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815" autoAdjust="0"/>
  </p:normalViewPr>
  <p:slideViewPr>
    <p:cSldViewPr>
      <p:cViewPr varScale="1">
        <p:scale>
          <a:sx n="71" d="100"/>
          <a:sy n="71" d="100"/>
        </p:scale>
        <p:origin x="-13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128078"/>
              </p:ext>
            </p:extLst>
          </p:nvPr>
        </p:nvGraphicFramePr>
        <p:xfrm>
          <a:off x="395536" y="1772816"/>
          <a:ext cx="8568954" cy="2283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21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0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25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5464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5464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5464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Cell Sorting</a:t>
                      </a:r>
                      <a:b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zh-CN" altLang="en-US" sz="16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Tem</a:t>
                      </a:r>
                    </a:p>
                    <a:p>
                      <a:pPr algn="ctr"/>
                      <a: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b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zh-CN" altLang="en-US" sz="16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en-US" sz="1600" b="1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Tcm</a:t>
                      </a:r>
                      <a:endParaRPr lang="en-US" sz="16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endParaRPr lang="en-US" sz="16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685" marR="11685" marT="1168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fr-FR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naive T</a:t>
                      </a:r>
                    </a:p>
                  </a:txBody>
                  <a:tcPr marL="11685" marR="11685" marT="1168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en-US" sz="1600" b="1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Teff</a:t>
                      </a:r>
                      <a:endParaRPr lang="en-US" sz="16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685" marR="11685" marT="1168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IFN+</a:t>
                      </a:r>
                    </a:p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endParaRPr lang="en-US" sz="16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685" marR="11685" marT="1168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en-US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TNF +</a:t>
                      </a:r>
                    </a:p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en-US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11685" marR="11685" marT="1168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en-US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IL2+ </a:t>
                      </a:r>
                    </a:p>
                  </a:txBody>
                  <a:tcPr marL="11685" marR="11685" marT="11685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7945">
                <a:tc>
                  <a:txBody>
                    <a:bodyPr/>
                    <a:lstStyle/>
                    <a:p>
                      <a:r>
                        <a:rPr lang="en-US" altLang="zh-CN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CD3+/CD4+</a:t>
                      </a:r>
                      <a:endParaRPr lang="zh-CN" alt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75.0%</a:t>
                      </a: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17%</a:t>
                      </a: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1.51%</a:t>
                      </a: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6.47%</a:t>
                      </a:r>
                    </a:p>
                    <a:p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0.12%</a:t>
                      </a:r>
                    </a:p>
                    <a:p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0.79%</a:t>
                      </a:r>
                    </a:p>
                  </a:txBody>
                  <a:tcPr marL="112179" marR="112179" marT="56089" marB="5608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0.12%</a:t>
                      </a:r>
                    </a:p>
                  </a:txBody>
                  <a:tcPr marL="112179" marR="112179" marT="56089" marB="56089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2215">
                <a:tc>
                  <a:txBody>
                    <a:bodyPr/>
                    <a:lstStyle/>
                    <a:p>
                      <a:r>
                        <a:rPr lang="en-US" altLang="zh-CN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CD3+/CD8+</a:t>
                      </a: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37.3%</a:t>
                      </a: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3.21%</a:t>
                      </a: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3.11%</a:t>
                      </a: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56.4%</a:t>
                      </a: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0.051%</a:t>
                      </a:r>
                    </a:p>
                  </a:txBody>
                  <a:tcPr marL="112179" marR="112179" marT="56089" marB="5608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1.07%</a:t>
                      </a:r>
                    </a:p>
                  </a:txBody>
                  <a:tcPr marL="112179" marR="112179" marT="56089" marB="5608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0.36%</a:t>
                      </a:r>
                    </a:p>
                  </a:txBody>
                  <a:tcPr marL="112179" marR="112179" marT="56089" marB="56089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536" y="4036060"/>
            <a:ext cx="8568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Tem, effector memory T cell; </a:t>
            </a:r>
            <a:r>
              <a:rPr lang="en-US" altLang="zh-C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Tcm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central memory T cell; </a:t>
            </a:r>
            <a:r>
              <a:rPr lang="en-US" altLang="zh-C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Teff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effector T cell 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0038" y="1300987"/>
            <a:ext cx="8712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3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viral-specific T cell response in this patient after stimulation by Wildtype strain</a:t>
            </a:r>
          </a:p>
        </p:txBody>
      </p:sp>
    </p:spTree>
    <p:extLst>
      <p:ext uri="{BB962C8B-B14F-4D97-AF65-F5344CB8AC3E}">
        <p14:creationId xmlns:p14="http://schemas.microsoft.com/office/powerpoint/2010/main" val="1998088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</TotalTime>
  <Words>85</Words>
  <Application>Microsoft Office PowerPoint</Application>
  <PresentationFormat>全屏显示(4:3)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106</cp:revision>
  <dcterms:created xsi:type="dcterms:W3CDTF">2022-12-05T14:33:49Z</dcterms:created>
  <dcterms:modified xsi:type="dcterms:W3CDTF">2023-11-03T03:41:29Z</dcterms:modified>
</cp:coreProperties>
</file>