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815" autoAdjust="0"/>
  </p:normalViewPr>
  <p:slideViewPr>
    <p:cSldViewPr>
      <p:cViewPr varScale="1">
        <p:scale>
          <a:sx n="71" d="100"/>
          <a:sy n="71" d="100"/>
        </p:scale>
        <p:origin x="-13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2023/11/3 Friday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2023/11/3 Friday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2023/11/3 Friday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2023/11/3 Friday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2023/11/3 Friday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2023/11/3 Friday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2023/11/3 Friday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2023/11/3 Friday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2023/11/3 Friday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2023/11/3 Friday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2023/11/3 Friday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2023/11/3 Friday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0214719"/>
              </p:ext>
            </p:extLst>
          </p:nvPr>
        </p:nvGraphicFramePr>
        <p:xfrm>
          <a:off x="395536" y="1772816"/>
          <a:ext cx="8568954" cy="21833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217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5007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1254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5464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054641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054641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1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variants</a:t>
                      </a:r>
                      <a:br>
                        <a:rPr lang="en-US" altLang="zh-CN" sz="1600" b="1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endParaRPr lang="zh-CN" altLang="en-US" sz="1600" b="1" i="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12179" marR="112179" marT="56089" marB="5608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1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WT </a:t>
                      </a:r>
                      <a:br>
                        <a:rPr lang="en-US" altLang="zh-CN" sz="1600" b="1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</a:br>
                      <a:endParaRPr lang="zh-CN" altLang="en-US" sz="1600" b="1" i="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12179" marR="112179" marT="56089" marB="56089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600" b="1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BA.2</a:t>
                      </a:r>
                    </a:p>
                  </a:txBody>
                  <a:tcPr marL="11685" marR="11685" marT="11685" marB="0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600" b="1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BA.5</a:t>
                      </a:r>
                    </a:p>
                  </a:txBody>
                  <a:tcPr marL="11685" marR="11685" marT="11685" marB="0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600" b="1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BA.7</a:t>
                      </a:r>
                    </a:p>
                  </a:txBody>
                  <a:tcPr marL="11685" marR="11685" marT="11685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1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BQ.1.1</a:t>
                      </a:r>
                    </a:p>
                    <a:p>
                      <a:pPr algn="ctr" fontAlgn="b">
                        <a:lnSpc>
                          <a:spcPct val="150000"/>
                        </a:lnSpc>
                      </a:pPr>
                      <a:endParaRPr lang="en-US" sz="1600" b="1" i="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1685" marR="11685" marT="11685" marB="0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600" b="1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CH.1.1 </a:t>
                      </a:r>
                    </a:p>
                  </a:txBody>
                  <a:tcPr marL="11685" marR="11685" marT="11685" marB="0"/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50000"/>
                        </a:lnSpc>
                      </a:pPr>
                      <a:r>
                        <a:rPr lang="en-US" sz="1600" b="1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XBB.1.5</a:t>
                      </a:r>
                    </a:p>
                  </a:txBody>
                  <a:tcPr marL="11685" marR="11685" marT="11685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17945">
                <a:tc>
                  <a:txBody>
                    <a:bodyPr/>
                    <a:lstStyle/>
                    <a:p>
                      <a:r>
                        <a:rPr lang="en-US" altLang="zh-CN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February</a:t>
                      </a:r>
                      <a:r>
                        <a:rPr lang="en-US" altLang="zh-CN" sz="16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18</a:t>
                      </a:r>
                      <a:endParaRPr lang="zh-CN" alt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2179" marR="112179" marT="56089" marB="56089"/>
                </a:tc>
                <a:tc>
                  <a:txBody>
                    <a:bodyPr/>
                    <a:lstStyle/>
                    <a:p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68.44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2179" marR="112179" marT="56089" marB="56089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7995.90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12179" marR="112179" marT="56089" marB="56089"/>
                </a:tc>
                <a:tc>
                  <a:txBody>
                    <a:bodyPr/>
                    <a:lstStyle/>
                    <a:p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14817.72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12179" marR="112179" marT="56089" marB="56089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1790.04</a:t>
                      </a:r>
                    </a:p>
                    <a:p>
                      <a:endParaRPr lang="zh-CN" altLang="en-US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12179" marR="112179" marT="56089" marB="56089"/>
                </a:tc>
                <a:tc>
                  <a:txBody>
                    <a:bodyPr/>
                    <a:lstStyle/>
                    <a:p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29.17</a:t>
                      </a:r>
                    </a:p>
                    <a:p>
                      <a:endParaRPr lang="zh-CN" altLang="en-US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12179" marR="112179" marT="56089" marB="56089"/>
                </a:tc>
                <a:tc>
                  <a:txBody>
                    <a:bodyPr/>
                    <a:lstStyle/>
                    <a:p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839.68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12179" marR="112179" marT="56089" marB="56089"/>
                </a:tc>
                <a:tc>
                  <a:txBody>
                    <a:bodyPr/>
                    <a:lstStyle/>
                    <a:p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47.17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12179" marR="112179" marT="56089" marB="56089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22215">
                <a:tc>
                  <a:txBody>
                    <a:bodyPr/>
                    <a:lstStyle/>
                    <a:p>
                      <a:r>
                        <a:rPr lang="en-US" altLang="zh-CN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February</a:t>
                      </a:r>
                      <a:r>
                        <a:rPr lang="en-US" altLang="zh-CN" sz="1600" b="1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28</a:t>
                      </a:r>
                      <a:endParaRPr lang="zh-CN" alt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2179" marR="112179" marT="56089" marB="56089"/>
                </a:tc>
                <a:tc>
                  <a:txBody>
                    <a:bodyPr/>
                    <a:lstStyle/>
                    <a:p>
                      <a:r>
                        <a:rPr lang="en-US" altLang="zh-CN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36.42</a:t>
                      </a:r>
                      <a:endParaRPr lang="zh-CN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2179" marR="112179" marT="56089" marB="56089"/>
                </a:tc>
                <a:tc>
                  <a:txBody>
                    <a:bodyPr/>
                    <a:lstStyle/>
                    <a:p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7014.51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12179" marR="112179" marT="56089" marB="56089"/>
                </a:tc>
                <a:tc>
                  <a:txBody>
                    <a:bodyPr/>
                    <a:lstStyle/>
                    <a:p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17785.96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12179" marR="112179" marT="56089" marB="56089"/>
                </a:tc>
                <a:tc>
                  <a:txBody>
                    <a:bodyPr/>
                    <a:lstStyle/>
                    <a:p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3025.27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12179" marR="112179" marT="56089" marB="56089"/>
                </a:tc>
                <a:tc>
                  <a:txBody>
                    <a:bodyPr/>
                    <a:lstStyle/>
                    <a:p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113.21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12179" marR="112179" marT="56089" marB="56089"/>
                </a:tc>
                <a:tc>
                  <a:txBody>
                    <a:bodyPr/>
                    <a:lstStyle/>
                    <a:p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366.57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12179" marR="112179" marT="56089" marB="56089"/>
                </a:tc>
                <a:tc>
                  <a:txBody>
                    <a:bodyPr/>
                    <a:lstStyle/>
                    <a:p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15.95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12179" marR="112179" marT="56089" marB="56089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2" name="文本框 1">
            <a:extLst>
              <a:ext uri="{FF2B5EF4-FFF2-40B4-BE49-F238E27FC236}">
                <a16:creationId xmlns:a16="http://schemas.microsoft.com/office/drawing/2014/main" xmlns="" id="{95E3AD52-5B95-3F79-5CB0-2F2C2633D62B}"/>
              </a:ext>
            </a:extLst>
          </p:cNvPr>
          <p:cNvSpPr txBox="1"/>
          <p:nvPr/>
        </p:nvSpPr>
        <p:spPr>
          <a:xfrm>
            <a:off x="395536" y="1294667"/>
            <a:ext cx="8568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1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viral-specific T cell response in this patient after stimulation by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omicon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strain</a:t>
            </a:r>
          </a:p>
        </p:txBody>
      </p:sp>
    </p:spTree>
    <p:extLst>
      <p:ext uri="{BB962C8B-B14F-4D97-AF65-F5344CB8AC3E}">
        <p14:creationId xmlns:p14="http://schemas.microsoft.com/office/powerpoint/2010/main" val="11603976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1413</TotalTime>
  <Words>41</Words>
  <Application>Microsoft Office PowerPoint</Application>
  <PresentationFormat>全屏显示(4:3)</PresentationFormat>
  <Paragraphs>25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Administrator</cp:lastModifiedBy>
  <cp:revision>106</cp:revision>
  <dcterms:created xsi:type="dcterms:W3CDTF">2022-12-05T14:33:49Z</dcterms:created>
  <dcterms:modified xsi:type="dcterms:W3CDTF">2023-11-03T03:40:31Z</dcterms:modified>
</cp:coreProperties>
</file>