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815" autoAdjust="0"/>
  </p:normalViewPr>
  <p:slideViewPr>
    <p:cSldViewPr>
      <p:cViewPr varScale="1">
        <p:scale>
          <a:sx n="71" d="100"/>
          <a:sy n="71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051664"/>
              </p:ext>
            </p:extLst>
          </p:nvPr>
        </p:nvGraphicFramePr>
        <p:xfrm>
          <a:off x="395536" y="1772816"/>
          <a:ext cx="8568954" cy="2283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21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0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25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Cell Sorting</a:t>
                      </a:r>
                      <a:b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zh-CN" alt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Tem</a:t>
                      </a:r>
                    </a:p>
                    <a:p>
                      <a:pPr algn="ctr"/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zh-CN" alt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b="1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Tcm</a:t>
                      </a: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685" marR="11685" marT="1168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fr-FR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naive T</a:t>
                      </a:r>
                    </a:p>
                  </a:txBody>
                  <a:tcPr marL="11685" marR="11685" marT="1168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b="1" i="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Teff</a:t>
                      </a: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685" marR="11685" marT="11685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IFN+</a:t>
                      </a:r>
                    </a:p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685" marR="11685" marT="1168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TNF +</a:t>
                      </a:r>
                    </a:p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11685" marR="11685" marT="11685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IL2+ </a:t>
                      </a:r>
                    </a:p>
                  </a:txBody>
                  <a:tcPr marL="11685" marR="11685" marT="11685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7945">
                <a:tc>
                  <a:txBody>
                    <a:bodyPr/>
                    <a:lstStyle/>
                    <a:p>
                      <a:r>
                        <a:rPr lang="en-US" altLang="zh-CN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CD3+/CD4+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70.1%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21.2%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2.92%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5.84%</a:t>
                      </a:r>
                    </a:p>
                    <a:p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0.10%</a:t>
                      </a:r>
                    </a:p>
                    <a:p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0.36%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0.36%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2215">
                <a:tc>
                  <a:txBody>
                    <a:bodyPr/>
                    <a:lstStyle/>
                    <a:p>
                      <a:r>
                        <a:rPr lang="en-US" altLang="zh-CN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CD3+/CD8+</a:t>
                      </a: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32.6%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2.71%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3.98%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60.7%</a:t>
                      </a:r>
                    </a:p>
                  </a:txBody>
                  <a:tcPr marL="112179" marR="112179" marT="56089" marB="5608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0.96%</a:t>
                      </a:r>
                    </a:p>
                  </a:txBody>
                  <a:tcPr marL="112179" marR="112179" marT="56089" marB="56089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03648" y="4056674"/>
            <a:ext cx="6120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Tem, effector memory T cell; 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Tcm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central memory T cell; 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Teff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effector T cell 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C3748E38-603E-C9F2-F409-58E2819D11C7}"/>
              </a:ext>
            </a:extLst>
          </p:cNvPr>
          <p:cNvSpPr txBox="1"/>
          <p:nvPr/>
        </p:nvSpPr>
        <p:spPr>
          <a:xfrm>
            <a:off x="417569" y="1268760"/>
            <a:ext cx="8546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viral-specific T cell response in this patient after stimulation by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omicon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strain</a:t>
            </a:r>
          </a:p>
        </p:txBody>
      </p:sp>
    </p:spTree>
    <p:extLst>
      <p:ext uri="{BB962C8B-B14F-4D97-AF65-F5344CB8AC3E}">
        <p14:creationId xmlns:p14="http://schemas.microsoft.com/office/powerpoint/2010/main" val="4251049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85</Words>
  <Application>Microsoft Office PowerPoint</Application>
  <PresentationFormat>全屏显示(4:3)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106</cp:revision>
  <dcterms:created xsi:type="dcterms:W3CDTF">2022-12-05T14:33:49Z</dcterms:created>
  <dcterms:modified xsi:type="dcterms:W3CDTF">2023-11-03T03:41:01Z</dcterms:modified>
</cp:coreProperties>
</file>