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479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43"/>
    <p:restoredTop sz="94727"/>
  </p:normalViewPr>
  <p:slideViewPr>
    <p:cSldViewPr snapToGrid="0" snapToObjects="1">
      <p:cViewPr>
        <p:scale>
          <a:sx n="180" d="100"/>
          <a:sy n="180" d="100"/>
        </p:scale>
        <p:origin x="-216" y="-7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7E106-C7B0-9D4E-A5A5-21C2B136886E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C8CFD-5C9A-B140-9EEB-ACFC0407F6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004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29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435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08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29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71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128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84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82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252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463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16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8163-F08E-C145-9B6B-67DD238C8489}" type="datetimeFigureOut">
              <a:rPr kumimoji="1" lang="ja-JP" altLang="en-US" smtClean="0"/>
              <a:t>2020/6/8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30A14-8374-9847-988D-4AD3CFA1A1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95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A1473E62-73AB-3541-B615-B8C6741637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rcRect r="43137"/>
          <a:stretch/>
        </p:blipFill>
        <p:spPr>
          <a:xfrm>
            <a:off x="3415485" y="4102011"/>
            <a:ext cx="1940020" cy="2568868"/>
          </a:xfrm>
          <a:prstGeom prst="rect">
            <a:avLst/>
          </a:prstGeom>
        </p:spPr>
      </p:pic>
      <p:sp>
        <p:nvSpPr>
          <p:cNvPr id="19" name="フリーフォーム 18">
            <a:extLst>
              <a:ext uri="{FF2B5EF4-FFF2-40B4-BE49-F238E27FC236}">
                <a16:creationId xmlns:a16="http://schemas.microsoft.com/office/drawing/2014/main" id="{7176EEFA-9847-324F-A57A-452B5CD9B189}"/>
              </a:ext>
            </a:extLst>
          </p:cNvPr>
          <p:cNvSpPr/>
          <p:nvPr/>
        </p:nvSpPr>
        <p:spPr>
          <a:xfrm>
            <a:off x="3406749" y="4105834"/>
            <a:ext cx="555651" cy="304801"/>
          </a:xfrm>
          <a:custGeom>
            <a:avLst/>
            <a:gdLst>
              <a:gd name="connsiteX0" fmla="*/ 17769 w 555651"/>
              <a:gd name="connsiteY0" fmla="*/ 304801 h 304801"/>
              <a:gd name="connsiteX1" fmla="*/ 17769 w 555651"/>
              <a:gd name="connsiteY1" fmla="*/ 304801 h 304801"/>
              <a:gd name="connsiteX2" fmla="*/ 89486 w 555651"/>
              <a:gd name="connsiteY2" fmla="*/ 280895 h 304801"/>
              <a:gd name="connsiteX3" fmla="*/ 107416 w 555651"/>
              <a:gd name="connsiteY3" fmla="*/ 268942 h 304801"/>
              <a:gd name="connsiteX4" fmla="*/ 149251 w 555651"/>
              <a:gd name="connsiteY4" fmla="*/ 256990 h 304801"/>
              <a:gd name="connsiteX5" fmla="*/ 203039 w 555651"/>
              <a:gd name="connsiteY5" fmla="*/ 239060 h 304801"/>
              <a:gd name="connsiteX6" fmla="*/ 220969 w 555651"/>
              <a:gd name="connsiteY6" fmla="*/ 233084 h 304801"/>
              <a:gd name="connsiteX7" fmla="*/ 238898 w 555651"/>
              <a:gd name="connsiteY7" fmla="*/ 221131 h 304801"/>
              <a:gd name="connsiteX8" fmla="*/ 280733 w 555651"/>
              <a:gd name="connsiteY8" fmla="*/ 203201 h 304801"/>
              <a:gd name="connsiteX9" fmla="*/ 316592 w 555651"/>
              <a:gd name="connsiteY9" fmla="*/ 179295 h 304801"/>
              <a:gd name="connsiteX10" fmla="*/ 370380 w 555651"/>
              <a:gd name="connsiteY10" fmla="*/ 143437 h 304801"/>
              <a:gd name="connsiteX11" fmla="*/ 388310 w 555651"/>
              <a:gd name="connsiteY11" fmla="*/ 131484 h 304801"/>
              <a:gd name="connsiteX12" fmla="*/ 406239 w 555651"/>
              <a:gd name="connsiteY12" fmla="*/ 119531 h 304801"/>
              <a:gd name="connsiteX13" fmla="*/ 442098 w 555651"/>
              <a:gd name="connsiteY13" fmla="*/ 107578 h 304801"/>
              <a:gd name="connsiteX14" fmla="*/ 460027 w 555651"/>
              <a:gd name="connsiteY14" fmla="*/ 95625 h 304801"/>
              <a:gd name="connsiteX15" fmla="*/ 495886 w 555651"/>
              <a:gd name="connsiteY15" fmla="*/ 77695 h 304801"/>
              <a:gd name="connsiteX16" fmla="*/ 525769 w 555651"/>
              <a:gd name="connsiteY16" fmla="*/ 47813 h 304801"/>
              <a:gd name="connsiteX17" fmla="*/ 555651 w 555651"/>
              <a:gd name="connsiteY17" fmla="*/ 17931 h 304801"/>
              <a:gd name="connsiteX18" fmla="*/ 519792 w 555651"/>
              <a:gd name="connsiteY18" fmla="*/ 1 h 304801"/>
              <a:gd name="connsiteX19" fmla="*/ 11792 w 555651"/>
              <a:gd name="connsiteY19" fmla="*/ 11954 h 304801"/>
              <a:gd name="connsiteX20" fmla="*/ 5816 w 555651"/>
              <a:gd name="connsiteY20" fmla="*/ 35860 h 304801"/>
              <a:gd name="connsiteX21" fmla="*/ 17769 w 555651"/>
              <a:gd name="connsiteY21" fmla="*/ 304801 h 304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55651" h="304801">
                <a:moveTo>
                  <a:pt x="17769" y="304801"/>
                </a:moveTo>
                <a:lnTo>
                  <a:pt x="17769" y="304801"/>
                </a:lnTo>
                <a:cubicBezTo>
                  <a:pt x="41675" y="296832"/>
                  <a:pt x="68519" y="294873"/>
                  <a:pt x="89486" y="280895"/>
                </a:cubicBezTo>
                <a:cubicBezTo>
                  <a:pt x="95463" y="276911"/>
                  <a:pt x="100991" y="272154"/>
                  <a:pt x="107416" y="268942"/>
                </a:cubicBezTo>
                <a:cubicBezTo>
                  <a:pt x="117459" y="263921"/>
                  <a:pt x="139677" y="259862"/>
                  <a:pt x="149251" y="256990"/>
                </a:cubicBezTo>
                <a:cubicBezTo>
                  <a:pt x="149318" y="256970"/>
                  <a:pt x="194041" y="242059"/>
                  <a:pt x="203039" y="239060"/>
                </a:cubicBezTo>
                <a:lnTo>
                  <a:pt x="220969" y="233084"/>
                </a:lnTo>
                <a:cubicBezTo>
                  <a:pt x="226945" y="229100"/>
                  <a:pt x="232474" y="224343"/>
                  <a:pt x="238898" y="221131"/>
                </a:cubicBezTo>
                <a:cubicBezTo>
                  <a:pt x="288363" y="196397"/>
                  <a:pt x="218546" y="240513"/>
                  <a:pt x="280733" y="203201"/>
                </a:cubicBezTo>
                <a:cubicBezTo>
                  <a:pt x="293052" y="195810"/>
                  <a:pt x="304639" y="187264"/>
                  <a:pt x="316592" y="179295"/>
                </a:cubicBezTo>
                <a:lnTo>
                  <a:pt x="370380" y="143437"/>
                </a:lnTo>
                <a:lnTo>
                  <a:pt x="388310" y="131484"/>
                </a:lnTo>
                <a:cubicBezTo>
                  <a:pt x="394286" y="127500"/>
                  <a:pt x="399425" y="121802"/>
                  <a:pt x="406239" y="119531"/>
                </a:cubicBezTo>
                <a:lnTo>
                  <a:pt x="442098" y="107578"/>
                </a:lnTo>
                <a:cubicBezTo>
                  <a:pt x="448074" y="103594"/>
                  <a:pt x="453603" y="98837"/>
                  <a:pt x="460027" y="95625"/>
                </a:cubicBezTo>
                <a:cubicBezTo>
                  <a:pt x="509514" y="70881"/>
                  <a:pt x="444506" y="111950"/>
                  <a:pt x="495886" y="77695"/>
                </a:cubicBezTo>
                <a:cubicBezTo>
                  <a:pt x="527760" y="29885"/>
                  <a:pt x="485925" y="87655"/>
                  <a:pt x="525769" y="47813"/>
                </a:cubicBezTo>
                <a:cubicBezTo>
                  <a:pt x="565616" y="7968"/>
                  <a:pt x="507836" y="49808"/>
                  <a:pt x="555651" y="17931"/>
                </a:cubicBezTo>
                <a:cubicBezTo>
                  <a:pt x="546822" y="12045"/>
                  <a:pt x="531956" y="-137"/>
                  <a:pt x="519792" y="1"/>
                </a:cubicBezTo>
                <a:cubicBezTo>
                  <a:pt x="350423" y="1925"/>
                  <a:pt x="11792" y="11954"/>
                  <a:pt x="11792" y="11954"/>
                </a:cubicBezTo>
                <a:cubicBezTo>
                  <a:pt x="9800" y="19923"/>
                  <a:pt x="7285" y="27779"/>
                  <a:pt x="5816" y="35860"/>
                </a:cubicBezTo>
                <a:cubicBezTo>
                  <a:pt x="-11713" y="132270"/>
                  <a:pt x="15777" y="259978"/>
                  <a:pt x="17769" y="304801"/>
                </a:cubicBez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フリーフォーム 43">
            <a:extLst>
              <a:ext uri="{FF2B5EF4-FFF2-40B4-BE49-F238E27FC236}">
                <a16:creationId xmlns:a16="http://schemas.microsoft.com/office/drawing/2014/main" id="{BD2A32A3-1E92-A540-AF37-541F1D0AA852}"/>
              </a:ext>
            </a:extLst>
          </p:cNvPr>
          <p:cNvSpPr/>
          <p:nvPr/>
        </p:nvSpPr>
        <p:spPr>
          <a:xfrm>
            <a:off x="4428487" y="5035063"/>
            <a:ext cx="1008632" cy="552938"/>
          </a:xfrm>
          <a:custGeom>
            <a:avLst/>
            <a:gdLst>
              <a:gd name="connsiteX0" fmla="*/ 890571 w 932406"/>
              <a:gd name="connsiteY0" fmla="*/ 0 h 525929"/>
              <a:gd name="connsiteX1" fmla="*/ 890571 w 932406"/>
              <a:gd name="connsiteY1" fmla="*/ 0 h 525929"/>
              <a:gd name="connsiteX2" fmla="*/ 842759 w 932406"/>
              <a:gd name="connsiteY2" fmla="*/ 23905 h 525929"/>
              <a:gd name="connsiteX3" fmla="*/ 824830 w 932406"/>
              <a:gd name="connsiteY3" fmla="*/ 29882 h 525929"/>
              <a:gd name="connsiteX4" fmla="*/ 800924 w 932406"/>
              <a:gd name="connsiteY4" fmla="*/ 47811 h 525929"/>
              <a:gd name="connsiteX5" fmla="*/ 741159 w 932406"/>
              <a:gd name="connsiteY5" fmla="*/ 83670 h 525929"/>
              <a:gd name="connsiteX6" fmla="*/ 699324 w 932406"/>
              <a:gd name="connsiteY6" fmla="*/ 107576 h 525929"/>
              <a:gd name="connsiteX7" fmla="*/ 681394 w 932406"/>
              <a:gd name="connsiteY7" fmla="*/ 125505 h 525929"/>
              <a:gd name="connsiteX8" fmla="*/ 669441 w 932406"/>
              <a:gd name="connsiteY8" fmla="*/ 143435 h 525929"/>
              <a:gd name="connsiteX9" fmla="*/ 615653 w 932406"/>
              <a:gd name="connsiteY9" fmla="*/ 185270 h 525929"/>
              <a:gd name="connsiteX10" fmla="*/ 579794 w 932406"/>
              <a:gd name="connsiteY10" fmla="*/ 197223 h 525929"/>
              <a:gd name="connsiteX11" fmla="*/ 561865 w 932406"/>
              <a:gd name="connsiteY11" fmla="*/ 209176 h 525929"/>
              <a:gd name="connsiteX12" fmla="*/ 543936 w 932406"/>
              <a:gd name="connsiteY12" fmla="*/ 215153 h 525929"/>
              <a:gd name="connsiteX13" fmla="*/ 508077 w 932406"/>
              <a:gd name="connsiteY13" fmla="*/ 239058 h 525929"/>
              <a:gd name="connsiteX14" fmla="*/ 490147 w 932406"/>
              <a:gd name="connsiteY14" fmla="*/ 251011 h 525929"/>
              <a:gd name="connsiteX15" fmla="*/ 436359 w 932406"/>
              <a:gd name="connsiteY15" fmla="*/ 268941 h 525929"/>
              <a:gd name="connsiteX16" fmla="*/ 418430 w 932406"/>
              <a:gd name="connsiteY16" fmla="*/ 274917 h 525929"/>
              <a:gd name="connsiteX17" fmla="*/ 382571 w 932406"/>
              <a:gd name="connsiteY17" fmla="*/ 280894 h 525929"/>
              <a:gd name="connsiteX18" fmla="*/ 358665 w 932406"/>
              <a:gd name="connsiteY18" fmla="*/ 274917 h 525929"/>
              <a:gd name="connsiteX19" fmla="*/ 298900 w 932406"/>
              <a:gd name="connsiteY19" fmla="*/ 286870 h 525929"/>
              <a:gd name="connsiteX20" fmla="*/ 263041 w 932406"/>
              <a:gd name="connsiteY20" fmla="*/ 298823 h 525929"/>
              <a:gd name="connsiteX21" fmla="*/ 203277 w 932406"/>
              <a:gd name="connsiteY21" fmla="*/ 310776 h 525929"/>
              <a:gd name="connsiteX22" fmla="*/ 161441 w 932406"/>
              <a:gd name="connsiteY22" fmla="*/ 322729 h 525929"/>
              <a:gd name="connsiteX23" fmla="*/ 125583 w 932406"/>
              <a:gd name="connsiteY23" fmla="*/ 328705 h 525929"/>
              <a:gd name="connsiteX24" fmla="*/ 71794 w 932406"/>
              <a:gd name="connsiteY24" fmla="*/ 322729 h 525929"/>
              <a:gd name="connsiteX25" fmla="*/ 53865 w 932406"/>
              <a:gd name="connsiteY25" fmla="*/ 316753 h 525929"/>
              <a:gd name="connsiteX26" fmla="*/ 18006 w 932406"/>
              <a:gd name="connsiteY26" fmla="*/ 322729 h 525929"/>
              <a:gd name="connsiteX27" fmla="*/ 6053 w 932406"/>
              <a:gd name="connsiteY27" fmla="*/ 340658 h 525929"/>
              <a:gd name="connsiteX28" fmla="*/ 6053 w 932406"/>
              <a:gd name="connsiteY28" fmla="*/ 376517 h 525929"/>
              <a:gd name="connsiteX29" fmla="*/ 23983 w 932406"/>
              <a:gd name="connsiteY29" fmla="*/ 388470 h 525929"/>
              <a:gd name="connsiteX30" fmla="*/ 59841 w 932406"/>
              <a:gd name="connsiteY30" fmla="*/ 400423 h 525929"/>
              <a:gd name="connsiteX31" fmla="*/ 95700 w 932406"/>
              <a:gd name="connsiteY31" fmla="*/ 418353 h 525929"/>
              <a:gd name="connsiteX32" fmla="*/ 131559 w 932406"/>
              <a:gd name="connsiteY32" fmla="*/ 448235 h 525929"/>
              <a:gd name="connsiteX33" fmla="*/ 149488 w 932406"/>
              <a:gd name="connsiteY33" fmla="*/ 460188 h 525929"/>
              <a:gd name="connsiteX34" fmla="*/ 155465 w 932406"/>
              <a:gd name="connsiteY34" fmla="*/ 478117 h 525929"/>
              <a:gd name="connsiteX35" fmla="*/ 215230 w 932406"/>
              <a:gd name="connsiteY35" fmla="*/ 478117 h 525929"/>
              <a:gd name="connsiteX36" fmla="*/ 221206 w 932406"/>
              <a:gd name="connsiteY36" fmla="*/ 496047 h 525929"/>
              <a:gd name="connsiteX37" fmla="*/ 274994 w 932406"/>
              <a:gd name="connsiteY37" fmla="*/ 525929 h 525929"/>
              <a:gd name="connsiteX38" fmla="*/ 298900 w 932406"/>
              <a:gd name="connsiteY38" fmla="*/ 519953 h 525929"/>
              <a:gd name="connsiteX39" fmla="*/ 334759 w 932406"/>
              <a:gd name="connsiteY39" fmla="*/ 490070 h 525929"/>
              <a:gd name="connsiteX40" fmla="*/ 370618 w 932406"/>
              <a:gd name="connsiteY40" fmla="*/ 466164 h 525929"/>
              <a:gd name="connsiteX41" fmla="*/ 406477 w 932406"/>
              <a:gd name="connsiteY41" fmla="*/ 442258 h 525929"/>
              <a:gd name="connsiteX42" fmla="*/ 442336 w 932406"/>
              <a:gd name="connsiteY42" fmla="*/ 418353 h 525929"/>
              <a:gd name="connsiteX43" fmla="*/ 573818 w 932406"/>
              <a:gd name="connsiteY43" fmla="*/ 406400 h 525929"/>
              <a:gd name="connsiteX44" fmla="*/ 615653 w 932406"/>
              <a:gd name="connsiteY44" fmla="*/ 400423 h 525929"/>
              <a:gd name="connsiteX45" fmla="*/ 645536 w 932406"/>
              <a:gd name="connsiteY45" fmla="*/ 394447 h 525929"/>
              <a:gd name="connsiteX46" fmla="*/ 687371 w 932406"/>
              <a:gd name="connsiteY46" fmla="*/ 388470 h 525929"/>
              <a:gd name="connsiteX47" fmla="*/ 717253 w 932406"/>
              <a:gd name="connsiteY47" fmla="*/ 382494 h 525929"/>
              <a:gd name="connsiteX48" fmla="*/ 753112 w 932406"/>
              <a:gd name="connsiteY48" fmla="*/ 370541 h 525929"/>
              <a:gd name="connsiteX49" fmla="*/ 771041 w 932406"/>
              <a:gd name="connsiteY49" fmla="*/ 358588 h 525929"/>
              <a:gd name="connsiteX50" fmla="*/ 800924 w 932406"/>
              <a:gd name="connsiteY50" fmla="*/ 352611 h 525929"/>
              <a:gd name="connsiteX51" fmla="*/ 824830 w 932406"/>
              <a:gd name="connsiteY51" fmla="*/ 346635 h 525929"/>
              <a:gd name="connsiteX52" fmla="*/ 848736 w 932406"/>
              <a:gd name="connsiteY52" fmla="*/ 334682 h 525929"/>
              <a:gd name="connsiteX53" fmla="*/ 866665 w 932406"/>
              <a:gd name="connsiteY53" fmla="*/ 328705 h 525929"/>
              <a:gd name="connsiteX54" fmla="*/ 884594 w 932406"/>
              <a:gd name="connsiteY54" fmla="*/ 316753 h 525929"/>
              <a:gd name="connsiteX55" fmla="*/ 920453 w 932406"/>
              <a:gd name="connsiteY55" fmla="*/ 304800 h 525929"/>
              <a:gd name="connsiteX56" fmla="*/ 932406 w 932406"/>
              <a:gd name="connsiteY56" fmla="*/ 298823 h 525929"/>
              <a:gd name="connsiteX57" fmla="*/ 932406 w 932406"/>
              <a:gd name="connsiteY57" fmla="*/ 298823 h 525929"/>
              <a:gd name="connsiteX58" fmla="*/ 926430 w 932406"/>
              <a:gd name="connsiteY58" fmla="*/ 137458 h 525929"/>
              <a:gd name="connsiteX59" fmla="*/ 920453 w 932406"/>
              <a:gd name="connsiteY59" fmla="*/ 107576 h 525929"/>
              <a:gd name="connsiteX60" fmla="*/ 914477 w 932406"/>
              <a:gd name="connsiteY60" fmla="*/ 29882 h 525929"/>
              <a:gd name="connsiteX61" fmla="*/ 890571 w 932406"/>
              <a:gd name="connsiteY61" fmla="*/ 0 h 52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932406" h="525929">
                <a:moveTo>
                  <a:pt x="890571" y="0"/>
                </a:moveTo>
                <a:lnTo>
                  <a:pt x="890571" y="0"/>
                </a:lnTo>
                <a:cubicBezTo>
                  <a:pt x="874634" y="7968"/>
                  <a:pt x="858980" y="16532"/>
                  <a:pt x="842759" y="23905"/>
                </a:cubicBezTo>
                <a:cubicBezTo>
                  <a:pt x="837024" y="26512"/>
                  <a:pt x="830300" y="26756"/>
                  <a:pt x="824830" y="29882"/>
                </a:cubicBezTo>
                <a:cubicBezTo>
                  <a:pt x="816182" y="34824"/>
                  <a:pt x="809303" y="42425"/>
                  <a:pt x="800924" y="47811"/>
                </a:cubicBezTo>
                <a:cubicBezTo>
                  <a:pt x="781381" y="60374"/>
                  <a:pt x="759745" y="69730"/>
                  <a:pt x="741159" y="83670"/>
                </a:cubicBezTo>
                <a:cubicBezTo>
                  <a:pt x="712213" y="105380"/>
                  <a:pt x="726703" y="98450"/>
                  <a:pt x="699324" y="107576"/>
                </a:cubicBezTo>
                <a:cubicBezTo>
                  <a:pt x="693347" y="113552"/>
                  <a:pt x="686805" y="119012"/>
                  <a:pt x="681394" y="125505"/>
                </a:cubicBezTo>
                <a:cubicBezTo>
                  <a:pt x="676796" y="131023"/>
                  <a:pt x="674039" y="137917"/>
                  <a:pt x="669441" y="143435"/>
                </a:cubicBezTo>
                <a:cubicBezTo>
                  <a:pt x="657541" y="157715"/>
                  <a:pt x="631030" y="180144"/>
                  <a:pt x="615653" y="185270"/>
                </a:cubicBezTo>
                <a:lnTo>
                  <a:pt x="579794" y="197223"/>
                </a:lnTo>
                <a:cubicBezTo>
                  <a:pt x="573818" y="201207"/>
                  <a:pt x="568289" y="205964"/>
                  <a:pt x="561865" y="209176"/>
                </a:cubicBezTo>
                <a:cubicBezTo>
                  <a:pt x="556230" y="211993"/>
                  <a:pt x="549443" y="212094"/>
                  <a:pt x="543936" y="215153"/>
                </a:cubicBezTo>
                <a:cubicBezTo>
                  <a:pt x="531378" y="222129"/>
                  <a:pt x="520030" y="231090"/>
                  <a:pt x="508077" y="239058"/>
                </a:cubicBezTo>
                <a:cubicBezTo>
                  <a:pt x="502100" y="243042"/>
                  <a:pt x="496961" y="248740"/>
                  <a:pt x="490147" y="251011"/>
                </a:cubicBezTo>
                <a:lnTo>
                  <a:pt x="436359" y="268941"/>
                </a:lnTo>
                <a:cubicBezTo>
                  <a:pt x="430383" y="270933"/>
                  <a:pt x="424644" y="273881"/>
                  <a:pt x="418430" y="274917"/>
                </a:cubicBezTo>
                <a:lnTo>
                  <a:pt x="382571" y="280894"/>
                </a:lnTo>
                <a:cubicBezTo>
                  <a:pt x="374602" y="278902"/>
                  <a:pt x="366879" y="274917"/>
                  <a:pt x="358665" y="274917"/>
                </a:cubicBezTo>
                <a:cubicBezTo>
                  <a:pt x="347901" y="274917"/>
                  <a:pt x="312060" y="282922"/>
                  <a:pt x="298900" y="286870"/>
                </a:cubicBezTo>
                <a:cubicBezTo>
                  <a:pt x="286832" y="290490"/>
                  <a:pt x="275396" y="296352"/>
                  <a:pt x="263041" y="298823"/>
                </a:cubicBezTo>
                <a:cubicBezTo>
                  <a:pt x="243120" y="302807"/>
                  <a:pt x="222550" y="304351"/>
                  <a:pt x="203277" y="310776"/>
                </a:cubicBezTo>
                <a:cubicBezTo>
                  <a:pt x="186185" y="316474"/>
                  <a:pt x="180207" y="318976"/>
                  <a:pt x="161441" y="322729"/>
                </a:cubicBezTo>
                <a:cubicBezTo>
                  <a:pt x="149559" y="325105"/>
                  <a:pt x="137536" y="326713"/>
                  <a:pt x="125583" y="328705"/>
                </a:cubicBezTo>
                <a:cubicBezTo>
                  <a:pt x="107653" y="326713"/>
                  <a:pt x="89589" y="325695"/>
                  <a:pt x="71794" y="322729"/>
                </a:cubicBezTo>
                <a:cubicBezTo>
                  <a:pt x="65580" y="321693"/>
                  <a:pt x="60165" y="316753"/>
                  <a:pt x="53865" y="316753"/>
                </a:cubicBezTo>
                <a:cubicBezTo>
                  <a:pt x="41747" y="316753"/>
                  <a:pt x="29959" y="320737"/>
                  <a:pt x="18006" y="322729"/>
                </a:cubicBezTo>
                <a:cubicBezTo>
                  <a:pt x="14022" y="328705"/>
                  <a:pt x="9265" y="334234"/>
                  <a:pt x="6053" y="340658"/>
                </a:cubicBezTo>
                <a:cubicBezTo>
                  <a:pt x="-76" y="352916"/>
                  <a:pt x="-3754" y="364259"/>
                  <a:pt x="6053" y="376517"/>
                </a:cubicBezTo>
                <a:cubicBezTo>
                  <a:pt x="10540" y="382126"/>
                  <a:pt x="17419" y="385553"/>
                  <a:pt x="23983" y="388470"/>
                </a:cubicBezTo>
                <a:cubicBezTo>
                  <a:pt x="35496" y="393587"/>
                  <a:pt x="59841" y="400423"/>
                  <a:pt x="59841" y="400423"/>
                </a:cubicBezTo>
                <a:cubicBezTo>
                  <a:pt x="111218" y="434673"/>
                  <a:pt x="46220" y="393614"/>
                  <a:pt x="95700" y="418353"/>
                </a:cubicBezTo>
                <a:cubicBezTo>
                  <a:pt x="117964" y="429485"/>
                  <a:pt x="111727" y="431708"/>
                  <a:pt x="131559" y="448235"/>
                </a:cubicBezTo>
                <a:cubicBezTo>
                  <a:pt x="137077" y="452833"/>
                  <a:pt x="143512" y="456204"/>
                  <a:pt x="149488" y="460188"/>
                </a:cubicBezTo>
                <a:cubicBezTo>
                  <a:pt x="151480" y="466164"/>
                  <a:pt x="151010" y="473662"/>
                  <a:pt x="155465" y="478117"/>
                </a:cubicBezTo>
                <a:cubicBezTo>
                  <a:pt x="168505" y="491157"/>
                  <a:pt x="207974" y="479154"/>
                  <a:pt x="215230" y="478117"/>
                </a:cubicBezTo>
                <a:cubicBezTo>
                  <a:pt x="217222" y="484094"/>
                  <a:pt x="216751" y="491592"/>
                  <a:pt x="221206" y="496047"/>
                </a:cubicBezTo>
                <a:cubicBezTo>
                  <a:pt x="241756" y="516598"/>
                  <a:pt x="252448" y="518414"/>
                  <a:pt x="274994" y="525929"/>
                </a:cubicBezTo>
                <a:cubicBezTo>
                  <a:pt x="282963" y="523937"/>
                  <a:pt x="291350" y="523188"/>
                  <a:pt x="298900" y="519953"/>
                </a:cubicBezTo>
                <a:cubicBezTo>
                  <a:pt x="319288" y="511215"/>
                  <a:pt x="317133" y="503779"/>
                  <a:pt x="334759" y="490070"/>
                </a:cubicBezTo>
                <a:cubicBezTo>
                  <a:pt x="346099" y="481250"/>
                  <a:pt x="358665" y="474133"/>
                  <a:pt x="370618" y="466164"/>
                </a:cubicBezTo>
                <a:lnTo>
                  <a:pt x="406477" y="442258"/>
                </a:lnTo>
                <a:cubicBezTo>
                  <a:pt x="406481" y="442255"/>
                  <a:pt x="442331" y="418354"/>
                  <a:pt x="442336" y="418353"/>
                </a:cubicBezTo>
                <a:cubicBezTo>
                  <a:pt x="505484" y="405722"/>
                  <a:pt x="462078" y="412972"/>
                  <a:pt x="573818" y="406400"/>
                </a:cubicBezTo>
                <a:cubicBezTo>
                  <a:pt x="587763" y="404408"/>
                  <a:pt x="601758" y="402739"/>
                  <a:pt x="615653" y="400423"/>
                </a:cubicBezTo>
                <a:cubicBezTo>
                  <a:pt x="625673" y="398753"/>
                  <a:pt x="635516" y="396117"/>
                  <a:pt x="645536" y="394447"/>
                </a:cubicBezTo>
                <a:cubicBezTo>
                  <a:pt x="659431" y="392131"/>
                  <a:pt x="673476" y="390786"/>
                  <a:pt x="687371" y="388470"/>
                </a:cubicBezTo>
                <a:cubicBezTo>
                  <a:pt x="697391" y="386800"/>
                  <a:pt x="707453" y="385167"/>
                  <a:pt x="717253" y="382494"/>
                </a:cubicBezTo>
                <a:cubicBezTo>
                  <a:pt x="729409" y="379179"/>
                  <a:pt x="753112" y="370541"/>
                  <a:pt x="753112" y="370541"/>
                </a:cubicBezTo>
                <a:cubicBezTo>
                  <a:pt x="759088" y="366557"/>
                  <a:pt x="764316" y="361110"/>
                  <a:pt x="771041" y="358588"/>
                </a:cubicBezTo>
                <a:cubicBezTo>
                  <a:pt x="780552" y="355021"/>
                  <a:pt x="791008" y="354815"/>
                  <a:pt x="800924" y="352611"/>
                </a:cubicBezTo>
                <a:cubicBezTo>
                  <a:pt x="808942" y="350829"/>
                  <a:pt x="816861" y="348627"/>
                  <a:pt x="824830" y="346635"/>
                </a:cubicBezTo>
                <a:cubicBezTo>
                  <a:pt x="832799" y="342651"/>
                  <a:pt x="840547" y="338192"/>
                  <a:pt x="848736" y="334682"/>
                </a:cubicBezTo>
                <a:cubicBezTo>
                  <a:pt x="854526" y="332200"/>
                  <a:pt x="861030" y="331522"/>
                  <a:pt x="866665" y="328705"/>
                </a:cubicBezTo>
                <a:cubicBezTo>
                  <a:pt x="873089" y="325493"/>
                  <a:pt x="878030" y="319670"/>
                  <a:pt x="884594" y="316753"/>
                </a:cubicBezTo>
                <a:cubicBezTo>
                  <a:pt x="896108" y="311636"/>
                  <a:pt x="909184" y="310435"/>
                  <a:pt x="920453" y="304800"/>
                </a:cubicBezTo>
                <a:lnTo>
                  <a:pt x="932406" y="298823"/>
                </a:lnTo>
                <a:lnTo>
                  <a:pt x="932406" y="298823"/>
                </a:lnTo>
                <a:cubicBezTo>
                  <a:pt x="930414" y="245035"/>
                  <a:pt x="929788" y="191178"/>
                  <a:pt x="926430" y="137458"/>
                </a:cubicBezTo>
                <a:cubicBezTo>
                  <a:pt x="925796" y="127320"/>
                  <a:pt x="921575" y="117672"/>
                  <a:pt x="920453" y="107576"/>
                </a:cubicBezTo>
                <a:cubicBezTo>
                  <a:pt x="917585" y="81760"/>
                  <a:pt x="917699" y="55656"/>
                  <a:pt x="914477" y="29882"/>
                </a:cubicBezTo>
                <a:cubicBezTo>
                  <a:pt x="912260" y="12150"/>
                  <a:pt x="894555" y="4980"/>
                  <a:pt x="890571" y="0"/>
                </a:cubicBez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フリーフォーム 51">
            <a:extLst>
              <a:ext uri="{FF2B5EF4-FFF2-40B4-BE49-F238E27FC236}">
                <a16:creationId xmlns:a16="http://schemas.microsoft.com/office/drawing/2014/main" id="{4F85C67E-B176-444B-9176-4F5123594B12}"/>
              </a:ext>
            </a:extLst>
          </p:cNvPr>
          <p:cNvSpPr/>
          <p:nvPr/>
        </p:nvSpPr>
        <p:spPr>
          <a:xfrm>
            <a:off x="3451501" y="5938070"/>
            <a:ext cx="1985618" cy="823058"/>
          </a:xfrm>
          <a:custGeom>
            <a:avLst/>
            <a:gdLst>
              <a:gd name="connsiteX0" fmla="*/ 0 w 1884865"/>
              <a:gd name="connsiteY0" fmla="*/ 732692 h 823058"/>
              <a:gd name="connsiteX1" fmla="*/ 0 w 1884865"/>
              <a:gd name="connsiteY1" fmla="*/ 732692 h 823058"/>
              <a:gd name="connsiteX2" fmla="*/ 58616 w 1884865"/>
              <a:gd name="connsiteY2" fmla="*/ 715108 h 823058"/>
              <a:gd name="connsiteX3" fmla="*/ 76200 w 1884865"/>
              <a:gd name="connsiteY3" fmla="*/ 703385 h 823058"/>
              <a:gd name="connsiteX4" fmla="*/ 123093 w 1884865"/>
              <a:gd name="connsiteY4" fmla="*/ 679938 h 823058"/>
              <a:gd name="connsiteX5" fmla="*/ 158262 w 1884865"/>
              <a:gd name="connsiteY5" fmla="*/ 662354 h 823058"/>
              <a:gd name="connsiteX6" fmla="*/ 193431 w 1884865"/>
              <a:gd name="connsiteY6" fmla="*/ 644769 h 823058"/>
              <a:gd name="connsiteX7" fmla="*/ 228600 w 1884865"/>
              <a:gd name="connsiteY7" fmla="*/ 621323 h 823058"/>
              <a:gd name="connsiteX8" fmla="*/ 246185 w 1884865"/>
              <a:gd name="connsiteY8" fmla="*/ 609600 h 823058"/>
              <a:gd name="connsiteX9" fmla="*/ 322385 w 1884865"/>
              <a:gd name="connsiteY9" fmla="*/ 603738 h 823058"/>
              <a:gd name="connsiteX10" fmla="*/ 404446 w 1884865"/>
              <a:gd name="connsiteY10" fmla="*/ 592015 h 823058"/>
              <a:gd name="connsiteX11" fmla="*/ 427893 w 1884865"/>
              <a:gd name="connsiteY11" fmla="*/ 586154 h 823058"/>
              <a:gd name="connsiteX12" fmla="*/ 463062 w 1884865"/>
              <a:gd name="connsiteY12" fmla="*/ 580292 h 823058"/>
              <a:gd name="connsiteX13" fmla="*/ 480646 w 1884865"/>
              <a:gd name="connsiteY13" fmla="*/ 568569 h 823058"/>
              <a:gd name="connsiteX14" fmla="*/ 504093 w 1884865"/>
              <a:gd name="connsiteY14" fmla="*/ 556846 h 823058"/>
              <a:gd name="connsiteX15" fmla="*/ 521677 w 1884865"/>
              <a:gd name="connsiteY15" fmla="*/ 539261 h 823058"/>
              <a:gd name="connsiteX16" fmla="*/ 550985 w 1884865"/>
              <a:gd name="connsiteY16" fmla="*/ 527538 h 823058"/>
              <a:gd name="connsiteX17" fmla="*/ 592016 w 1884865"/>
              <a:gd name="connsiteY17" fmla="*/ 509954 h 823058"/>
              <a:gd name="connsiteX18" fmla="*/ 615462 w 1884865"/>
              <a:gd name="connsiteY18" fmla="*/ 498231 h 823058"/>
              <a:gd name="connsiteX19" fmla="*/ 650631 w 1884865"/>
              <a:gd name="connsiteY19" fmla="*/ 486508 h 823058"/>
              <a:gd name="connsiteX20" fmla="*/ 679939 w 1884865"/>
              <a:gd name="connsiteY20" fmla="*/ 474785 h 823058"/>
              <a:gd name="connsiteX21" fmla="*/ 697523 w 1884865"/>
              <a:gd name="connsiteY21" fmla="*/ 468923 h 823058"/>
              <a:gd name="connsiteX22" fmla="*/ 715108 w 1884865"/>
              <a:gd name="connsiteY22" fmla="*/ 457200 h 823058"/>
              <a:gd name="connsiteX23" fmla="*/ 738554 w 1884865"/>
              <a:gd name="connsiteY23" fmla="*/ 451338 h 823058"/>
              <a:gd name="connsiteX24" fmla="*/ 756139 w 1884865"/>
              <a:gd name="connsiteY24" fmla="*/ 445477 h 823058"/>
              <a:gd name="connsiteX25" fmla="*/ 791308 w 1884865"/>
              <a:gd name="connsiteY25" fmla="*/ 427892 h 823058"/>
              <a:gd name="connsiteX26" fmla="*/ 820616 w 1884865"/>
              <a:gd name="connsiteY26" fmla="*/ 410308 h 823058"/>
              <a:gd name="connsiteX27" fmla="*/ 844062 w 1884865"/>
              <a:gd name="connsiteY27" fmla="*/ 404446 h 823058"/>
              <a:gd name="connsiteX28" fmla="*/ 885093 w 1884865"/>
              <a:gd name="connsiteY28" fmla="*/ 381000 h 823058"/>
              <a:gd name="connsiteX29" fmla="*/ 902677 w 1884865"/>
              <a:gd name="connsiteY29" fmla="*/ 375138 h 823058"/>
              <a:gd name="connsiteX30" fmla="*/ 937846 w 1884865"/>
              <a:gd name="connsiteY30" fmla="*/ 357554 h 823058"/>
              <a:gd name="connsiteX31" fmla="*/ 984739 w 1884865"/>
              <a:gd name="connsiteY31" fmla="*/ 339969 h 823058"/>
              <a:gd name="connsiteX32" fmla="*/ 1019908 w 1884865"/>
              <a:gd name="connsiteY32" fmla="*/ 328246 h 823058"/>
              <a:gd name="connsiteX33" fmla="*/ 1037493 w 1884865"/>
              <a:gd name="connsiteY33" fmla="*/ 322385 h 823058"/>
              <a:gd name="connsiteX34" fmla="*/ 1055077 w 1884865"/>
              <a:gd name="connsiteY34" fmla="*/ 310661 h 823058"/>
              <a:gd name="connsiteX35" fmla="*/ 1101969 w 1884865"/>
              <a:gd name="connsiteY35" fmla="*/ 298938 h 823058"/>
              <a:gd name="connsiteX36" fmla="*/ 1137139 w 1884865"/>
              <a:gd name="connsiteY36" fmla="*/ 287215 h 823058"/>
              <a:gd name="connsiteX37" fmla="*/ 1219200 w 1884865"/>
              <a:gd name="connsiteY37" fmla="*/ 269631 h 823058"/>
              <a:gd name="connsiteX38" fmla="*/ 1236785 w 1884865"/>
              <a:gd name="connsiteY38" fmla="*/ 263769 h 823058"/>
              <a:gd name="connsiteX39" fmla="*/ 1283677 w 1884865"/>
              <a:gd name="connsiteY39" fmla="*/ 234461 h 823058"/>
              <a:gd name="connsiteX40" fmla="*/ 1324708 w 1884865"/>
              <a:gd name="connsiteY40" fmla="*/ 205154 h 823058"/>
              <a:gd name="connsiteX41" fmla="*/ 1348154 w 1884865"/>
              <a:gd name="connsiteY41" fmla="*/ 199292 h 823058"/>
              <a:gd name="connsiteX42" fmla="*/ 1383323 w 1884865"/>
              <a:gd name="connsiteY42" fmla="*/ 181708 h 823058"/>
              <a:gd name="connsiteX43" fmla="*/ 1412631 w 1884865"/>
              <a:gd name="connsiteY43" fmla="*/ 175846 h 823058"/>
              <a:gd name="connsiteX44" fmla="*/ 1436077 w 1884865"/>
              <a:gd name="connsiteY44" fmla="*/ 169985 h 823058"/>
              <a:gd name="connsiteX45" fmla="*/ 1488831 w 1884865"/>
              <a:gd name="connsiteY45" fmla="*/ 164123 h 823058"/>
              <a:gd name="connsiteX46" fmla="*/ 1547446 w 1884865"/>
              <a:gd name="connsiteY46" fmla="*/ 152400 h 823058"/>
              <a:gd name="connsiteX47" fmla="*/ 1565031 w 1884865"/>
              <a:gd name="connsiteY47" fmla="*/ 140677 h 823058"/>
              <a:gd name="connsiteX48" fmla="*/ 1600200 w 1884865"/>
              <a:gd name="connsiteY48" fmla="*/ 111369 h 823058"/>
              <a:gd name="connsiteX49" fmla="*/ 1623646 w 1884865"/>
              <a:gd name="connsiteY49" fmla="*/ 99646 h 823058"/>
              <a:gd name="connsiteX50" fmla="*/ 1658816 w 1884865"/>
              <a:gd name="connsiteY50" fmla="*/ 76200 h 823058"/>
              <a:gd name="connsiteX51" fmla="*/ 1676400 w 1884865"/>
              <a:gd name="connsiteY51" fmla="*/ 70338 h 823058"/>
              <a:gd name="connsiteX52" fmla="*/ 1729154 w 1884865"/>
              <a:gd name="connsiteY52" fmla="*/ 41031 h 823058"/>
              <a:gd name="connsiteX53" fmla="*/ 1746739 w 1884865"/>
              <a:gd name="connsiteY53" fmla="*/ 29308 h 823058"/>
              <a:gd name="connsiteX54" fmla="*/ 1781908 w 1884865"/>
              <a:gd name="connsiteY54" fmla="*/ 17585 h 823058"/>
              <a:gd name="connsiteX55" fmla="*/ 1799493 w 1884865"/>
              <a:gd name="connsiteY55" fmla="*/ 11723 h 823058"/>
              <a:gd name="connsiteX56" fmla="*/ 1817077 w 1884865"/>
              <a:gd name="connsiteY56" fmla="*/ 5861 h 823058"/>
              <a:gd name="connsiteX57" fmla="*/ 1834662 w 1884865"/>
              <a:gd name="connsiteY57" fmla="*/ 0 h 823058"/>
              <a:gd name="connsiteX58" fmla="*/ 1863969 w 1884865"/>
              <a:gd name="connsiteY58" fmla="*/ 240323 h 823058"/>
              <a:gd name="connsiteX59" fmla="*/ 1869831 w 1884865"/>
              <a:gd name="connsiteY59" fmla="*/ 257908 h 823058"/>
              <a:gd name="connsiteX60" fmla="*/ 1875693 w 1884865"/>
              <a:gd name="connsiteY60" fmla="*/ 287215 h 823058"/>
              <a:gd name="connsiteX61" fmla="*/ 1875693 w 1884865"/>
              <a:gd name="connsiteY61" fmla="*/ 633046 h 823058"/>
              <a:gd name="connsiteX62" fmla="*/ 1869831 w 1884865"/>
              <a:gd name="connsiteY62" fmla="*/ 674077 h 823058"/>
              <a:gd name="connsiteX63" fmla="*/ 1858108 w 1884865"/>
              <a:gd name="connsiteY63" fmla="*/ 808892 h 823058"/>
              <a:gd name="connsiteX64" fmla="*/ 1582616 w 1884865"/>
              <a:gd name="connsiteY64" fmla="*/ 803031 h 823058"/>
              <a:gd name="connsiteX65" fmla="*/ 1541585 w 1884865"/>
              <a:gd name="connsiteY65" fmla="*/ 797169 h 823058"/>
              <a:gd name="connsiteX66" fmla="*/ 1494693 w 1884865"/>
              <a:gd name="connsiteY66" fmla="*/ 791308 h 823058"/>
              <a:gd name="connsiteX67" fmla="*/ 1143000 w 1884865"/>
              <a:gd name="connsiteY67" fmla="*/ 797169 h 823058"/>
              <a:gd name="connsiteX68" fmla="*/ 1107831 w 1884865"/>
              <a:gd name="connsiteY68" fmla="*/ 803031 h 823058"/>
              <a:gd name="connsiteX69" fmla="*/ 1066800 w 1884865"/>
              <a:gd name="connsiteY69" fmla="*/ 808892 h 823058"/>
              <a:gd name="connsiteX70" fmla="*/ 738554 w 1884865"/>
              <a:gd name="connsiteY70" fmla="*/ 803031 h 823058"/>
              <a:gd name="connsiteX71" fmla="*/ 650631 w 1884865"/>
              <a:gd name="connsiteY71" fmla="*/ 791308 h 823058"/>
              <a:gd name="connsiteX72" fmla="*/ 597877 w 1884865"/>
              <a:gd name="connsiteY72" fmla="*/ 785446 h 823058"/>
              <a:gd name="connsiteX73" fmla="*/ 504093 w 1884865"/>
              <a:gd name="connsiteY73" fmla="*/ 791308 h 823058"/>
              <a:gd name="connsiteX74" fmla="*/ 439616 w 1884865"/>
              <a:gd name="connsiteY74" fmla="*/ 803031 h 823058"/>
              <a:gd name="connsiteX75" fmla="*/ 386862 w 1884865"/>
              <a:gd name="connsiteY75" fmla="*/ 808892 h 823058"/>
              <a:gd name="connsiteX76" fmla="*/ 369277 w 1884865"/>
              <a:gd name="connsiteY76" fmla="*/ 814754 h 823058"/>
              <a:gd name="connsiteX77" fmla="*/ 93785 w 1884865"/>
              <a:gd name="connsiteY77" fmla="*/ 814754 h 823058"/>
              <a:gd name="connsiteX78" fmla="*/ 35169 w 1884865"/>
              <a:gd name="connsiteY78" fmla="*/ 803031 h 823058"/>
              <a:gd name="connsiteX79" fmla="*/ 17585 w 1884865"/>
              <a:gd name="connsiteY79" fmla="*/ 791308 h 823058"/>
              <a:gd name="connsiteX80" fmla="*/ 5862 w 1884865"/>
              <a:gd name="connsiteY80" fmla="*/ 773723 h 823058"/>
              <a:gd name="connsiteX81" fmla="*/ 0 w 1884865"/>
              <a:gd name="connsiteY81" fmla="*/ 732692 h 8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884865" h="823058">
                <a:moveTo>
                  <a:pt x="0" y="732692"/>
                </a:moveTo>
                <a:lnTo>
                  <a:pt x="0" y="732692"/>
                </a:lnTo>
                <a:cubicBezTo>
                  <a:pt x="19539" y="726831"/>
                  <a:pt x="39577" y="722431"/>
                  <a:pt x="58616" y="715108"/>
                </a:cubicBezTo>
                <a:cubicBezTo>
                  <a:pt x="65191" y="712579"/>
                  <a:pt x="70016" y="706758"/>
                  <a:pt x="76200" y="703385"/>
                </a:cubicBezTo>
                <a:cubicBezTo>
                  <a:pt x="91542" y="695016"/>
                  <a:pt x="108552" y="689632"/>
                  <a:pt x="123093" y="679938"/>
                </a:cubicBezTo>
                <a:cubicBezTo>
                  <a:pt x="145818" y="664788"/>
                  <a:pt x="133994" y="670442"/>
                  <a:pt x="158262" y="662354"/>
                </a:cubicBezTo>
                <a:cubicBezTo>
                  <a:pt x="236312" y="610319"/>
                  <a:pt x="120637" y="685211"/>
                  <a:pt x="193431" y="644769"/>
                </a:cubicBezTo>
                <a:cubicBezTo>
                  <a:pt x="205747" y="637927"/>
                  <a:pt x="216877" y="629138"/>
                  <a:pt x="228600" y="621323"/>
                </a:cubicBezTo>
                <a:cubicBezTo>
                  <a:pt x="234462" y="617415"/>
                  <a:pt x="239161" y="610140"/>
                  <a:pt x="246185" y="609600"/>
                </a:cubicBezTo>
                <a:lnTo>
                  <a:pt x="322385" y="603738"/>
                </a:lnTo>
                <a:cubicBezTo>
                  <a:pt x="375814" y="590382"/>
                  <a:pt x="311164" y="605341"/>
                  <a:pt x="404446" y="592015"/>
                </a:cubicBezTo>
                <a:cubicBezTo>
                  <a:pt x="412421" y="590876"/>
                  <a:pt x="419993" y="587734"/>
                  <a:pt x="427893" y="586154"/>
                </a:cubicBezTo>
                <a:cubicBezTo>
                  <a:pt x="439547" y="583823"/>
                  <a:pt x="451339" y="582246"/>
                  <a:pt x="463062" y="580292"/>
                </a:cubicBezTo>
                <a:cubicBezTo>
                  <a:pt x="468923" y="576384"/>
                  <a:pt x="474530" y="572064"/>
                  <a:pt x="480646" y="568569"/>
                </a:cubicBezTo>
                <a:cubicBezTo>
                  <a:pt x="488233" y="564234"/>
                  <a:pt x="496983" y="561925"/>
                  <a:pt x="504093" y="556846"/>
                </a:cubicBezTo>
                <a:cubicBezTo>
                  <a:pt x="510838" y="552028"/>
                  <a:pt x="514648" y="543654"/>
                  <a:pt x="521677" y="539261"/>
                </a:cubicBezTo>
                <a:cubicBezTo>
                  <a:pt x="530599" y="533684"/>
                  <a:pt x="541574" y="532244"/>
                  <a:pt x="550985" y="527538"/>
                </a:cubicBezTo>
                <a:cubicBezTo>
                  <a:pt x="591463" y="507299"/>
                  <a:pt x="543218" y="522152"/>
                  <a:pt x="592016" y="509954"/>
                </a:cubicBezTo>
                <a:cubicBezTo>
                  <a:pt x="599831" y="506046"/>
                  <a:pt x="607349" y="501476"/>
                  <a:pt x="615462" y="498231"/>
                </a:cubicBezTo>
                <a:cubicBezTo>
                  <a:pt x="626935" y="493642"/>
                  <a:pt x="639158" y="491097"/>
                  <a:pt x="650631" y="486508"/>
                </a:cubicBezTo>
                <a:cubicBezTo>
                  <a:pt x="660400" y="482600"/>
                  <a:pt x="670087" y="478480"/>
                  <a:pt x="679939" y="474785"/>
                </a:cubicBezTo>
                <a:cubicBezTo>
                  <a:pt x="685724" y="472616"/>
                  <a:pt x="691997" y="471686"/>
                  <a:pt x="697523" y="468923"/>
                </a:cubicBezTo>
                <a:cubicBezTo>
                  <a:pt x="703824" y="465772"/>
                  <a:pt x="708633" y="459975"/>
                  <a:pt x="715108" y="457200"/>
                </a:cubicBezTo>
                <a:cubicBezTo>
                  <a:pt x="722513" y="454027"/>
                  <a:pt x="730808" y="453551"/>
                  <a:pt x="738554" y="451338"/>
                </a:cubicBezTo>
                <a:cubicBezTo>
                  <a:pt x="744495" y="449641"/>
                  <a:pt x="750277" y="447431"/>
                  <a:pt x="756139" y="445477"/>
                </a:cubicBezTo>
                <a:cubicBezTo>
                  <a:pt x="806522" y="411887"/>
                  <a:pt x="742781" y="452155"/>
                  <a:pt x="791308" y="427892"/>
                </a:cubicBezTo>
                <a:cubicBezTo>
                  <a:pt x="801498" y="422797"/>
                  <a:pt x="810205" y="414935"/>
                  <a:pt x="820616" y="410308"/>
                </a:cubicBezTo>
                <a:cubicBezTo>
                  <a:pt x="827978" y="407036"/>
                  <a:pt x="836519" y="407275"/>
                  <a:pt x="844062" y="404446"/>
                </a:cubicBezTo>
                <a:cubicBezTo>
                  <a:pt x="885161" y="389033"/>
                  <a:pt x="851085" y="398004"/>
                  <a:pt x="885093" y="381000"/>
                </a:cubicBezTo>
                <a:cubicBezTo>
                  <a:pt x="890619" y="378237"/>
                  <a:pt x="897151" y="377901"/>
                  <a:pt x="902677" y="375138"/>
                </a:cubicBezTo>
                <a:cubicBezTo>
                  <a:pt x="936927" y="358013"/>
                  <a:pt x="903472" y="367375"/>
                  <a:pt x="937846" y="357554"/>
                </a:cubicBezTo>
                <a:cubicBezTo>
                  <a:pt x="1004469" y="338519"/>
                  <a:pt x="916452" y="367284"/>
                  <a:pt x="984739" y="339969"/>
                </a:cubicBezTo>
                <a:cubicBezTo>
                  <a:pt x="996212" y="335380"/>
                  <a:pt x="1008185" y="332154"/>
                  <a:pt x="1019908" y="328246"/>
                </a:cubicBezTo>
                <a:lnTo>
                  <a:pt x="1037493" y="322385"/>
                </a:lnTo>
                <a:cubicBezTo>
                  <a:pt x="1043354" y="318477"/>
                  <a:pt x="1048776" y="313812"/>
                  <a:pt x="1055077" y="310661"/>
                </a:cubicBezTo>
                <a:cubicBezTo>
                  <a:pt x="1069298" y="303550"/>
                  <a:pt x="1087266" y="302948"/>
                  <a:pt x="1101969" y="298938"/>
                </a:cubicBezTo>
                <a:cubicBezTo>
                  <a:pt x="1113891" y="295686"/>
                  <a:pt x="1125257" y="290610"/>
                  <a:pt x="1137139" y="287215"/>
                </a:cubicBezTo>
                <a:cubicBezTo>
                  <a:pt x="1178038" y="275530"/>
                  <a:pt x="1181064" y="275986"/>
                  <a:pt x="1219200" y="269631"/>
                </a:cubicBezTo>
                <a:cubicBezTo>
                  <a:pt x="1225062" y="267677"/>
                  <a:pt x="1231545" y="267044"/>
                  <a:pt x="1236785" y="263769"/>
                </a:cubicBezTo>
                <a:cubicBezTo>
                  <a:pt x="1291399" y="229636"/>
                  <a:pt x="1244110" y="247652"/>
                  <a:pt x="1283677" y="234461"/>
                </a:cubicBezTo>
                <a:cubicBezTo>
                  <a:pt x="1286347" y="232459"/>
                  <a:pt x="1318041" y="208011"/>
                  <a:pt x="1324708" y="205154"/>
                </a:cubicBezTo>
                <a:cubicBezTo>
                  <a:pt x="1332113" y="201981"/>
                  <a:pt x="1340674" y="202284"/>
                  <a:pt x="1348154" y="199292"/>
                </a:cubicBezTo>
                <a:cubicBezTo>
                  <a:pt x="1360323" y="194424"/>
                  <a:pt x="1371005" y="186187"/>
                  <a:pt x="1383323" y="181708"/>
                </a:cubicBezTo>
                <a:cubicBezTo>
                  <a:pt x="1392686" y="178303"/>
                  <a:pt x="1402905" y="178007"/>
                  <a:pt x="1412631" y="175846"/>
                </a:cubicBezTo>
                <a:cubicBezTo>
                  <a:pt x="1420495" y="174098"/>
                  <a:pt x="1428115" y="171210"/>
                  <a:pt x="1436077" y="169985"/>
                </a:cubicBezTo>
                <a:cubicBezTo>
                  <a:pt x="1453564" y="167295"/>
                  <a:pt x="1471355" y="166882"/>
                  <a:pt x="1488831" y="164123"/>
                </a:cubicBezTo>
                <a:cubicBezTo>
                  <a:pt x="1508512" y="161015"/>
                  <a:pt x="1547446" y="152400"/>
                  <a:pt x="1547446" y="152400"/>
                </a:cubicBezTo>
                <a:cubicBezTo>
                  <a:pt x="1553308" y="148492"/>
                  <a:pt x="1559619" y="145187"/>
                  <a:pt x="1565031" y="140677"/>
                </a:cubicBezTo>
                <a:cubicBezTo>
                  <a:pt x="1591481" y="118635"/>
                  <a:pt x="1572418" y="127245"/>
                  <a:pt x="1600200" y="111369"/>
                </a:cubicBezTo>
                <a:cubicBezTo>
                  <a:pt x="1607787" y="107034"/>
                  <a:pt x="1616153" y="104142"/>
                  <a:pt x="1623646" y="99646"/>
                </a:cubicBezTo>
                <a:cubicBezTo>
                  <a:pt x="1635728" y="92397"/>
                  <a:pt x="1645450" y="80656"/>
                  <a:pt x="1658816" y="76200"/>
                </a:cubicBezTo>
                <a:cubicBezTo>
                  <a:pt x="1664677" y="74246"/>
                  <a:pt x="1670999" y="73339"/>
                  <a:pt x="1676400" y="70338"/>
                </a:cubicBezTo>
                <a:cubicBezTo>
                  <a:pt x="1736857" y="36750"/>
                  <a:pt x="1689367" y="54292"/>
                  <a:pt x="1729154" y="41031"/>
                </a:cubicBezTo>
                <a:cubicBezTo>
                  <a:pt x="1735016" y="37123"/>
                  <a:pt x="1740301" y="32169"/>
                  <a:pt x="1746739" y="29308"/>
                </a:cubicBezTo>
                <a:cubicBezTo>
                  <a:pt x="1758031" y="24289"/>
                  <a:pt x="1770185" y="21493"/>
                  <a:pt x="1781908" y="17585"/>
                </a:cubicBezTo>
                <a:lnTo>
                  <a:pt x="1799493" y="11723"/>
                </a:lnTo>
                <a:lnTo>
                  <a:pt x="1817077" y="5861"/>
                </a:lnTo>
                <a:lnTo>
                  <a:pt x="1834662" y="0"/>
                </a:lnTo>
                <a:cubicBezTo>
                  <a:pt x="1934497" y="24957"/>
                  <a:pt x="1852628" y="-3512"/>
                  <a:pt x="1863969" y="240323"/>
                </a:cubicBezTo>
                <a:cubicBezTo>
                  <a:pt x="1864256" y="246495"/>
                  <a:pt x="1868332" y="251914"/>
                  <a:pt x="1869831" y="257908"/>
                </a:cubicBezTo>
                <a:cubicBezTo>
                  <a:pt x="1872247" y="267573"/>
                  <a:pt x="1873739" y="277446"/>
                  <a:pt x="1875693" y="287215"/>
                </a:cubicBezTo>
                <a:cubicBezTo>
                  <a:pt x="1885236" y="449467"/>
                  <a:pt x="1885152" y="401303"/>
                  <a:pt x="1875693" y="633046"/>
                </a:cubicBezTo>
                <a:cubicBezTo>
                  <a:pt x="1875130" y="646850"/>
                  <a:pt x="1871206" y="660330"/>
                  <a:pt x="1869831" y="674077"/>
                </a:cubicBezTo>
                <a:cubicBezTo>
                  <a:pt x="1865342" y="718961"/>
                  <a:pt x="1858108" y="808892"/>
                  <a:pt x="1858108" y="808892"/>
                </a:cubicBezTo>
                <a:lnTo>
                  <a:pt x="1582616" y="803031"/>
                </a:lnTo>
                <a:cubicBezTo>
                  <a:pt x="1568810" y="802520"/>
                  <a:pt x="1555280" y="798995"/>
                  <a:pt x="1541585" y="797169"/>
                </a:cubicBezTo>
                <a:lnTo>
                  <a:pt x="1494693" y="791308"/>
                </a:lnTo>
                <a:lnTo>
                  <a:pt x="1143000" y="797169"/>
                </a:lnTo>
                <a:cubicBezTo>
                  <a:pt x="1131121" y="797529"/>
                  <a:pt x="1119578" y="801224"/>
                  <a:pt x="1107831" y="803031"/>
                </a:cubicBezTo>
                <a:cubicBezTo>
                  <a:pt x="1094176" y="805132"/>
                  <a:pt x="1080477" y="806938"/>
                  <a:pt x="1066800" y="808892"/>
                </a:cubicBezTo>
                <a:lnTo>
                  <a:pt x="738554" y="803031"/>
                </a:lnTo>
                <a:cubicBezTo>
                  <a:pt x="609577" y="799181"/>
                  <a:pt x="716096" y="801379"/>
                  <a:pt x="650631" y="791308"/>
                </a:cubicBezTo>
                <a:cubicBezTo>
                  <a:pt x="633144" y="788618"/>
                  <a:pt x="615462" y="787400"/>
                  <a:pt x="597877" y="785446"/>
                </a:cubicBezTo>
                <a:cubicBezTo>
                  <a:pt x="566616" y="787400"/>
                  <a:pt x="535298" y="788595"/>
                  <a:pt x="504093" y="791308"/>
                </a:cubicBezTo>
                <a:cubicBezTo>
                  <a:pt x="405166" y="799910"/>
                  <a:pt x="505574" y="792884"/>
                  <a:pt x="439616" y="803031"/>
                </a:cubicBezTo>
                <a:cubicBezTo>
                  <a:pt x="422129" y="805721"/>
                  <a:pt x="404447" y="806938"/>
                  <a:pt x="386862" y="808892"/>
                </a:cubicBezTo>
                <a:cubicBezTo>
                  <a:pt x="381000" y="810846"/>
                  <a:pt x="375336" y="813542"/>
                  <a:pt x="369277" y="814754"/>
                </a:cubicBezTo>
                <a:cubicBezTo>
                  <a:pt x="280936" y="832422"/>
                  <a:pt x="171835" y="816705"/>
                  <a:pt x="93785" y="814754"/>
                </a:cubicBezTo>
                <a:cubicBezTo>
                  <a:pt x="78671" y="812595"/>
                  <a:pt x="51535" y="811214"/>
                  <a:pt x="35169" y="803031"/>
                </a:cubicBezTo>
                <a:cubicBezTo>
                  <a:pt x="28868" y="799881"/>
                  <a:pt x="23446" y="795216"/>
                  <a:pt x="17585" y="791308"/>
                </a:cubicBezTo>
                <a:cubicBezTo>
                  <a:pt x="13677" y="785446"/>
                  <a:pt x="9013" y="780024"/>
                  <a:pt x="5862" y="773723"/>
                </a:cubicBezTo>
                <a:cubicBezTo>
                  <a:pt x="3099" y="768197"/>
                  <a:pt x="977" y="739531"/>
                  <a:pt x="0" y="732692"/>
                </a:cubicBez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9F409BBC-0D45-5B48-B5A3-AF47207F45AC}"/>
              </a:ext>
            </a:extLst>
          </p:cNvPr>
          <p:cNvSpPr/>
          <p:nvPr/>
        </p:nvSpPr>
        <p:spPr>
          <a:xfrm>
            <a:off x="3415485" y="6680111"/>
            <a:ext cx="2072011" cy="97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1A3BEF7B-1F1F-BB40-BCF8-6595A5CE797B}"/>
              </a:ext>
            </a:extLst>
          </p:cNvPr>
          <p:cNvSpPr/>
          <p:nvPr/>
        </p:nvSpPr>
        <p:spPr>
          <a:xfrm>
            <a:off x="3410486" y="4006851"/>
            <a:ext cx="2072011" cy="97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フリーフォーム 74">
            <a:extLst>
              <a:ext uri="{FF2B5EF4-FFF2-40B4-BE49-F238E27FC236}">
                <a16:creationId xmlns:a16="http://schemas.microsoft.com/office/drawing/2014/main" id="{8099D064-40BC-7945-982E-44721B7816B5}"/>
              </a:ext>
            </a:extLst>
          </p:cNvPr>
          <p:cNvSpPr/>
          <p:nvPr/>
        </p:nvSpPr>
        <p:spPr>
          <a:xfrm>
            <a:off x="3355104" y="5440896"/>
            <a:ext cx="2036326" cy="1247566"/>
          </a:xfrm>
          <a:custGeom>
            <a:avLst/>
            <a:gdLst>
              <a:gd name="connsiteX0" fmla="*/ 29233 w 2036326"/>
              <a:gd name="connsiteY0" fmla="*/ 700366 h 1247566"/>
              <a:gd name="connsiteX1" fmla="*/ 29233 w 2036326"/>
              <a:gd name="connsiteY1" fmla="*/ 700366 h 1247566"/>
              <a:gd name="connsiteX2" fmla="*/ 374833 w 2036326"/>
              <a:gd name="connsiteY2" fmla="*/ 700366 h 1247566"/>
              <a:gd name="connsiteX3" fmla="*/ 439633 w 2036326"/>
              <a:gd name="connsiteY3" fmla="*/ 721966 h 1247566"/>
              <a:gd name="connsiteX4" fmla="*/ 482833 w 2036326"/>
              <a:gd name="connsiteY4" fmla="*/ 736366 h 1247566"/>
              <a:gd name="connsiteX5" fmla="*/ 504433 w 2036326"/>
              <a:gd name="connsiteY5" fmla="*/ 743566 h 1247566"/>
              <a:gd name="connsiteX6" fmla="*/ 554833 w 2036326"/>
              <a:gd name="connsiteY6" fmla="*/ 757966 h 1247566"/>
              <a:gd name="connsiteX7" fmla="*/ 677233 w 2036326"/>
              <a:gd name="connsiteY7" fmla="*/ 750766 h 1247566"/>
              <a:gd name="connsiteX8" fmla="*/ 742033 w 2036326"/>
              <a:gd name="connsiteY8" fmla="*/ 721966 h 1247566"/>
              <a:gd name="connsiteX9" fmla="*/ 785233 w 2036326"/>
              <a:gd name="connsiteY9" fmla="*/ 685966 h 1247566"/>
              <a:gd name="connsiteX10" fmla="*/ 806833 w 2036326"/>
              <a:gd name="connsiteY10" fmla="*/ 678766 h 1247566"/>
              <a:gd name="connsiteX11" fmla="*/ 850033 w 2036326"/>
              <a:gd name="connsiteY11" fmla="*/ 649966 h 1247566"/>
              <a:gd name="connsiteX12" fmla="*/ 893233 w 2036326"/>
              <a:gd name="connsiteY12" fmla="*/ 621166 h 1247566"/>
              <a:gd name="connsiteX13" fmla="*/ 936433 w 2036326"/>
              <a:gd name="connsiteY13" fmla="*/ 606766 h 1247566"/>
              <a:gd name="connsiteX14" fmla="*/ 958033 w 2036326"/>
              <a:gd name="connsiteY14" fmla="*/ 599566 h 1247566"/>
              <a:gd name="connsiteX15" fmla="*/ 1001233 w 2036326"/>
              <a:gd name="connsiteY15" fmla="*/ 577966 h 1247566"/>
              <a:gd name="connsiteX16" fmla="*/ 1044433 w 2036326"/>
              <a:gd name="connsiteY16" fmla="*/ 549166 h 1247566"/>
              <a:gd name="connsiteX17" fmla="*/ 1094833 w 2036326"/>
              <a:gd name="connsiteY17" fmla="*/ 520366 h 1247566"/>
              <a:gd name="connsiteX18" fmla="*/ 1123633 w 2036326"/>
              <a:gd name="connsiteY18" fmla="*/ 498766 h 1247566"/>
              <a:gd name="connsiteX19" fmla="*/ 1166833 w 2036326"/>
              <a:gd name="connsiteY19" fmla="*/ 455566 h 1247566"/>
              <a:gd name="connsiteX20" fmla="*/ 1231633 w 2036326"/>
              <a:gd name="connsiteY20" fmla="*/ 405166 h 1247566"/>
              <a:gd name="connsiteX21" fmla="*/ 1253233 w 2036326"/>
              <a:gd name="connsiteY21" fmla="*/ 390766 h 1247566"/>
              <a:gd name="connsiteX22" fmla="*/ 1274833 w 2036326"/>
              <a:gd name="connsiteY22" fmla="*/ 369166 h 1247566"/>
              <a:gd name="connsiteX23" fmla="*/ 1303633 w 2036326"/>
              <a:gd name="connsiteY23" fmla="*/ 347566 h 1247566"/>
              <a:gd name="connsiteX24" fmla="*/ 1325233 w 2036326"/>
              <a:gd name="connsiteY24" fmla="*/ 325966 h 1247566"/>
              <a:gd name="connsiteX25" fmla="*/ 1375633 w 2036326"/>
              <a:gd name="connsiteY25" fmla="*/ 289966 h 1247566"/>
              <a:gd name="connsiteX26" fmla="*/ 1390033 w 2036326"/>
              <a:gd name="connsiteY26" fmla="*/ 268366 h 1247566"/>
              <a:gd name="connsiteX27" fmla="*/ 1411633 w 2036326"/>
              <a:gd name="connsiteY27" fmla="*/ 246766 h 1247566"/>
              <a:gd name="connsiteX28" fmla="*/ 1426033 w 2036326"/>
              <a:gd name="connsiteY28" fmla="*/ 225166 h 1247566"/>
              <a:gd name="connsiteX29" fmla="*/ 1469233 w 2036326"/>
              <a:gd name="connsiteY29" fmla="*/ 210766 h 1247566"/>
              <a:gd name="connsiteX30" fmla="*/ 1490833 w 2036326"/>
              <a:gd name="connsiteY30" fmla="*/ 196366 h 1247566"/>
              <a:gd name="connsiteX31" fmla="*/ 1591633 w 2036326"/>
              <a:gd name="connsiteY31" fmla="*/ 124366 h 1247566"/>
              <a:gd name="connsiteX32" fmla="*/ 1613233 w 2036326"/>
              <a:gd name="connsiteY32" fmla="*/ 109966 h 1247566"/>
              <a:gd name="connsiteX33" fmla="*/ 1685233 w 2036326"/>
              <a:gd name="connsiteY33" fmla="*/ 95566 h 1247566"/>
              <a:gd name="connsiteX34" fmla="*/ 1714033 w 2036326"/>
              <a:gd name="connsiteY34" fmla="*/ 88366 h 1247566"/>
              <a:gd name="connsiteX35" fmla="*/ 1764433 w 2036326"/>
              <a:gd name="connsiteY35" fmla="*/ 59566 h 1247566"/>
              <a:gd name="connsiteX36" fmla="*/ 1786033 w 2036326"/>
              <a:gd name="connsiteY36" fmla="*/ 52366 h 1247566"/>
              <a:gd name="connsiteX37" fmla="*/ 1858033 w 2036326"/>
              <a:gd name="connsiteY37" fmla="*/ 23566 h 1247566"/>
              <a:gd name="connsiteX38" fmla="*/ 1901233 w 2036326"/>
              <a:gd name="connsiteY38" fmla="*/ 16366 h 1247566"/>
              <a:gd name="connsiteX39" fmla="*/ 1951633 w 2036326"/>
              <a:gd name="connsiteY39" fmla="*/ 9166 h 1247566"/>
              <a:gd name="connsiteX40" fmla="*/ 1980433 w 2036326"/>
              <a:gd name="connsiteY40" fmla="*/ 1966 h 1247566"/>
              <a:gd name="connsiteX41" fmla="*/ 2030833 w 2036326"/>
              <a:gd name="connsiteY41" fmla="*/ 9166 h 1247566"/>
              <a:gd name="connsiteX42" fmla="*/ 2023633 w 2036326"/>
              <a:gd name="connsiteY42" fmla="*/ 426766 h 1247566"/>
              <a:gd name="connsiteX43" fmla="*/ 2009233 w 2036326"/>
              <a:gd name="connsiteY43" fmla="*/ 505966 h 1247566"/>
              <a:gd name="connsiteX44" fmla="*/ 2002033 w 2036326"/>
              <a:gd name="connsiteY44" fmla="*/ 527566 h 1247566"/>
              <a:gd name="connsiteX45" fmla="*/ 1958833 w 2036326"/>
              <a:gd name="connsiteY45" fmla="*/ 541966 h 1247566"/>
              <a:gd name="connsiteX46" fmla="*/ 1937233 w 2036326"/>
              <a:gd name="connsiteY46" fmla="*/ 549166 h 1247566"/>
              <a:gd name="connsiteX47" fmla="*/ 1915633 w 2036326"/>
              <a:gd name="connsiteY47" fmla="*/ 556366 h 1247566"/>
              <a:gd name="connsiteX48" fmla="*/ 1850833 w 2036326"/>
              <a:gd name="connsiteY48" fmla="*/ 585166 h 1247566"/>
              <a:gd name="connsiteX49" fmla="*/ 1829233 w 2036326"/>
              <a:gd name="connsiteY49" fmla="*/ 592366 h 1247566"/>
              <a:gd name="connsiteX50" fmla="*/ 1807633 w 2036326"/>
              <a:gd name="connsiteY50" fmla="*/ 606766 h 1247566"/>
              <a:gd name="connsiteX51" fmla="*/ 1764433 w 2036326"/>
              <a:gd name="connsiteY51" fmla="*/ 621166 h 1247566"/>
              <a:gd name="connsiteX52" fmla="*/ 1742833 w 2036326"/>
              <a:gd name="connsiteY52" fmla="*/ 628366 h 1247566"/>
              <a:gd name="connsiteX53" fmla="*/ 1678033 w 2036326"/>
              <a:gd name="connsiteY53" fmla="*/ 657166 h 1247566"/>
              <a:gd name="connsiteX54" fmla="*/ 1656433 w 2036326"/>
              <a:gd name="connsiteY54" fmla="*/ 664366 h 1247566"/>
              <a:gd name="connsiteX55" fmla="*/ 1598833 w 2036326"/>
              <a:gd name="connsiteY55" fmla="*/ 671566 h 1247566"/>
              <a:gd name="connsiteX56" fmla="*/ 1570033 w 2036326"/>
              <a:gd name="connsiteY56" fmla="*/ 678766 h 1247566"/>
              <a:gd name="connsiteX57" fmla="*/ 1505233 w 2036326"/>
              <a:gd name="connsiteY57" fmla="*/ 700366 h 1247566"/>
              <a:gd name="connsiteX58" fmla="*/ 1462033 w 2036326"/>
              <a:gd name="connsiteY58" fmla="*/ 714766 h 1247566"/>
              <a:gd name="connsiteX59" fmla="*/ 1440433 w 2036326"/>
              <a:gd name="connsiteY59" fmla="*/ 721966 h 1247566"/>
              <a:gd name="connsiteX60" fmla="*/ 1397233 w 2036326"/>
              <a:gd name="connsiteY60" fmla="*/ 743566 h 1247566"/>
              <a:gd name="connsiteX61" fmla="*/ 1375633 w 2036326"/>
              <a:gd name="connsiteY61" fmla="*/ 757966 h 1247566"/>
              <a:gd name="connsiteX62" fmla="*/ 1310833 w 2036326"/>
              <a:gd name="connsiteY62" fmla="*/ 779566 h 1247566"/>
              <a:gd name="connsiteX63" fmla="*/ 1267633 w 2036326"/>
              <a:gd name="connsiteY63" fmla="*/ 793966 h 1247566"/>
              <a:gd name="connsiteX64" fmla="*/ 1246033 w 2036326"/>
              <a:gd name="connsiteY64" fmla="*/ 801166 h 1247566"/>
              <a:gd name="connsiteX65" fmla="*/ 1217233 w 2036326"/>
              <a:gd name="connsiteY65" fmla="*/ 808366 h 1247566"/>
              <a:gd name="connsiteX66" fmla="*/ 1181233 w 2036326"/>
              <a:gd name="connsiteY66" fmla="*/ 815566 h 1247566"/>
              <a:gd name="connsiteX67" fmla="*/ 1138033 w 2036326"/>
              <a:gd name="connsiteY67" fmla="*/ 829966 h 1247566"/>
              <a:gd name="connsiteX68" fmla="*/ 1116433 w 2036326"/>
              <a:gd name="connsiteY68" fmla="*/ 837166 h 1247566"/>
              <a:gd name="connsiteX69" fmla="*/ 1073233 w 2036326"/>
              <a:gd name="connsiteY69" fmla="*/ 865966 h 1247566"/>
              <a:gd name="connsiteX70" fmla="*/ 1051633 w 2036326"/>
              <a:gd name="connsiteY70" fmla="*/ 873166 h 1247566"/>
              <a:gd name="connsiteX71" fmla="*/ 1030033 w 2036326"/>
              <a:gd name="connsiteY71" fmla="*/ 887566 h 1247566"/>
              <a:gd name="connsiteX72" fmla="*/ 986833 w 2036326"/>
              <a:gd name="connsiteY72" fmla="*/ 901966 h 1247566"/>
              <a:gd name="connsiteX73" fmla="*/ 965233 w 2036326"/>
              <a:gd name="connsiteY73" fmla="*/ 909166 h 1247566"/>
              <a:gd name="connsiteX74" fmla="*/ 943633 w 2036326"/>
              <a:gd name="connsiteY74" fmla="*/ 923566 h 1247566"/>
              <a:gd name="connsiteX75" fmla="*/ 886033 w 2036326"/>
              <a:gd name="connsiteY75" fmla="*/ 937966 h 1247566"/>
              <a:gd name="connsiteX76" fmla="*/ 864433 w 2036326"/>
              <a:gd name="connsiteY76" fmla="*/ 952366 h 1247566"/>
              <a:gd name="connsiteX77" fmla="*/ 842833 w 2036326"/>
              <a:gd name="connsiteY77" fmla="*/ 959566 h 1247566"/>
              <a:gd name="connsiteX78" fmla="*/ 799633 w 2036326"/>
              <a:gd name="connsiteY78" fmla="*/ 988366 h 1247566"/>
              <a:gd name="connsiteX79" fmla="*/ 734833 w 2036326"/>
              <a:gd name="connsiteY79" fmla="*/ 1009966 h 1247566"/>
              <a:gd name="connsiteX80" fmla="*/ 713233 w 2036326"/>
              <a:gd name="connsiteY80" fmla="*/ 1017166 h 1247566"/>
              <a:gd name="connsiteX81" fmla="*/ 641233 w 2036326"/>
              <a:gd name="connsiteY81" fmla="*/ 1031566 h 1247566"/>
              <a:gd name="connsiteX82" fmla="*/ 612433 w 2036326"/>
              <a:gd name="connsiteY82" fmla="*/ 1038766 h 1247566"/>
              <a:gd name="connsiteX83" fmla="*/ 576433 w 2036326"/>
              <a:gd name="connsiteY83" fmla="*/ 1045966 h 1247566"/>
              <a:gd name="connsiteX84" fmla="*/ 533233 w 2036326"/>
              <a:gd name="connsiteY84" fmla="*/ 1060366 h 1247566"/>
              <a:gd name="connsiteX85" fmla="*/ 468433 w 2036326"/>
              <a:gd name="connsiteY85" fmla="*/ 1081966 h 1247566"/>
              <a:gd name="connsiteX86" fmla="*/ 446833 w 2036326"/>
              <a:gd name="connsiteY86" fmla="*/ 1089166 h 1247566"/>
              <a:gd name="connsiteX87" fmla="*/ 425233 w 2036326"/>
              <a:gd name="connsiteY87" fmla="*/ 1096366 h 1247566"/>
              <a:gd name="connsiteX88" fmla="*/ 331633 w 2036326"/>
              <a:gd name="connsiteY88" fmla="*/ 1110766 h 1247566"/>
              <a:gd name="connsiteX89" fmla="*/ 288433 w 2036326"/>
              <a:gd name="connsiteY89" fmla="*/ 1125166 h 1247566"/>
              <a:gd name="connsiteX90" fmla="*/ 266833 w 2036326"/>
              <a:gd name="connsiteY90" fmla="*/ 1132366 h 1247566"/>
              <a:gd name="connsiteX91" fmla="*/ 180433 w 2036326"/>
              <a:gd name="connsiteY91" fmla="*/ 1189966 h 1247566"/>
              <a:gd name="connsiteX92" fmla="*/ 158833 w 2036326"/>
              <a:gd name="connsiteY92" fmla="*/ 1204366 h 1247566"/>
              <a:gd name="connsiteX93" fmla="*/ 72433 w 2036326"/>
              <a:gd name="connsiteY93" fmla="*/ 1233166 h 1247566"/>
              <a:gd name="connsiteX94" fmla="*/ 50833 w 2036326"/>
              <a:gd name="connsiteY94" fmla="*/ 1240366 h 1247566"/>
              <a:gd name="connsiteX95" fmla="*/ 29233 w 2036326"/>
              <a:gd name="connsiteY95" fmla="*/ 1247566 h 1247566"/>
              <a:gd name="connsiteX96" fmla="*/ 29233 w 2036326"/>
              <a:gd name="connsiteY96" fmla="*/ 736366 h 1247566"/>
              <a:gd name="connsiteX97" fmla="*/ 36433 w 2036326"/>
              <a:gd name="connsiteY97" fmla="*/ 707566 h 1247566"/>
              <a:gd name="connsiteX98" fmla="*/ 29233 w 2036326"/>
              <a:gd name="connsiteY98" fmla="*/ 700366 h 124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2036326" h="1247566">
                <a:moveTo>
                  <a:pt x="29233" y="700366"/>
                </a:moveTo>
                <a:lnTo>
                  <a:pt x="29233" y="700366"/>
                </a:lnTo>
                <a:cubicBezTo>
                  <a:pt x="174599" y="688252"/>
                  <a:pt x="168000" y="685592"/>
                  <a:pt x="374833" y="700366"/>
                </a:cubicBezTo>
                <a:lnTo>
                  <a:pt x="439633" y="721966"/>
                </a:lnTo>
                <a:lnTo>
                  <a:pt x="482833" y="736366"/>
                </a:lnTo>
                <a:cubicBezTo>
                  <a:pt x="490033" y="738766"/>
                  <a:pt x="497070" y="741725"/>
                  <a:pt x="504433" y="743566"/>
                </a:cubicBezTo>
                <a:cubicBezTo>
                  <a:pt x="540596" y="752607"/>
                  <a:pt x="523845" y="747637"/>
                  <a:pt x="554833" y="757966"/>
                </a:cubicBezTo>
                <a:cubicBezTo>
                  <a:pt x="595633" y="755566"/>
                  <a:pt x="636706" y="756052"/>
                  <a:pt x="677233" y="750766"/>
                </a:cubicBezTo>
                <a:cubicBezTo>
                  <a:pt x="699566" y="747853"/>
                  <a:pt x="724380" y="736677"/>
                  <a:pt x="742033" y="721966"/>
                </a:cubicBezTo>
                <a:cubicBezTo>
                  <a:pt x="765918" y="702062"/>
                  <a:pt x="758419" y="699373"/>
                  <a:pt x="785233" y="685966"/>
                </a:cubicBezTo>
                <a:cubicBezTo>
                  <a:pt x="792021" y="682572"/>
                  <a:pt x="799633" y="681166"/>
                  <a:pt x="806833" y="678766"/>
                </a:cubicBezTo>
                <a:cubicBezTo>
                  <a:pt x="854769" y="630830"/>
                  <a:pt x="803143" y="676016"/>
                  <a:pt x="850033" y="649966"/>
                </a:cubicBezTo>
                <a:cubicBezTo>
                  <a:pt x="865162" y="641561"/>
                  <a:pt x="876814" y="626639"/>
                  <a:pt x="893233" y="621166"/>
                </a:cubicBezTo>
                <a:lnTo>
                  <a:pt x="936433" y="606766"/>
                </a:lnTo>
                <a:cubicBezTo>
                  <a:pt x="943633" y="604366"/>
                  <a:pt x="951718" y="603776"/>
                  <a:pt x="958033" y="599566"/>
                </a:cubicBezTo>
                <a:cubicBezTo>
                  <a:pt x="1053923" y="535639"/>
                  <a:pt x="911805" y="627648"/>
                  <a:pt x="1001233" y="577966"/>
                </a:cubicBezTo>
                <a:cubicBezTo>
                  <a:pt x="1016362" y="569561"/>
                  <a:pt x="1028953" y="556906"/>
                  <a:pt x="1044433" y="549166"/>
                </a:cubicBezTo>
                <a:cubicBezTo>
                  <a:pt x="1072558" y="535104"/>
                  <a:pt x="1071087" y="537327"/>
                  <a:pt x="1094833" y="520366"/>
                </a:cubicBezTo>
                <a:cubicBezTo>
                  <a:pt x="1104598" y="513391"/>
                  <a:pt x="1114713" y="506794"/>
                  <a:pt x="1123633" y="498766"/>
                </a:cubicBezTo>
                <a:cubicBezTo>
                  <a:pt x="1138770" y="485143"/>
                  <a:pt x="1149889" y="466862"/>
                  <a:pt x="1166833" y="455566"/>
                </a:cubicBezTo>
                <a:cubicBezTo>
                  <a:pt x="1276018" y="382776"/>
                  <a:pt x="1163958" y="461562"/>
                  <a:pt x="1231633" y="405166"/>
                </a:cubicBezTo>
                <a:cubicBezTo>
                  <a:pt x="1238281" y="399626"/>
                  <a:pt x="1246585" y="396306"/>
                  <a:pt x="1253233" y="390766"/>
                </a:cubicBezTo>
                <a:cubicBezTo>
                  <a:pt x="1261055" y="384247"/>
                  <a:pt x="1267102" y="375793"/>
                  <a:pt x="1274833" y="369166"/>
                </a:cubicBezTo>
                <a:cubicBezTo>
                  <a:pt x="1283944" y="361357"/>
                  <a:pt x="1294522" y="355375"/>
                  <a:pt x="1303633" y="347566"/>
                </a:cubicBezTo>
                <a:cubicBezTo>
                  <a:pt x="1311364" y="340939"/>
                  <a:pt x="1317411" y="332485"/>
                  <a:pt x="1325233" y="325966"/>
                </a:cubicBezTo>
                <a:cubicBezTo>
                  <a:pt x="1349762" y="305525"/>
                  <a:pt x="1349694" y="315905"/>
                  <a:pt x="1375633" y="289966"/>
                </a:cubicBezTo>
                <a:cubicBezTo>
                  <a:pt x="1381752" y="283847"/>
                  <a:pt x="1384493" y="275014"/>
                  <a:pt x="1390033" y="268366"/>
                </a:cubicBezTo>
                <a:cubicBezTo>
                  <a:pt x="1396552" y="260544"/>
                  <a:pt x="1405114" y="254588"/>
                  <a:pt x="1411633" y="246766"/>
                </a:cubicBezTo>
                <a:cubicBezTo>
                  <a:pt x="1417173" y="240118"/>
                  <a:pt x="1418695" y="229752"/>
                  <a:pt x="1426033" y="225166"/>
                </a:cubicBezTo>
                <a:cubicBezTo>
                  <a:pt x="1438905" y="217121"/>
                  <a:pt x="1456603" y="219186"/>
                  <a:pt x="1469233" y="210766"/>
                </a:cubicBezTo>
                <a:cubicBezTo>
                  <a:pt x="1476433" y="205966"/>
                  <a:pt x="1483835" y="201456"/>
                  <a:pt x="1490833" y="196366"/>
                </a:cubicBezTo>
                <a:cubicBezTo>
                  <a:pt x="1589070" y="124921"/>
                  <a:pt x="1509144" y="179359"/>
                  <a:pt x="1591633" y="124366"/>
                </a:cubicBezTo>
                <a:cubicBezTo>
                  <a:pt x="1598833" y="119566"/>
                  <a:pt x="1605024" y="112702"/>
                  <a:pt x="1613233" y="109966"/>
                </a:cubicBezTo>
                <a:cubicBezTo>
                  <a:pt x="1657593" y="95179"/>
                  <a:pt x="1612428" y="108803"/>
                  <a:pt x="1685233" y="95566"/>
                </a:cubicBezTo>
                <a:cubicBezTo>
                  <a:pt x="1694969" y="93796"/>
                  <a:pt x="1704433" y="90766"/>
                  <a:pt x="1714033" y="88366"/>
                </a:cubicBezTo>
                <a:cubicBezTo>
                  <a:pt x="1735726" y="73904"/>
                  <a:pt x="1738855" y="70528"/>
                  <a:pt x="1764433" y="59566"/>
                </a:cubicBezTo>
                <a:cubicBezTo>
                  <a:pt x="1771409" y="56576"/>
                  <a:pt x="1779057" y="55356"/>
                  <a:pt x="1786033" y="52366"/>
                </a:cubicBezTo>
                <a:cubicBezTo>
                  <a:pt x="1815946" y="39546"/>
                  <a:pt x="1822277" y="29525"/>
                  <a:pt x="1858033" y="23566"/>
                </a:cubicBezTo>
                <a:lnTo>
                  <a:pt x="1901233" y="16366"/>
                </a:lnTo>
                <a:cubicBezTo>
                  <a:pt x="1918006" y="13786"/>
                  <a:pt x="1934936" y="12202"/>
                  <a:pt x="1951633" y="9166"/>
                </a:cubicBezTo>
                <a:cubicBezTo>
                  <a:pt x="1961369" y="7396"/>
                  <a:pt x="1970833" y="4366"/>
                  <a:pt x="1980433" y="1966"/>
                </a:cubicBezTo>
                <a:cubicBezTo>
                  <a:pt x="1997233" y="4366"/>
                  <a:pt x="2029116" y="-7717"/>
                  <a:pt x="2030833" y="9166"/>
                </a:cubicBezTo>
                <a:cubicBezTo>
                  <a:pt x="2044918" y="147672"/>
                  <a:pt x="2027982" y="287613"/>
                  <a:pt x="2023633" y="426766"/>
                </a:cubicBezTo>
                <a:cubicBezTo>
                  <a:pt x="2023404" y="434102"/>
                  <a:pt x="2011766" y="495833"/>
                  <a:pt x="2009233" y="505966"/>
                </a:cubicBezTo>
                <a:cubicBezTo>
                  <a:pt x="2007392" y="513329"/>
                  <a:pt x="2008209" y="523155"/>
                  <a:pt x="2002033" y="527566"/>
                </a:cubicBezTo>
                <a:cubicBezTo>
                  <a:pt x="1989681" y="536389"/>
                  <a:pt x="1973233" y="537166"/>
                  <a:pt x="1958833" y="541966"/>
                </a:cubicBezTo>
                <a:lnTo>
                  <a:pt x="1937233" y="549166"/>
                </a:lnTo>
                <a:cubicBezTo>
                  <a:pt x="1930033" y="551566"/>
                  <a:pt x="1921948" y="552156"/>
                  <a:pt x="1915633" y="556366"/>
                </a:cubicBezTo>
                <a:cubicBezTo>
                  <a:pt x="1881403" y="579186"/>
                  <a:pt x="1902242" y="568030"/>
                  <a:pt x="1850833" y="585166"/>
                </a:cubicBezTo>
                <a:cubicBezTo>
                  <a:pt x="1843633" y="587566"/>
                  <a:pt x="1835548" y="588156"/>
                  <a:pt x="1829233" y="592366"/>
                </a:cubicBezTo>
                <a:cubicBezTo>
                  <a:pt x="1822033" y="597166"/>
                  <a:pt x="1815541" y="603252"/>
                  <a:pt x="1807633" y="606766"/>
                </a:cubicBezTo>
                <a:cubicBezTo>
                  <a:pt x="1793762" y="612931"/>
                  <a:pt x="1778833" y="616366"/>
                  <a:pt x="1764433" y="621166"/>
                </a:cubicBezTo>
                <a:cubicBezTo>
                  <a:pt x="1757233" y="623566"/>
                  <a:pt x="1749148" y="624156"/>
                  <a:pt x="1742833" y="628366"/>
                </a:cubicBezTo>
                <a:cubicBezTo>
                  <a:pt x="1708603" y="651186"/>
                  <a:pt x="1729442" y="640030"/>
                  <a:pt x="1678033" y="657166"/>
                </a:cubicBezTo>
                <a:cubicBezTo>
                  <a:pt x="1670833" y="659566"/>
                  <a:pt x="1663964" y="663425"/>
                  <a:pt x="1656433" y="664366"/>
                </a:cubicBezTo>
                <a:cubicBezTo>
                  <a:pt x="1637233" y="666766"/>
                  <a:pt x="1617919" y="668385"/>
                  <a:pt x="1598833" y="671566"/>
                </a:cubicBezTo>
                <a:cubicBezTo>
                  <a:pt x="1589072" y="673193"/>
                  <a:pt x="1579511" y="675923"/>
                  <a:pt x="1570033" y="678766"/>
                </a:cubicBezTo>
                <a:lnTo>
                  <a:pt x="1505233" y="700366"/>
                </a:lnTo>
                <a:lnTo>
                  <a:pt x="1462033" y="714766"/>
                </a:lnTo>
                <a:cubicBezTo>
                  <a:pt x="1454833" y="717166"/>
                  <a:pt x="1446748" y="717756"/>
                  <a:pt x="1440433" y="721966"/>
                </a:cubicBezTo>
                <a:cubicBezTo>
                  <a:pt x="1378530" y="763234"/>
                  <a:pt x="1456852" y="713757"/>
                  <a:pt x="1397233" y="743566"/>
                </a:cubicBezTo>
                <a:cubicBezTo>
                  <a:pt x="1389493" y="747436"/>
                  <a:pt x="1383541" y="754452"/>
                  <a:pt x="1375633" y="757966"/>
                </a:cubicBezTo>
                <a:lnTo>
                  <a:pt x="1310833" y="779566"/>
                </a:lnTo>
                <a:lnTo>
                  <a:pt x="1267633" y="793966"/>
                </a:lnTo>
                <a:cubicBezTo>
                  <a:pt x="1260433" y="796366"/>
                  <a:pt x="1253396" y="799325"/>
                  <a:pt x="1246033" y="801166"/>
                </a:cubicBezTo>
                <a:cubicBezTo>
                  <a:pt x="1236433" y="803566"/>
                  <a:pt x="1226893" y="806219"/>
                  <a:pt x="1217233" y="808366"/>
                </a:cubicBezTo>
                <a:cubicBezTo>
                  <a:pt x="1205287" y="811021"/>
                  <a:pt x="1193039" y="812346"/>
                  <a:pt x="1181233" y="815566"/>
                </a:cubicBezTo>
                <a:cubicBezTo>
                  <a:pt x="1166589" y="819560"/>
                  <a:pt x="1152433" y="825166"/>
                  <a:pt x="1138033" y="829966"/>
                </a:cubicBezTo>
                <a:cubicBezTo>
                  <a:pt x="1130833" y="832366"/>
                  <a:pt x="1122748" y="832956"/>
                  <a:pt x="1116433" y="837166"/>
                </a:cubicBezTo>
                <a:cubicBezTo>
                  <a:pt x="1102033" y="846766"/>
                  <a:pt x="1089652" y="860493"/>
                  <a:pt x="1073233" y="865966"/>
                </a:cubicBezTo>
                <a:cubicBezTo>
                  <a:pt x="1066033" y="868366"/>
                  <a:pt x="1058421" y="869772"/>
                  <a:pt x="1051633" y="873166"/>
                </a:cubicBezTo>
                <a:cubicBezTo>
                  <a:pt x="1043893" y="877036"/>
                  <a:pt x="1037941" y="884052"/>
                  <a:pt x="1030033" y="887566"/>
                </a:cubicBezTo>
                <a:cubicBezTo>
                  <a:pt x="1016162" y="893731"/>
                  <a:pt x="1001233" y="897166"/>
                  <a:pt x="986833" y="901966"/>
                </a:cubicBezTo>
                <a:cubicBezTo>
                  <a:pt x="979633" y="904366"/>
                  <a:pt x="971548" y="904956"/>
                  <a:pt x="965233" y="909166"/>
                </a:cubicBezTo>
                <a:cubicBezTo>
                  <a:pt x="958033" y="913966"/>
                  <a:pt x="951735" y="920528"/>
                  <a:pt x="943633" y="923566"/>
                </a:cubicBezTo>
                <a:cubicBezTo>
                  <a:pt x="910771" y="935889"/>
                  <a:pt x="912681" y="924642"/>
                  <a:pt x="886033" y="937966"/>
                </a:cubicBezTo>
                <a:cubicBezTo>
                  <a:pt x="878293" y="941836"/>
                  <a:pt x="872173" y="948496"/>
                  <a:pt x="864433" y="952366"/>
                </a:cubicBezTo>
                <a:cubicBezTo>
                  <a:pt x="857645" y="955760"/>
                  <a:pt x="849467" y="955880"/>
                  <a:pt x="842833" y="959566"/>
                </a:cubicBezTo>
                <a:cubicBezTo>
                  <a:pt x="827704" y="967971"/>
                  <a:pt x="816052" y="982893"/>
                  <a:pt x="799633" y="988366"/>
                </a:cubicBezTo>
                <a:lnTo>
                  <a:pt x="734833" y="1009966"/>
                </a:lnTo>
                <a:cubicBezTo>
                  <a:pt x="727633" y="1012366"/>
                  <a:pt x="720675" y="1015678"/>
                  <a:pt x="713233" y="1017166"/>
                </a:cubicBezTo>
                <a:cubicBezTo>
                  <a:pt x="689233" y="1021966"/>
                  <a:pt x="664978" y="1025630"/>
                  <a:pt x="641233" y="1031566"/>
                </a:cubicBezTo>
                <a:cubicBezTo>
                  <a:pt x="631633" y="1033966"/>
                  <a:pt x="622093" y="1036619"/>
                  <a:pt x="612433" y="1038766"/>
                </a:cubicBezTo>
                <a:cubicBezTo>
                  <a:pt x="600487" y="1041421"/>
                  <a:pt x="588239" y="1042746"/>
                  <a:pt x="576433" y="1045966"/>
                </a:cubicBezTo>
                <a:cubicBezTo>
                  <a:pt x="561789" y="1049960"/>
                  <a:pt x="547633" y="1055566"/>
                  <a:pt x="533233" y="1060366"/>
                </a:cubicBezTo>
                <a:lnTo>
                  <a:pt x="468433" y="1081966"/>
                </a:lnTo>
                <a:lnTo>
                  <a:pt x="446833" y="1089166"/>
                </a:lnTo>
                <a:cubicBezTo>
                  <a:pt x="439633" y="1091566"/>
                  <a:pt x="432719" y="1095118"/>
                  <a:pt x="425233" y="1096366"/>
                </a:cubicBezTo>
                <a:cubicBezTo>
                  <a:pt x="365293" y="1106356"/>
                  <a:pt x="396485" y="1101501"/>
                  <a:pt x="331633" y="1110766"/>
                </a:cubicBezTo>
                <a:lnTo>
                  <a:pt x="288433" y="1125166"/>
                </a:lnTo>
                <a:cubicBezTo>
                  <a:pt x="281233" y="1127566"/>
                  <a:pt x="273148" y="1128156"/>
                  <a:pt x="266833" y="1132366"/>
                </a:cubicBezTo>
                <a:lnTo>
                  <a:pt x="180433" y="1189966"/>
                </a:lnTo>
                <a:cubicBezTo>
                  <a:pt x="173233" y="1194766"/>
                  <a:pt x="167042" y="1201630"/>
                  <a:pt x="158833" y="1204366"/>
                </a:cubicBezTo>
                <a:lnTo>
                  <a:pt x="72433" y="1233166"/>
                </a:lnTo>
                <a:lnTo>
                  <a:pt x="50833" y="1240366"/>
                </a:lnTo>
                <a:lnTo>
                  <a:pt x="29233" y="1247566"/>
                </a:lnTo>
                <a:cubicBezTo>
                  <a:pt x="-29302" y="1071961"/>
                  <a:pt x="15922" y="1215557"/>
                  <a:pt x="29233" y="736366"/>
                </a:cubicBezTo>
                <a:cubicBezTo>
                  <a:pt x="29508" y="726474"/>
                  <a:pt x="34492" y="717269"/>
                  <a:pt x="36433" y="707566"/>
                </a:cubicBezTo>
                <a:cubicBezTo>
                  <a:pt x="36904" y="705213"/>
                  <a:pt x="30433" y="701566"/>
                  <a:pt x="29233" y="700366"/>
                </a:cubicBezTo>
                <a:close/>
              </a:path>
            </a:pathLst>
          </a:custGeom>
          <a:solidFill>
            <a:schemeClr val="accent6">
              <a:lumMod val="75000"/>
              <a:alpha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/楕円 35">
            <a:extLst>
              <a:ext uri="{FF2B5EF4-FFF2-40B4-BE49-F238E27FC236}">
                <a16:creationId xmlns:a16="http://schemas.microsoft.com/office/drawing/2014/main" id="{FB7502B4-13CF-F842-A09B-30582AADA557}"/>
              </a:ext>
            </a:extLst>
          </p:cNvPr>
          <p:cNvSpPr/>
          <p:nvPr/>
        </p:nvSpPr>
        <p:spPr>
          <a:xfrm>
            <a:off x="3456988" y="6464365"/>
            <a:ext cx="210082" cy="21129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>
              <a:lnSpc>
                <a:spcPts val="2360"/>
              </a:lnSpc>
            </a:pPr>
            <a:r>
              <a:rPr kumimoji="1" lang="en-US" altLang="ja-JP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1" lang="ja-JP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右矢印 84">
            <a:extLst>
              <a:ext uri="{FF2B5EF4-FFF2-40B4-BE49-F238E27FC236}">
                <a16:creationId xmlns:a16="http://schemas.microsoft.com/office/drawing/2014/main" id="{2FDD6552-74B6-9140-AA21-14E11FE7D465}"/>
              </a:ext>
            </a:extLst>
          </p:cNvPr>
          <p:cNvSpPr/>
          <p:nvPr/>
        </p:nvSpPr>
        <p:spPr>
          <a:xfrm rot="10800000">
            <a:off x="4890603" y="5893261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右矢印 85">
            <a:extLst>
              <a:ext uri="{FF2B5EF4-FFF2-40B4-BE49-F238E27FC236}">
                <a16:creationId xmlns:a16="http://schemas.microsoft.com/office/drawing/2014/main" id="{B1DFD086-2C4E-BD49-993A-3E0CF376102B}"/>
              </a:ext>
            </a:extLst>
          </p:cNvPr>
          <p:cNvSpPr/>
          <p:nvPr/>
        </p:nvSpPr>
        <p:spPr>
          <a:xfrm rot="10800000">
            <a:off x="4612992" y="5930060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右矢印 86">
            <a:extLst>
              <a:ext uri="{FF2B5EF4-FFF2-40B4-BE49-F238E27FC236}">
                <a16:creationId xmlns:a16="http://schemas.microsoft.com/office/drawing/2014/main" id="{D690E606-DB9D-6A43-94F1-EC8BBD552272}"/>
              </a:ext>
            </a:extLst>
          </p:cNvPr>
          <p:cNvSpPr/>
          <p:nvPr/>
        </p:nvSpPr>
        <p:spPr>
          <a:xfrm rot="10800000">
            <a:off x="3605461" y="6257095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フリーフォーム 75">
            <a:extLst>
              <a:ext uri="{FF2B5EF4-FFF2-40B4-BE49-F238E27FC236}">
                <a16:creationId xmlns:a16="http://schemas.microsoft.com/office/drawing/2014/main" id="{1C14D289-4A3E-024D-9E3A-487DAC857B8D}"/>
              </a:ext>
            </a:extLst>
          </p:cNvPr>
          <p:cNvSpPr/>
          <p:nvPr/>
        </p:nvSpPr>
        <p:spPr>
          <a:xfrm>
            <a:off x="3400294" y="4168493"/>
            <a:ext cx="2016000" cy="1527785"/>
          </a:xfrm>
          <a:custGeom>
            <a:avLst/>
            <a:gdLst>
              <a:gd name="connsiteX0" fmla="*/ 28800 w 2016000"/>
              <a:gd name="connsiteY0" fmla="*/ 345600 h 1238400"/>
              <a:gd name="connsiteX1" fmla="*/ 28800 w 2016000"/>
              <a:gd name="connsiteY1" fmla="*/ 345600 h 1238400"/>
              <a:gd name="connsiteX2" fmla="*/ 93600 w 2016000"/>
              <a:gd name="connsiteY2" fmla="*/ 352800 h 1238400"/>
              <a:gd name="connsiteX3" fmla="*/ 194400 w 2016000"/>
              <a:gd name="connsiteY3" fmla="*/ 331200 h 1238400"/>
              <a:gd name="connsiteX4" fmla="*/ 324000 w 2016000"/>
              <a:gd name="connsiteY4" fmla="*/ 338400 h 1238400"/>
              <a:gd name="connsiteX5" fmla="*/ 367200 w 2016000"/>
              <a:gd name="connsiteY5" fmla="*/ 352800 h 1238400"/>
              <a:gd name="connsiteX6" fmla="*/ 388800 w 2016000"/>
              <a:gd name="connsiteY6" fmla="*/ 360000 h 1238400"/>
              <a:gd name="connsiteX7" fmla="*/ 410400 w 2016000"/>
              <a:gd name="connsiteY7" fmla="*/ 410400 h 1238400"/>
              <a:gd name="connsiteX8" fmla="*/ 417600 w 2016000"/>
              <a:gd name="connsiteY8" fmla="*/ 432000 h 1238400"/>
              <a:gd name="connsiteX9" fmla="*/ 432000 w 2016000"/>
              <a:gd name="connsiteY9" fmla="*/ 453600 h 1238400"/>
              <a:gd name="connsiteX10" fmla="*/ 439200 w 2016000"/>
              <a:gd name="connsiteY10" fmla="*/ 475200 h 1238400"/>
              <a:gd name="connsiteX11" fmla="*/ 482400 w 2016000"/>
              <a:gd name="connsiteY11" fmla="*/ 504000 h 1238400"/>
              <a:gd name="connsiteX12" fmla="*/ 568800 w 2016000"/>
              <a:gd name="connsiteY12" fmla="*/ 496800 h 1238400"/>
              <a:gd name="connsiteX13" fmla="*/ 612000 w 2016000"/>
              <a:gd name="connsiteY13" fmla="*/ 482400 h 1238400"/>
              <a:gd name="connsiteX14" fmla="*/ 633600 w 2016000"/>
              <a:gd name="connsiteY14" fmla="*/ 475200 h 1238400"/>
              <a:gd name="connsiteX15" fmla="*/ 655200 w 2016000"/>
              <a:gd name="connsiteY15" fmla="*/ 468000 h 1238400"/>
              <a:gd name="connsiteX16" fmla="*/ 676800 w 2016000"/>
              <a:gd name="connsiteY16" fmla="*/ 453600 h 1238400"/>
              <a:gd name="connsiteX17" fmla="*/ 705600 w 2016000"/>
              <a:gd name="connsiteY17" fmla="*/ 410400 h 1238400"/>
              <a:gd name="connsiteX18" fmla="*/ 712800 w 2016000"/>
              <a:gd name="connsiteY18" fmla="*/ 388800 h 1238400"/>
              <a:gd name="connsiteX19" fmla="*/ 727200 w 2016000"/>
              <a:gd name="connsiteY19" fmla="*/ 367200 h 1238400"/>
              <a:gd name="connsiteX20" fmla="*/ 741600 w 2016000"/>
              <a:gd name="connsiteY20" fmla="*/ 324000 h 1238400"/>
              <a:gd name="connsiteX21" fmla="*/ 748800 w 2016000"/>
              <a:gd name="connsiteY21" fmla="*/ 302400 h 1238400"/>
              <a:gd name="connsiteX22" fmla="*/ 792000 w 2016000"/>
              <a:gd name="connsiteY22" fmla="*/ 288000 h 1238400"/>
              <a:gd name="connsiteX23" fmla="*/ 813600 w 2016000"/>
              <a:gd name="connsiteY23" fmla="*/ 280800 h 1238400"/>
              <a:gd name="connsiteX24" fmla="*/ 835200 w 2016000"/>
              <a:gd name="connsiteY24" fmla="*/ 266400 h 1238400"/>
              <a:gd name="connsiteX25" fmla="*/ 885600 w 2016000"/>
              <a:gd name="connsiteY25" fmla="*/ 252000 h 1238400"/>
              <a:gd name="connsiteX26" fmla="*/ 907200 w 2016000"/>
              <a:gd name="connsiteY26" fmla="*/ 237600 h 1238400"/>
              <a:gd name="connsiteX27" fmla="*/ 928800 w 2016000"/>
              <a:gd name="connsiteY27" fmla="*/ 230400 h 1238400"/>
              <a:gd name="connsiteX28" fmla="*/ 1159200 w 2016000"/>
              <a:gd name="connsiteY28" fmla="*/ 216000 h 1238400"/>
              <a:gd name="connsiteX29" fmla="*/ 1195200 w 2016000"/>
              <a:gd name="connsiteY29" fmla="*/ 208800 h 1238400"/>
              <a:gd name="connsiteX30" fmla="*/ 1404000 w 2016000"/>
              <a:gd name="connsiteY30" fmla="*/ 201600 h 1238400"/>
              <a:gd name="connsiteX31" fmla="*/ 1411200 w 2016000"/>
              <a:gd name="connsiteY31" fmla="*/ 158400 h 1238400"/>
              <a:gd name="connsiteX32" fmla="*/ 1425600 w 2016000"/>
              <a:gd name="connsiteY32" fmla="*/ 115200 h 1238400"/>
              <a:gd name="connsiteX33" fmla="*/ 1432800 w 2016000"/>
              <a:gd name="connsiteY33" fmla="*/ 93600 h 1238400"/>
              <a:gd name="connsiteX34" fmla="*/ 1454400 w 2016000"/>
              <a:gd name="connsiteY34" fmla="*/ 50400 h 1238400"/>
              <a:gd name="connsiteX35" fmla="*/ 1497600 w 2016000"/>
              <a:gd name="connsiteY35" fmla="*/ 36000 h 1238400"/>
              <a:gd name="connsiteX36" fmla="*/ 1562400 w 2016000"/>
              <a:gd name="connsiteY36" fmla="*/ 14400 h 1238400"/>
              <a:gd name="connsiteX37" fmla="*/ 1584000 w 2016000"/>
              <a:gd name="connsiteY37" fmla="*/ 7200 h 1238400"/>
              <a:gd name="connsiteX38" fmla="*/ 1605600 w 2016000"/>
              <a:gd name="connsiteY38" fmla="*/ 0 h 1238400"/>
              <a:gd name="connsiteX39" fmla="*/ 1728000 w 2016000"/>
              <a:gd name="connsiteY39" fmla="*/ 14400 h 1238400"/>
              <a:gd name="connsiteX40" fmla="*/ 1749600 w 2016000"/>
              <a:gd name="connsiteY40" fmla="*/ 21600 h 1238400"/>
              <a:gd name="connsiteX41" fmla="*/ 1814400 w 2016000"/>
              <a:gd name="connsiteY41" fmla="*/ 64800 h 1238400"/>
              <a:gd name="connsiteX42" fmla="*/ 1836000 w 2016000"/>
              <a:gd name="connsiteY42" fmla="*/ 79200 h 1238400"/>
              <a:gd name="connsiteX43" fmla="*/ 1994400 w 2016000"/>
              <a:gd name="connsiteY43" fmla="*/ 64800 h 1238400"/>
              <a:gd name="connsiteX44" fmla="*/ 1994400 w 2016000"/>
              <a:gd name="connsiteY44" fmla="*/ 64800 h 1238400"/>
              <a:gd name="connsiteX45" fmla="*/ 2001600 w 2016000"/>
              <a:gd name="connsiteY45" fmla="*/ 158400 h 1238400"/>
              <a:gd name="connsiteX46" fmla="*/ 2008800 w 2016000"/>
              <a:gd name="connsiteY46" fmla="*/ 187200 h 1238400"/>
              <a:gd name="connsiteX47" fmla="*/ 2016000 w 2016000"/>
              <a:gd name="connsiteY47" fmla="*/ 223200 h 1238400"/>
              <a:gd name="connsiteX48" fmla="*/ 2008800 w 2016000"/>
              <a:gd name="connsiteY48" fmla="*/ 417600 h 1238400"/>
              <a:gd name="connsiteX49" fmla="*/ 2001600 w 2016000"/>
              <a:gd name="connsiteY49" fmla="*/ 547200 h 1238400"/>
              <a:gd name="connsiteX50" fmla="*/ 1972800 w 2016000"/>
              <a:gd name="connsiteY50" fmla="*/ 554400 h 1238400"/>
              <a:gd name="connsiteX51" fmla="*/ 1929600 w 2016000"/>
              <a:gd name="connsiteY51" fmla="*/ 547200 h 1238400"/>
              <a:gd name="connsiteX52" fmla="*/ 1886400 w 2016000"/>
              <a:gd name="connsiteY52" fmla="*/ 511200 h 1238400"/>
              <a:gd name="connsiteX53" fmla="*/ 1843200 w 2016000"/>
              <a:gd name="connsiteY53" fmla="*/ 482400 h 1238400"/>
              <a:gd name="connsiteX54" fmla="*/ 1821600 w 2016000"/>
              <a:gd name="connsiteY54" fmla="*/ 468000 h 1238400"/>
              <a:gd name="connsiteX55" fmla="*/ 1800000 w 2016000"/>
              <a:gd name="connsiteY55" fmla="*/ 460800 h 1238400"/>
              <a:gd name="connsiteX56" fmla="*/ 1641600 w 2016000"/>
              <a:gd name="connsiteY56" fmla="*/ 468000 h 1238400"/>
              <a:gd name="connsiteX57" fmla="*/ 1605600 w 2016000"/>
              <a:gd name="connsiteY57" fmla="*/ 496800 h 1238400"/>
              <a:gd name="connsiteX58" fmla="*/ 1562400 w 2016000"/>
              <a:gd name="connsiteY58" fmla="*/ 532800 h 1238400"/>
              <a:gd name="connsiteX59" fmla="*/ 1519200 w 2016000"/>
              <a:gd name="connsiteY59" fmla="*/ 568800 h 1238400"/>
              <a:gd name="connsiteX60" fmla="*/ 1512000 w 2016000"/>
              <a:gd name="connsiteY60" fmla="*/ 604800 h 1238400"/>
              <a:gd name="connsiteX61" fmla="*/ 1504800 w 2016000"/>
              <a:gd name="connsiteY61" fmla="*/ 626400 h 1238400"/>
              <a:gd name="connsiteX62" fmla="*/ 1526400 w 2016000"/>
              <a:gd name="connsiteY62" fmla="*/ 770400 h 1238400"/>
              <a:gd name="connsiteX63" fmla="*/ 1533600 w 2016000"/>
              <a:gd name="connsiteY63" fmla="*/ 792000 h 1238400"/>
              <a:gd name="connsiteX64" fmla="*/ 1605600 w 2016000"/>
              <a:gd name="connsiteY64" fmla="*/ 849600 h 1238400"/>
              <a:gd name="connsiteX65" fmla="*/ 1627200 w 2016000"/>
              <a:gd name="connsiteY65" fmla="*/ 856800 h 1238400"/>
              <a:gd name="connsiteX66" fmla="*/ 1648800 w 2016000"/>
              <a:gd name="connsiteY66" fmla="*/ 864000 h 1238400"/>
              <a:gd name="connsiteX67" fmla="*/ 1670400 w 2016000"/>
              <a:gd name="connsiteY67" fmla="*/ 907200 h 1238400"/>
              <a:gd name="connsiteX68" fmla="*/ 1663200 w 2016000"/>
              <a:gd name="connsiteY68" fmla="*/ 957600 h 1238400"/>
              <a:gd name="connsiteX69" fmla="*/ 1656000 w 2016000"/>
              <a:gd name="connsiteY69" fmla="*/ 979200 h 1238400"/>
              <a:gd name="connsiteX70" fmla="*/ 1569600 w 2016000"/>
              <a:gd name="connsiteY70" fmla="*/ 1022400 h 1238400"/>
              <a:gd name="connsiteX71" fmla="*/ 1548000 w 2016000"/>
              <a:gd name="connsiteY71" fmla="*/ 1029600 h 1238400"/>
              <a:gd name="connsiteX72" fmla="*/ 1504800 w 2016000"/>
              <a:gd name="connsiteY72" fmla="*/ 1051200 h 1238400"/>
              <a:gd name="connsiteX73" fmla="*/ 1461600 w 2016000"/>
              <a:gd name="connsiteY73" fmla="*/ 1072800 h 1238400"/>
              <a:gd name="connsiteX74" fmla="*/ 1447200 w 2016000"/>
              <a:gd name="connsiteY74" fmla="*/ 1094400 h 1238400"/>
              <a:gd name="connsiteX75" fmla="*/ 1404000 w 2016000"/>
              <a:gd name="connsiteY75" fmla="*/ 1108800 h 1238400"/>
              <a:gd name="connsiteX76" fmla="*/ 1382400 w 2016000"/>
              <a:gd name="connsiteY76" fmla="*/ 1116000 h 1238400"/>
              <a:gd name="connsiteX77" fmla="*/ 1317600 w 2016000"/>
              <a:gd name="connsiteY77" fmla="*/ 1152000 h 1238400"/>
              <a:gd name="connsiteX78" fmla="*/ 1224000 w 2016000"/>
              <a:gd name="connsiteY78" fmla="*/ 1159200 h 1238400"/>
              <a:gd name="connsiteX79" fmla="*/ 1180800 w 2016000"/>
              <a:gd name="connsiteY79" fmla="*/ 1166400 h 1238400"/>
              <a:gd name="connsiteX80" fmla="*/ 1144800 w 2016000"/>
              <a:gd name="connsiteY80" fmla="*/ 1173600 h 1238400"/>
              <a:gd name="connsiteX81" fmla="*/ 770400 w 2016000"/>
              <a:gd name="connsiteY81" fmla="*/ 1180800 h 1238400"/>
              <a:gd name="connsiteX82" fmla="*/ 698400 w 2016000"/>
              <a:gd name="connsiteY82" fmla="*/ 1195200 h 1238400"/>
              <a:gd name="connsiteX83" fmla="*/ 655200 w 2016000"/>
              <a:gd name="connsiteY83" fmla="*/ 1209600 h 1238400"/>
              <a:gd name="connsiteX84" fmla="*/ 633600 w 2016000"/>
              <a:gd name="connsiteY84" fmla="*/ 1216800 h 1238400"/>
              <a:gd name="connsiteX85" fmla="*/ 590400 w 2016000"/>
              <a:gd name="connsiteY85" fmla="*/ 1231200 h 1238400"/>
              <a:gd name="connsiteX86" fmla="*/ 568800 w 2016000"/>
              <a:gd name="connsiteY86" fmla="*/ 1238400 h 1238400"/>
              <a:gd name="connsiteX87" fmla="*/ 424800 w 2016000"/>
              <a:gd name="connsiteY87" fmla="*/ 1224000 h 1238400"/>
              <a:gd name="connsiteX88" fmla="*/ 396000 w 2016000"/>
              <a:gd name="connsiteY88" fmla="*/ 1216800 h 1238400"/>
              <a:gd name="connsiteX89" fmla="*/ 352800 w 2016000"/>
              <a:gd name="connsiteY89" fmla="*/ 1202400 h 1238400"/>
              <a:gd name="connsiteX90" fmla="*/ 331200 w 2016000"/>
              <a:gd name="connsiteY90" fmla="*/ 1180800 h 1238400"/>
              <a:gd name="connsiteX91" fmla="*/ 316800 w 2016000"/>
              <a:gd name="connsiteY91" fmla="*/ 1159200 h 1238400"/>
              <a:gd name="connsiteX92" fmla="*/ 273600 w 2016000"/>
              <a:gd name="connsiteY92" fmla="*/ 1144800 h 1238400"/>
              <a:gd name="connsiteX93" fmla="*/ 252000 w 2016000"/>
              <a:gd name="connsiteY93" fmla="*/ 1130400 h 1238400"/>
              <a:gd name="connsiteX94" fmla="*/ 223200 w 2016000"/>
              <a:gd name="connsiteY94" fmla="*/ 1087200 h 1238400"/>
              <a:gd name="connsiteX95" fmla="*/ 201600 w 2016000"/>
              <a:gd name="connsiteY95" fmla="*/ 1044000 h 1238400"/>
              <a:gd name="connsiteX96" fmla="*/ 208800 w 2016000"/>
              <a:gd name="connsiteY96" fmla="*/ 986400 h 1238400"/>
              <a:gd name="connsiteX97" fmla="*/ 216000 w 2016000"/>
              <a:gd name="connsiteY97" fmla="*/ 964800 h 1238400"/>
              <a:gd name="connsiteX98" fmla="*/ 280800 w 2016000"/>
              <a:gd name="connsiteY98" fmla="*/ 921600 h 1238400"/>
              <a:gd name="connsiteX99" fmla="*/ 302400 w 2016000"/>
              <a:gd name="connsiteY99" fmla="*/ 907200 h 1238400"/>
              <a:gd name="connsiteX100" fmla="*/ 316800 w 2016000"/>
              <a:gd name="connsiteY100" fmla="*/ 885600 h 1238400"/>
              <a:gd name="connsiteX101" fmla="*/ 345600 w 2016000"/>
              <a:gd name="connsiteY101" fmla="*/ 820800 h 1238400"/>
              <a:gd name="connsiteX102" fmla="*/ 360000 w 2016000"/>
              <a:gd name="connsiteY102" fmla="*/ 763200 h 1238400"/>
              <a:gd name="connsiteX103" fmla="*/ 367200 w 2016000"/>
              <a:gd name="connsiteY103" fmla="*/ 741600 h 1238400"/>
              <a:gd name="connsiteX104" fmla="*/ 381600 w 2016000"/>
              <a:gd name="connsiteY104" fmla="*/ 662400 h 1238400"/>
              <a:gd name="connsiteX105" fmla="*/ 338400 w 2016000"/>
              <a:gd name="connsiteY105" fmla="*/ 648000 h 1238400"/>
              <a:gd name="connsiteX106" fmla="*/ 316800 w 2016000"/>
              <a:gd name="connsiteY106" fmla="*/ 640800 h 1238400"/>
              <a:gd name="connsiteX107" fmla="*/ 295200 w 2016000"/>
              <a:gd name="connsiteY107" fmla="*/ 619200 h 1238400"/>
              <a:gd name="connsiteX108" fmla="*/ 252000 w 2016000"/>
              <a:gd name="connsiteY108" fmla="*/ 604800 h 1238400"/>
              <a:gd name="connsiteX109" fmla="*/ 180000 w 2016000"/>
              <a:gd name="connsiteY109" fmla="*/ 612000 h 1238400"/>
              <a:gd name="connsiteX110" fmla="*/ 151200 w 2016000"/>
              <a:gd name="connsiteY110" fmla="*/ 619200 h 1238400"/>
              <a:gd name="connsiteX111" fmla="*/ 28800 w 2016000"/>
              <a:gd name="connsiteY111" fmla="*/ 612000 h 1238400"/>
              <a:gd name="connsiteX112" fmla="*/ 14400 w 2016000"/>
              <a:gd name="connsiteY112" fmla="*/ 590400 h 1238400"/>
              <a:gd name="connsiteX113" fmla="*/ 0 w 2016000"/>
              <a:gd name="connsiteY113" fmla="*/ 532800 h 1238400"/>
              <a:gd name="connsiteX114" fmla="*/ 7200 w 2016000"/>
              <a:gd name="connsiteY114" fmla="*/ 381600 h 1238400"/>
              <a:gd name="connsiteX115" fmla="*/ 28800 w 2016000"/>
              <a:gd name="connsiteY115" fmla="*/ 345600 h 1238400"/>
              <a:gd name="connsiteX0" fmla="*/ 28800 w 2016000"/>
              <a:gd name="connsiteY0" fmla="*/ 345600 h 1238400"/>
              <a:gd name="connsiteX1" fmla="*/ 28800 w 2016000"/>
              <a:gd name="connsiteY1" fmla="*/ 345600 h 1238400"/>
              <a:gd name="connsiteX2" fmla="*/ 93600 w 2016000"/>
              <a:gd name="connsiteY2" fmla="*/ 352800 h 1238400"/>
              <a:gd name="connsiteX3" fmla="*/ 194400 w 2016000"/>
              <a:gd name="connsiteY3" fmla="*/ 331200 h 1238400"/>
              <a:gd name="connsiteX4" fmla="*/ 324000 w 2016000"/>
              <a:gd name="connsiteY4" fmla="*/ 338400 h 1238400"/>
              <a:gd name="connsiteX5" fmla="*/ 367200 w 2016000"/>
              <a:gd name="connsiteY5" fmla="*/ 352800 h 1238400"/>
              <a:gd name="connsiteX6" fmla="*/ 388800 w 2016000"/>
              <a:gd name="connsiteY6" fmla="*/ 360000 h 1238400"/>
              <a:gd name="connsiteX7" fmla="*/ 410400 w 2016000"/>
              <a:gd name="connsiteY7" fmla="*/ 410400 h 1238400"/>
              <a:gd name="connsiteX8" fmla="*/ 417600 w 2016000"/>
              <a:gd name="connsiteY8" fmla="*/ 432000 h 1238400"/>
              <a:gd name="connsiteX9" fmla="*/ 432000 w 2016000"/>
              <a:gd name="connsiteY9" fmla="*/ 453600 h 1238400"/>
              <a:gd name="connsiteX10" fmla="*/ 439200 w 2016000"/>
              <a:gd name="connsiteY10" fmla="*/ 475200 h 1238400"/>
              <a:gd name="connsiteX11" fmla="*/ 482400 w 2016000"/>
              <a:gd name="connsiteY11" fmla="*/ 504000 h 1238400"/>
              <a:gd name="connsiteX12" fmla="*/ 568800 w 2016000"/>
              <a:gd name="connsiteY12" fmla="*/ 496800 h 1238400"/>
              <a:gd name="connsiteX13" fmla="*/ 612000 w 2016000"/>
              <a:gd name="connsiteY13" fmla="*/ 482400 h 1238400"/>
              <a:gd name="connsiteX14" fmla="*/ 633600 w 2016000"/>
              <a:gd name="connsiteY14" fmla="*/ 475200 h 1238400"/>
              <a:gd name="connsiteX15" fmla="*/ 655200 w 2016000"/>
              <a:gd name="connsiteY15" fmla="*/ 468000 h 1238400"/>
              <a:gd name="connsiteX16" fmla="*/ 676800 w 2016000"/>
              <a:gd name="connsiteY16" fmla="*/ 453600 h 1238400"/>
              <a:gd name="connsiteX17" fmla="*/ 705600 w 2016000"/>
              <a:gd name="connsiteY17" fmla="*/ 410400 h 1238400"/>
              <a:gd name="connsiteX18" fmla="*/ 712800 w 2016000"/>
              <a:gd name="connsiteY18" fmla="*/ 388800 h 1238400"/>
              <a:gd name="connsiteX19" fmla="*/ 727200 w 2016000"/>
              <a:gd name="connsiteY19" fmla="*/ 367200 h 1238400"/>
              <a:gd name="connsiteX20" fmla="*/ 741600 w 2016000"/>
              <a:gd name="connsiteY20" fmla="*/ 324000 h 1238400"/>
              <a:gd name="connsiteX21" fmla="*/ 748800 w 2016000"/>
              <a:gd name="connsiteY21" fmla="*/ 302400 h 1238400"/>
              <a:gd name="connsiteX22" fmla="*/ 792000 w 2016000"/>
              <a:gd name="connsiteY22" fmla="*/ 288000 h 1238400"/>
              <a:gd name="connsiteX23" fmla="*/ 813600 w 2016000"/>
              <a:gd name="connsiteY23" fmla="*/ 280800 h 1238400"/>
              <a:gd name="connsiteX24" fmla="*/ 835200 w 2016000"/>
              <a:gd name="connsiteY24" fmla="*/ 266400 h 1238400"/>
              <a:gd name="connsiteX25" fmla="*/ 885600 w 2016000"/>
              <a:gd name="connsiteY25" fmla="*/ 252000 h 1238400"/>
              <a:gd name="connsiteX26" fmla="*/ 907200 w 2016000"/>
              <a:gd name="connsiteY26" fmla="*/ 237600 h 1238400"/>
              <a:gd name="connsiteX27" fmla="*/ 928800 w 2016000"/>
              <a:gd name="connsiteY27" fmla="*/ 230400 h 1238400"/>
              <a:gd name="connsiteX28" fmla="*/ 1159200 w 2016000"/>
              <a:gd name="connsiteY28" fmla="*/ 216000 h 1238400"/>
              <a:gd name="connsiteX29" fmla="*/ 1195200 w 2016000"/>
              <a:gd name="connsiteY29" fmla="*/ 208800 h 1238400"/>
              <a:gd name="connsiteX30" fmla="*/ 1404000 w 2016000"/>
              <a:gd name="connsiteY30" fmla="*/ 201600 h 1238400"/>
              <a:gd name="connsiteX31" fmla="*/ 1411200 w 2016000"/>
              <a:gd name="connsiteY31" fmla="*/ 158400 h 1238400"/>
              <a:gd name="connsiteX32" fmla="*/ 1425600 w 2016000"/>
              <a:gd name="connsiteY32" fmla="*/ 115200 h 1238400"/>
              <a:gd name="connsiteX33" fmla="*/ 1432800 w 2016000"/>
              <a:gd name="connsiteY33" fmla="*/ 93600 h 1238400"/>
              <a:gd name="connsiteX34" fmla="*/ 1454400 w 2016000"/>
              <a:gd name="connsiteY34" fmla="*/ 50400 h 1238400"/>
              <a:gd name="connsiteX35" fmla="*/ 1497600 w 2016000"/>
              <a:gd name="connsiteY35" fmla="*/ 36000 h 1238400"/>
              <a:gd name="connsiteX36" fmla="*/ 1562400 w 2016000"/>
              <a:gd name="connsiteY36" fmla="*/ 14400 h 1238400"/>
              <a:gd name="connsiteX37" fmla="*/ 1584000 w 2016000"/>
              <a:gd name="connsiteY37" fmla="*/ 7200 h 1238400"/>
              <a:gd name="connsiteX38" fmla="*/ 1605600 w 2016000"/>
              <a:gd name="connsiteY38" fmla="*/ 0 h 1238400"/>
              <a:gd name="connsiteX39" fmla="*/ 1728000 w 2016000"/>
              <a:gd name="connsiteY39" fmla="*/ 14400 h 1238400"/>
              <a:gd name="connsiteX40" fmla="*/ 1749600 w 2016000"/>
              <a:gd name="connsiteY40" fmla="*/ 21600 h 1238400"/>
              <a:gd name="connsiteX41" fmla="*/ 1814400 w 2016000"/>
              <a:gd name="connsiteY41" fmla="*/ 64800 h 1238400"/>
              <a:gd name="connsiteX42" fmla="*/ 1836000 w 2016000"/>
              <a:gd name="connsiteY42" fmla="*/ 79200 h 1238400"/>
              <a:gd name="connsiteX43" fmla="*/ 1994400 w 2016000"/>
              <a:gd name="connsiteY43" fmla="*/ 64800 h 1238400"/>
              <a:gd name="connsiteX44" fmla="*/ 1994400 w 2016000"/>
              <a:gd name="connsiteY44" fmla="*/ 64800 h 1238400"/>
              <a:gd name="connsiteX45" fmla="*/ 2001600 w 2016000"/>
              <a:gd name="connsiteY45" fmla="*/ 158400 h 1238400"/>
              <a:gd name="connsiteX46" fmla="*/ 2008800 w 2016000"/>
              <a:gd name="connsiteY46" fmla="*/ 187200 h 1238400"/>
              <a:gd name="connsiteX47" fmla="*/ 2016000 w 2016000"/>
              <a:gd name="connsiteY47" fmla="*/ 223200 h 1238400"/>
              <a:gd name="connsiteX48" fmla="*/ 2008800 w 2016000"/>
              <a:gd name="connsiteY48" fmla="*/ 417600 h 1238400"/>
              <a:gd name="connsiteX49" fmla="*/ 2001600 w 2016000"/>
              <a:gd name="connsiteY49" fmla="*/ 547200 h 1238400"/>
              <a:gd name="connsiteX50" fmla="*/ 1972800 w 2016000"/>
              <a:gd name="connsiteY50" fmla="*/ 554400 h 1238400"/>
              <a:gd name="connsiteX51" fmla="*/ 1929600 w 2016000"/>
              <a:gd name="connsiteY51" fmla="*/ 547200 h 1238400"/>
              <a:gd name="connsiteX52" fmla="*/ 1886400 w 2016000"/>
              <a:gd name="connsiteY52" fmla="*/ 511200 h 1238400"/>
              <a:gd name="connsiteX53" fmla="*/ 1843200 w 2016000"/>
              <a:gd name="connsiteY53" fmla="*/ 482400 h 1238400"/>
              <a:gd name="connsiteX54" fmla="*/ 1821600 w 2016000"/>
              <a:gd name="connsiteY54" fmla="*/ 468000 h 1238400"/>
              <a:gd name="connsiteX55" fmla="*/ 1800000 w 2016000"/>
              <a:gd name="connsiteY55" fmla="*/ 460800 h 1238400"/>
              <a:gd name="connsiteX56" fmla="*/ 1641600 w 2016000"/>
              <a:gd name="connsiteY56" fmla="*/ 468000 h 1238400"/>
              <a:gd name="connsiteX57" fmla="*/ 1605600 w 2016000"/>
              <a:gd name="connsiteY57" fmla="*/ 496800 h 1238400"/>
              <a:gd name="connsiteX58" fmla="*/ 1562400 w 2016000"/>
              <a:gd name="connsiteY58" fmla="*/ 532800 h 1238400"/>
              <a:gd name="connsiteX59" fmla="*/ 1519200 w 2016000"/>
              <a:gd name="connsiteY59" fmla="*/ 568800 h 1238400"/>
              <a:gd name="connsiteX60" fmla="*/ 1512000 w 2016000"/>
              <a:gd name="connsiteY60" fmla="*/ 604800 h 1238400"/>
              <a:gd name="connsiteX61" fmla="*/ 1504800 w 2016000"/>
              <a:gd name="connsiteY61" fmla="*/ 626400 h 1238400"/>
              <a:gd name="connsiteX62" fmla="*/ 1526400 w 2016000"/>
              <a:gd name="connsiteY62" fmla="*/ 770400 h 1238400"/>
              <a:gd name="connsiteX63" fmla="*/ 1533600 w 2016000"/>
              <a:gd name="connsiteY63" fmla="*/ 792000 h 1238400"/>
              <a:gd name="connsiteX64" fmla="*/ 1605600 w 2016000"/>
              <a:gd name="connsiteY64" fmla="*/ 849600 h 1238400"/>
              <a:gd name="connsiteX65" fmla="*/ 1627200 w 2016000"/>
              <a:gd name="connsiteY65" fmla="*/ 856800 h 1238400"/>
              <a:gd name="connsiteX66" fmla="*/ 1648800 w 2016000"/>
              <a:gd name="connsiteY66" fmla="*/ 864000 h 1238400"/>
              <a:gd name="connsiteX67" fmla="*/ 1670400 w 2016000"/>
              <a:gd name="connsiteY67" fmla="*/ 907200 h 1238400"/>
              <a:gd name="connsiteX68" fmla="*/ 1663200 w 2016000"/>
              <a:gd name="connsiteY68" fmla="*/ 957600 h 1238400"/>
              <a:gd name="connsiteX69" fmla="*/ 1656000 w 2016000"/>
              <a:gd name="connsiteY69" fmla="*/ 979200 h 1238400"/>
              <a:gd name="connsiteX70" fmla="*/ 1569600 w 2016000"/>
              <a:gd name="connsiteY70" fmla="*/ 1022400 h 1238400"/>
              <a:gd name="connsiteX71" fmla="*/ 1548000 w 2016000"/>
              <a:gd name="connsiteY71" fmla="*/ 1029600 h 1238400"/>
              <a:gd name="connsiteX72" fmla="*/ 1504800 w 2016000"/>
              <a:gd name="connsiteY72" fmla="*/ 1051200 h 1238400"/>
              <a:gd name="connsiteX73" fmla="*/ 1461600 w 2016000"/>
              <a:gd name="connsiteY73" fmla="*/ 1072800 h 1238400"/>
              <a:gd name="connsiteX74" fmla="*/ 1447200 w 2016000"/>
              <a:gd name="connsiteY74" fmla="*/ 1094400 h 1238400"/>
              <a:gd name="connsiteX75" fmla="*/ 1404000 w 2016000"/>
              <a:gd name="connsiteY75" fmla="*/ 1108800 h 1238400"/>
              <a:gd name="connsiteX76" fmla="*/ 1382400 w 2016000"/>
              <a:gd name="connsiteY76" fmla="*/ 1116000 h 1238400"/>
              <a:gd name="connsiteX77" fmla="*/ 1317600 w 2016000"/>
              <a:gd name="connsiteY77" fmla="*/ 1152000 h 1238400"/>
              <a:gd name="connsiteX78" fmla="*/ 1224000 w 2016000"/>
              <a:gd name="connsiteY78" fmla="*/ 1159200 h 1238400"/>
              <a:gd name="connsiteX79" fmla="*/ 1180800 w 2016000"/>
              <a:gd name="connsiteY79" fmla="*/ 1166400 h 1238400"/>
              <a:gd name="connsiteX80" fmla="*/ 1144800 w 2016000"/>
              <a:gd name="connsiteY80" fmla="*/ 1173600 h 1238400"/>
              <a:gd name="connsiteX81" fmla="*/ 770400 w 2016000"/>
              <a:gd name="connsiteY81" fmla="*/ 1180800 h 1238400"/>
              <a:gd name="connsiteX82" fmla="*/ 698400 w 2016000"/>
              <a:gd name="connsiteY82" fmla="*/ 1195200 h 1238400"/>
              <a:gd name="connsiteX83" fmla="*/ 655200 w 2016000"/>
              <a:gd name="connsiteY83" fmla="*/ 1209600 h 1238400"/>
              <a:gd name="connsiteX84" fmla="*/ 633600 w 2016000"/>
              <a:gd name="connsiteY84" fmla="*/ 1216800 h 1238400"/>
              <a:gd name="connsiteX85" fmla="*/ 590400 w 2016000"/>
              <a:gd name="connsiteY85" fmla="*/ 1231200 h 1238400"/>
              <a:gd name="connsiteX86" fmla="*/ 568800 w 2016000"/>
              <a:gd name="connsiteY86" fmla="*/ 1238400 h 1238400"/>
              <a:gd name="connsiteX87" fmla="*/ 424800 w 2016000"/>
              <a:gd name="connsiteY87" fmla="*/ 1224000 h 1238400"/>
              <a:gd name="connsiteX88" fmla="*/ 396000 w 2016000"/>
              <a:gd name="connsiteY88" fmla="*/ 1216800 h 1238400"/>
              <a:gd name="connsiteX89" fmla="*/ 352800 w 2016000"/>
              <a:gd name="connsiteY89" fmla="*/ 1202400 h 1238400"/>
              <a:gd name="connsiteX90" fmla="*/ 331200 w 2016000"/>
              <a:gd name="connsiteY90" fmla="*/ 1180800 h 1238400"/>
              <a:gd name="connsiteX91" fmla="*/ 316800 w 2016000"/>
              <a:gd name="connsiteY91" fmla="*/ 1159200 h 1238400"/>
              <a:gd name="connsiteX92" fmla="*/ 273600 w 2016000"/>
              <a:gd name="connsiteY92" fmla="*/ 1144800 h 1238400"/>
              <a:gd name="connsiteX93" fmla="*/ 252000 w 2016000"/>
              <a:gd name="connsiteY93" fmla="*/ 1130400 h 1238400"/>
              <a:gd name="connsiteX94" fmla="*/ 223200 w 2016000"/>
              <a:gd name="connsiteY94" fmla="*/ 1087200 h 1238400"/>
              <a:gd name="connsiteX95" fmla="*/ 136800 w 2016000"/>
              <a:gd name="connsiteY95" fmla="*/ 1123200 h 1238400"/>
              <a:gd name="connsiteX96" fmla="*/ 208800 w 2016000"/>
              <a:gd name="connsiteY96" fmla="*/ 986400 h 1238400"/>
              <a:gd name="connsiteX97" fmla="*/ 216000 w 2016000"/>
              <a:gd name="connsiteY97" fmla="*/ 964800 h 1238400"/>
              <a:gd name="connsiteX98" fmla="*/ 280800 w 2016000"/>
              <a:gd name="connsiteY98" fmla="*/ 921600 h 1238400"/>
              <a:gd name="connsiteX99" fmla="*/ 302400 w 2016000"/>
              <a:gd name="connsiteY99" fmla="*/ 907200 h 1238400"/>
              <a:gd name="connsiteX100" fmla="*/ 316800 w 2016000"/>
              <a:gd name="connsiteY100" fmla="*/ 885600 h 1238400"/>
              <a:gd name="connsiteX101" fmla="*/ 345600 w 2016000"/>
              <a:gd name="connsiteY101" fmla="*/ 820800 h 1238400"/>
              <a:gd name="connsiteX102" fmla="*/ 360000 w 2016000"/>
              <a:gd name="connsiteY102" fmla="*/ 763200 h 1238400"/>
              <a:gd name="connsiteX103" fmla="*/ 367200 w 2016000"/>
              <a:gd name="connsiteY103" fmla="*/ 741600 h 1238400"/>
              <a:gd name="connsiteX104" fmla="*/ 381600 w 2016000"/>
              <a:gd name="connsiteY104" fmla="*/ 662400 h 1238400"/>
              <a:gd name="connsiteX105" fmla="*/ 338400 w 2016000"/>
              <a:gd name="connsiteY105" fmla="*/ 648000 h 1238400"/>
              <a:gd name="connsiteX106" fmla="*/ 316800 w 2016000"/>
              <a:gd name="connsiteY106" fmla="*/ 640800 h 1238400"/>
              <a:gd name="connsiteX107" fmla="*/ 295200 w 2016000"/>
              <a:gd name="connsiteY107" fmla="*/ 619200 h 1238400"/>
              <a:gd name="connsiteX108" fmla="*/ 252000 w 2016000"/>
              <a:gd name="connsiteY108" fmla="*/ 604800 h 1238400"/>
              <a:gd name="connsiteX109" fmla="*/ 180000 w 2016000"/>
              <a:gd name="connsiteY109" fmla="*/ 612000 h 1238400"/>
              <a:gd name="connsiteX110" fmla="*/ 151200 w 2016000"/>
              <a:gd name="connsiteY110" fmla="*/ 619200 h 1238400"/>
              <a:gd name="connsiteX111" fmla="*/ 28800 w 2016000"/>
              <a:gd name="connsiteY111" fmla="*/ 612000 h 1238400"/>
              <a:gd name="connsiteX112" fmla="*/ 14400 w 2016000"/>
              <a:gd name="connsiteY112" fmla="*/ 590400 h 1238400"/>
              <a:gd name="connsiteX113" fmla="*/ 0 w 2016000"/>
              <a:gd name="connsiteY113" fmla="*/ 532800 h 1238400"/>
              <a:gd name="connsiteX114" fmla="*/ 7200 w 2016000"/>
              <a:gd name="connsiteY114" fmla="*/ 381600 h 1238400"/>
              <a:gd name="connsiteX115" fmla="*/ 28800 w 2016000"/>
              <a:gd name="connsiteY115" fmla="*/ 345600 h 1238400"/>
              <a:gd name="connsiteX0" fmla="*/ 28800 w 2016000"/>
              <a:gd name="connsiteY0" fmla="*/ 345600 h 1238400"/>
              <a:gd name="connsiteX1" fmla="*/ 28800 w 2016000"/>
              <a:gd name="connsiteY1" fmla="*/ 345600 h 1238400"/>
              <a:gd name="connsiteX2" fmla="*/ 93600 w 2016000"/>
              <a:gd name="connsiteY2" fmla="*/ 352800 h 1238400"/>
              <a:gd name="connsiteX3" fmla="*/ 194400 w 2016000"/>
              <a:gd name="connsiteY3" fmla="*/ 331200 h 1238400"/>
              <a:gd name="connsiteX4" fmla="*/ 324000 w 2016000"/>
              <a:gd name="connsiteY4" fmla="*/ 338400 h 1238400"/>
              <a:gd name="connsiteX5" fmla="*/ 367200 w 2016000"/>
              <a:gd name="connsiteY5" fmla="*/ 352800 h 1238400"/>
              <a:gd name="connsiteX6" fmla="*/ 388800 w 2016000"/>
              <a:gd name="connsiteY6" fmla="*/ 360000 h 1238400"/>
              <a:gd name="connsiteX7" fmla="*/ 410400 w 2016000"/>
              <a:gd name="connsiteY7" fmla="*/ 410400 h 1238400"/>
              <a:gd name="connsiteX8" fmla="*/ 417600 w 2016000"/>
              <a:gd name="connsiteY8" fmla="*/ 432000 h 1238400"/>
              <a:gd name="connsiteX9" fmla="*/ 432000 w 2016000"/>
              <a:gd name="connsiteY9" fmla="*/ 453600 h 1238400"/>
              <a:gd name="connsiteX10" fmla="*/ 439200 w 2016000"/>
              <a:gd name="connsiteY10" fmla="*/ 475200 h 1238400"/>
              <a:gd name="connsiteX11" fmla="*/ 482400 w 2016000"/>
              <a:gd name="connsiteY11" fmla="*/ 504000 h 1238400"/>
              <a:gd name="connsiteX12" fmla="*/ 568800 w 2016000"/>
              <a:gd name="connsiteY12" fmla="*/ 496800 h 1238400"/>
              <a:gd name="connsiteX13" fmla="*/ 612000 w 2016000"/>
              <a:gd name="connsiteY13" fmla="*/ 482400 h 1238400"/>
              <a:gd name="connsiteX14" fmla="*/ 633600 w 2016000"/>
              <a:gd name="connsiteY14" fmla="*/ 475200 h 1238400"/>
              <a:gd name="connsiteX15" fmla="*/ 655200 w 2016000"/>
              <a:gd name="connsiteY15" fmla="*/ 468000 h 1238400"/>
              <a:gd name="connsiteX16" fmla="*/ 676800 w 2016000"/>
              <a:gd name="connsiteY16" fmla="*/ 453600 h 1238400"/>
              <a:gd name="connsiteX17" fmla="*/ 705600 w 2016000"/>
              <a:gd name="connsiteY17" fmla="*/ 410400 h 1238400"/>
              <a:gd name="connsiteX18" fmla="*/ 712800 w 2016000"/>
              <a:gd name="connsiteY18" fmla="*/ 388800 h 1238400"/>
              <a:gd name="connsiteX19" fmla="*/ 727200 w 2016000"/>
              <a:gd name="connsiteY19" fmla="*/ 367200 h 1238400"/>
              <a:gd name="connsiteX20" fmla="*/ 741600 w 2016000"/>
              <a:gd name="connsiteY20" fmla="*/ 324000 h 1238400"/>
              <a:gd name="connsiteX21" fmla="*/ 748800 w 2016000"/>
              <a:gd name="connsiteY21" fmla="*/ 302400 h 1238400"/>
              <a:gd name="connsiteX22" fmla="*/ 792000 w 2016000"/>
              <a:gd name="connsiteY22" fmla="*/ 288000 h 1238400"/>
              <a:gd name="connsiteX23" fmla="*/ 813600 w 2016000"/>
              <a:gd name="connsiteY23" fmla="*/ 280800 h 1238400"/>
              <a:gd name="connsiteX24" fmla="*/ 835200 w 2016000"/>
              <a:gd name="connsiteY24" fmla="*/ 266400 h 1238400"/>
              <a:gd name="connsiteX25" fmla="*/ 885600 w 2016000"/>
              <a:gd name="connsiteY25" fmla="*/ 252000 h 1238400"/>
              <a:gd name="connsiteX26" fmla="*/ 907200 w 2016000"/>
              <a:gd name="connsiteY26" fmla="*/ 237600 h 1238400"/>
              <a:gd name="connsiteX27" fmla="*/ 928800 w 2016000"/>
              <a:gd name="connsiteY27" fmla="*/ 230400 h 1238400"/>
              <a:gd name="connsiteX28" fmla="*/ 1159200 w 2016000"/>
              <a:gd name="connsiteY28" fmla="*/ 216000 h 1238400"/>
              <a:gd name="connsiteX29" fmla="*/ 1195200 w 2016000"/>
              <a:gd name="connsiteY29" fmla="*/ 208800 h 1238400"/>
              <a:gd name="connsiteX30" fmla="*/ 1404000 w 2016000"/>
              <a:gd name="connsiteY30" fmla="*/ 201600 h 1238400"/>
              <a:gd name="connsiteX31" fmla="*/ 1411200 w 2016000"/>
              <a:gd name="connsiteY31" fmla="*/ 158400 h 1238400"/>
              <a:gd name="connsiteX32" fmla="*/ 1425600 w 2016000"/>
              <a:gd name="connsiteY32" fmla="*/ 115200 h 1238400"/>
              <a:gd name="connsiteX33" fmla="*/ 1432800 w 2016000"/>
              <a:gd name="connsiteY33" fmla="*/ 93600 h 1238400"/>
              <a:gd name="connsiteX34" fmla="*/ 1454400 w 2016000"/>
              <a:gd name="connsiteY34" fmla="*/ 50400 h 1238400"/>
              <a:gd name="connsiteX35" fmla="*/ 1497600 w 2016000"/>
              <a:gd name="connsiteY35" fmla="*/ 36000 h 1238400"/>
              <a:gd name="connsiteX36" fmla="*/ 1562400 w 2016000"/>
              <a:gd name="connsiteY36" fmla="*/ 14400 h 1238400"/>
              <a:gd name="connsiteX37" fmla="*/ 1584000 w 2016000"/>
              <a:gd name="connsiteY37" fmla="*/ 7200 h 1238400"/>
              <a:gd name="connsiteX38" fmla="*/ 1605600 w 2016000"/>
              <a:gd name="connsiteY38" fmla="*/ 0 h 1238400"/>
              <a:gd name="connsiteX39" fmla="*/ 1728000 w 2016000"/>
              <a:gd name="connsiteY39" fmla="*/ 14400 h 1238400"/>
              <a:gd name="connsiteX40" fmla="*/ 1749600 w 2016000"/>
              <a:gd name="connsiteY40" fmla="*/ 21600 h 1238400"/>
              <a:gd name="connsiteX41" fmla="*/ 1814400 w 2016000"/>
              <a:gd name="connsiteY41" fmla="*/ 64800 h 1238400"/>
              <a:gd name="connsiteX42" fmla="*/ 1836000 w 2016000"/>
              <a:gd name="connsiteY42" fmla="*/ 79200 h 1238400"/>
              <a:gd name="connsiteX43" fmla="*/ 1994400 w 2016000"/>
              <a:gd name="connsiteY43" fmla="*/ 64800 h 1238400"/>
              <a:gd name="connsiteX44" fmla="*/ 1994400 w 2016000"/>
              <a:gd name="connsiteY44" fmla="*/ 64800 h 1238400"/>
              <a:gd name="connsiteX45" fmla="*/ 2001600 w 2016000"/>
              <a:gd name="connsiteY45" fmla="*/ 158400 h 1238400"/>
              <a:gd name="connsiteX46" fmla="*/ 2008800 w 2016000"/>
              <a:gd name="connsiteY46" fmla="*/ 187200 h 1238400"/>
              <a:gd name="connsiteX47" fmla="*/ 2016000 w 2016000"/>
              <a:gd name="connsiteY47" fmla="*/ 223200 h 1238400"/>
              <a:gd name="connsiteX48" fmla="*/ 2008800 w 2016000"/>
              <a:gd name="connsiteY48" fmla="*/ 417600 h 1238400"/>
              <a:gd name="connsiteX49" fmla="*/ 2001600 w 2016000"/>
              <a:gd name="connsiteY49" fmla="*/ 547200 h 1238400"/>
              <a:gd name="connsiteX50" fmla="*/ 1972800 w 2016000"/>
              <a:gd name="connsiteY50" fmla="*/ 554400 h 1238400"/>
              <a:gd name="connsiteX51" fmla="*/ 1929600 w 2016000"/>
              <a:gd name="connsiteY51" fmla="*/ 547200 h 1238400"/>
              <a:gd name="connsiteX52" fmla="*/ 1886400 w 2016000"/>
              <a:gd name="connsiteY52" fmla="*/ 511200 h 1238400"/>
              <a:gd name="connsiteX53" fmla="*/ 1843200 w 2016000"/>
              <a:gd name="connsiteY53" fmla="*/ 482400 h 1238400"/>
              <a:gd name="connsiteX54" fmla="*/ 1821600 w 2016000"/>
              <a:gd name="connsiteY54" fmla="*/ 468000 h 1238400"/>
              <a:gd name="connsiteX55" fmla="*/ 1800000 w 2016000"/>
              <a:gd name="connsiteY55" fmla="*/ 460800 h 1238400"/>
              <a:gd name="connsiteX56" fmla="*/ 1641600 w 2016000"/>
              <a:gd name="connsiteY56" fmla="*/ 468000 h 1238400"/>
              <a:gd name="connsiteX57" fmla="*/ 1605600 w 2016000"/>
              <a:gd name="connsiteY57" fmla="*/ 496800 h 1238400"/>
              <a:gd name="connsiteX58" fmla="*/ 1562400 w 2016000"/>
              <a:gd name="connsiteY58" fmla="*/ 532800 h 1238400"/>
              <a:gd name="connsiteX59" fmla="*/ 1519200 w 2016000"/>
              <a:gd name="connsiteY59" fmla="*/ 568800 h 1238400"/>
              <a:gd name="connsiteX60" fmla="*/ 1512000 w 2016000"/>
              <a:gd name="connsiteY60" fmla="*/ 604800 h 1238400"/>
              <a:gd name="connsiteX61" fmla="*/ 1504800 w 2016000"/>
              <a:gd name="connsiteY61" fmla="*/ 626400 h 1238400"/>
              <a:gd name="connsiteX62" fmla="*/ 1526400 w 2016000"/>
              <a:gd name="connsiteY62" fmla="*/ 770400 h 1238400"/>
              <a:gd name="connsiteX63" fmla="*/ 1533600 w 2016000"/>
              <a:gd name="connsiteY63" fmla="*/ 792000 h 1238400"/>
              <a:gd name="connsiteX64" fmla="*/ 1605600 w 2016000"/>
              <a:gd name="connsiteY64" fmla="*/ 849600 h 1238400"/>
              <a:gd name="connsiteX65" fmla="*/ 1627200 w 2016000"/>
              <a:gd name="connsiteY65" fmla="*/ 856800 h 1238400"/>
              <a:gd name="connsiteX66" fmla="*/ 1648800 w 2016000"/>
              <a:gd name="connsiteY66" fmla="*/ 864000 h 1238400"/>
              <a:gd name="connsiteX67" fmla="*/ 1670400 w 2016000"/>
              <a:gd name="connsiteY67" fmla="*/ 907200 h 1238400"/>
              <a:gd name="connsiteX68" fmla="*/ 1663200 w 2016000"/>
              <a:gd name="connsiteY68" fmla="*/ 957600 h 1238400"/>
              <a:gd name="connsiteX69" fmla="*/ 1656000 w 2016000"/>
              <a:gd name="connsiteY69" fmla="*/ 979200 h 1238400"/>
              <a:gd name="connsiteX70" fmla="*/ 1569600 w 2016000"/>
              <a:gd name="connsiteY70" fmla="*/ 1022400 h 1238400"/>
              <a:gd name="connsiteX71" fmla="*/ 1548000 w 2016000"/>
              <a:gd name="connsiteY71" fmla="*/ 1029600 h 1238400"/>
              <a:gd name="connsiteX72" fmla="*/ 1504800 w 2016000"/>
              <a:gd name="connsiteY72" fmla="*/ 1051200 h 1238400"/>
              <a:gd name="connsiteX73" fmla="*/ 1461600 w 2016000"/>
              <a:gd name="connsiteY73" fmla="*/ 1072800 h 1238400"/>
              <a:gd name="connsiteX74" fmla="*/ 1447200 w 2016000"/>
              <a:gd name="connsiteY74" fmla="*/ 1094400 h 1238400"/>
              <a:gd name="connsiteX75" fmla="*/ 1404000 w 2016000"/>
              <a:gd name="connsiteY75" fmla="*/ 1108800 h 1238400"/>
              <a:gd name="connsiteX76" fmla="*/ 1382400 w 2016000"/>
              <a:gd name="connsiteY76" fmla="*/ 1116000 h 1238400"/>
              <a:gd name="connsiteX77" fmla="*/ 1317600 w 2016000"/>
              <a:gd name="connsiteY77" fmla="*/ 1152000 h 1238400"/>
              <a:gd name="connsiteX78" fmla="*/ 1224000 w 2016000"/>
              <a:gd name="connsiteY78" fmla="*/ 1159200 h 1238400"/>
              <a:gd name="connsiteX79" fmla="*/ 1180800 w 2016000"/>
              <a:gd name="connsiteY79" fmla="*/ 1166400 h 1238400"/>
              <a:gd name="connsiteX80" fmla="*/ 1144800 w 2016000"/>
              <a:gd name="connsiteY80" fmla="*/ 1173600 h 1238400"/>
              <a:gd name="connsiteX81" fmla="*/ 770400 w 2016000"/>
              <a:gd name="connsiteY81" fmla="*/ 1180800 h 1238400"/>
              <a:gd name="connsiteX82" fmla="*/ 698400 w 2016000"/>
              <a:gd name="connsiteY82" fmla="*/ 1195200 h 1238400"/>
              <a:gd name="connsiteX83" fmla="*/ 655200 w 2016000"/>
              <a:gd name="connsiteY83" fmla="*/ 1209600 h 1238400"/>
              <a:gd name="connsiteX84" fmla="*/ 633600 w 2016000"/>
              <a:gd name="connsiteY84" fmla="*/ 1216800 h 1238400"/>
              <a:gd name="connsiteX85" fmla="*/ 590400 w 2016000"/>
              <a:gd name="connsiteY85" fmla="*/ 1231200 h 1238400"/>
              <a:gd name="connsiteX86" fmla="*/ 568800 w 2016000"/>
              <a:gd name="connsiteY86" fmla="*/ 1238400 h 1238400"/>
              <a:gd name="connsiteX87" fmla="*/ 424800 w 2016000"/>
              <a:gd name="connsiteY87" fmla="*/ 1224000 h 1238400"/>
              <a:gd name="connsiteX88" fmla="*/ 396000 w 2016000"/>
              <a:gd name="connsiteY88" fmla="*/ 1216800 h 1238400"/>
              <a:gd name="connsiteX89" fmla="*/ 352800 w 2016000"/>
              <a:gd name="connsiteY89" fmla="*/ 1202400 h 1238400"/>
              <a:gd name="connsiteX90" fmla="*/ 331200 w 2016000"/>
              <a:gd name="connsiteY90" fmla="*/ 1180800 h 1238400"/>
              <a:gd name="connsiteX91" fmla="*/ 316800 w 2016000"/>
              <a:gd name="connsiteY91" fmla="*/ 1159200 h 1238400"/>
              <a:gd name="connsiteX92" fmla="*/ 273600 w 2016000"/>
              <a:gd name="connsiteY92" fmla="*/ 1144800 h 1238400"/>
              <a:gd name="connsiteX93" fmla="*/ 252000 w 2016000"/>
              <a:gd name="connsiteY93" fmla="*/ 1130400 h 1238400"/>
              <a:gd name="connsiteX94" fmla="*/ 158400 w 2016000"/>
              <a:gd name="connsiteY94" fmla="*/ 1224000 h 1238400"/>
              <a:gd name="connsiteX95" fmla="*/ 136800 w 2016000"/>
              <a:gd name="connsiteY95" fmla="*/ 1123200 h 1238400"/>
              <a:gd name="connsiteX96" fmla="*/ 208800 w 2016000"/>
              <a:gd name="connsiteY96" fmla="*/ 986400 h 1238400"/>
              <a:gd name="connsiteX97" fmla="*/ 216000 w 2016000"/>
              <a:gd name="connsiteY97" fmla="*/ 964800 h 1238400"/>
              <a:gd name="connsiteX98" fmla="*/ 280800 w 2016000"/>
              <a:gd name="connsiteY98" fmla="*/ 921600 h 1238400"/>
              <a:gd name="connsiteX99" fmla="*/ 302400 w 2016000"/>
              <a:gd name="connsiteY99" fmla="*/ 907200 h 1238400"/>
              <a:gd name="connsiteX100" fmla="*/ 316800 w 2016000"/>
              <a:gd name="connsiteY100" fmla="*/ 885600 h 1238400"/>
              <a:gd name="connsiteX101" fmla="*/ 345600 w 2016000"/>
              <a:gd name="connsiteY101" fmla="*/ 820800 h 1238400"/>
              <a:gd name="connsiteX102" fmla="*/ 360000 w 2016000"/>
              <a:gd name="connsiteY102" fmla="*/ 763200 h 1238400"/>
              <a:gd name="connsiteX103" fmla="*/ 367200 w 2016000"/>
              <a:gd name="connsiteY103" fmla="*/ 741600 h 1238400"/>
              <a:gd name="connsiteX104" fmla="*/ 381600 w 2016000"/>
              <a:gd name="connsiteY104" fmla="*/ 662400 h 1238400"/>
              <a:gd name="connsiteX105" fmla="*/ 338400 w 2016000"/>
              <a:gd name="connsiteY105" fmla="*/ 648000 h 1238400"/>
              <a:gd name="connsiteX106" fmla="*/ 316800 w 2016000"/>
              <a:gd name="connsiteY106" fmla="*/ 640800 h 1238400"/>
              <a:gd name="connsiteX107" fmla="*/ 295200 w 2016000"/>
              <a:gd name="connsiteY107" fmla="*/ 619200 h 1238400"/>
              <a:gd name="connsiteX108" fmla="*/ 252000 w 2016000"/>
              <a:gd name="connsiteY108" fmla="*/ 604800 h 1238400"/>
              <a:gd name="connsiteX109" fmla="*/ 180000 w 2016000"/>
              <a:gd name="connsiteY109" fmla="*/ 612000 h 1238400"/>
              <a:gd name="connsiteX110" fmla="*/ 151200 w 2016000"/>
              <a:gd name="connsiteY110" fmla="*/ 619200 h 1238400"/>
              <a:gd name="connsiteX111" fmla="*/ 28800 w 2016000"/>
              <a:gd name="connsiteY111" fmla="*/ 612000 h 1238400"/>
              <a:gd name="connsiteX112" fmla="*/ 14400 w 2016000"/>
              <a:gd name="connsiteY112" fmla="*/ 590400 h 1238400"/>
              <a:gd name="connsiteX113" fmla="*/ 0 w 2016000"/>
              <a:gd name="connsiteY113" fmla="*/ 532800 h 1238400"/>
              <a:gd name="connsiteX114" fmla="*/ 7200 w 2016000"/>
              <a:gd name="connsiteY114" fmla="*/ 381600 h 1238400"/>
              <a:gd name="connsiteX115" fmla="*/ 28800 w 2016000"/>
              <a:gd name="connsiteY115" fmla="*/ 345600 h 1238400"/>
              <a:gd name="connsiteX0" fmla="*/ 28800 w 2016000"/>
              <a:gd name="connsiteY0" fmla="*/ 345600 h 1346400"/>
              <a:gd name="connsiteX1" fmla="*/ 28800 w 2016000"/>
              <a:gd name="connsiteY1" fmla="*/ 345600 h 1346400"/>
              <a:gd name="connsiteX2" fmla="*/ 93600 w 2016000"/>
              <a:gd name="connsiteY2" fmla="*/ 352800 h 1346400"/>
              <a:gd name="connsiteX3" fmla="*/ 194400 w 2016000"/>
              <a:gd name="connsiteY3" fmla="*/ 331200 h 1346400"/>
              <a:gd name="connsiteX4" fmla="*/ 324000 w 2016000"/>
              <a:gd name="connsiteY4" fmla="*/ 338400 h 1346400"/>
              <a:gd name="connsiteX5" fmla="*/ 367200 w 2016000"/>
              <a:gd name="connsiteY5" fmla="*/ 352800 h 1346400"/>
              <a:gd name="connsiteX6" fmla="*/ 388800 w 2016000"/>
              <a:gd name="connsiteY6" fmla="*/ 360000 h 1346400"/>
              <a:gd name="connsiteX7" fmla="*/ 410400 w 2016000"/>
              <a:gd name="connsiteY7" fmla="*/ 410400 h 1346400"/>
              <a:gd name="connsiteX8" fmla="*/ 417600 w 2016000"/>
              <a:gd name="connsiteY8" fmla="*/ 432000 h 1346400"/>
              <a:gd name="connsiteX9" fmla="*/ 432000 w 2016000"/>
              <a:gd name="connsiteY9" fmla="*/ 453600 h 1346400"/>
              <a:gd name="connsiteX10" fmla="*/ 439200 w 2016000"/>
              <a:gd name="connsiteY10" fmla="*/ 475200 h 1346400"/>
              <a:gd name="connsiteX11" fmla="*/ 482400 w 2016000"/>
              <a:gd name="connsiteY11" fmla="*/ 504000 h 1346400"/>
              <a:gd name="connsiteX12" fmla="*/ 568800 w 2016000"/>
              <a:gd name="connsiteY12" fmla="*/ 496800 h 1346400"/>
              <a:gd name="connsiteX13" fmla="*/ 612000 w 2016000"/>
              <a:gd name="connsiteY13" fmla="*/ 482400 h 1346400"/>
              <a:gd name="connsiteX14" fmla="*/ 633600 w 2016000"/>
              <a:gd name="connsiteY14" fmla="*/ 475200 h 1346400"/>
              <a:gd name="connsiteX15" fmla="*/ 655200 w 2016000"/>
              <a:gd name="connsiteY15" fmla="*/ 468000 h 1346400"/>
              <a:gd name="connsiteX16" fmla="*/ 676800 w 2016000"/>
              <a:gd name="connsiteY16" fmla="*/ 453600 h 1346400"/>
              <a:gd name="connsiteX17" fmla="*/ 705600 w 2016000"/>
              <a:gd name="connsiteY17" fmla="*/ 410400 h 1346400"/>
              <a:gd name="connsiteX18" fmla="*/ 712800 w 2016000"/>
              <a:gd name="connsiteY18" fmla="*/ 388800 h 1346400"/>
              <a:gd name="connsiteX19" fmla="*/ 727200 w 2016000"/>
              <a:gd name="connsiteY19" fmla="*/ 367200 h 1346400"/>
              <a:gd name="connsiteX20" fmla="*/ 741600 w 2016000"/>
              <a:gd name="connsiteY20" fmla="*/ 324000 h 1346400"/>
              <a:gd name="connsiteX21" fmla="*/ 748800 w 2016000"/>
              <a:gd name="connsiteY21" fmla="*/ 302400 h 1346400"/>
              <a:gd name="connsiteX22" fmla="*/ 792000 w 2016000"/>
              <a:gd name="connsiteY22" fmla="*/ 288000 h 1346400"/>
              <a:gd name="connsiteX23" fmla="*/ 813600 w 2016000"/>
              <a:gd name="connsiteY23" fmla="*/ 280800 h 1346400"/>
              <a:gd name="connsiteX24" fmla="*/ 835200 w 2016000"/>
              <a:gd name="connsiteY24" fmla="*/ 266400 h 1346400"/>
              <a:gd name="connsiteX25" fmla="*/ 885600 w 2016000"/>
              <a:gd name="connsiteY25" fmla="*/ 252000 h 1346400"/>
              <a:gd name="connsiteX26" fmla="*/ 907200 w 2016000"/>
              <a:gd name="connsiteY26" fmla="*/ 237600 h 1346400"/>
              <a:gd name="connsiteX27" fmla="*/ 928800 w 2016000"/>
              <a:gd name="connsiteY27" fmla="*/ 230400 h 1346400"/>
              <a:gd name="connsiteX28" fmla="*/ 1159200 w 2016000"/>
              <a:gd name="connsiteY28" fmla="*/ 216000 h 1346400"/>
              <a:gd name="connsiteX29" fmla="*/ 1195200 w 2016000"/>
              <a:gd name="connsiteY29" fmla="*/ 208800 h 1346400"/>
              <a:gd name="connsiteX30" fmla="*/ 1404000 w 2016000"/>
              <a:gd name="connsiteY30" fmla="*/ 201600 h 1346400"/>
              <a:gd name="connsiteX31" fmla="*/ 1411200 w 2016000"/>
              <a:gd name="connsiteY31" fmla="*/ 158400 h 1346400"/>
              <a:gd name="connsiteX32" fmla="*/ 1425600 w 2016000"/>
              <a:gd name="connsiteY32" fmla="*/ 115200 h 1346400"/>
              <a:gd name="connsiteX33" fmla="*/ 1432800 w 2016000"/>
              <a:gd name="connsiteY33" fmla="*/ 93600 h 1346400"/>
              <a:gd name="connsiteX34" fmla="*/ 1454400 w 2016000"/>
              <a:gd name="connsiteY34" fmla="*/ 50400 h 1346400"/>
              <a:gd name="connsiteX35" fmla="*/ 1497600 w 2016000"/>
              <a:gd name="connsiteY35" fmla="*/ 36000 h 1346400"/>
              <a:gd name="connsiteX36" fmla="*/ 1562400 w 2016000"/>
              <a:gd name="connsiteY36" fmla="*/ 14400 h 1346400"/>
              <a:gd name="connsiteX37" fmla="*/ 1584000 w 2016000"/>
              <a:gd name="connsiteY37" fmla="*/ 7200 h 1346400"/>
              <a:gd name="connsiteX38" fmla="*/ 1605600 w 2016000"/>
              <a:gd name="connsiteY38" fmla="*/ 0 h 1346400"/>
              <a:gd name="connsiteX39" fmla="*/ 1728000 w 2016000"/>
              <a:gd name="connsiteY39" fmla="*/ 14400 h 1346400"/>
              <a:gd name="connsiteX40" fmla="*/ 1749600 w 2016000"/>
              <a:gd name="connsiteY40" fmla="*/ 21600 h 1346400"/>
              <a:gd name="connsiteX41" fmla="*/ 1814400 w 2016000"/>
              <a:gd name="connsiteY41" fmla="*/ 64800 h 1346400"/>
              <a:gd name="connsiteX42" fmla="*/ 1836000 w 2016000"/>
              <a:gd name="connsiteY42" fmla="*/ 79200 h 1346400"/>
              <a:gd name="connsiteX43" fmla="*/ 1994400 w 2016000"/>
              <a:gd name="connsiteY43" fmla="*/ 64800 h 1346400"/>
              <a:gd name="connsiteX44" fmla="*/ 1994400 w 2016000"/>
              <a:gd name="connsiteY44" fmla="*/ 64800 h 1346400"/>
              <a:gd name="connsiteX45" fmla="*/ 2001600 w 2016000"/>
              <a:gd name="connsiteY45" fmla="*/ 158400 h 1346400"/>
              <a:gd name="connsiteX46" fmla="*/ 2008800 w 2016000"/>
              <a:gd name="connsiteY46" fmla="*/ 187200 h 1346400"/>
              <a:gd name="connsiteX47" fmla="*/ 2016000 w 2016000"/>
              <a:gd name="connsiteY47" fmla="*/ 223200 h 1346400"/>
              <a:gd name="connsiteX48" fmla="*/ 2008800 w 2016000"/>
              <a:gd name="connsiteY48" fmla="*/ 417600 h 1346400"/>
              <a:gd name="connsiteX49" fmla="*/ 2001600 w 2016000"/>
              <a:gd name="connsiteY49" fmla="*/ 547200 h 1346400"/>
              <a:gd name="connsiteX50" fmla="*/ 1972800 w 2016000"/>
              <a:gd name="connsiteY50" fmla="*/ 554400 h 1346400"/>
              <a:gd name="connsiteX51" fmla="*/ 1929600 w 2016000"/>
              <a:gd name="connsiteY51" fmla="*/ 547200 h 1346400"/>
              <a:gd name="connsiteX52" fmla="*/ 1886400 w 2016000"/>
              <a:gd name="connsiteY52" fmla="*/ 511200 h 1346400"/>
              <a:gd name="connsiteX53" fmla="*/ 1843200 w 2016000"/>
              <a:gd name="connsiteY53" fmla="*/ 482400 h 1346400"/>
              <a:gd name="connsiteX54" fmla="*/ 1821600 w 2016000"/>
              <a:gd name="connsiteY54" fmla="*/ 468000 h 1346400"/>
              <a:gd name="connsiteX55" fmla="*/ 1800000 w 2016000"/>
              <a:gd name="connsiteY55" fmla="*/ 460800 h 1346400"/>
              <a:gd name="connsiteX56" fmla="*/ 1641600 w 2016000"/>
              <a:gd name="connsiteY56" fmla="*/ 468000 h 1346400"/>
              <a:gd name="connsiteX57" fmla="*/ 1605600 w 2016000"/>
              <a:gd name="connsiteY57" fmla="*/ 496800 h 1346400"/>
              <a:gd name="connsiteX58" fmla="*/ 1562400 w 2016000"/>
              <a:gd name="connsiteY58" fmla="*/ 532800 h 1346400"/>
              <a:gd name="connsiteX59" fmla="*/ 1519200 w 2016000"/>
              <a:gd name="connsiteY59" fmla="*/ 568800 h 1346400"/>
              <a:gd name="connsiteX60" fmla="*/ 1512000 w 2016000"/>
              <a:gd name="connsiteY60" fmla="*/ 604800 h 1346400"/>
              <a:gd name="connsiteX61" fmla="*/ 1504800 w 2016000"/>
              <a:gd name="connsiteY61" fmla="*/ 626400 h 1346400"/>
              <a:gd name="connsiteX62" fmla="*/ 1526400 w 2016000"/>
              <a:gd name="connsiteY62" fmla="*/ 770400 h 1346400"/>
              <a:gd name="connsiteX63" fmla="*/ 1533600 w 2016000"/>
              <a:gd name="connsiteY63" fmla="*/ 792000 h 1346400"/>
              <a:gd name="connsiteX64" fmla="*/ 1605600 w 2016000"/>
              <a:gd name="connsiteY64" fmla="*/ 849600 h 1346400"/>
              <a:gd name="connsiteX65" fmla="*/ 1627200 w 2016000"/>
              <a:gd name="connsiteY65" fmla="*/ 856800 h 1346400"/>
              <a:gd name="connsiteX66" fmla="*/ 1648800 w 2016000"/>
              <a:gd name="connsiteY66" fmla="*/ 864000 h 1346400"/>
              <a:gd name="connsiteX67" fmla="*/ 1670400 w 2016000"/>
              <a:gd name="connsiteY67" fmla="*/ 907200 h 1346400"/>
              <a:gd name="connsiteX68" fmla="*/ 1663200 w 2016000"/>
              <a:gd name="connsiteY68" fmla="*/ 957600 h 1346400"/>
              <a:gd name="connsiteX69" fmla="*/ 1656000 w 2016000"/>
              <a:gd name="connsiteY69" fmla="*/ 979200 h 1346400"/>
              <a:gd name="connsiteX70" fmla="*/ 1569600 w 2016000"/>
              <a:gd name="connsiteY70" fmla="*/ 1022400 h 1346400"/>
              <a:gd name="connsiteX71" fmla="*/ 1548000 w 2016000"/>
              <a:gd name="connsiteY71" fmla="*/ 1029600 h 1346400"/>
              <a:gd name="connsiteX72" fmla="*/ 1504800 w 2016000"/>
              <a:gd name="connsiteY72" fmla="*/ 1051200 h 1346400"/>
              <a:gd name="connsiteX73" fmla="*/ 1461600 w 2016000"/>
              <a:gd name="connsiteY73" fmla="*/ 1072800 h 1346400"/>
              <a:gd name="connsiteX74" fmla="*/ 1447200 w 2016000"/>
              <a:gd name="connsiteY74" fmla="*/ 1094400 h 1346400"/>
              <a:gd name="connsiteX75" fmla="*/ 1404000 w 2016000"/>
              <a:gd name="connsiteY75" fmla="*/ 1108800 h 1346400"/>
              <a:gd name="connsiteX76" fmla="*/ 1382400 w 2016000"/>
              <a:gd name="connsiteY76" fmla="*/ 1116000 h 1346400"/>
              <a:gd name="connsiteX77" fmla="*/ 1317600 w 2016000"/>
              <a:gd name="connsiteY77" fmla="*/ 1152000 h 1346400"/>
              <a:gd name="connsiteX78" fmla="*/ 1224000 w 2016000"/>
              <a:gd name="connsiteY78" fmla="*/ 1159200 h 1346400"/>
              <a:gd name="connsiteX79" fmla="*/ 1180800 w 2016000"/>
              <a:gd name="connsiteY79" fmla="*/ 1166400 h 1346400"/>
              <a:gd name="connsiteX80" fmla="*/ 1144800 w 2016000"/>
              <a:gd name="connsiteY80" fmla="*/ 1173600 h 1346400"/>
              <a:gd name="connsiteX81" fmla="*/ 770400 w 2016000"/>
              <a:gd name="connsiteY81" fmla="*/ 1180800 h 1346400"/>
              <a:gd name="connsiteX82" fmla="*/ 698400 w 2016000"/>
              <a:gd name="connsiteY82" fmla="*/ 1195200 h 1346400"/>
              <a:gd name="connsiteX83" fmla="*/ 655200 w 2016000"/>
              <a:gd name="connsiteY83" fmla="*/ 1209600 h 1346400"/>
              <a:gd name="connsiteX84" fmla="*/ 633600 w 2016000"/>
              <a:gd name="connsiteY84" fmla="*/ 1216800 h 1346400"/>
              <a:gd name="connsiteX85" fmla="*/ 590400 w 2016000"/>
              <a:gd name="connsiteY85" fmla="*/ 1231200 h 1346400"/>
              <a:gd name="connsiteX86" fmla="*/ 568800 w 2016000"/>
              <a:gd name="connsiteY86" fmla="*/ 1238400 h 1346400"/>
              <a:gd name="connsiteX87" fmla="*/ 424800 w 2016000"/>
              <a:gd name="connsiteY87" fmla="*/ 1224000 h 1346400"/>
              <a:gd name="connsiteX88" fmla="*/ 396000 w 2016000"/>
              <a:gd name="connsiteY88" fmla="*/ 1216800 h 1346400"/>
              <a:gd name="connsiteX89" fmla="*/ 352800 w 2016000"/>
              <a:gd name="connsiteY89" fmla="*/ 1202400 h 1346400"/>
              <a:gd name="connsiteX90" fmla="*/ 331200 w 2016000"/>
              <a:gd name="connsiteY90" fmla="*/ 1180800 h 1346400"/>
              <a:gd name="connsiteX91" fmla="*/ 316800 w 2016000"/>
              <a:gd name="connsiteY91" fmla="*/ 1159200 h 1346400"/>
              <a:gd name="connsiteX92" fmla="*/ 273600 w 2016000"/>
              <a:gd name="connsiteY92" fmla="*/ 1144800 h 1346400"/>
              <a:gd name="connsiteX93" fmla="*/ 201600 w 2016000"/>
              <a:gd name="connsiteY93" fmla="*/ 1346400 h 1346400"/>
              <a:gd name="connsiteX94" fmla="*/ 158400 w 2016000"/>
              <a:gd name="connsiteY94" fmla="*/ 1224000 h 1346400"/>
              <a:gd name="connsiteX95" fmla="*/ 136800 w 2016000"/>
              <a:gd name="connsiteY95" fmla="*/ 1123200 h 1346400"/>
              <a:gd name="connsiteX96" fmla="*/ 208800 w 2016000"/>
              <a:gd name="connsiteY96" fmla="*/ 986400 h 1346400"/>
              <a:gd name="connsiteX97" fmla="*/ 216000 w 2016000"/>
              <a:gd name="connsiteY97" fmla="*/ 964800 h 1346400"/>
              <a:gd name="connsiteX98" fmla="*/ 280800 w 2016000"/>
              <a:gd name="connsiteY98" fmla="*/ 921600 h 1346400"/>
              <a:gd name="connsiteX99" fmla="*/ 302400 w 2016000"/>
              <a:gd name="connsiteY99" fmla="*/ 907200 h 1346400"/>
              <a:gd name="connsiteX100" fmla="*/ 316800 w 2016000"/>
              <a:gd name="connsiteY100" fmla="*/ 885600 h 1346400"/>
              <a:gd name="connsiteX101" fmla="*/ 345600 w 2016000"/>
              <a:gd name="connsiteY101" fmla="*/ 820800 h 1346400"/>
              <a:gd name="connsiteX102" fmla="*/ 360000 w 2016000"/>
              <a:gd name="connsiteY102" fmla="*/ 763200 h 1346400"/>
              <a:gd name="connsiteX103" fmla="*/ 367200 w 2016000"/>
              <a:gd name="connsiteY103" fmla="*/ 741600 h 1346400"/>
              <a:gd name="connsiteX104" fmla="*/ 381600 w 2016000"/>
              <a:gd name="connsiteY104" fmla="*/ 662400 h 1346400"/>
              <a:gd name="connsiteX105" fmla="*/ 338400 w 2016000"/>
              <a:gd name="connsiteY105" fmla="*/ 648000 h 1346400"/>
              <a:gd name="connsiteX106" fmla="*/ 316800 w 2016000"/>
              <a:gd name="connsiteY106" fmla="*/ 640800 h 1346400"/>
              <a:gd name="connsiteX107" fmla="*/ 295200 w 2016000"/>
              <a:gd name="connsiteY107" fmla="*/ 619200 h 1346400"/>
              <a:gd name="connsiteX108" fmla="*/ 252000 w 2016000"/>
              <a:gd name="connsiteY108" fmla="*/ 604800 h 1346400"/>
              <a:gd name="connsiteX109" fmla="*/ 180000 w 2016000"/>
              <a:gd name="connsiteY109" fmla="*/ 612000 h 1346400"/>
              <a:gd name="connsiteX110" fmla="*/ 151200 w 2016000"/>
              <a:gd name="connsiteY110" fmla="*/ 619200 h 1346400"/>
              <a:gd name="connsiteX111" fmla="*/ 28800 w 2016000"/>
              <a:gd name="connsiteY111" fmla="*/ 612000 h 1346400"/>
              <a:gd name="connsiteX112" fmla="*/ 14400 w 2016000"/>
              <a:gd name="connsiteY112" fmla="*/ 590400 h 1346400"/>
              <a:gd name="connsiteX113" fmla="*/ 0 w 2016000"/>
              <a:gd name="connsiteY113" fmla="*/ 532800 h 1346400"/>
              <a:gd name="connsiteX114" fmla="*/ 7200 w 2016000"/>
              <a:gd name="connsiteY114" fmla="*/ 381600 h 1346400"/>
              <a:gd name="connsiteX115" fmla="*/ 28800 w 2016000"/>
              <a:gd name="connsiteY115" fmla="*/ 345600 h 1346400"/>
              <a:gd name="connsiteX0" fmla="*/ 28800 w 2016000"/>
              <a:gd name="connsiteY0" fmla="*/ 345600 h 1422256"/>
              <a:gd name="connsiteX1" fmla="*/ 28800 w 2016000"/>
              <a:gd name="connsiteY1" fmla="*/ 345600 h 1422256"/>
              <a:gd name="connsiteX2" fmla="*/ 93600 w 2016000"/>
              <a:gd name="connsiteY2" fmla="*/ 352800 h 1422256"/>
              <a:gd name="connsiteX3" fmla="*/ 194400 w 2016000"/>
              <a:gd name="connsiteY3" fmla="*/ 331200 h 1422256"/>
              <a:gd name="connsiteX4" fmla="*/ 324000 w 2016000"/>
              <a:gd name="connsiteY4" fmla="*/ 338400 h 1422256"/>
              <a:gd name="connsiteX5" fmla="*/ 367200 w 2016000"/>
              <a:gd name="connsiteY5" fmla="*/ 352800 h 1422256"/>
              <a:gd name="connsiteX6" fmla="*/ 388800 w 2016000"/>
              <a:gd name="connsiteY6" fmla="*/ 360000 h 1422256"/>
              <a:gd name="connsiteX7" fmla="*/ 410400 w 2016000"/>
              <a:gd name="connsiteY7" fmla="*/ 410400 h 1422256"/>
              <a:gd name="connsiteX8" fmla="*/ 417600 w 2016000"/>
              <a:gd name="connsiteY8" fmla="*/ 432000 h 1422256"/>
              <a:gd name="connsiteX9" fmla="*/ 432000 w 2016000"/>
              <a:gd name="connsiteY9" fmla="*/ 453600 h 1422256"/>
              <a:gd name="connsiteX10" fmla="*/ 439200 w 2016000"/>
              <a:gd name="connsiteY10" fmla="*/ 475200 h 1422256"/>
              <a:gd name="connsiteX11" fmla="*/ 482400 w 2016000"/>
              <a:gd name="connsiteY11" fmla="*/ 504000 h 1422256"/>
              <a:gd name="connsiteX12" fmla="*/ 568800 w 2016000"/>
              <a:gd name="connsiteY12" fmla="*/ 496800 h 1422256"/>
              <a:gd name="connsiteX13" fmla="*/ 612000 w 2016000"/>
              <a:gd name="connsiteY13" fmla="*/ 482400 h 1422256"/>
              <a:gd name="connsiteX14" fmla="*/ 633600 w 2016000"/>
              <a:gd name="connsiteY14" fmla="*/ 475200 h 1422256"/>
              <a:gd name="connsiteX15" fmla="*/ 655200 w 2016000"/>
              <a:gd name="connsiteY15" fmla="*/ 468000 h 1422256"/>
              <a:gd name="connsiteX16" fmla="*/ 676800 w 2016000"/>
              <a:gd name="connsiteY16" fmla="*/ 453600 h 1422256"/>
              <a:gd name="connsiteX17" fmla="*/ 705600 w 2016000"/>
              <a:gd name="connsiteY17" fmla="*/ 410400 h 1422256"/>
              <a:gd name="connsiteX18" fmla="*/ 712800 w 2016000"/>
              <a:gd name="connsiteY18" fmla="*/ 388800 h 1422256"/>
              <a:gd name="connsiteX19" fmla="*/ 727200 w 2016000"/>
              <a:gd name="connsiteY19" fmla="*/ 367200 h 1422256"/>
              <a:gd name="connsiteX20" fmla="*/ 741600 w 2016000"/>
              <a:gd name="connsiteY20" fmla="*/ 324000 h 1422256"/>
              <a:gd name="connsiteX21" fmla="*/ 748800 w 2016000"/>
              <a:gd name="connsiteY21" fmla="*/ 302400 h 1422256"/>
              <a:gd name="connsiteX22" fmla="*/ 792000 w 2016000"/>
              <a:gd name="connsiteY22" fmla="*/ 288000 h 1422256"/>
              <a:gd name="connsiteX23" fmla="*/ 813600 w 2016000"/>
              <a:gd name="connsiteY23" fmla="*/ 280800 h 1422256"/>
              <a:gd name="connsiteX24" fmla="*/ 835200 w 2016000"/>
              <a:gd name="connsiteY24" fmla="*/ 266400 h 1422256"/>
              <a:gd name="connsiteX25" fmla="*/ 885600 w 2016000"/>
              <a:gd name="connsiteY25" fmla="*/ 252000 h 1422256"/>
              <a:gd name="connsiteX26" fmla="*/ 907200 w 2016000"/>
              <a:gd name="connsiteY26" fmla="*/ 237600 h 1422256"/>
              <a:gd name="connsiteX27" fmla="*/ 928800 w 2016000"/>
              <a:gd name="connsiteY27" fmla="*/ 230400 h 1422256"/>
              <a:gd name="connsiteX28" fmla="*/ 1159200 w 2016000"/>
              <a:gd name="connsiteY28" fmla="*/ 216000 h 1422256"/>
              <a:gd name="connsiteX29" fmla="*/ 1195200 w 2016000"/>
              <a:gd name="connsiteY29" fmla="*/ 208800 h 1422256"/>
              <a:gd name="connsiteX30" fmla="*/ 1404000 w 2016000"/>
              <a:gd name="connsiteY30" fmla="*/ 201600 h 1422256"/>
              <a:gd name="connsiteX31" fmla="*/ 1411200 w 2016000"/>
              <a:gd name="connsiteY31" fmla="*/ 158400 h 1422256"/>
              <a:gd name="connsiteX32" fmla="*/ 1425600 w 2016000"/>
              <a:gd name="connsiteY32" fmla="*/ 115200 h 1422256"/>
              <a:gd name="connsiteX33" fmla="*/ 1432800 w 2016000"/>
              <a:gd name="connsiteY33" fmla="*/ 93600 h 1422256"/>
              <a:gd name="connsiteX34" fmla="*/ 1454400 w 2016000"/>
              <a:gd name="connsiteY34" fmla="*/ 50400 h 1422256"/>
              <a:gd name="connsiteX35" fmla="*/ 1497600 w 2016000"/>
              <a:gd name="connsiteY35" fmla="*/ 36000 h 1422256"/>
              <a:gd name="connsiteX36" fmla="*/ 1562400 w 2016000"/>
              <a:gd name="connsiteY36" fmla="*/ 14400 h 1422256"/>
              <a:gd name="connsiteX37" fmla="*/ 1584000 w 2016000"/>
              <a:gd name="connsiteY37" fmla="*/ 7200 h 1422256"/>
              <a:gd name="connsiteX38" fmla="*/ 1605600 w 2016000"/>
              <a:gd name="connsiteY38" fmla="*/ 0 h 1422256"/>
              <a:gd name="connsiteX39" fmla="*/ 1728000 w 2016000"/>
              <a:gd name="connsiteY39" fmla="*/ 14400 h 1422256"/>
              <a:gd name="connsiteX40" fmla="*/ 1749600 w 2016000"/>
              <a:gd name="connsiteY40" fmla="*/ 21600 h 1422256"/>
              <a:gd name="connsiteX41" fmla="*/ 1814400 w 2016000"/>
              <a:gd name="connsiteY41" fmla="*/ 64800 h 1422256"/>
              <a:gd name="connsiteX42" fmla="*/ 1836000 w 2016000"/>
              <a:gd name="connsiteY42" fmla="*/ 79200 h 1422256"/>
              <a:gd name="connsiteX43" fmla="*/ 1994400 w 2016000"/>
              <a:gd name="connsiteY43" fmla="*/ 64800 h 1422256"/>
              <a:gd name="connsiteX44" fmla="*/ 1994400 w 2016000"/>
              <a:gd name="connsiteY44" fmla="*/ 64800 h 1422256"/>
              <a:gd name="connsiteX45" fmla="*/ 2001600 w 2016000"/>
              <a:gd name="connsiteY45" fmla="*/ 158400 h 1422256"/>
              <a:gd name="connsiteX46" fmla="*/ 2008800 w 2016000"/>
              <a:gd name="connsiteY46" fmla="*/ 187200 h 1422256"/>
              <a:gd name="connsiteX47" fmla="*/ 2016000 w 2016000"/>
              <a:gd name="connsiteY47" fmla="*/ 223200 h 1422256"/>
              <a:gd name="connsiteX48" fmla="*/ 2008800 w 2016000"/>
              <a:gd name="connsiteY48" fmla="*/ 417600 h 1422256"/>
              <a:gd name="connsiteX49" fmla="*/ 2001600 w 2016000"/>
              <a:gd name="connsiteY49" fmla="*/ 547200 h 1422256"/>
              <a:gd name="connsiteX50" fmla="*/ 1972800 w 2016000"/>
              <a:gd name="connsiteY50" fmla="*/ 554400 h 1422256"/>
              <a:gd name="connsiteX51" fmla="*/ 1929600 w 2016000"/>
              <a:gd name="connsiteY51" fmla="*/ 547200 h 1422256"/>
              <a:gd name="connsiteX52" fmla="*/ 1886400 w 2016000"/>
              <a:gd name="connsiteY52" fmla="*/ 511200 h 1422256"/>
              <a:gd name="connsiteX53" fmla="*/ 1843200 w 2016000"/>
              <a:gd name="connsiteY53" fmla="*/ 482400 h 1422256"/>
              <a:gd name="connsiteX54" fmla="*/ 1821600 w 2016000"/>
              <a:gd name="connsiteY54" fmla="*/ 468000 h 1422256"/>
              <a:gd name="connsiteX55" fmla="*/ 1800000 w 2016000"/>
              <a:gd name="connsiteY55" fmla="*/ 460800 h 1422256"/>
              <a:gd name="connsiteX56" fmla="*/ 1641600 w 2016000"/>
              <a:gd name="connsiteY56" fmla="*/ 468000 h 1422256"/>
              <a:gd name="connsiteX57" fmla="*/ 1605600 w 2016000"/>
              <a:gd name="connsiteY57" fmla="*/ 496800 h 1422256"/>
              <a:gd name="connsiteX58" fmla="*/ 1562400 w 2016000"/>
              <a:gd name="connsiteY58" fmla="*/ 532800 h 1422256"/>
              <a:gd name="connsiteX59" fmla="*/ 1519200 w 2016000"/>
              <a:gd name="connsiteY59" fmla="*/ 568800 h 1422256"/>
              <a:gd name="connsiteX60" fmla="*/ 1512000 w 2016000"/>
              <a:gd name="connsiteY60" fmla="*/ 604800 h 1422256"/>
              <a:gd name="connsiteX61" fmla="*/ 1504800 w 2016000"/>
              <a:gd name="connsiteY61" fmla="*/ 626400 h 1422256"/>
              <a:gd name="connsiteX62" fmla="*/ 1526400 w 2016000"/>
              <a:gd name="connsiteY62" fmla="*/ 770400 h 1422256"/>
              <a:gd name="connsiteX63" fmla="*/ 1533600 w 2016000"/>
              <a:gd name="connsiteY63" fmla="*/ 792000 h 1422256"/>
              <a:gd name="connsiteX64" fmla="*/ 1605600 w 2016000"/>
              <a:gd name="connsiteY64" fmla="*/ 849600 h 1422256"/>
              <a:gd name="connsiteX65" fmla="*/ 1627200 w 2016000"/>
              <a:gd name="connsiteY65" fmla="*/ 856800 h 1422256"/>
              <a:gd name="connsiteX66" fmla="*/ 1648800 w 2016000"/>
              <a:gd name="connsiteY66" fmla="*/ 864000 h 1422256"/>
              <a:gd name="connsiteX67" fmla="*/ 1670400 w 2016000"/>
              <a:gd name="connsiteY67" fmla="*/ 907200 h 1422256"/>
              <a:gd name="connsiteX68" fmla="*/ 1663200 w 2016000"/>
              <a:gd name="connsiteY68" fmla="*/ 957600 h 1422256"/>
              <a:gd name="connsiteX69" fmla="*/ 1656000 w 2016000"/>
              <a:gd name="connsiteY69" fmla="*/ 979200 h 1422256"/>
              <a:gd name="connsiteX70" fmla="*/ 1569600 w 2016000"/>
              <a:gd name="connsiteY70" fmla="*/ 1022400 h 1422256"/>
              <a:gd name="connsiteX71" fmla="*/ 1548000 w 2016000"/>
              <a:gd name="connsiteY71" fmla="*/ 1029600 h 1422256"/>
              <a:gd name="connsiteX72" fmla="*/ 1504800 w 2016000"/>
              <a:gd name="connsiteY72" fmla="*/ 1051200 h 1422256"/>
              <a:gd name="connsiteX73" fmla="*/ 1461600 w 2016000"/>
              <a:gd name="connsiteY73" fmla="*/ 1072800 h 1422256"/>
              <a:gd name="connsiteX74" fmla="*/ 1447200 w 2016000"/>
              <a:gd name="connsiteY74" fmla="*/ 1094400 h 1422256"/>
              <a:gd name="connsiteX75" fmla="*/ 1404000 w 2016000"/>
              <a:gd name="connsiteY75" fmla="*/ 1108800 h 1422256"/>
              <a:gd name="connsiteX76" fmla="*/ 1382400 w 2016000"/>
              <a:gd name="connsiteY76" fmla="*/ 1116000 h 1422256"/>
              <a:gd name="connsiteX77" fmla="*/ 1317600 w 2016000"/>
              <a:gd name="connsiteY77" fmla="*/ 1152000 h 1422256"/>
              <a:gd name="connsiteX78" fmla="*/ 1224000 w 2016000"/>
              <a:gd name="connsiteY78" fmla="*/ 1159200 h 1422256"/>
              <a:gd name="connsiteX79" fmla="*/ 1180800 w 2016000"/>
              <a:gd name="connsiteY79" fmla="*/ 1166400 h 1422256"/>
              <a:gd name="connsiteX80" fmla="*/ 1144800 w 2016000"/>
              <a:gd name="connsiteY80" fmla="*/ 1173600 h 1422256"/>
              <a:gd name="connsiteX81" fmla="*/ 770400 w 2016000"/>
              <a:gd name="connsiteY81" fmla="*/ 1180800 h 1422256"/>
              <a:gd name="connsiteX82" fmla="*/ 698400 w 2016000"/>
              <a:gd name="connsiteY82" fmla="*/ 1195200 h 1422256"/>
              <a:gd name="connsiteX83" fmla="*/ 655200 w 2016000"/>
              <a:gd name="connsiteY83" fmla="*/ 1209600 h 1422256"/>
              <a:gd name="connsiteX84" fmla="*/ 633600 w 2016000"/>
              <a:gd name="connsiteY84" fmla="*/ 1216800 h 1422256"/>
              <a:gd name="connsiteX85" fmla="*/ 590400 w 2016000"/>
              <a:gd name="connsiteY85" fmla="*/ 1231200 h 1422256"/>
              <a:gd name="connsiteX86" fmla="*/ 568800 w 2016000"/>
              <a:gd name="connsiteY86" fmla="*/ 1238400 h 1422256"/>
              <a:gd name="connsiteX87" fmla="*/ 424800 w 2016000"/>
              <a:gd name="connsiteY87" fmla="*/ 1224000 h 1422256"/>
              <a:gd name="connsiteX88" fmla="*/ 396000 w 2016000"/>
              <a:gd name="connsiteY88" fmla="*/ 1216800 h 1422256"/>
              <a:gd name="connsiteX89" fmla="*/ 352800 w 2016000"/>
              <a:gd name="connsiteY89" fmla="*/ 1202400 h 1422256"/>
              <a:gd name="connsiteX90" fmla="*/ 331200 w 2016000"/>
              <a:gd name="connsiteY90" fmla="*/ 1180800 h 1422256"/>
              <a:gd name="connsiteX91" fmla="*/ 316800 w 2016000"/>
              <a:gd name="connsiteY91" fmla="*/ 1159200 h 1422256"/>
              <a:gd name="connsiteX92" fmla="*/ 259200 w 2016000"/>
              <a:gd name="connsiteY92" fmla="*/ 1418400 h 1422256"/>
              <a:gd name="connsiteX93" fmla="*/ 201600 w 2016000"/>
              <a:gd name="connsiteY93" fmla="*/ 1346400 h 1422256"/>
              <a:gd name="connsiteX94" fmla="*/ 158400 w 2016000"/>
              <a:gd name="connsiteY94" fmla="*/ 1224000 h 1422256"/>
              <a:gd name="connsiteX95" fmla="*/ 136800 w 2016000"/>
              <a:gd name="connsiteY95" fmla="*/ 1123200 h 1422256"/>
              <a:gd name="connsiteX96" fmla="*/ 208800 w 2016000"/>
              <a:gd name="connsiteY96" fmla="*/ 986400 h 1422256"/>
              <a:gd name="connsiteX97" fmla="*/ 216000 w 2016000"/>
              <a:gd name="connsiteY97" fmla="*/ 964800 h 1422256"/>
              <a:gd name="connsiteX98" fmla="*/ 280800 w 2016000"/>
              <a:gd name="connsiteY98" fmla="*/ 921600 h 1422256"/>
              <a:gd name="connsiteX99" fmla="*/ 302400 w 2016000"/>
              <a:gd name="connsiteY99" fmla="*/ 907200 h 1422256"/>
              <a:gd name="connsiteX100" fmla="*/ 316800 w 2016000"/>
              <a:gd name="connsiteY100" fmla="*/ 885600 h 1422256"/>
              <a:gd name="connsiteX101" fmla="*/ 345600 w 2016000"/>
              <a:gd name="connsiteY101" fmla="*/ 820800 h 1422256"/>
              <a:gd name="connsiteX102" fmla="*/ 360000 w 2016000"/>
              <a:gd name="connsiteY102" fmla="*/ 763200 h 1422256"/>
              <a:gd name="connsiteX103" fmla="*/ 367200 w 2016000"/>
              <a:gd name="connsiteY103" fmla="*/ 741600 h 1422256"/>
              <a:gd name="connsiteX104" fmla="*/ 381600 w 2016000"/>
              <a:gd name="connsiteY104" fmla="*/ 662400 h 1422256"/>
              <a:gd name="connsiteX105" fmla="*/ 338400 w 2016000"/>
              <a:gd name="connsiteY105" fmla="*/ 648000 h 1422256"/>
              <a:gd name="connsiteX106" fmla="*/ 316800 w 2016000"/>
              <a:gd name="connsiteY106" fmla="*/ 640800 h 1422256"/>
              <a:gd name="connsiteX107" fmla="*/ 295200 w 2016000"/>
              <a:gd name="connsiteY107" fmla="*/ 619200 h 1422256"/>
              <a:gd name="connsiteX108" fmla="*/ 252000 w 2016000"/>
              <a:gd name="connsiteY108" fmla="*/ 604800 h 1422256"/>
              <a:gd name="connsiteX109" fmla="*/ 180000 w 2016000"/>
              <a:gd name="connsiteY109" fmla="*/ 612000 h 1422256"/>
              <a:gd name="connsiteX110" fmla="*/ 151200 w 2016000"/>
              <a:gd name="connsiteY110" fmla="*/ 619200 h 1422256"/>
              <a:gd name="connsiteX111" fmla="*/ 28800 w 2016000"/>
              <a:gd name="connsiteY111" fmla="*/ 612000 h 1422256"/>
              <a:gd name="connsiteX112" fmla="*/ 14400 w 2016000"/>
              <a:gd name="connsiteY112" fmla="*/ 590400 h 1422256"/>
              <a:gd name="connsiteX113" fmla="*/ 0 w 2016000"/>
              <a:gd name="connsiteY113" fmla="*/ 532800 h 1422256"/>
              <a:gd name="connsiteX114" fmla="*/ 7200 w 2016000"/>
              <a:gd name="connsiteY114" fmla="*/ 381600 h 1422256"/>
              <a:gd name="connsiteX115" fmla="*/ 28800 w 2016000"/>
              <a:gd name="connsiteY115" fmla="*/ 345600 h 1422256"/>
              <a:gd name="connsiteX0" fmla="*/ 28800 w 2016000"/>
              <a:gd name="connsiteY0" fmla="*/ 345600 h 1520779"/>
              <a:gd name="connsiteX1" fmla="*/ 28800 w 2016000"/>
              <a:gd name="connsiteY1" fmla="*/ 345600 h 1520779"/>
              <a:gd name="connsiteX2" fmla="*/ 93600 w 2016000"/>
              <a:gd name="connsiteY2" fmla="*/ 352800 h 1520779"/>
              <a:gd name="connsiteX3" fmla="*/ 194400 w 2016000"/>
              <a:gd name="connsiteY3" fmla="*/ 331200 h 1520779"/>
              <a:gd name="connsiteX4" fmla="*/ 324000 w 2016000"/>
              <a:gd name="connsiteY4" fmla="*/ 338400 h 1520779"/>
              <a:gd name="connsiteX5" fmla="*/ 367200 w 2016000"/>
              <a:gd name="connsiteY5" fmla="*/ 352800 h 1520779"/>
              <a:gd name="connsiteX6" fmla="*/ 388800 w 2016000"/>
              <a:gd name="connsiteY6" fmla="*/ 360000 h 1520779"/>
              <a:gd name="connsiteX7" fmla="*/ 410400 w 2016000"/>
              <a:gd name="connsiteY7" fmla="*/ 410400 h 1520779"/>
              <a:gd name="connsiteX8" fmla="*/ 417600 w 2016000"/>
              <a:gd name="connsiteY8" fmla="*/ 432000 h 1520779"/>
              <a:gd name="connsiteX9" fmla="*/ 432000 w 2016000"/>
              <a:gd name="connsiteY9" fmla="*/ 453600 h 1520779"/>
              <a:gd name="connsiteX10" fmla="*/ 439200 w 2016000"/>
              <a:gd name="connsiteY10" fmla="*/ 475200 h 1520779"/>
              <a:gd name="connsiteX11" fmla="*/ 482400 w 2016000"/>
              <a:gd name="connsiteY11" fmla="*/ 504000 h 1520779"/>
              <a:gd name="connsiteX12" fmla="*/ 568800 w 2016000"/>
              <a:gd name="connsiteY12" fmla="*/ 496800 h 1520779"/>
              <a:gd name="connsiteX13" fmla="*/ 612000 w 2016000"/>
              <a:gd name="connsiteY13" fmla="*/ 482400 h 1520779"/>
              <a:gd name="connsiteX14" fmla="*/ 633600 w 2016000"/>
              <a:gd name="connsiteY14" fmla="*/ 475200 h 1520779"/>
              <a:gd name="connsiteX15" fmla="*/ 655200 w 2016000"/>
              <a:gd name="connsiteY15" fmla="*/ 468000 h 1520779"/>
              <a:gd name="connsiteX16" fmla="*/ 676800 w 2016000"/>
              <a:gd name="connsiteY16" fmla="*/ 453600 h 1520779"/>
              <a:gd name="connsiteX17" fmla="*/ 705600 w 2016000"/>
              <a:gd name="connsiteY17" fmla="*/ 410400 h 1520779"/>
              <a:gd name="connsiteX18" fmla="*/ 712800 w 2016000"/>
              <a:gd name="connsiteY18" fmla="*/ 388800 h 1520779"/>
              <a:gd name="connsiteX19" fmla="*/ 727200 w 2016000"/>
              <a:gd name="connsiteY19" fmla="*/ 367200 h 1520779"/>
              <a:gd name="connsiteX20" fmla="*/ 741600 w 2016000"/>
              <a:gd name="connsiteY20" fmla="*/ 324000 h 1520779"/>
              <a:gd name="connsiteX21" fmla="*/ 748800 w 2016000"/>
              <a:gd name="connsiteY21" fmla="*/ 302400 h 1520779"/>
              <a:gd name="connsiteX22" fmla="*/ 792000 w 2016000"/>
              <a:gd name="connsiteY22" fmla="*/ 288000 h 1520779"/>
              <a:gd name="connsiteX23" fmla="*/ 813600 w 2016000"/>
              <a:gd name="connsiteY23" fmla="*/ 280800 h 1520779"/>
              <a:gd name="connsiteX24" fmla="*/ 835200 w 2016000"/>
              <a:gd name="connsiteY24" fmla="*/ 266400 h 1520779"/>
              <a:gd name="connsiteX25" fmla="*/ 885600 w 2016000"/>
              <a:gd name="connsiteY25" fmla="*/ 252000 h 1520779"/>
              <a:gd name="connsiteX26" fmla="*/ 907200 w 2016000"/>
              <a:gd name="connsiteY26" fmla="*/ 237600 h 1520779"/>
              <a:gd name="connsiteX27" fmla="*/ 928800 w 2016000"/>
              <a:gd name="connsiteY27" fmla="*/ 230400 h 1520779"/>
              <a:gd name="connsiteX28" fmla="*/ 1159200 w 2016000"/>
              <a:gd name="connsiteY28" fmla="*/ 216000 h 1520779"/>
              <a:gd name="connsiteX29" fmla="*/ 1195200 w 2016000"/>
              <a:gd name="connsiteY29" fmla="*/ 208800 h 1520779"/>
              <a:gd name="connsiteX30" fmla="*/ 1404000 w 2016000"/>
              <a:gd name="connsiteY30" fmla="*/ 201600 h 1520779"/>
              <a:gd name="connsiteX31" fmla="*/ 1411200 w 2016000"/>
              <a:gd name="connsiteY31" fmla="*/ 158400 h 1520779"/>
              <a:gd name="connsiteX32" fmla="*/ 1425600 w 2016000"/>
              <a:gd name="connsiteY32" fmla="*/ 115200 h 1520779"/>
              <a:gd name="connsiteX33" fmla="*/ 1432800 w 2016000"/>
              <a:gd name="connsiteY33" fmla="*/ 93600 h 1520779"/>
              <a:gd name="connsiteX34" fmla="*/ 1454400 w 2016000"/>
              <a:gd name="connsiteY34" fmla="*/ 50400 h 1520779"/>
              <a:gd name="connsiteX35" fmla="*/ 1497600 w 2016000"/>
              <a:gd name="connsiteY35" fmla="*/ 36000 h 1520779"/>
              <a:gd name="connsiteX36" fmla="*/ 1562400 w 2016000"/>
              <a:gd name="connsiteY36" fmla="*/ 14400 h 1520779"/>
              <a:gd name="connsiteX37" fmla="*/ 1584000 w 2016000"/>
              <a:gd name="connsiteY37" fmla="*/ 7200 h 1520779"/>
              <a:gd name="connsiteX38" fmla="*/ 1605600 w 2016000"/>
              <a:gd name="connsiteY38" fmla="*/ 0 h 1520779"/>
              <a:gd name="connsiteX39" fmla="*/ 1728000 w 2016000"/>
              <a:gd name="connsiteY39" fmla="*/ 14400 h 1520779"/>
              <a:gd name="connsiteX40" fmla="*/ 1749600 w 2016000"/>
              <a:gd name="connsiteY40" fmla="*/ 21600 h 1520779"/>
              <a:gd name="connsiteX41" fmla="*/ 1814400 w 2016000"/>
              <a:gd name="connsiteY41" fmla="*/ 64800 h 1520779"/>
              <a:gd name="connsiteX42" fmla="*/ 1836000 w 2016000"/>
              <a:gd name="connsiteY42" fmla="*/ 79200 h 1520779"/>
              <a:gd name="connsiteX43" fmla="*/ 1994400 w 2016000"/>
              <a:gd name="connsiteY43" fmla="*/ 64800 h 1520779"/>
              <a:gd name="connsiteX44" fmla="*/ 1994400 w 2016000"/>
              <a:gd name="connsiteY44" fmla="*/ 64800 h 1520779"/>
              <a:gd name="connsiteX45" fmla="*/ 2001600 w 2016000"/>
              <a:gd name="connsiteY45" fmla="*/ 158400 h 1520779"/>
              <a:gd name="connsiteX46" fmla="*/ 2008800 w 2016000"/>
              <a:gd name="connsiteY46" fmla="*/ 187200 h 1520779"/>
              <a:gd name="connsiteX47" fmla="*/ 2016000 w 2016000"/>
              <a:gd name="connsiteY47" fmla="*/ 223200 h 1520779"/>
              <a:gd name="connsiteX48" fmla="*/ 2008800 w 2016000"/>
              <a:gd name="connsiteY48" fmla="*/ 417600 h 1520779"/>
              <a:gd name="connsiteX49" fmla="*/ 2001600 w 2016000"/>
              <a:gd name="connsiteY49" fmla="*/ 547200 h 1520779"/>
              <a:gd name="connsiteX50" fmla="*/ 1972800 w 2016000"/>
              <a:gd name="connsiteY50" fmla="*/ 554400 h 1520779"/>
              <a:gd name="connsiteX51" fmla="*/ 1929600 w 2016000"/>
              <a:gd name="connsiteY51" fmla="*/ 547200 h 1520779"/>
              <a:gd name="connsiteX52" fmla="*/ 1886400 w 2016000"/>
              <a:gd name="connsiteY52" fmla="*/ 511200 h 1520779"/>
              <a:gd name="connsiteX53" fmla="*/ 1843200 w 2016000"/>
              <a:gd name="connsiteY53" fmla="*/ 482400 h 1520779"/>
              <a:gd name="connsiteX54" fmla="*/ 1821600 w 2016000"/>
              <a:gd name="connsiteY54" fmla="*/ 468000 h 1520779"/>
              <a:gd name="connsiteX55" fmla="*/ 1800000 w 2016000"/>
              <a:gd name="connsiteY55" fmla="*/ 460800 h 1520779"/>
              <a:gd name="connsiteX56" fmla="*/ 1641600 w 2016000"/>
              <a:gd name="connsiteY56" fmla="*/ 468000 h 1520779"/>
              <a:gd name="connsiteX57" fmla="*/ 1605600 w 2016000"/>
              <a:gd name="connsiteY57" fmla="*/ 496800 h 1520779"/>
              <a:gd name="connsiteX58" fmla="*/ 1562400 w 2016000"/>
              <a:gd name="connsiteY58" fmla="*/ 532800 h 1520779"/>
              <a:gd name="connsiteX59" fmla="*/ 1519200 w 2016000"/>
              <a:gd name="connsiteY59" fmla="*/ 568800 h 1520779"/>
              <a:gd name="connsiteX60" fmla="*/ 1512000 w 2016000"/>
              <a:gd name="connsiteY60" fmla="*/ 604800 h 1520779"/>
              <a:gd name="connsiteX61" fmla="*/ 1504800 w 2016000"/>
              <a:gd name="connsiteY61" fmla="*/ 626400 h 1520779"/>
              <a:gd name="connsiteX62" fmla="*/ 1526400 w 2016000"/>
              <a:gd name="connsiteY62" fmla="*/ 770400 h 1520779"/>
              <a:gd name="connsiteX63" fmla="*/ 1533600 w 2016000"/>
              <a:gd name="connsiteY63" fmla="*/ 792000 h 1520779"/>
              <a:gd name="connsiteX64" fmla="*/ 1605600 w 2016000"/>
              <a:gd name="connsiteY64" fmla="*/ 849600 h 1520779"/>
              <a:gd name="connsiteX65" fmla="*/ 1627200 w 2016000"/>
              <a:gd name="connsiteY65" fmla="*/ 856800 h 1520779"/>
              <a:gd name="connsiteX66" fmla="*/ 1648800 w 2016000"/>
              <a:gd name="connsiteY66" fmla="*/ 864000 h 1520779"/>
              <a:gd name="connsiteX67" fmla="*/ 1670400 w 2016000"/>
              <a:gd name="connsiteY67" fmla="*/ 907200 h 1520779"/>
              <a:gd name="connsiteX68" fmla="*/ 1663200 w 2016000"/>
              <a:gd name="connsiteY68" fmla="*/ 957600 h 1520779"/>
              <a:gd name="connsiteX69" fmla="*/ 1656000 w 2016000"/>
              <a:gd name="connsiteY69" fmla="*/ 979200 h 1520779"/>
              <a:gd name="connsiteX70" fmla="*/ 1569600 w 2016000"/>
              <a:gd name="connsiteY70" fmla="*/ 1022400 h 1520779"/>
              <a:gd name="connsiteX71" fmla="*/ 1548000 w 2016000"/>
              <a:gd name="connsiteY71" fmla="*/ 1029600 h 1520779"/>
              <a:gd name="connsiteX72" fmla="*/ 1504800 w 2016000"/>
              <a:gd name="connsiteY72" fmla="*/ 1051200 h 1520779"/>
              <a:gd name="connsiteX73" fmla="*/ 1461600 w 2016000"/>
              <a:gd name="connsiteY73" fmla="*/ 1072800 h 1520779"/>
              <a:gd name="connsiteX74" fmla="*/ 1447200 w 2016000"/>
              <a:gd name="connsiteY74" fmla="*/ 1094400 h 1520779"/>
              <a:gd name="connsiteX75" fmla="*/ 1404000 w 2016000"/>
              <a:gd name="connsiteY75" fmla="*/ 1108800 h 1520779"/>
              <a:gd name="connsiteX76" fmla="*/ 1382400 w 2016000"/>
              <a:gd name="connsiteY76" fmla="*/ 1116000 h 1520779"/>
              <a:gd name="connsiteX77" fmla="*/ 1317600 w 2016000"/>
              <a:gd name="connsiteY77" fmla="*/ 1152000 h 1520779"/>
              <a:gd name="connsiteX78" fmla="*/ 1224000 w 2016000"/>
              <a:gd name="connsiteY78" fmla="*/ 1159200 h 1520779"/>
              <a:gd name="connsiteX79" fmla="*/ 1180800 w 2016000"/>
              <a:gd name="connsiteY79" fmla="*/ 1166400 h 1520779"/>
              <a:gd name="connsiteX80" fmla="*/ 1144800 w 2016000"/>
              <a:gd name="connsiteY80" fmla="*/ 1173600 h 1520779"/>
              <a:gd name="connsiteX81" fmla="*/ 770400 w 2016000"/>
              <a:gd name="connsiteY81" fmla="*/ 1180800 h 1520779"/>
              <a:gd name="connsiteX82" fmla="*/ 698400 w 2016000"/>
              <a:gd name="connsiteY82" fmla="*/ 1195200 h 1520779"/>
              <a:gd name="connsiteX83" fmla="*/ 655200 w 2016000"/>
              <a:gd name="connsiteY83" fmla="*/ 1209600 h 1520779"/>
              <a:gd name="connsiteX84" fmla="*/ 633600 w 2016000"/>
              <a:gd name="connsiteY84" fmla="*/ 1216800 h 1520779"/>
              <a:gd name="connsiteX85" fmla="*/ 590400 w 2016000"/>
              <a:gd name="connsiteY85" fmla="*/ 1231200 h 1520779"/>
              <a:gd name="connsiteX86" fmla="*/ 568800 w 2016000"/>
              <a:gd name="connsiteY86" fmla="*/ 1238400 h 1520779"/>
              <a:gd name="connsiteX87" fmla="*/ 424800 w 2016000"/>
              <a:gd name="connsiteY87" fmla="*/ 1224000 h 1520779"/>
              <a:gd name="connsiteX88" fmla="*/ 396000 w 2016000"/>
              <a:gd name="connsiteY88" fmla="*/ 1216800 h 1520779"/>
              <a:gd name="connsiteX89" fmla="*/ 352800 w 2016000"/>
              <a:gd name="connsiteY89" fmla="*/ 1202400 h 1520779"/>
              <a:gd name="connsiteX90" fmla="*/ 331200 w 2016000"/>
              <a:gd name="connsiteY90" fmla="*/ 1180800 h 1520779"/>
              <a:gd name="connsiteX91" fmla="*/ 331200 w 2016000"/>
              <a:gd name="connsiteY91" fmla="*/ 1512000 h 1520779"/>
              <a:gd name="connsiteX92" fmla="*/ 259200 w 2016000"/>
              <a:gd name="connsiteY92" fmla="*/ 1418400 h 1520779"/>
              <a:gd name="connsiteX93" fmla="*/ 201600 w 2016000"/>
              <a:gd name="connsiteY93" fmla="*/ 1346400 h 1520779"/>
              <a:gd name="connsiteX94" fmla="*/ 158400 w 2016000"/>
              <a:gd name="connsiteY94" fmla="*/ 1224000 h 1520779"/>
              <a:gd name="connsiteX95" fmla="*/ 136800 w 2016000"/>
              <a:gd name="connsiteY95" fmla="*/ 1123200 h 1520779"/>
              <a:gd name="connsiteX96" fmla="*/ 208800 w 2016000"/>
              <a:gd name="connsiteY96" fmla="*/ 986400 h 1520779"/>
              <a:gd name="connsiteX97" fmla="*/ 216000 w 2016000"/>
              <a:gd name="connsiteY97" fmla="*/ 964800 h 1520779"/>
              <a:gd name="connsiteX98" fmla="*/ 280800 w 2016000"/>
              <a:gd name="connsiteY98" fmla="*/ 921600 h 1520779"/>
              <a:gd name="connsiteX99" fmla="*/ 302400 w 2016000"/>
              <a:gd name="connsiteY99" fmla="*/ 907200 h 1520779"/>
              <a:gd name="connsiteX100" fmla="*/ 316800 w 2016000"/>
              <a:gd name="connsiteY100" fmla="*/ 885600 h 1520779"/>
              <a:gd name="connsiteX101" fmla="*/ 345600 w 2016000"/>
              <a:gd name="connsiteY101" fmla="*/ 820800 h 1520779"/>
              <a:gd name="connsiteX102" fmla="*/ 360000 w 2016000"/>
              <a:gd name="connsiteY102" fmla="*/ 763200 h 1520779"/>
              <a:gd name="connsiteX103" fmla="*/ 367200 w 2016000"/>
              <a:gd name="connsiteY103" fmla="*/ 741600 h 1520779"/>
              <a:gd name="connsiteX104" fmla="*/ 381600 w 2016000"/>
              <a:gd name="connsiteY104" fmla="*/ 662400 h 1520779"/>
              <a:gd name="connsiteX105" fmla="*/ 338400 w 2016000"/>
              <a:gd name="connsiteY105" fmla="*/ 648000 h 1520779"/>
              <a:gd name="connsiteX106" fmla="*/ 316800 w 2016000"/>
              <a:gd name="connsiteY106" fmla="*/ 640800 h 1520779"/>
              <a:gd name="connsiteX107" fmla="*/ 295200 w 2016000"/>
              <a:gd name="connsiteY107" fmla="*/ 619200 h 1520779"/>
              <a:gd name="connsiteX108" fmla="*/ 252000 w 2016000"/>
              <a:gd name="connsiteY108" fmla="*/ 604800 h 1520779"/>
              <a:gd name="connsiteX109" fmla="*/ 180000 w 2016000"/>
              <a:gd name="connsiteY109" fmla="*/ 612000 h 1520779"/>
              <a:gd name="connsiteX110" fmla="*/ 151200 w 2016000"/>
              <a:gd name="connsiteY110" fmla="*/ 619200 h 1520779"/>
              <a:gd name="connsiteX111" fmla="*/ 28800 w 2016000"/>
              <a:gd name="connsiteY111" fmla="*/ 612000 h 1520779"/>
              <a:gd name="connsiteX112" fmla="*/ 14400 w 2016000"/>
              <a:gd name="connsiteY112" fmla="*/ 590400 h 1520779"/>
              <a:gd name="connsiteX113" fmla="*/ 0 w 2016000"/>
              <a:gd name="connsiteY113" fmla="*/ 532800 h 1520779"/>
              <a:gd name="connsiteX114" fmla="*/ 7200 w 2016000"/>
              <a:gd name="connsiteY114" fmla="*/ 381600 h 1520779"/>
              <a:gd name="connsiteX115" fmla="*/ 28800 w 2016000"/>
              <a:gd name="connsiteY115" fmla="*/ 345600 h 1520779"/>
              <a:gd name="connsiteX0" fmla="*/ 28800 w 2016000"/>
              <a:gd name="connsiteY0" fmla="*/ 345600 h 1555221"/>
              <a:gd name="connsiteX1" fmla="*/ 28800 w 2016000"/>
              <a:gd name="connsiteY1" fmla="*/ 345600 h 1555221"/>
              <a:gd name="connsiteX2" fmla="*/ 93600 w 2016000"/>
              <a:gd name="connsiteY2" fmla="*/ 352800 h 1555221"/>
              <a:gd name="connsiteX3" fmla="*/ 194400 w 2016000"/>
              <a:gd name="connsiteY3" fmla="*/ 331200 h 1555221"/>
              <a:gd name="connsiteX4" fmla="*/ 324000 w 2016000"/>
              <a:gd name="connsiteY4" fmla="*/ 338400 h 1555221"/>
              <a:gd name="connsiteX5" fmla="*/ 367200 w 2016000"/>
              <a:gd name="connsiteY5" fmla="*/ 352800 h 1555221"/>
              <a:gd name="connsiteX6" fmla="*/ 388800 w 2016000"/>
              <a:gd name="connsiteY6" fmla="*/ 360000 h 1555221"/>
              <a:gd name="connsiteX7" fmla="*/ 410400 w 2016000"/>
              <a:gd name="connsiteY7" fmla="*/ 410400 h 1555221"/>
              <a:gd name="connsiteX8" fmla="*/ 417600 w 2016000"/>
              <a:gd name="connsiteY8" fmla="*/ 432000 h 1555221"/>
              <a:gd name="connsiteX9" fmla="*/ 432000 w 2016000"/>
              <a:gd name="connsiteY9" fmla="*/ 453600 h 1555221"/>
              <a:gd name="connsiteX10" fmla="*/ 439200 w 2016000"/>
              <a:gd name="connsiteY10" fmla="*/ 475200 h 1555221"/>
              <a:gd name="connsiteX11" fmla="*/ 482400 w 2016000"/>
              <a:gd name="connsiteY11" fmla="*/ 504000 h 1555221"/>
              <a:gd name="connsiteX12" fmla="*/ 568800 w 2016000"/>
              <a:gd name="connsiteY12" fmla="*/ 496800 h 1555221"/>
              <a:gd name="connsiteX13" fmla="*/ 612000 w 2016000"/>
              <a:gd name="connsiteY13" fmla="*/ 482400 h 1555221"/>
              <a:gd name="connsiteX14" fmla="*/ 633600 w 2016000"/>
              <a:gd name="connsiteY14" fmla="*/ 475200 h 1555221"/>
              <a:gd name="connsiteX15" fmla="*/ 655200 w 2016000"/>
              <a:gd name="connsiteY15" fmla="*/ 468000 h 1555221"/>
              <a:gd name="connsiteX16" fmla="*/ 676800 w 2016000"/>
              <a:gd name="connsiteY16" fmla="*/ 453600 h 1555221"/>
              <a:gd name="connsiteX17" fmla="*/ 705600 w 2016000"/>
              <a:gd name="connsiteY17" fmla="*/ 410400 h 1555221"/>
              <a:gd name="connsiteX18" fmla="*/ 712800 w 2016000"/>
              <a:gd name="connsiteY18" fmla="*/ 388800 h 1555221"/>
              <a:gd name="connsiteX19" fmla="*/ 727200 w 2016000"/>
              <a:gd name="connsiteY19" fmla="*/ 367200 h 1555221"/>
              <a:gd name="connsiteX20" fmla="*/ 741600 w 2016000"/>
              <a:gd name="connsiteY20" fmla="*/ 324000 h 1555221"/>
              <a:gd name="connsiteX21" fmla="*/ 748800 w 2016000"/>
              <a:gd name="connsiteY21" fmla="*/ 302400 h 1555221"/>
              <a:gd name="connsiteX22" fmla="*/ 792000 w 2016000"/>
              <a:gd name="connsiteY22" fmla="*/ 288000 h 1555221"/>
              <a:gd name="connsiteX23" fmla="*/ 813600 w 2016000"/>
              <a:gd name="connsiteY23" fmla="*/ 280800 h 1555221"/>
              <a:gd name="connsiteX24" fmla="*/ 835200 w 2016000"/>
              <a:gd name="connsiteY24" fmla="*/ 266400 h 1555221"/>
              <a:gd name="connsiteX25" fmla="*/ 885600 w 2016000"/>
              <a:gd name="connsiteY25" fmla="*/ 252000 h 1555221"/>
              <a:gd name="connsiteX26" fmla="*/ 907200 w 2016000"/>
              <a:gd name="connsiteY26" fmla="*/ 237600 h 1555221"/>
              <a:gd name="connsiteX27" fmla="*/ 928800 w 2016000"/>
              <a:gd name="connsiteY27" fmla="*/ 230400 h 1555221"/>
              <a:gd name="connsiteX28" fmla="*/ 1159200 w 2016000"/>
              <a:gd name="connsiteY28" fmla="*/ 216000 h 1555221"/>
              <a:gd name="connsiteX29" fmla="*/ 1195200 w 2016000"/>
              <a:gd name="connsiteY29" fmla="*/ 208800 h 1555221"/>
              <a:gd name="connsiteX30" fmla="*/ 1404000 w 2016000"/>
              <a:gd name="connsiteY30" fmla="*/ 201600 h 1555221"/>
              <a:gd name="connsiteX31" fmla="*/ 1411200 w 2016000"/>
              <a:gd name="connsiteY31" fmla="*/ 158400 h 1555221"/>
              <a:gd name="connsiteX32" fmla="*/ 1425600 w 2016000"/>
              <a:gd name="connsiteY32" fmla="*/ 115200 h 1555221"/>
              <a:gd name="connsiteX33" fmla="*/ 1432800 w 2016000"/>
              <a:gd name="connsiteY33" fmla="*/ 93600 h 1555221"/>
              <a:gd name="connsiteX34" fmla="*/ 1454400 w 2016000"/>
              <a:gd name="connsiteY34" fmla="*/ 50400 h 1555221"/>
              <a:gd name="connsiteX35" fmla="*/ 1497600 w 2016000"/>
              <a:gd name="connsiteY35" fmla="*/ 36000 h 1555221"/>
              <a:gd name="connsiteX36" fmla="*/ 1562400 w 2016000"/>
              <a:gd name="connsiteY36" fmla="*/ 14400 h 1555221"/>
              <a:gd name="connsiteX37" fmla="*/ 1584000 w 2016000"/>
              <a:gd name="connsiteY37" fmla="*/ 7200 h 1555221"/>
              <a:gd name="connsiteX38" fmla="*/ 1605600 w 2016000"/>
              <a:gd name="connsiteY38" fmla="*/ 0 h 1555221"/>
              <a:gd name="connsiteX39" fmla="*/ 1728000 w 2016000"/>
              <a:gd name="connsiteY39" fmla="*/ 14400 h 1555221"/>
              <a:gd name="connsiteX40" fmla="*/ 1749600 w 2016000"/>
              <a:gd name="connsiteY40" fmla="*/ 21600 h 1555221"/>
              <a:gd name="connsiteX41" fmla="*/ 1814400 w 2016000"/>
              <a:gd name="connsiteY41" fmla="*/ 64800 h 1555221"/>
              <a:gd name="connsiteX42" fmla="*/ 1836000 w 2016000"/>
              <a:gd name="connsiteY42" fmla="*/ 79200 h 1555221"/>
              <a:gd name="connsiteX43" fmla="*/ 1994400 w 2016000"/>
              <a:gd name="connsiteY43" fmla="*/ 64800 h 1555221"/>
              <a:gd name="connsiteX44" fmla="*/ 1994400 w 2016000"/>
              <a:gd name="connsiteY44" fmla="*/ 64800 h 1555221"/>
              <a:gd name="connsiteX45" fmla="*/ 2001600 w 2016000"/>
              <a:gd name="connsiteY45" fmla="*/ 158400 h 1555221"/>
              <a:gd name="connsiteX46" fmla="*/ 2008800 w 2016000"/>
              <a:gd name="connsiteY46" fmla="*/ 187200 h 1555221"/>
              <a:gd name="connsiteX47" fmla="*/ 2016000 w 2016000"/>
              <a:gd name="connsiteY47" fmla="*/ 223200 h 1555221"/>
              <a:gd name="connsiteX48" fmla="*/ 2008800 w 2016000"/>
              <a:gd name="connsiteY48" fmla="*/ 417600 h 1555221"/>
              <a:gd name="connsiteX49" fmla="*/ 2001600 w 2016000"/>
              <a:gd name="connsiteY49" fmla="*/ 547200 h 1555221"/>
              <a:gd name="connsiteX50" fmla="*/ 1972800 w 2016000"/>
              <a:gd name="connsiteY50" fmla="*/ 554400 h 1555221"/>
              <a:gd name="connsiteX51" fmla="*/ 1929600 w 2016000"/>
              <a:gd name="connsiteY51" fmla="*/ 547200 h 1555221"/>
              <a:gd name="connsiteX52" fmla="*/ 1886400 w 2016000"/>
              <a:gd name="connsiteY52" fmla="*/ 511200 h 1555221"/>
              <a:gd name="connsiteX53" fmla="*/ 1843200 w 2016000"/>
              <a:gd name="connsiteY53" fmla="*/ 482400 h 1555221"/>
              <a:gd name="connsiteX54" fmla="*/ 1821600 w 2016000"/>
              <a:gd name="connsiteY54" fmla="*/ 468000 h 1555221"/>
              <a:gd name="connsiteX55" fmla="*/ 1800000 w 2016000"/>
              <a:gd name="connsiteY55" fmla="*/ 460800 h 1555221"/>
              <a:gd name="connsiteX56" fmla="*/ 1641600 w 2016000"/>
              <a:gd name="connsiteY56" fmla="*/ 468000 h 1555221"/>
              <a:gd name="connsiteX57" fmla="*/ 1605600 w 2016000"/>
              <a:gd name="connsiteY57" fmla="*/ 496800 h 1555221"/>
              <a:gd name="connsiteX58" fmla="*/ 1562400 w 2016000"/>
              <a:gd name="connsiteY58" fmla="*/ 532800 h 1555221"/>
              <a:gd name="connsiteX59" fmla="*/ 1519200 w 2016000"/>
              <a:gd name="connsiteY59" fmla="*/ 568800 h 1555221"/>
              <a:gd name="connsiteX60" fmla="*/ 1512000 w 2016000"/>
              <a:gd name="connsiteY60" fmla="*/ 604800 h 1555221"/>
              <a:gd name="connsiteX61" fmla="*/ 1504800 w 2016000"/>
              <a:gd name="connsiteY61" fmla="*/ 626400 h 1555221"/>
              <a:gd name="connsiteX62" fmla="*/ 1526400 w 2016000"/>
              <a:gd name="connsiteY62" fmla="*/ 770400 h 1555221"/>
              <a:gd name="connsiteX63" fmla="*/ 1533600 w 2016000"/>
              <a:gd name="connsiteY63" fmla="*/ 792000 h 1555221"/>
              <a:gd name="connsiteX64" fmla="*/ 1605600 w 2016000"/>
              <a:gd name="connsiteY64" fmla="*/ 849600 h 1555221"/>
              <a:gd name="connsiteX65" fmla="*/ 1627200 w 2016000"/>
              <a:gd name="connsiteY65" fmla="*/ 856800 h 1555221"/>
              <a:gd name="connsiteX66" fmla="*/ 1648800 w 2016000"/>
              <a:gd name="connsiteY66" fmla="*/ 864000 h 1555221"/>
              <a:gd name="connsiteX67" fmla="*/ 1670400 w 2016000"/>
              <a:gd name="connsiteY67" fmla="*/ 907200 h 1555221"/>
              <a:gd name="connsiteX68" fmla="*/ 1663200 w 2016000"/>
              <a:gd name="connsiteY68" fmla="*/ 957600 h 1555221"/>
              <a:gd name="connsiteX69" fmla="*/ 1656000 w 2016000"/>
              <a:gd name="connsiteY69" fmla="*/ 979200 h 1555221"/>
              <a:gd name="connsiteX70" fmla="*/ 1569600 w 2016000"/>
              <a:gd name="connsiteY70" fmla="*/ 1022400 h 1555221"/>
              <a:gd name="connsiteX71" fmla="*/ 1548000 w 2016000"/>
              <a:gd name="connsiteY71" fmla="*/ 1029600 h 1555221"/>
              <a:gd name="connsiteX72" fmla="*/ 1504800 w 2016000"/>
              <a:gd name="connsiteY72" fmla="*/ 1051200 h 1555221"/>
              <a:gd name="connsiteX73" fmla="*/ 1461600 w 2016000"/>
              <a:gd name="connsiteY73" fmla="*/ 1072800 h 1555221"/>
              <a:gd name="connsiteX74" fmla="*/ 1447200 w 2016000"/>
              <a:gd name="connsiteY74" fmla="*/ 1094400 h 1555221"/>
              <a:gd name="connsiteX75" fmla="*/ 1404000 w 2016000"/>
              <a:gd name="connsiteY75" fmla="*/ 1108800 h 1555221"/>
              <a:gd name="connsiteX76" fmla="*/ 1382400 w 2016000"/>
              <a:gd name="connsiteY76" fmla="*/ 1116000 h 1555221"/>
              <a:gd name="connsiteX77" fmla="*/ 1317600 w 2016000"/>
              <a:gd name="connsiteY77" fmla="*/ 1152000 h 1555221"/>
              <a:gd name="connsiteX78" fmla="*/ 1224000 w 2016000"/>
              <a:gd name="connsiteY78" fmla="*/ 1159200 h 1555221"/>
              <a:gd name="connsiteX79" fmla="*/ 1180800 w 2016000"/>
              <a:gd name="connsiteY79" fmla="*/ 1166400 h 1555221"/>
              <a:gd name="connsiteX80" fmla="*/ 1144800 w 2016000"/>
              <a:gd name="connsiteY80" fmla="*/ 1173600 h 1555221"/>
              <a:gd name="connsiteX81" fmla="*/ 770400 w 2016000"/>
              <a:gd name="connsiteY81" fmla="*/ 1180800 h 1555221"/>
              <a:gd name="connsiteX82" fmla="*/ 698400 w 2016000"/>
              <a:gd name="connsiteY82" fmla="*/ 1195200 h 1555221"/>
              <a:gd name="connsiteX83" fmla="*/ 655200 w 2016000"/>
              <a:gd name="connsiteY83" fmla="*/ 1209600 h 1555221"/>
              <a:gd name="connsiteX84" fmla="*/ 633600 w 2016000"/>
              <a:gd name="connsiteY84" fmla="*/ 1216800 h 1555221"/>
              <a:gd name="connsiteX85" fmla="*/ 590400 w 2016000"/>
              <a:gd name="connsiteY85" fmla="*/ 1231200 h 1555221"/>
              <a:gd name="connsiteX86" fmla="*/ 568800 w 2016000"/>
              <a:gd name="connsiteY86" fmla="*/ 1238400 h 1555221"/>
              <a:gd name="connsiteX87" fmla="*/ 424800 w 2016000"/>
              <a:gd name="connsiteY87" fmla="*/ 1224000 h 1555221"/>
              <a:gd name="connsiteX88" fmla="*/ 410400 w 2016000"/>
              <a:gd name="connsiteY88" fmla="*/ 1555200 h 1555221"/>
              <a:gd name="connsiteX89" fmla="*/ 352800 w 2016000"/>
              <a:gd name="connsiteY89" fmla="*/ 1202400 h 1555221"/>
              <a:gd name="connsiteX90" fmla="*/ 331200 w 2016000"/>
              <a:gd name="connsiteY90" fmla="*/ 1180800 h 1555221"/>
              <a:gd name="connsiteX91" fmla="*/ 331200 w 2016000"/>
              <a:gd name="connsiteY91" fmla="*/ 1512000 h 1555221"/>
              <a:gd name="connsiteX92" fmla="*/ 259200 w 2016000"/>
              <a:gd name="connsiteY92" fmla="*/ 1418400 h 1555221"/>
              <a:gd name="connsiteX93" fmla="*/ 201600 w 2016000"/>
              <a:gd name="connsiteY93" fmla="*/ 1346400 h 1555221"/>
              <a:gd name="connsiteX94" fmla="*/ 158400 w 2016000"/>
              <a:gd name="connsiteY94" fmla="*/ 1224000 h 1555221"/>
              <a:gd name="connsiteX95" fmla="*/ 136800 w 2016000"/>
              <a:gd name="connsiteY95" fmla="*/ 1123200 h 1555221"/>
              <a:gd name="connsiteX96" fmla="*/ 208800 w 2016000"/>
              <a:gd name="connsiteY96" fmla="*/ 986400 h 1555221"/>
              <a:gd name="connsiteX97" fmla="*/ 216000 w 2016000"/>
              <a:gd name="connsiteY97" fmla="*/ 964800 h 1555221"/>
              <a:gd name="connsiteX98" fmla="*/ 280800 w 2016000"/>
              <a:gd name="connsiteY98" fmla="*/ 921600 h 1555221"/>
              <a:gd name="connsiteX99" fmla="*/ 302400 w 2016000"/>
              <a:gd name="connsiteY99" fmla="*/ 907200 h 1555221"/>
              <a:gd name="connsiteX100" fmla="*/ 316800 w 2016000"/>
              <a:gd name="connsiteY100" fmla="*/ 885600 h 1555221"/>
              <a:gd name="connsiteX101" fmla="*/ 345600 w 2016000"/>
              <a:gd name="connsiteY101" fmla="*/ 820800 h 1555221"/>
              <a:gd name="connsiteX102" fmla="*/ 360000 w 2016000"/>
              <a:gd name="connsiteY102" fmla="*/ 763200 h 1555221"/>
              <a:gd name="connsiteX103" fmla="*/ 367200 w 2016000"/>
              <a:gd name="connsiteY103" fmla="*/ 741600 h 1555221"/>
              <a:gd name="connsiteX104" fmla="*/ 381600 w 2016000"/>
              <a:gd name="connsiteY104" fmla="*/ 662400 h 1555221"/>
              <a:gd name="connsiteX105" fmla="*/ 338400 w 2016000"/>
              <a:gd name="connsiteY105" fmla="*/ 648000 h 1555221"/>
              <a:gd name="connsiteX106" fmla="*/ 316800 w 2016000"/>
              <a:gd name="connsiteY106" fmla="*/ 640800 h 1555221"/>
              <a:gd name="connsiteX107" fmla="*/ 295200 w 2016000"/>
              <a:gd name="connsiteY107" fmla="*/ 619200 h 1555221"/>
              <a:gd name="connsiteX108" fmla="*/ 252000 w 2016000"/>
              <a:gd name="connsiteY108" fmla="*/ 604800 h 1555221"/>
              <a:gd name="connsiteX109" fmla="*/ 180000 w 2016000"/>
              <a:gd name="connsiteY109" fmla="*/ 612000 h 1555221"/>
              <a:gd name="connsiteX110" fmla="*/ 151200 w 2016000"/>
              <a:gd name="connsiteY110" fmla="*/ 619200 h 1555221"/>
              <a:gd name="connsiteX111" fmla="*/ 28800 w 2016000"/>
              <a:gd name="connsiteY111" fmla="*/ 612000 h 1555221"/>
              <a:gd name="connsiteX112" fmla="*/ 14400 w 2016000"/>
              <a:gd name="connsiteY112" fmla="*/ 590400 h 1555221"/>
              <a:gd name="connsiteX113" fmla="*/ 0 w 2016000"/>
              <a:gd name="connsiteY113" fmla="*/ 532800 h 1555221"/>
              <a:gd name="connsiteX114" fmla="*/ 7200 w 2016000"/>
              <a:gd name="connsiteY114" fmla="*/ 381600 h 1555221"/>
              <a:gd name="connsiteX115" fmla="*/ 28800 w 2016000"/>
              <a:gd name="connsiteY115" fmla="*/ 345600 h 1555221"/>
              <a:gd name="connsiteX0" fmla="*/ 28800 w 2016000"/>
              <a:gd name="connsiteY0" fmla="*/ 345600 h 1579695"/>
              <a:gd name="connsiteX1" fmla="*/ 28800 w 2016000"/>
              <a:gd name="connsiteY1" fmla="*/ 345600 h 1579695"/>
              <a:gd name="connsiteX2" fmla="*/ 93600 w 2016000"/>
              <a:gd name="connsiteY2" fmla="*/ 352800 h 1579695"/>
              <a:gd name="connsiteX3" fmla="*/ 194400 w 2016000"/>
              <a:gd name="connsiteY3" fmla="*/ 331200 h 1579695"/>
              <a:gd name="connsiteX4" fmla="*/ 324000 w 2016000"/>
              <a:gd name="connsiteY4" fmla="*/ 338400 h 1579695"/>
              <a:gd name="connsiteX5" fmla="*/ 367200 w 2016000"/>
              <a:gd name="connsiteY5" fmla="*/ 352800 h 1579695"/>
              <a:gd name="connsiteX6" fmla="*/ 388800 w 2016000"/>
              <a:gd name="connsiteY6" fmla="*/ 360000 h 1579695"/>
              <a:gd name="connsiteX7" fmla="*/ 410400 w 2016000"/>
              <a:gd name="connsiteY7" fmla="*/ 410400 h 1579695"/>
              <a:gd name="connsiteX8" fmla="*/ 417600 w 2016000"/>
              <a:gd name="connsiteY8" fmla="*/ 432000 h 1579695"/>
              <a:gd name="connsiteX9" fmla="*/ 432000 w 2016000"/>
              <a:gd name="connsiteY9" fmla="*/ 453600 h 1579695"/>
              <a:gd name="connsiteX10" fmla="*/ 439200 w 2016000"/>
              <a:gd name="connsiteY10" fmla="*/ 475200 h 1579695"/>
              <a:gd name="connsiteX11" fmla="*/ 482400 w 2016000"/>
              <a:gd name="connsiteY11" fmla="*/ 504000 h 1579695"/>
              <a:gd name="connsiteX12" fmla="*/ 568800 w 2016000"/>
              <a:gd name="connsiteY12" fmla="*/ 496800 h 1579695"/>
              <a:gd name="connsiteX13" fmla="*/ 612000 w 2016000"/>
              <a:gd name="connsiteY13" fmla="*/ 482400 h 1579695"/>
              <a:gd name="connsiteX14" fmla="*/ 633600 w 2016000"/>
              <a:gd name="connsiteY14" fmla="*/ 475200 h 1579695"/>
              <a:gd name="connsiteX15" fmla="*/ 655200 w 2016000"/>
              <a:gd name="connsiteY15" fmla="*/ 468000 h 1579695"/>
              <a:gd name="connsiteX16" fmla="*/ 676800 w 2016000"/>
              <a:gd name="connsiteY16" fmla="*/ 453600 h 1579695"/>
              <a:gd name="connsiteX17" fmla="*/ 705600 w 2016000"/>
              <a:gd name="connsiteY17" fmla="*/ 410400 h 1579695"/>
              <a:gd name="connsiteX18" fmla="*/ 712800 w 2016000"/>
              <a:gd name="connsiteY18" fmla="*/ 388800 h 1579695"/>
              <a:gd name="connsiteX19" fmla="*/ 727200 w 2016000"/>
              <a:gd name="connsiteY19" fmla="*/ 367200 h 1579695"/>
              <a:gd name="connsiteX20" fmla="*/ 741600 w 2016000"/>
              <a:gd name="connsiteY20" fmla="*/ 324000 h 1579695"/>
              <a:gd name="connsiteX21" fmla="*/ 748800 w 2016000"/>
              <a:gd name="connsiteY21" fmla="*/ 302400 h 1579695"/>
              <a:gd name="connsiteX22" fmla="*/ 792000 w 2016000"/>
              <a:gd name="connsiteY22" fmla="*/ 288000 h 1579695"/>
              <a:gd name="connsiteX23" fmla="*/ 813600 w 2016000"/>
              <a:gd name="connsiteY23" fmla="*/ 280800 h 1579695"/>
              <a:gd name="connsiteX24" fmla="*/ 835200 w 2016000"/>
              <a:gd name="connsiteY24" fmla="*/ 266400 h 1579695"/>
              <a:gd name="connsiteX25" fmla="*/ 885600 w 2016000"/>
              <a:gd name="connsiteY25" fmla="*/ 252000 h 1579695"/>
              <a:gd name="connsiteX26" fmla="*/ 907200 w 2016000"/>
              <a:gd name="connsiteY26" fmla="*/ 237600 h 1579695"/>
              <a:gd name="connsiteX27" fmla="*/ 928800 w 2016000"/>
              <a:gd name="connsiteY27" fmla="*/ 230400 h 1579695"/>
              <a:gd name="connsiteX28" fmla="*/ 1159200 w 2016000"/>
              <a:gd name="connsiteY28" fmla="*/ 216000 h 1579695"/>
              <a:gd name="connsiteX29" fmla="*/ 1195200 w 2016000"/>
              <a:gd name="connsiteY29" fmla="*/ 208800 h 1579695"/>
              <a:gd name="connsiteX30" fmla="*/ 1404000 w 2016000"/>
              <a:gd name="connsiteY30" fmla="*/ 201600 h 1579695"/>
              <a:gd name="connsiteX31" fmla="*/ 1411200 w 2016000"/>
              <a:gd name="connsiteY31" fmla="*/ 158400 h 1579695"/>
              <a:gd name="connsiteX32" fmla="*/ 1425600 w 2016000"/>
              <a:gd name="connsiteY32" fmla="*/ 115200 h 1579695"/>
              <a:gd name="connsiteX33" fmla="*/ 1432800 w 2016000"/>
              <a:gd name="connsiteY33" fmla="*/ 93600 h 1579695"/>
              <a:gd name="connsiteX34" fmla="*/ 1454400 w 2016000"/>
              <a:gd name="connsiteY34" fmla="*/ 50400 h 1579695"/>
              <a:gd name="connsiteX35" fmla="*/ 1497600 w 2016000"/>
              <a:gd name="connsiteY35" fmla="*/ 36000 h 1579695"/>
              <a:gd name="connsiteX36" fmla="*/ 1562400 w 2016000"/>
              <a:gd name="connsiteY36" fmla="*/ 14400 h 1579695"/>
              <a:gd name="connsiteX37" fmla="*/ 1584000 w 2016000"/>
              <a:gd name="connsiteY37" fmla="*/ 7200 h 1579695"/>
              <a:gd name="connsiteX38" fmla="*/ 1605600 w 2016000"/>
              <a:gd name="connsiteY38" fmla="*/ 0 h 1579695"/>
              <a:gd name="connsiteX39" fmla="*/ 1728000 w 2016000"/>
              <a:gd name="connsiteY39" fmla="*/ 14400 h 1579695"/>
              <a:gd name="connsiteX40" fmla="*/ 1749600 w 2016000"/>
              <a:gd name="connsiteY40" fmla="*/ 21600 h 1579695"/>
              <a:gd name="connsiteX41" fmla="*/ 1814400 w 2016000"/>
              <a:gd name="connsiteY41" fmla="*/ 64800 h 1579695"/>
              <a:gd name="connsiteX42" fmla="*/ 1836000 w 2016000"/>
              <a:gd name="connsiteY42" fmla="*/ 79200 h 1579695"/>
              <a:gd name="connsiteX43" fmla="*/ 1994400 w 2016000"/>
              <a:gd name="connsiteY43" fmla="*/ 64800 h 1579695"/>
              <a:gd name="connsiteX44" fmla="*/ 1994400 w 2016000"/>
              <a:gd name="connsiteY44" fmla="*/ 64800 h 1579695"/>
              <a:gd name="connsiteX45" fmla="*/ 2001600 w 2016000"/>
              <a:gd name="connsiteY45" fmla="*/ 158400 h 1579695"/>
              <a:gd name="connsiteX46" fmla="*/ 2008800 w 2016000"/>
              <a:gd name="connsiteY46" fmla="*/ 187200 h 1579695"/>
              <a:gd name="connsiteX47" fmla="*/ 2016000 w 2016000"/>
              <a:gd name="connsiteY47" fmla="*/ 223200 h 1579695"/>
              <a:gd name="connsiteX48" fmla="*/ 2008800 w 2016000"/>
              <a:gd name="connsiteY48" fmla="*/ 417600 h 1579695"/>
              <a:gd name="connsiteX49" fmla="*/ 2001600 w 2016000"/>
              <a:gd name="connsiteY49" fmla="*/ 547200 h 1579695"/>
              <a:gd name="connsiteX50" fmla="*/ 1972800 w 2016000"/>
              <a:gd name="connsiteY50" fmla="*/ 554400 h 1579695"/>
              <a:gd name="connsiteX51" fmla="*/ 1929600 w 2016000"/>
              <a:gd name="connsiteY51" fmla="*/ 547200 h 1579695"/>
              <a:gd name="connsiteX52" fmla="*/ 1886400 w 2016000"/>
              <a:gd name="connsiteY52" fmla="*/ 511200 h 1579695"/>
              <a:gd name="connsiteX53" fmla="*/ 1843200 w 2016000"/>
              <a:gd name="connsiteY53" fmla="*/ 482400 h 1579695"/>
              <a:gd name="connsiteX54" fmla="*/ 1821600 w 2016000"/>
              <a:gd name="connsiteY54" fmla="*/ 468000 h 1579695"/>
              <a:gd name="connsiteX55" fmla="*/ 1800000 w 2016000"/>
              <a:gd name="connsiteY55" fmla="*/ 460800 h 1579695"/>
              <a:gd name="connsiteX56" fmla="*/ 1641600 w 2016000"/>
              <a:gd name="connsiteY56" fmla="*/ 468000 h 1579695"/>
              <a:gd name="connsiteX57" fmla="*/ 1605600 w 2016000"/>
              <a:gd name="connsiteY57" fmla="*/ 496800 h 1579695"/>
              <a:gd name="connsiteX58" fmla="*/ 1562400 w 2016000"/>
              <a:gd name="connsiteY58" fmla="*/ 532800 h 1579695"/>
              <a:gd name="connsiteX59" fmla="*/ 1519200 w 2016000"/>
              <a:gd name="connsiteY59" fmla="*/ 568800 h 1579695"/>
              <a:gd name="connsiteX60" fmla="*/ 1512000 w 2016000"/>
              <a:gd name="connsiteY60" fmla="*/ 604800 h 1579695"/>
              <a:gd name="connsiteX61" fmla="*/ 1504800 w 2016000"/>
              <a:gd name="connsiteY61" fmla="*/ 626400 h 1579695"/>
              <a:gd name="connsiteX62" fmla="*/ 1526400 w 2016000"/>
              <a:gd name="connsiteY62" fmla="*/ 770400 h 1579695"/>
              <a:gd name="connsiteX63" fmla="*/ 1533600 w 2016000"/>
              <a:gd name="connsiteY63" fmla="*/ 792000 h 1579695"/>
              <a:gd name="connsiteX64" fmla="*/ 1605600 w 2016000"/>
              <a:gd name="connsiteY64" fmla="*/ 849600 h 1579695"/>
              <a:gd name="connsiteX65" fmla="*/ 1627200 w 2016000"/>
              <a:gd name="connsiteY65" fmla="*/ 856800 h 1579695"/>
              <a:gd name="connsiteX66" fmla="*/ 1648800 w 2016000"/>
              <a:gd name="connsiteY66" fmla="*/ 864000 h 1579695"/>
              <a:gd name="connsiteX67" fmla="*/ 1670400 w 2016000"/>
              <a:gd name="connsiteY67" fmla="*/ 907200 h 1579695"/>
              <a:gd name="connsiteX68" fmla="*/ 1663200 w 2016000"/>
              <a:gd name="connsiteY68" fmla="*/ 957600 h 1579695"/>
              <a:gd name="connsiteX69" fmla="*/ 1656000 w 2016000"/>
              <a:gd name="connsiteY69" fmla="*/ 979200 h 1579695"/>
              <a:gd name="connsiteX70" fmla="*/ 1569600 w 2016000"/>
              <a:gd name="connsiteY70" fmla="*/ 1022400 h 1579695"/>
              <a:gd name="connsiteX71" fmla="*/ 1548000 w 2016000"/>
              <a:gd name="connsiteY71" fmla="*/ 1029600 h 1579695"/>
              <a:gd name="connsiteX72" fmla="*/ 1504800 w 2016000"/>
              <a:gd name="connsiteY72" fmla="*/ 1051200 h 1579695"/>
              <a:gd name="connsiteX73" fmla="*/ 1461600 w 2016000"/>
              <a:gd name="connsiteY73" fmla="*/ 1072800 h 1579695"/>
              <a:gd name="connsiteX74" fmla="*/ 1447200 w 2016000"/>
              <a:gd name="connsiteY74" fmla="*/ 1094400 h 1579695"/>
              <a:gd name="connsiteX75" fmla="*/ 1404000 w 2016000"/>
              <a:gd name="connsiteY75" fmla="*/ 1108800 h 1579695"/>
              <a:gd name="connsiteX76" fmla="*/ 1382400 w 2016000"/>
              <a:gd name="connsiteY76" fmla="*/ 1116000 h 1579695"/>
              <a:gd name="connsiteX77" fmla="*/ 1317600 w 2016000"/>
              <a:gd name="connsiteY77" fmla="*/ 1152000 h 1579695"/>
              <a:gd name="connsiteX78" fmla="*/ 1224000 w 2016000"/>
              <a:gd name="connsiteY78" fmla="*/ 1159200 h 1579695"/>
              <a:gd name="connsiteX79" fmla="*/ 1180800 w 2016000"/>
              <a:gd name="connsiteY79" fmla="*/ 1166400 h 1579695"/>
              <a:gd name="connsiteX80" fmla="*/ 1144800 w 2016000"/>
              <a:gd name="connsiteY80" fmla="*/ 1173600 h 1579695"/>
              <a:gd name="connsiteX81" fmla="*/ 770400 w 2016000"/>
              <a:gd name="connsiteY81" fmla="*/ 1180800 h 1579695"/>
              <a:gd name="connsiteX82" fmla="*/ 698400 w 2016000"/>
              <a:gd name="connsiteY82" fmla="*/ 1195200 h 1579695"/>
              <a:gd name="connsiteX83" fmla="*/ 655200 w 2016000"/>
              <a:gd name="connsiteY83" fmla="*/ 1209600 h 1579695"/>
              <a:gd name="connsiteX84" fmla="*/ 633600 w 2016000"/>
              <a:gd name="connsiteY84" fmla="*/ 1216800 h 1579695"/>
              <a:gd name="connsiteX85" fmla="*/ 590400 w 2016000"/>
              <a:gd name="connsiteY85" fmla="*/ 1231200 h 1579695"/>
              <a:gd name="connsiteX86" fmla="*/ 568800 w 2016000"/>
              <a:gd name="connsiteY86" fmla="*/ 1238400 h 1579695"/>
              <a:gd name="connsiteX87" fmla="*/ 424800 w 2016000"/>
              <a:gd name="connsiteY87" fmla="*/ 1224000 h 1579695"/>
              <a:gd name="connsiteX88" fmla="*/ 410400 w 2016000"/>
              <a:gd name="connsiteY88" fmla="*/ 1555200 h 1579695"/>
              <a:gd name="connsiteX89" fmla="*/ 352800 w 2016000"/>
              <a:gd name="connsiteY89" fmla="*/ 1202400 h 1579695"/>
              <a:gd name="connsiteX90" fmla="*/ 331200 w 2016000"/>
              <a:gd name="connsiteY90" fmla="*/ 1562400 h 1579695"/>
              <a:gd name="connsiteX91" fmla="*/ 331200 w 2016000"/>
              <a:gd name="connsiteY91" fmla="*/ 1512000 h 1579695"/>
              <a:gd name="connsiteX92" fmla="*/ 259200 w 2016000"/>
              <a:gd name="connsiteY92" fmla="*/ 1418400 h 1579695"/>
              <a:gd name="connsiteX93" fmla="*/ 201600 w 2016000"/>
              <a:gd name="connsiteY93" fmla="*/ 1346400 h 1579695"/>
              <a:gd name="connsiteX94" fmla="*/ 158400 w 2016000"/>
              <a:gd name="connsiteY94" fmla="*/ 1224000 h 1579695"/>
              <a:gd name="connsiteX95" fmla="*/ 136800 w 2016000"/>
              <a:gd name="connsiteY95" fmla="*/ 1123200 h 1579695"/>
              <a:gd name="connsiteX96" fmla="*/ 208800 w 2016000"/>
              <a:gd name="connsiteY96" fmla="*/ 986400 h 1579695"/>
              <a:gd name="connsiteX97" fmla="*/ 216000 w 2016000"/>
              <a:gd name="connsiteY97" fmla="*/ 964800 h 1579695"/>
              <a:gd name="connsiteX98" fmla="*/ 280800 w 2016000"/>
              <a:gd name="connsiteY98" fmla="*/ 921600 h 1579695"/>
              <a:gd name="connsiteX99" fmla="*/ 302400 w 2016000"/>
              <a:gd name="connsiteY99" fmla="*/ 907200 h 1579695"/>
              <a:gd name="connsiteX100" fmla="*/ 316800 w 2016000"/>
              <a:gd name="connsiteY100" fmla="*/ 885600 h 1579695"/>
              <a:gd name="connsiteX101" fmla="*/ 345600 w 2016000"/>
              <a:gd name="connsiteY101" fmla="*/ 820800 h 1579695"/>
              <a:gd name="connsiteX102" fmla="*/ 360000 w 2016000"/>
              <a:gd name="connsiteY102" fmla="*/ 763200 h 1579695"/>
              <a:gd name="connsiteX103" fmla="*/ 367200 w 2016000"/>
              <a:gd name="connsiteY103" fmla="*/ 741600 h 1579695"/>
              <a:gd name="connsiteX104" fmla="*/ 381600 w 2016000"/>
              <a:gd name="connsiteY104" fmla="*/ 662400 h 1579695"/>
              <a:gd name="connsiteX105" fmla="*/ 338400 w 2016000"/>
              <a:gd name="connsiteY105" fmla="*/ 648000 h 1579695"/>
              <a:gd name="connsiteX106" fmla="*/ 316800 w 2016000"/>
              <a:gd name="connsiteY106" fmla="*/ 640800 h 1579695"/>
              <a:gd name="connsiteX107" fmla="*/ 295200 w 2016000"/>
              <a:gd name="connsiteY107" fmla="*/ 619200 h 1579695"/>
              <a:gd name="connsiteX108" fmla="*/ 252000 w 2016000"/>
              <a:gd name="connsiteY108" fmla="*/ 604800 h 1579695"/>
              <a:gd name="connsiteX109" fmla="*/ 180000 w 2016000"/>
              <a:gd name="connsiteY109" fmla="*/ 612000 h 1579695"/>
              <a:gd name="connsiteX110" fmla="*/ 151200 w 2016000"/>
              <a:gd name="connsiteY110" fmla="*/ 619200 h 1579695"/>
              <a:gd name="connsiteX111" fmla="*/ 28800 w 2016000"/>
              <a:gd name="connsiteY111" fmla="*/ 612000 h 1579695"/>
              <a:gd name="connsiteX112" fmla="*/ 14400 w 2016000"/>
              <a:gd name="connsiteY112" fmla="*/ 590400 h 1579695"/>
              <a:gd name="connsiteX113" fmla="*/ 0 w 2016000"/>
              <a:gd name="connsiteY113" fmla="*/ 532800 h 1579695"/>
              <a:gd name="connsiteX114" fmla="*/ 7200 w 2016000"/>
              <a:gd name="connsiteY114" fmla="*/ 381600 h 1579695"/>
              <a:gd name="connsiteX115" fmla="*/ 28800 w 2016000"/>
              <a:gd name="connsiteY115" fmla="*/ 345600 h 1579695"/>
              <a:gd name="connsiteX0" fmla="*/ 28800 w 2016000"/>
              <a:gd name="connsiteY0" fmla="*/ 345600 h 1571822"/>
              <a:gd name="connsiteX1" fmla="*/ 28800 w 2016000"/>
              <a:gd name="connsiteY1" fmla="*/ 345600 h 1571822"/>
              <a:gd name="connsiteX2" fmla="*/ 93600 w 2016000"/>
              <a:gd name="connsiteY2" fmla="*/ 352800 h 1571822"/>
              <a:gd name="connsiteX3" fmla="*/ 194400 w 2016000"/>
              <a:gd name="connsiteY3" fmla="*/ 331200 h 1571822"/>
              <a:gd name="connsiteX4" fmla="*/ 324000 w 2016000"/>
              <a:gd name="connsiteY4" fmla="*/ 338400 h 1571822"/>
              <a:gd name="connsiteX5" fmla="*/ 367200 w 2016000"/>
              <a:gd name="connsiteY5" fmla="*/ 352800 h 1571822"/>
              <a:gd name="connsiteX6" fmla="*/ 388800 w 2016000"/>
              <a:gd name="connsiteY6" fmla="*/ 360000 h 1571822"/>
              <a:gd name="connsiteX7" fmla="*/ 410400 w 2016000"/>
              <a:gd name="connsiteY7" fmla="*/ 410400 h 1571822"/>
              <a:gd name="connsiteX8" fmla="*/ 417600 w 2016000"/>
              <a:gd name="connsiteY8" fmla="*/ 432000 h 1571822"/>
              <a:gd name="connsiteX9" fmla="*/ 432000 w 2016000"/>
              <a:gd name="connsiteY9" fmla="*/ 453600 h 1571822"/>
              <a:gd name="connsiteX10" fmla="*/ 439200 w 2016000"/>
              <a:gd name="connsiteY10" fmla="*/ 475200 h 1571822"/>
              <a:gd name="connsiteX11" fmla="*/ 482400 w 2016000"/>
              <a:gd name="connsiteY11" fmla="*/ 504000 h 1571822"/>
              <a:gd name="connsiteX12" fmla="*/ 568800 w 2016000"/>
              <a:gd name="connsiteY12" fmla="*/ 496800 h 1571822"/>
              <a:gd name="connsiteX13" fmla="*/ 612000 w 2016000"/>
              <a:gd name="connsiteY13" fmla="*/ 482400 h 1571822"/>
              <a:gd name="connsiteX14" fmla="*/ 633600 w 2016000"/>
              <a:gd name="connsiteY14" fmla="*/ 475200 h 1571822"/>
              <a:gd name="connsiteX15" fmla="*/ 655200 w 2016000"/>
              <a:gd name="connsiteY15" fmla="*/ 468000 h 1571822"/>
              <a:gd name="connsiteX16" fmla="*/ 676800 w 2016000"/>
              <a:gd name="connsiteY16" fmla="*/ 453600 h 1571822"/>
              <a:gd name="connsiteX17" fmla="*/ 705600 w 2016000"/>
              <a:gd name="connsiteY17" fmla="*/ 410400 h 1571822"/>
              <a:gd name="connsiteX18" fmla="*/ 712800 w 2016000"/>
              <a:gd name="connsiteY18" fmla="*/ 388800 h 1571822"/>
              <a:gd name="connsiteX19" fmla="*/ 727200 w 2016000"/>
              <a:gd name="connsiteY19" fmla="*/ 367200 h 1571822"/>
              <a:gd name="connsiteX20" fmla="*/ 741600 w 2016000"/>
              <a:gd name="connsiteY20" fmla="*/ 324000 h 1571822"/>
              <a:gd name="connsiteX21" fmla="*/ 748800 w 2016000"/>
              <a:gd name="connsiteY21" fmla="*/ 302400 h 1571822"/>
              <a:gd name="connsiteX22" fmla="*/ 792000 w 2016000"/>
              <a:gd name="connsiteY22" fmla="*/ 288000 h 1571822"/>
              <a:gd name="connsiteX23" fmla="*/ 813600 w 2016000"/>
              <a:gd name="connsiteY23" fmla="*/ 280800 h 1571822"/>
              <a:gd name="connsiteX24" fmla="*/ 835200 w 2016000"/>
              <a:gd name="connsiteY24" fmla="*/ 266400 h 1571822"/>
              <a:gd name="connsiteX25" fmla="*/ 885600 w 2016000"/>
              <a:gd name="connsiteY25" fmla="*/ 252000 h 1571822"/>
              <a:gd name="connsiteX26" fmla="*/ 907200 w 2016000"/>
              <a:gd name="connsiteY26" fmla="*/ 237600 h 1571822"/>
              <a:gd name="connsiteX27" fmla="*/ 928800 w 2016000"/>
              <a:gd name="connsiteY27" fmla="*/ 230400 h 1571822"/>
              <a:gd name="connsiteX28" fmla="*/ 1159200 w 2016000"/>
              <a:gd name="connsiteY28" fmla="*/ 216000 h 1571822"/>
              <a:gd name="connsiteX29" fmla="*/ 1195200 w 2016000"/>
              <a:gd name="connsiteY29" fmla="*/ 208800 h 1571822"/>
              <a:gd name="connsiteX30" fmla="*/ 1404000 w 2016000"/>
              <a:gd name="connsiteY30" fmla="*/ 201600 h 1571822"/>
              <a:gd name="connsiteX31" fmla="*/ 1411200 w 2016000"/>
              <a:gd name="connsiteY31" fmla="*/ 158400 h 1571822"/>
              <a:gd name="connsiteX32" fmla="*/ 1425600 w 2016000"/>
              <a:gd name="connsiteY32" fmla="*/ 115200 h 1571822"/>
              <a:gd name="connsiteX33" fmla="*/ 1432800 w 2016000"/>
              <a:gd name="connsiteY33" fmla="*/ 93600 h 1571822"/>
              <a:gd name="connsiteX34" fmla="*/ 1454400 w 2016000"/>
              <a:gd name="connsiteY34" fmla="*/ 50400 h 1571822"/>
              <a:gd name="connsiteX35" fmla="*/ 1497600 w 2016000"/>
              <a:gd name="connsiteY35" fmla="*/ 36000 h 1571822"/>
              <a:gd name="connsiteX36" fmla="*/ 1562400 w 2016000"/>
              <a:gd name="connsiteY36" fmla="*/ 14400 h 1571822"/>
              <a:gd name="connsiteX37" fmla="*/ 1584000 w 2016000"/>
              <a:gd name="connsiteY37" fmla="*/ 7200 h 1571822"/>
              <a:gd name="connsiteX38" fmla="*/ 1605600 w 2016000"/>
              <a:gd name="connsiteY38" fmla="*/ 0 h 1571822"/>
              <a:gd name="connsiteX39" fmla="*/ 1728000 w 2016000"/>
              <a:gd name="connsiteY39" fmla="*/ 14400 h 1571822"/>
              <a:gd name="connsiteX40" fmla="*/ 1749600 w 2016000"/>
              <a:gd name="connsiteY40" fmla="*/ 21600 h 1571822"/>
              <a:gd name="connsiteX41" fmla="*/ 1814400 w 2016000"/>
              <a:gd name="connsiteY41" fmla="*/ 64800 h 1571822"/>
              <a:gd name="connsiteX42" fmla="*/ 1836000 w 2016000"/>
              <a:gd name="connsiteY42" fmla="*/ 79200 h 1571822"/>
              <a:gd name="connsiteX43" fmla="*/ 1994400 w 2016000"/>
              <a:gd name="connsiteY43" fmla="*/ 64800 h 1571822"/>
              <a:gd name="connsiteX44" fmla="*/ 1994400 w 2016000"/>
              <a:gd name="connsiteY44" fmla="*/ 64800 h 1571822"/>
              <a:gd name="connsiteX45" fmla="*/ 2001600 w 2016000"/>
              <a:gd name="connsiteY45" fmla="*/ 158400 h 1571822"/>
              <a:gd name="connsiteX46" fmla="*/ 2008800 w 2016000"/>
              <a:gd name="connsiteY46" fmla="*/ 187200 h 1571822"/>
              <a:gd name="connsiteX47" fmla="*/ 2016000 w 2016000"/>
              <a:gd name="connsiteY47" fmla="*/ 223200 h 1571822"/>
              <a:gd name="connsiteX48" fmla="*/ 2008800 w 2016000"/>
              <a:gd name="connsiteY48" fmla="*/ 417600 h 1571822"/>
              <a:gd name="connsiteX49" fmla="*/ 2001600 w 2016000"/>
              <a:gd name="connsiteY49" fmla="*/ 547200 h 1571822"/>
              <a:gd name="connsiteX50" fmla="*/ 1972800 w 2016000"/>
              <a:gd name="connsiteY50" fmla="*/ 554400 h 1571822"/>
              <a:gd name="connsiteX51" fmla="*/ 1929600 w 2016000"/>
              <a:gd name="connsiteY51" fmla="*/ 547200 h 1571822"/>
              <a:gd name="connsiteX52" fmla="*/ 1886400 w 2016000"/>
              <a:gd name="connsiteY52" fmla="*/ 511200 h 1571822"/>
              <a:gd name="connsiteX53" fmla="*/ 1843200 w 2016000"/>
              <a:gd name="connsiteY53" fmla="*/ 482400 h 1571822"/>
              <a:gd name="connsiteX54" fmla="*/ 1821600 w 2016000"/>
              <a:gd name="connsiteY54" fmla="*/ 468000 h 1571822"/>
              <a:gd name="connsiteX55" fmla="*/ 1800000 w 2016000"/>
              <a:gd name="connsiteY55" fmla="*/ 460800 h 1571822"/>
              <a:gd name="connsiteX56" fmla="*/ 1641600 w 2016000"/>
              <a:gd name="connsiteY56" fmla="*/ 468000 h 1571822"/>
              <a:gd name="connsiteX57" fmla="*/ 1605600 w 2016000"/>
              <a:gd name="connsiteY57" fmla="*/ 496800 h 1571822"/>
              <a:gd name="connsiteX58" fmla="*/ 1562400 w 2016000"/>
              <a:gd name="connsiteY58" fmla="*/ 532800 h 1571822"/>
              <a:gd name="connsiteX59" fmla="*/ 1519200 w 2016000"/>
              <a:gd name="connsiteY59" fmla="*/ 568800 h 1571822"/>
              <a:gd name="connsiteX60" fmla="*/ 1512000 w 2016000"/>
              <a:gd name="connsiteY60" fmla="*/ 604800 h 1571822"/>
              <a:gd name="connsiteX61" fmla="*/ 1504800 w 2016000"/>
              <a:gd name="connsiteY61" fmla="*/ 626400 h 1571822"/>
              <a:gd name="connsiteX62" fmla="*/ 1526400 w 2016000"/>
              <a:gd name="connsiteY62" fmla="*/ 770400 h 1571822"/>
              <a:gd name="connsiteX63" fmla="*/ 1533600 w 2016000"/>
              <a:gd name="connsiteY63" fmla="*/ 792000 h 1571822"/>
              <a:gd name="connsiteX64" fmla="*/ 1605600 w 2016000"/>
              <a:gd name="connsiteY64" fmla="*/ 849600 h 1571822"/>
              <a:gd name="connsiteX65" fmla="*/ 1627200 w 2016000"/>
              <a:gd name="connsiteY65" fmla="*/ 856800 h 1571822"/>
              <a:gd name="connsiteX66" fmla="*/ 1648800 w 2016000"/>
              <a:gd name="connsiteY66" fmla="*/ 864000 h 1571822"/>
              <a:gd name="connsiteX67" fmla="*/ 1670400 w 2016000"/>
              <a:gd name="connsiteY67" fmla="*/ 907200 h 1571822"/>
              <a:gd name="connsiteX68" fmla="*/ 1663200 w 2016000"/>
              <a:gd name="connsiteY68" fmla="*/ 957600 h 1571822"/>
              <a:gd name="connsiteX69" fmla="*/ 1656000 w 2016000"/>
              <a:gd name="connsiteY69" fmla="*/ 979200 h 1571822"/>
              <a:gd name="connsiteX70" fmla="*/ 1569600 w 2016000"/>
              <a:gd name="connsiteY70" fmla="*/ 1022400 h 1571822"/>
              <a:gd name="connsiteX71" fmla="*/ 1548000 w 2016000"/>
              <a:gd name="connsiteY71" fmla="*/ 1029600 h 1571822"/>
              <a:gd name="connsiteX72" fmla="*/ 1504800 w 2016000"/>
              <a:gd name="connsiteY72" fmla="*/ 1051200 h 1571822"/>
              <a:gd name="connsiteX73" fmla="*/ 1461600 w 2016000"/>
              <a:gd name="connsiteY73" fmla="*/ 1072800 h 1571822"/>
              <a:gd name="connsiteX74" fmla="*/ 1447200 w 2016000"/>
              <a:gd name="connsiteY74" fmla="*/ 1094400 h 1571822"/>
              <a:gd name="connsiteX75" fmla="*/ 1404000 w 2016000"/>
              <a:gd name="connsiteY75" fmla="*/ 1108800 h 1571822"/>
              <a:gd name="connsiteX76" fmla="*/ 1382400 w 2016000"/>
              <a:gd name="connsiteY76" fmla="*/ 1116000 h 1571822"/>
              <a:gd name="connsiteX77" fmla="*/ 1317600 w 2016000"/>
              <a:gd name="connsiteY77" fmla="*/ 1152000 h 1571822"/>
              <a:gd name="connsiteX78" fmla="*/ 1224000 w 2016000"/>
              <a:gd name="connsiteY78" fmla="*/ 1159200 h 1571822"/>
              <a:gd name="connsiteX79" fmla="*/ 1180800 w 2016000"/>
              <a:gd name="connsiteY79" fmla="*/ 1166400 h 1571822"/>
              <a:gd name="connsiteX80" fmla="*/ 1144800 w 2016000"/>
              <a:gd name="connsiteY80" fmla="*/ 1173600 h 1571822"/>
              <a:gd name="connsiteX81" fmla="*/ 770400 w 2016000"/>
              <a:gd name="connsiteY81" fmla="*/ 1180800 h 1571822"/>
              <a:gd name="connsiteX82" fmla="*/ 698400 w 2016000"/>
              <a:gd name="connsiteY82" fmla="*/ 1195200 h 1571822"/>
              <a:gd name="connsiteX83" fmla="*/ 655200 w 2016000"/>
              <a:gd name="connsiteY83" fmla="*/ 1209600 h 1571822"/>
              <a:gd name="connsiteX84" fmla="*/ 633600 w 2016000"/>
              <a:gd name="connsiteY84" fmla="*/ 1216800 h 1571822"/>
              <a:gd name="connsiteX85" fmla="*/ 590400 w 2016000"/>
              <a:gd name="connsiteY85" fmla="*/ 1231200 h 1571822"/>
              <a:gd name="connsiteX86" fmla="*/ 568800 w 2016000"/>
              <a:gd name="connsiteY86" fmla="*/ 1238400 h 1571822"/>
              <a:gd name="connsiteX87" fmla="*/ 424800 w 2016000"/>
              <a:gd name="connsiteY87" fmla="*/ 1224000 h 1571822"/>
              <a:gd name="connsiteX88" fmla="*/ 410400 w 2016000"/>
              <a:gd name="connsiteY88" fmla="*/ 1555200 h 1571822"/>
              <a:gd name="connsiteX89" fmla="*/ 388800 w 2016000"/>
              <a:gd name="connsiteY89" fmla="*/ 1526400 h 1571822"/>
              <a:gd name="connsiteX90" fmla="*/ 331200 w 2016000"/>
              <a:gd name="connsiteY90" fmla="*/ 1562400 h 1571822"/>
              <a:gd name="connsiteX91" fmla="*/ 331200 w 2016000"/>
              <a:gd name="connsiteY91" fmla="*/ 1512000 h 1571822"/>
              <a:gd name="connsiteX92" fmla="*/ 259200 w 2016000"/>
              <a:gd name="connsiteY92" fmla="*/ 1418400 h 1571822"/>
              <a:gd name="connsiteX93" fmla="*/ 201600 w 2016000"/>
              <a:gd name="connsiteY93" fmla="*/ 1346400 h 1571822"/>
              <a:gd name="connsiteX94" fmla="*/ 158400 w 2016000"/>
              <a:gd name="connsiteY94" fmla="*/ 1224000 h 1571822"/>
              <a:gd name="connsiteX95" fmla="*/ 136800 w 2016000"/>
              <a:gd name="connsiteY95" fmla="*/ 1123200 h 1571822"/>
              <a:gd name="connsiteX96" fmla="*/ 208800 w 2016000"/>
              <a:gd name="connsiteY96" fmla="*/ 986400 h 1571822"/>
              <a:gd name="connsiteX97" fmla="*/ 216000 w 2016000"/>
              <a:gd name="connsiteY97" fmla="*/ 964800 h 1571822"/>
              <a:gd name="connsiteX98" fmla="*/ 280800 w 2016000"/>
              <a:gd name="connsiteY98" fmla="*/ 921600 h 1571822"/>
              <a:gd name="connsiteX99" fmla="*/ 302400 w 2016000"/>
              <a:gd name="connsiteY99" fmla="*/ 907200 h 1571822"/>
              <a:gd name="connsiteX100" fmla="*/ 316800 w 2016000"/>
              <a:gd name="connsiteY100" fmla="*/ 885600 h 1571822"/>
              <a:gd name="connsiteX101" fmla="*/ 345600 w 2016000"/>
              <a:gd name="connsiteY101" fmla="*/ 820800 h 1571822"/>
              <a:gd name="connsiteX102" fmla="*/ 360000 w 2016000"/>
              <a:gd name="connsiteY102" fmla="*/ 763200 h 1571822"/>
              <a:gd name="connsiteX103" fmla="*/ 367200 w 2016000"/>
              <a:gd name="connsiteY103" fmla="*/ 741600 h 1571822"/>
              <a:gd name="connsiteX104" fmla="*/ 381600 w 2016000"/>
              <a:gd name="connsiteY104" fmla="*/ 662400 h 1571822"/>
              <a:gd name="connsiteX105" fmla="*/ 338400 w 2016000"/>
              <a:gd name="connsiteY105" fmla="*/ 648000 h 1571822"/>
              <a:gd name="connsiteX106" fmla="*/ 316800 w 2016000"/>
              <a:gd name="connsiteY106" fmla="*/ 640800 h 1571822"/>
              <a:gd name="connsiteX107" fmla="*/ 295200 w 2016000"/>
              <a:gd name="connsiteY107" fmla="*/ 619200 h 1571822"/>
              <a:gd name="connsiteX108" fmla="*/ 252000 w 2016000"/>
              <a:gd name="connsiteY108" fmla="*/ 604800 h 1571822"/>
              <a:gd name="connsiteX109" fmla="*/ 180000 w 2016000"/>
              <a:gd name="connsiteY109" fmla="*/ 612000 h 1571822"/>
              <a:gd name="connsiteX110" fmla="*/ 151200 w 2016000"/>
              <a:gd name="connsiteY110" fmla="*/ 619200 h 1571822"/>
              <a:gd name="connsiteX111" fmla="*/ 28800 w 2016000"/>
              <a:gd name="connsiteY111" fmla="*/ 612000 h 1571822"/>
              <a:gd name="connsiteX112" fmla="*/ 14400 w 2016000"/>
              <a:gd name="connsiteY112" fmla="*/ 590400 h 1571822"/>
              <a:gd name="connsiteX113" fmla="*/ 0 w 2016000"/>
              <a:gd name="connsiteY113" fmla="*/ 532800 h 1571822"/>
              <a:gd name="connsiteX114" fmla="*/ 7200 w 2016000"/>
              <a:gd name="connsiteY114" fmla="*/ 381600 h 1571822"/>
              <a:gd name="connsiteX115" fmla="*/ 28800 w 2016000"/>
              <a:gd name="connsiteY115" fmla="*/ 345600 h 1571822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770400 w 2016000"/>
              <a:gd name="connsiteY81" fmla="*/ 1180800 h 1562511"/>
              <a:gd name="connsiteX82" fmla="*/ 698400 w 2016000"/>
              <a:gd name="connsiteY82" fmla="*/ 1195200 h 1562511"/>
              <a:gd name="connsiteX83" fmla="*/ 655200 w 2016000"/>
              <a:gd name="connsiteY83" fmla="*/ 1209600 h 1562511"/>
              <a:gd name="connsiteX84" fmla="*/ 633600 w 2016000"/>
              <a:gd name="connsiteY84" fmla="*/ 1216800 h 1562511"/>
              <a:gd name="connsiteX85" fmla="*/ 590400 w 2016000"/>
              <a:gd name="connsiteY85" fmla="*/ 1231200 h 1562511"/>
              <a:gd name="connsiteX86" fmla="*/ 568800 w 2016000"/>
              <a:gd name="connsiteY86" fmla="*/ 1238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770400 w 2016000"/>
              <a:gd name="connsiteY81" fmla="*/ 1180800 h 1562511"/>
              <a:gd name="connsiteX82" fmla="*/ 698400 w 2016000"/>
              <a:gd name="connsiteY82" fmla="*/ 1195200 h 1562511"/>
              <a:gd name="connsiteX83" fmla="*/ 655200 w 2016000"/>
              <a:gd name="connsiteY83" fmla="*/ 1209600 h 1562511"/>
              <a:gd name="connsiteX84" fmla="*/ 633600 w 2016000"/>
              <a:gd name="connsiteY84" fmla="*/ 1216800 h 1562511"/>
              <a:gd name="connsiteX85" fmla="*/ 590400 w 2016000"/>
              <a:gd name="connsiteY85" fmla="*/ 1231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770400 w 2016000"/>
              <a:gd name="connsiteY81" fmla="*/ 1180800 h 1562511"/>
              <a:gd name="connsiteX82" fmla="*/ 698400 w 2016000"/>
              <a:gd name="connsiteY82" fmla="*/ 1195200 h 1562511"/>
              <a:gd name="connsiteX83" fmla="*/ 655200 w 2016000"/>
              <a:gd name="connsiteY83" fmla="*/ 1209600 h 1562511"/>
              <a:gd name="connsiteX84" fmla="*/ 633600 w 2016000"/>
              <a:gd name="connsiteY84" fmla="*/ 12168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770400 w 2016000"/>
              <a:gd name="connsiteY81" fmla="*/ 1180800 h 1562511"/>
              <a:gd name="connsiteX82" fmla="*/ 698400 w 2016000"/>
              <a:gd name="connsiteY82" fmla="*/ 1195200 h 1562511"/>
              <a:gd name="connsiteX83" fmla="*/ 655200 w 2016000"/>
              <a:gd name="connsiteY83" fmla="*/ 12096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770400 w 2016000"/>
              <a:gd name="connsiteY81" fmla="*/ 1180800 h 1562511"/>
              <a:gd name="connsiteX82" fmla="*/ 698400 w 2016000"/>
              <a:gd name="connsiteY82" fmla="*/ 11952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770400 w 2016000"/>
              <a:gd name="connsiteY81" fmla="*/ 1180800 h 1562511"/>
              <a:gd name="connsiteX82" fmla="*/ 900000 w 2016000"/>
              <a:gd name="connsiteY82" fmla="*/ 14328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871200 w 2016000"/>
              <a:gd name="connsiteY81" fmla="*/ 1310400 h 1562511"/>
              <a:gd name="connsiteX82" fmla="*/ 900000 w 2016000"/>
              <a:gd name="connsiteY82" fmla="*/ 14328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871200 w 2016000"/>
              <a:gd name="connsiteY81" fmla="*/ 1310400 h 1562511"/>
              <a:gd name="connsiteX82" fmla="*/ 900000 w 2016000"/>
              <a:gd name="connsiteY82" fmla="*/ 14328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900000 w 2016000"/>
              <a:gd name="connsiteY82" fmla="*/ 14328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382400 w 2016000"/>
              <a:gd name="connsiteY76" fmla="*/ 11160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871200 w 2016000"/>
              <a:gd name="connsiteY82" fmla="*/ 13824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04000 w 2016000"/>
              <a:gd name="connsiteY75" fmla="*/ 1108800 h 1562511"/>
              <a:gd name="connsiteX76" fmla="*/ 1418400 w 2016000"/>
              <a:gd name="connsiteY76" fmla="*/ 11592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871200 w 2016000"/>
              <a:gd name="connsiteY82" fmla="*/ 13824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47200 w 2016000"/>
              <a:gd name="connsiteY74" fmla="*/ 1094400 h 1562511"/>
              <a:gd name="connsiteX75" fmla="*/ 1447200 w 2016000"/>
              <a:gd name="connsiteY75" fmla="*/ 1144800 h 1562511"/>
              <a:gd name="connsiteX76" fmla="*/ 1418400 w 2016000"/>
              <a:gd name="connsiteY76" fmla="*/ 11592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871200 w 2016000"/>
              <a:gd name="connsiteY82" fmla="*/ 13824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461600 w 2016000"/>
              <a:gd name="connsiteY73" fmla="*/ 1072800 h 1562511"/>
              <a:gd name="connsiteX74" fmla="*/ 1490400 w 2016000"/>
              <a:gd name="connsiteY74" fmla="*/ 1123200 h 1562511"/>
              <a:gd name="connsiteX75" fmla="*/ 1447200 w 2016000"/>
              <a:gd name="connsiteY75" fmla="*/ 1144800 h 1562511"/>
              <a:gd name="connsiteX76" fmla="*/ 1418400 w 2016000"/>
              <a:gd name="connsiteY76" fmla="*/ 11592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871200 w 2016000"/>
              <a:gd name="connsiteY82" fmla="*/ 13824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04800 w 2016000"/>
              <a:gd name="connsiteY72" fmla="*/ 1051200 h 1562511"/>
              <a:gd name="connsiteX73" fmla="*/ 1548000 w 2016000"/>
              <a:gd name="connsiteY73" fmla="*/ 1116000 h 1562511"/>
              <a:gd name="connsiteX74" fmla="*/ 1490400 w 2016000"/>
              <a:gd name="connsiteY74" fmla="*/ 1123200 h 1562511"/>
              <a:gd name="connsiteX75" fmla="*/ 1447200 w 2016000"/>
              <a:gd name="connsiteY75" fmla="*/ 1144800 h 1562511"/>
              <a:gd name="connsiteX76" fmla="*/ 1418400 w 2016000"/>
              <a:gd name="connsiteY76" fmla="*/ 11592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871200 w 2016000"/>
              <a:gd name="connsiteY82" fmla="*/ 13824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548000 w 2016000"/>
              <a:gd name="connsiteY71" fmla="*/ 1029600 h 1562511"/>
              <a:gd name="connsiteX72" fmla="*/ 1591200 w 2016000"/>
              <a:gd name="connsiteY72" fmla="*/ 1087200 h 1562511"/>
              <a:gd name="connsiteX73" fmla="*/ 1548000 w 2016000"/>
              <a:gd name="connsiteY73" fmla="*/ 1116000 h 1562511"/>
              <a:gd name="connsiteX74" fmla="*/ 1490400 w 2016000"/>
              <a:gd name="connsiteY74" fmla="*/ 1123200 h 1562511"/>
              <a:gd name="connsiteX75" fmla="*/ 1447200 w 2016000"/>
              <a:gd name="connsiteY75" fmla="*/ 1144800 h 1562511"/>
              <a:gd name="connsiteX76" fmla="*/ 1418400 w 2016000"/>
              <a:gd name="connsiteY76" fmla="*/ 11592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871200 w 2016000"/>
              <a:gd name="connsiteY82" fmla="*/ 13824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569600 w 2016000"/>
              <a:gd name="connsiteY70" fmla="*/ 1022400 h 1562511"/>
              <a:gd name="connsiteX71" fmla="*/ 1605600 w 2016000"/>
              <a:gd name="connsiteY71" fmla="*/ 1051200 h 1562511"/>
              <a:gd name="connsiteX72" fmla="*/ 1591200 w 2016000"/>
              <a:gd name="connsiteY72" fmla="*/ 1087200 h 1562511"/>
              <a:gd name="connsiteX73" fmla="*/ 1548000 w 2016000"/>
              <a:gd name="connsiteY73" fmla="*/ 1116000 h 1562511"/>
              <a:gd name="connsiteX74" fmla="*/ 1490400 w 2016000"/>
              <a:gd name="connsiteY74" fmla="*/ 1123200 h 1562511"/>
              <a:gd name="connsiteX75" fmla="*/ 1447200 w 2016000"/>
              <a:gd name="connsiteY75" fmla="*/ 1144800 h 1562511"/>
              <a:gd name="connsiteX76" fmla="*/ 1418400 w 2016000"/>
              <a:gd name="connsiteY76" fmla="*/ 11592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871200 w 2016000"/>
              <a:gd name="connsiteY82" fmla="*/ 13824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62511"/>
              <a:gd name="connsiteX1" fmla="*/ 28800 w 2016000"/>
              <a:gd name="connsiteY1" fmla="*/ 345600 h 1562511"/>
              <a:gd name="connsiteX2" fmla="*/ 93600 w 2016000"/>
              <a:gd name="connsiteY2" fmla="*/ 352800 h 1562511"/>
              <a:gd name="connsiteX3" fmla="*/ 194400 w 2016000"/>
              <a:gd name="connsiteY3" fmla="*/ 331200 h 1562511"/>
              <a:gd name="connsiteX4" fmla="*/ 324000 w 2016000"/>
              <a:gd name="connsiteY4" fmla="*/ 338400 h 1562511"/>
              <a:gd name="connsiteX5" fmla="*/ 367200 w 2016000"/>
              <a:gd name="connsiteY5" fmla="*/ 352800 h 1562511"/>
              <a:gd name="connsiteX6" fmla="*/ 388800 w 2016000"/>
              <a:gd name="connsiteY6" fmla="*/ 360000 h 1562511"/>
              <a:gd name="connsiteX7" fmla="*/ 410400 w 2016000"/>
              <a:gd name="connsiteY7" fmla="*/ 410400 h 1562511"/>
              <a:gd name="connsiteX8" fmla="*/ 417600 w 2016000"/>
              <a:gd name="connsiteY8" fmla="*/ 432000 h 1562511"/>
              <a:gd name="connsiteX9" fmla="*/ 432000 w 2016000"/>
              <a:gd name="connsiteY9" fmla="*/ 453600 h 1562511"/>
              <a:gd name="connsiteX10" fmla="*/ 439200 w 2016000"/>
              <a:gd name="connsiteY10" fmla="*/ 475200 h 1562511"/>
              <a:gd name="connsiteX11" fmla="*/ 482400 w 2016000"/>
              <a:gd name="connsiteY11" fmla="*/ 504000 h 1562511"/>
              <a:gd name="connsiteX12" fmla="*/ 568800 w 2016000"/>
              <a:gd name="connsiteY12" fmla="*/ 496800 h 1562511"/>
              <a:gd name="connsiteX13" fmla="*/ 612000 w 2016000"/>
              <a:gd name="connsiteY13" fmla="*/ 482400 h 1562511"/>
              <a:gd name="connsiteX14" fmla="*/ 633600 w 2016000"/>
              <a:gd name="connsiteY14" fmla="*/ 475200 h 1562511"/>
              <a:gd name="connsiteX15" fmla="*/ 655200 w 2016000"/>
              <a:gd name="connsiteY15" fmla="*/ 468000 h 1562511"/>
              <a:gd name="connsiteX16" fmla="*/ 676800 w 2016000"/>
              <a:gd name="connsiteY16" fmla="*/ 453600 h 1562511"/>
              <a:gd name="connsiteX17" fmla="*/ 705600 w 2016000"/>
              <a:gd name="connsiteY17" fmla="*/ 410400 h 1562511"/>
              <a:gd name="connsiteX18" fmla="*/ 712800 w 2016000"/>
              <a:gd name="connsiteY18" fmla="*/ 388800 h 1562511"/>
              <a:gd name="connsiteX19" fmla="*/ 727200 w 2016000"/>
              <a:gd name="connsiteY19" fmla="*/ 367200 h 1562511"/>
              <a:gd name="connsiteX20" fmla="*/ 741600 w 2016000"/>
              <a:gd name="connsiteY20" fmla="*/ 324000 h 1562511"/>
              <a:gd name="connsiteX21" fmla="*/ 748800 w 2016000"/>
              <a:gd name="connsiteY21" fmla="*/ 302400 h 1562511"/>
              <a:gd name="connsiteX22" fmla="*/ 792000 w 2016000"/>
              <a:gd name="connsiteY22" fmla="*/ 288000 h 1562511"/>
              <a:gd name="connsiteX23" fmla="*/ 813600 w 2016000"/>
              <a:gd name="connsiteY23" fmla="*/ 280800 h 1562511"/>
              <a:gd name="connsiteX24" fmla="*/ 835200 w 2016000"/>
              <a:gd name="connsiteY24" fmla="*/ 266400 h 1562511"/>
              <a:gd name="connsiteX25" fmla="*/ 885600 w 2016000"/>
              <a:gd name="connsiteY25" fmla="*/ 252000 h 1562511"/>
              <a:gd name="connsiteX26" fmla="*/ 907200 w 2016000"/>
              <a:gd name="connsiteY26" fmla="*/ 237600 h 1562511"/>
              <a:gd name="connsiteX27" fmla="*/ 928800 w 2016000"/>
              <a:gd name="connsiteY27" fmla="*/ 230400 h 1562511"/>
              <a:gd name="connsiteX28" fmla="*/ 1159200 w 2016000"/>
              <a:gd name="connsiteY28" fmla="*/ 216000 h 1562511"/>
              <a:gd name="connsiteX29" fmla="*/ 1195200 w 2016000"/>
              <a:gd name="connsiteY29" fmla="*/ 208800 h 1562511"/>
              <a:gd name="connsiteX30" fmla="*/ 1404000 w 2016000"/>
              <a:gd name="connsiteY30" fmla="*/ 201600 h 1562511"/>
              <a:gd name="connsiteX31" fmla="*/ 1411200 w 2016000"/>
              <a:gd name="connsiteY31" fmla="*/ 158400 h 1562511"/>
              <a:gd name="connsiteX32" fmla="*/ 1425600 w 2016000"/>
              <a:gd name="connsiteY32" fmla="*/ 115200 h 1562511"/>
              <a:gd name="connsiteX33" fmla="*/ 1432800 w 2016000"/>
              <a:gd name="connsiteY33" fmla="*/ 93600 h 1562511"/>
              <a:gd name="connsiteX34" fmla="*/ 1454400 w 2016000"/>
              <a:gd name="connsiteY34" fmla="*/ 50400 h 1562511"/>
              <a:gd name="connsiteX35" fmla="*/ 1497600 w 2016000"/>
              <a:gd name="connsiteY35" fmla="*/ 36000 h 1562511"/>
              <a:gd name="connsiteX36" fmla="*/ 1562400 w 2016000"/>
              <a:gd name="connsiteY36" fmla="*/ 14400 h 1562511"/>
              <a:gd name="connsiteX37" fmla="*/ 1584000 w 2016000"/>
              <a:gd name="connsiteY37" fmla="*/ 7200 h 1562511"/>
              <a:gd name="connsiteX38" fmla="*/ 1605600 w 2016000"/>
              <a:gd name="connsiteY38" fmla="*/ 0 h 1562511"/>
              <a:gd name="connsiteX39" fmla="*/ 1728000 w 2016000"/>
              <a:gd name="connsiteY39" fmla="*/ 14400 h 1562511"/>
              <a:gd name="connsiteX40" fmla="*/ 1749600 w 2016000"/>
              <a:gd name="connsiteY40" fmla="*/ 21600 h 1562511"/>
              <a:gd name="connsiteX41" fmla="*/ 1814400 w 2016000"/>
              <a:gd name="connsiteY41" fmla="*/ 64800 h 1562511"/>
              <a:gd name="connsiteX42" fmla="*/ 1836000 w 2016000"/>
              <a:gd name="connsiteY42" fmla="*/ 79200 h 1562511"/>
              <a:gd name="connsiteX43" fmla="*/ 1994400 w 2016000"/>
              <a:gd name="connsiteY43" fmla="*/ 64800 h 1562511"/>
              <a:gd name="connsiteX44" fmla="*/ 1994400 w 2016000"/>
              <a:gd name="connsiteY44" fmla="*/ 64800 h 1562511"/>
              <a:gd name="connsiteX45" fmla="*/ 2001600 w 2016000"/>
              <a:gd name="connsiteY45" fmla="*/ 158400 h 1562511"/>
              <a:gd name="connsiteX46" fmla="*/ 2008800 w 2016000"/>
              <a:gd name="connsiteY46" fmla="*/ 187200 h 1562511"/>
              <a:gd name="connsiteX47" fmla="*/ 2016000 w 2016000"/>
              <a:gd name="connsiteY47" fmla="*/ 223200 h 1562511"/>
              <a:gd name="connsiteX48" fmla="*/ 2008800 w 2016000"/>
              <a:gd name="connsiteY48" fmla="*/ 417600 h 1562511"/>
              <a:gd name="connsiteX49" fmla="*/ 2001600 w 2016000"/>
              <a:gd name="connsiteY49" fmla="*/ 547200 h 1562511"/>
              <a:gd name="connsiteX50" fmla="*/ 1972800 w 2016000"/>
              <a:gd name="connsiteY50" fmla="*/ 554400 h 1562511"/>
              <a:gd name="connsiteX51" fmla="*/ 1929600 w 2016000"/>
              <a:gd name="connsiteY51" fmla="*/ 547200 h 1562511"/>
              <a:gd name="connsiteX52" fmla="*/ 1886400 w 2016000"/>
              <a:gd name="connsiteY52" fmla="*/ 511200 h 1562511"/>
              <a:gd name="connsiteX53" fmla="*/ 1843200 w 2016000"/>
              <a:gd name="connsiteY53" fmla="*/ 482400 h 1562511"/>
              <a:gd name="connsiteX54" fmla="*/ 1821600 w 2016000"/>
              <a:gd name="connsiteY54" fmla="*/ 468000 h 1562511"/>
              <a:gd name="connsiteX55" fmla="*/ 1800000 w 2016000"/>
              <a:gd name="connsiteY55" fmla="*/ 460800 h 1562511"/>
              <a:gd name="connsiteX56" fmla="*/ 1641600 w 2016000"/>
              <a:gd name="connsiteY56" fmla="*/ 468000 h 1562511"/>
              <a:gd name="connsiteX57" fmla="*/ 1605600 w 2016000"/>
              <a:gd name="connsiteY57" fmla="*/ 496800 h 1562511"/>
              <a:gd name="connsiteX58" fmla="*/ 1562400 w 2016000"/>
              <a:gd name="connsiteY58" fmla="*/ 532800 h 1562511"/>
              <a:gd name="connsiteX59" fmla="*/ 1519200 w 2016000"/>
              <a:gd name="connsiteY59" fmla="*/ 568800 h 1562511"/>
              <a:gd name="connsiteX60" fmla="*/ 1512000 w 2016000"/>
              <a:gd name="connsiteY60" fmla="*/ 604800 h 1562511"/>
              <a:gd name="connsiteX61" fmla="*/ 1504800 w 2016000"/>
              <a:gd name="connsiteY61" fmla="*/ 626400 h 1562511"/>
              <a:gd name="connsiteX62" fmla="*/ 1526400 w 2016000"/>
              <a:gd name="connsiteY62" fmla="*/ 770400 h 1562511"/>
              <a:gd name="connsiteX63" fmla="*/ 1533600 w 2016000"/>
              <a:gd name="connsiteY63" fmla="*/ 792000 h 1562511"/>
              <a:gd name="connsiteX64" fmla="*/ 1605600 w 2016000"/>
              <a:gd name="connsiteY64" fmla="*/ 849600 h 1562511"/>
              <a:gd name="connsiteX65" fmla="*/ 1627200 w 2016000"/>
              <a:gd name="connsiteY65" fmla="*/ 856800 h 1562511"/>
              <a:gd name="connsiteX66" fmla="*/ 1648800 w 2016000"/>
              <a:gd name="connsiteY66" fmla="*/ 864000 h 1562511"/>
              <a:gd name="connsiteX67" fmla="*/ 1670400 w 2016000"/>
              <a:gd name="connsiteY67" fmla="*/ 907200 h 1562511"/>
              <a:gd name="connsiteX68" fmla="*/ 1663200 w 2016000"/>
              <a:gd name="connsiteY68" fmla="*/ 957600 h 1562511"/>
              <a:gd name="connsiteX69" fmla="*/ 1656000 w 2016000"/>
              <a:gd name="connsiteY69" fmla="*/ 979200 h 1562511"/>
              <a:gd name="connsiteX70" fmla="*/ 1641600 w 2016000"/>
              <a:gd name="connsiteY70" fmla="*/ 1065600 h 1562511"/>
              <a:gd name="connsiteX71" fmla="*/ 1605600 w 2016000"/>
              <a:gd name="connsiteY71" fmla="*/ 1051200 h 1562511"/>
              <a:gd name="connsiteX72" fmla="*/ 1591200 w 2016000"/>
              <a:gd name="connsiteY72" fmla="*/ 1087200 h 1562511"/>
              <a:gd name="connsiteX73" fmla="*/ 1548000 w 2016000"/>
              <a:gd name="connsiteY73" fmla="*/ 1116000 h 1562511"/>
              <a:gd name="connsiteX74" fmla="*/ 1490400 w 2016000"/>
              <a:gd name="connsiteY74" fmla="*/ 1123200 h 1562511"/>
              <a:gd name="connsiteX75" fmla="*/ 1447200 w 2016000"/>
              <a:gd name="connsiteY75" fmla="*/ 1144800 h 1562511"/>
              <a:gd name="connsiteX76" fmla="*/ 1418400 w 2016000"/>
              <a:gd name="connsiteY76" fmla="*/ 1159200 h 1562511"/>
              <a:gd name="connsiteX77" fmla="*/ 1317600 w 2016000"/>
              <a:gd name="connsiteY77" fmla="*/ 1152000 h 1562511"/>
              <a:gd name="connsiteX78" fmla="*/ 1224000 w 2016000"/>
              <a:gd name="connsiteY78" fmla="*/ 1159200 h 1562511"/>
              <a:gd name="connsiteX79" fmla="*/ 1180800 w 2016000"/>
              <a:gd name="connsiteY79" fmla="*/ 1166400 h 1562511"/>
              <a:gd name="connsiteX80" fmla="*/ 1144800 w 2016000"/>
              <a:gd name="connsiteY80" fmla="*/ 1173600 h 1562511"/>
              <a:gd name="connsiteX81" fmla="*/ 928800 w 2016000"/>
              <a:gd name="connsiteY81" fmla="*/ 1317600 h 1562511"/>
              <a:gd name="connsiteX82" fmla="*/ 871200 w 2016000"/>
              <a:gd name="connsiteY82" fmla="*/ 1382400 h 1562511"/>
              <a:gd name="connsiteX83" fmla="*/ 820800 w 2016000"/>
              <a:gd name="connsiteY83" fmla="*/ 1432800 h 1562511"/>
              <a:gd name="connsiteX84" fmla="*/ 770400 w 2016000"/>
              <a:gd name="connsiteY84" fmla="*/ 1476000 h 1562511"/>
              <a:gd name="connsiteX85" fmla="*/ 727200 w 2016000"/>
              <a:gd name="connsiteY85" fmla="*/ 1483200 h 1562511"/>
              <a:gd name="connsiteX86" fmla="*/ 662400 w 2016000"/>
              <a:gd name="connsiteY86" fmla="*/ 1490400 h 1562511"/>
              <a:gd name="connsiteX87" fmla="*/ 504000 w 2016000"/>
              <a:gd name="connsiteY87" fmla="*/ 1504800 h 1562511"/>
              <a:gd name="connsiteX88" fmla="*/ 410400 w 2016000"/>
              <a:gd name="connsiteY88" fmla="*/ 1555200 h 1562511"/>
              <a:gd name="connsiteX89" fmla="*/ 388800 w 2016000"/>
              <a:gd name="connsiteY89" fmla="*/ 1526400 h 1562511"/>
              <a:gd name="connsiteX90" fmla="*/ 331200 w 2016000"/>
              <a:gd name="connsiteY90" fmla="*/ 1562400 h 1562511"/>
              <a:gd name="connsiteX91" fmla="*/ 331200 w 2016000"/>
              <a:gd name="connsiteY91" fmla="*/ 1512000 h 1562511"/>
              <a:gd name="connsiteX92" fmla="*/ 259200 w 2016000"/>
              <a:gd name="connsiteY92" fmla="*/ 1418400 h 1562511"/>
              <a:gd name="connsiteX93" fmla="*/ 201600 w 2016000"/>
              <a:gd name="connsiteY93" fmla="*/ 1346400 h 1562511"/>
              <a:gd name="connsiteX94" fmla="*/ 158400 w 2016000"/>
              <a:gd name="connsiteY94" fmla="*/ 1224000 h 1562511"/>
              <a:gd name="connsiteX95" fmla="*/ 136800 w 2016000"/>
              <a:gd name="connsiteY95" fmla="*/ 1123200 h 1562511"/>
              <a:gd name="connsiteX96" fmla="*/ 208800 w 2016000"/>
              <a:gd name="connsiteY96" fmla="*/ 986400 h 1562511"/>
              <a:gd name="connsiteX97" fmla="*/ 216000 w 2016000"/>
              <a:gd name="connsiteY97" fmla="*/ 964800 h 1562511"/>
              <a:gd name="connsiteX98" fmla="*/ 280800 w 2016000"/>
              <a:gd name="connsiteY98" fmla="*/ 921600 h 1562511"/>
              <a:gd name="connsiteX99" fmla="*/ 302400 w 2016000"/>
              <a:gd name="connsiteY99" fmla="*/ 907200 h 1562511"/>
              <a:gd name="connsiteX100" fmla="*/ 316800 w 2016000"/>
              <a:gd name="connsiteY100" fmla="*/ 885600 h 1562511"/>
              <a:gd name="connsiteX101" fmla="*/ 345600 w 2016000"/>
              <a:gd name="connsiteY101" fmla="*/ 820800 h 1562511"/>
              <a:gd name="connsiteX102" fmla="*/ 360000 w 2016000"/>
              <a:gd name="connsiteY102" fmla="*/ 763200 h 1562511"/>
              <a:gd name="connsiteX103" fmla="*/ 367200 w 2016000"/>
              <a:gd name="connsiteY103" fmla="*/ 741600 h 1562511"/>
              <a:gd name="connsiteX104" fmla="*/ 381600 w 2016000"/>
              <a:gd name="connsiteY104" fmla="*/ 662400 h 1562511"/>
              <a:gd name="connsiteX105" fmla="*/ 338400 w 2016000"/>
              <a:gd name="connsiteY105" fmla="*/ 648000 h 1562511"/>
              <a:gd name="connsiteX106" fmla="*/ 316800 w 2016000"/>
              <a:gd name="connsiteY106" fmla="*/ 640800 h 1562511"/>
              <a:gd name="connsiteX107" fmla="*/ 295200 w 2016000"/>
              <a:gd name="connsiteY107" fmla="*/ 619200 h 1562511"/>
              <a:gd name="connsiteX108" fmla="*/ 252000 w 2016000"/>
              <a:gd name="connsiteY108" fmla="*/ 604800 h 1562511"/>
              <a:gd name="connsiteX109" fmla="*/ 180000 w 2016000"/>
              <a:gd name="connsiteY109" fmla="*/ 612000 h 1562511"/>
              <a:gd name="connsiteX110" fmla="*/ 151200 w 2016000"/>
              <a:gd name="connsiteY110" fmla="*/ 619200 h 1562511"/>
              <a:gd name="connsiteX111" fmla="*/ 28800 w 2016000"/>
              <a:gd name="connsiteY111" fmla="*/ 612000 h 1562511"/>
              <a:gd name="connsiteX112" fmla="*/ 14400 w 2016000"/>
              <a:gd name="connsiteY112" fmla="*/ 590400 h 1562511"/>
              <a:gd name="connsiteX113" fmla="*/ 0 w 2016000"/>
              <a:gd name="connsiteY113" fmla="*/ 532800 h 1562511"/>
              <a:gd name="connsiteX114" fmla="*/ 7200 w 2016000"/>
              <a:gd name="connsiteY114" fmla="*/ 381600 h 1562511"/>
              <a:gd name="connsiteX115" fmla="*/ 28800 w 2016000"/>
              <a:gd name="connsiteY115" fmla="*/ 345600 h 1562511"/>
              <a:gd name="connsiteX0" fmla="*/ 28800 w 2016000"/>
              <a:gd name="connsiteY0" fmla="*/ 345600 h 1555522"/>
              <a:gd name="connsiteX1" fmla="*/ 28800 w 2016000"/>
              <a:gd name="connsiteY1" fmla="*/ 345600 h 1555522"/>
              <a:gd name="connsiteX2" fmla="*/ 93600 w 2016000"/>
              <a:gd name="connsiteY2" fmla="*/ 352800 h 1555522"/>
              <a:gd name="connsiteX3" fmla="*/ 194400 w 2016000"/>
              <a:gd name="connsiteY3" fmla="*/ 331200 h 1555522"/>
              <a:gd name="connsiteX4" fmla="*/ 324000 w 2016000"/>
              <a:gd name="connsiteY4" fmla="*/ 338400 h 1555522"/>
              <a:gd name="connsiteX5" fmla="*/ 367200 w 2016000"/>
              <a:gd name="connsiteY5" fmla="*/ 352800 h 1555522"/>
              <a:gd name="connsiteX6" fmla="*/ 388800 w 2016000"/>
              <a:gd name="connsiteY6" fmla="*/ 360000 h 1555522"/>
              <a:gd name="connsiteX7" fmla="*/ 410400 w 2016000"/>
              <a:gd name="connsiteY7" fmla="*/ 410400 h 1555522"/>
              <a:gd name="connsiteX8" fmla="*/ 417600 w 2016000"/>
              <a:gd name="connsiteY8" fmla="*/ 432000 h 1555522"/>
              <a:gd name="connsiteX9" fmla="*/ 432000 w 2016000"/>
              <a:gd name="connsiteY9" fmla="*/ 453600 h 1555522"/>
              <a:gd name="connsiteX10" fmla="*/ 439200 w 2016000"/>
              <a:gd name="connsiteY10" fmla="*/ 475200 h 1555522"/>
              <a:gd name="connsiteX11" fmla="*/ 482400 w 2016000"/>
              <a:gd name="connsiteY11" fmla="*/ 504000 h 1555522"/>
              <a:gd name="connsiteX12" fmla="*/ 568800 w 2016000"/>
              <a:gd name="connsiteY12" fmla="*/ 496800 h 1555522"/>
              <a:gd name="connsiteX13" fmla="*/ 612000 w 2016000"/>
              <a:gd name="connsiteY13" fmla="*/ 482400 h 1555522"/>
              <a:gd name="connsiteX14" fmla="*/ 633600 w 2016000"/>
              <a:gd name="connsiteY14" fmla="*/ 475200 h 1555522"/>
              <a:gd name="connsiteX15" fmla="*/ 655200 w 2016000"/>
              <a:gd name="connsiteY15" fmla="*/ 468000 h 1555522"/>
              <a:gd name="connsiteX16" fmla="*/ 676800 w 2016000"/>
              <a:gd name="connsiteY16" fmla="*/ 453600 h 1555522"/>
              <a:gd name="connsiteX17" fmla="*/ 705600 w 2016000"/>
              <a:gd name="connsiteY17" fmla="*/ 410400 h 1555522"/>
              <a:gd name="connsiteX18" fmla="*/ 712800 w 2016000"/>
              <a:gd name="connsiteY18" fmla="*/ 388800 h 1555522"/>
              <a:gd name="connsiteX19" fmla="*/ 727200 w 2016000"/>
              <a:gd name="connsiteY19" fmla="*/ 367200 h 1555522"/>
              <a:gd name="connsiteX20" fmla="*/ 741600 w 2016000"/>
              <a:gd name="connsiteY20" fmla="*/ 324000 h 1555522"/>
              <a:gd name="connsiteX21" fmla="*/ 748800 w 2016000"/>
              <a:gd name="connsiteY21" fmla="*/ 302400 h 1555522"/>
              <a:gd name="connsiteX22" fmla="*/ 792000 w 2016000"/>
              <a:gd name="connsiteY22" fmla="*/ 288000 h 1555522"/>
              <a:gd name="connsiteX23" fmla="*/ 813600 w 2016000"/>
              <a:gd name="connsiteY23" fmla="*/ 280800 h 1555522"/>
              <a:gd name="connsiteX24" fmla="*/ 835200 w 2016000"/>
              <a:gd name="connsiteY24" fmla="*/ 266400 h 1555522"/>
              <a:gd name="connsiteX25" fmla="*/ 885600 w 2016000"/>
              <a:gd name="connsiteY25" fmla="*/ 252000 h 1555522"/>
              <a:gd name="connsiteX26" fmla="*/ 907200 w 2016000"/>
              <a:gd name="connsiteY26" fmla="*/ 237600 h 1555522"/>
              <a:gd name="connsiteX27" fmla="*/ 928800 w 2016000"/>
              <a:gd name="connsiteY27" fmla="*/ 230400 h 1555522"/>
              <a:gd name="connsiteX28" fmla="*/ 1159200 w 2016000"/>
              <a:gd name="connsiteY28" fmla="*/ 216000 h 1555522"/>
              <a:gd name="connsiteX29" fmla="*/ 1195200 w 2016000"/>
              <a:gd name="connsiteY29" fmla="*/ 208800 h 1555522"/>
              <a:gd name="connsiteX30" fmla="*/ 1404000 w 2016000"/>
              <a:gd name="connsiteY30" fmla="*/ 201600 h 1555522"/>
              <a:gd name="connsiteX31" fmla="*/ 1411200 w 2016000"/>
              <a:gd name="connsiteY31" fmla="*/ 158400 h 1555522"/>
              <a:gd name="connsiteX32" fmla="*/ 1425600 w 2016000"/>
              <a:gd name="connsiteY32" fmla="*/ 115200 h 1555522"/>
              <a:gd name="connsiteX33" fmla="*/ 1432800 w 2016000"/>
              <a:gd name="connsiteY33" fmla="*/ 93600 h 1555522"/>
              <a:gd name="connsiteX34" fmla="*/ 1454400 w 2016000"/>
              <a:gd name="connsiteY34" fmla="*/ 50400 h 1555522"/>
              <a:gd name="connsiteX35" fmla="*/ 1497600 w 2016000"/>
              <a:gd name="connsiteY35" fmla="*/ 36000 h 1555522"/>
              <a:gd name="connsiteX36" fmla="*/ 1562400 w 2016000"/>
              <a:gd name="connsiteY36" fmla="*/ 14400 h 1555522"/>
              <a:gd name="connsiteX37" fmla="*/ 1584000 w 2016000"/>
              <a:gd name="connsiteY37" fmla="*/ 7200 h 1555522"/>
              <a:gd name="connsiteX38" fmla="*/ 1605600 w 2016000"/>
              <a:gd name="connsiteY38" fmla="*/ 0 h 1555522"/>
              <a:gd name="connsiteX39" fmla="*/ 1728000 w 2016000"/>
              <a:gd name="connsiteY39" fmla="*/ 14400 h 1555522"/>
              <a:gd name="connsiteX40" fmla="*/ 1749600 w 2016000"/>
              <a:gd name="connsiteY40" fmla="*/ 21600 h 1555522"/>
              <a:gd name="connsiteX41" fmla="*/ 1814400 w 2016000"/>
              <a:gd name="connsiteY41" fmla="*/ 64800 h 1555522"/>
              <a:gd name="connsiteX42" fmla="*/ 1836000 w 2016000"/>
              <a:gd name="connsiteY42" fmla="*/ 79200 h 1555522"/>
              <a:gd name="connsiteX43" fmla="*/ 1994400 w 2016000"/>
              <a:gd name="connsiteY43" fmla="*/ 64800 h 1555522"/>
              <a:gd name="connsiteX44" fmla="*/ 1994400 w 2016000"/>
              <a:gd name="connsiteY44" fmla="*/ 64800 h 1555522"/>
              <a:gd name="connsiteX45" fmla="*/ 2001600 w 2016000"/>
              <a:gd name="connsiteY45" fmla="*/ 158400 h 1555522"/>
              <a:gd name="connsiteX46" fmla="*/ 2008800 w 2016000"/>
              <a:gd name="connsiteY46" fmla="*/ 187200 h 1555522"/>
              <a:gd name="connsiteX47" fmla="*/ 2016000 w 2016000"/>
              <a:gd name="connsiteY47" fmla="*/ 223200 h 1555522"/>
              <a:gd name="connsiteX48" fmla="*/ 2008800 w 2016000"/>
              <a:gd name="connsiteY48" fmla="*/ 417600 h 1555522"/>
              <a:gd name="connsiteX49" fmla="*/ 2001600 w 2016000"/>
              <a:gd name="connsiteY49" fmla="*/ 547200 h 1555522"/>
              <a:gd name="connsiteX50" fmla="*/ 1972800 w 2016000"/>
              <a:gd name="connsiteY50" fmla="*/ 554400 h 1555522"/>
              <a:gd name="connsiteX51" fmla="*/ 1929600 w 2016000"/>
              <a:gd name="connsiteY51" fmla="*/ 547200 h 1555522"/>
              <a:gd name="connsiteX52" fmla="*/ 1886400 w 2016000"/>
              <a:gd name="connsiteY52" fmla="*/ 511200 h 1555522"/>
              <a:gd name="connsiteX53" fmla="*/ 1843200 w 2016000"/>
              <a:gd name="connsiteY53" fmla="*/ 482400 h 1555522"/>
              <a:gd name="connsiteX54" fmla="*/ 1821600 w 2016000"/>
              <a:gd name="connsiteY54" fmla="*/ 468000 h 1555522"/>
              <a:gd name="connsiteX55" fmla="*/ 1800000 w 2016000"/>
              <a:gd name="connsiteY55" fmla="*/ 460800 h 1555522"/>
              <a:gd name="connsiteX56" fmla="*/ 1641600 w 2016000"/>
              <a:gd name="connsiteY56" fmla="*/ 468000 h 1555522"/>
              <a:gd name="connsiteX57" fmla="*/ 1605600 w 2016000"/>
              <a:gd name="connsiteY57" fmla="*/ 496800 h 1555522"/>
              <a:gd name="connsiteX58" fmla="*/ 1562400 w 2016000"/>
              <a:gd name="connsiteY58" fmla="*/ 532800 h 1555522"/>
              <a:gd name="connsiteX59" fmla="*/ 1519200 w 2016000"/>
              <a:gd name="connsiteY59" fmla="*/ 568800 h 1555522"/>
              <a:gd name="connsiteX60" fmla="*/ 1512000 w 2016000"/>
              <a:gd name="connsiteY60" fmla="*/ 604800 h 1555522"/>
              <a:gd name="connsiteX61" fmla="*/ 1504800 w 2016000"/>
              <a:gd name="connsiteY61" fmla="*/ 626400 h 1555522"/>
              <a:gd name="connsiteX62" fmla="*/ 1526400 w 2016000"/>
              <a:gd name="connsiteY62" fmla="*/ 770400 h 1555522"/>
              <a:gd name="connsiteX63" fmla="*/ 1533600 w 2016000"/>
              <a:gd name="connsiteY63" fmla="*/ 792000 h 1555522"/>
              <a:gd name="connsiteX64" fmla="*/ 1605600 w 2016000"/>
              <a:gd name="connsiteY64" fmla="*/ 849600 h 1555522"/>
              <a:gd name="connsiteX65" fmla="*/ 1627200 w 2016000"/>
              <a:gd name="connsiteY65" fmla="*/ 856800 h 1555522"/>
              <a:gd name="connsiteX66" fmla="*/ 1648800 w 2016000"/>
              <a:gd name="connsiteY66" fmla="*/ 864000 h 1555522"/>
              <a:gd name="connsiteX67" fmla="*/ 1670400 w 2016000"/>
              <a:gd name="connsiteY67" fmla="*/ 907200 h 1555522"/>
              <a:gd name="connsiteX68" fmla="*/ 1663200 w 2016000"/>
              <a:gd name="connsiteY68" fmla="*/ 957600 h 1555522"/>
              <a:gd name="connsiteX69" fmla="*/ 1656000 w 2016000"/>
              <a:gd name="connsiteY69" fmla="*/ 979200 h 1555522"/>
              <a:gd name="connsiteX70" fmla="*/ 1641600 w 2016000"/>
              <a:gd name="connsiteY70" fmla="*/ 1065600 h 1555522"/>
              <a:gd name="connsiteX71" fmla="*/ 1605600 w 2016000"/>
              <a:gd name="connsiteY71" fmla="*/ 1051200 h 1555522"/>
              <a:gd name="connsiteX72" fmla="*/ 1591200 w 2016000"/>
              <a:gd name="connsiteY72" fmla="*/ 1087200 h 1555522"/>
              <a:gd name="connsiteX73" fmla="*/ 1548000 w 2016000"/>
              <a:gd name="connsiteY73" fmla="*/ 1116000 h 1555522"/>
              <a:gd name="connsiteX74" fmla="*/ 1490400 w 2016000"/>
              <a:gd name="connsiteY74" fmla="*/ 1123200 h 1555522"/>
              <a:gd name="connsiteX75" fmla="*/ 1447200 w 2016000"/>
              <a:gd name="connsiteY75" fmla="*/ 1144800 h 1555522"/>
              <a:gd name="connsiteX76" fmla="*/ 1418400 w 2016000"/>
              <a:gd name="connsiteY76" fmla="*/ 1159200 h 1555522"/>
              <a:gd name="connsiteX77" fmla="*/ 1317600 w 2016000"/>
              <a:gd name="connsiteY77" fmla="*/ 1152000 h 1555522"/>
              <a:gd name="connsiteX78" fmla="*/ 1224000 w 2016000"/>
              <a:gd name="connsiteY78" fmla="*/ 1159200 h 1555522"/>
              <a:gd name="connsiteX79" fmla="*/ 1180800 w 2016000"/>
              <a:gd name="connsiteY79" fmla="*/ 1166400 h 1555522"/>
              <a:gd name="connsiteX80" fmla="*/ 1144800 w 2016000"/>
              <a:gd name="connsiteY80" fmla="*/ 1173600 h 1555522"/>
              <a:gd name="connsiteX81" fmla="*/ 928800 w 2016000"/>
              <a:gd name="connsiteY81" fmla="*/ 1317600 h 1555522"/>
              <a:gd name="connsiteX82" fmla="*/ 871200 w 2016000"/>
              <a:gd name="connsiteY82" fmla="*/ 1382400 h 1555522"/>
              <a:gd name="connsiteX83" fmla="*/ 820800 w 2016000"/>
              <a:gd name="connsiteY83" fmla="*/ 1432800 h 1555522"/>
              <a:gd name="connsiteX84" fmla="*/ 770400 w 2016000"/>
              <a:gd name="connsiteY84" fmla="*/ 1476000 h 1555522"/>
              <a:gd name="connsiteX85" fmla="*/ 727200 w 2016000"/>
              <a:gd name="connsiteY85" fmla="*/ 1483200 h 1555522"/>
              <a:gd name="connsiteX86" fmla="*/ 662400 w 2016000"/>
              <a:gd name="connsiteY86" fmla="*/ 1490400 h 1555522"/>
              <a:gd name="connsiteX87" fmla="*/ 504000 w 2016000"/>
              <a:gd name="connsiteY87" fmla="*/ 1504800 h 1555522"/>
              <a:gd name="connsiteX88" fmla="*/ 410400 w 2016000"/>
              <a:gd name="connsiteY88" fmla="*/ 1555200 h 1555522"/>
              <a:gd name="connsiteX89" fmla="*/ 388800 w 2016000"/>
              <a:gd name="connsiteY89" fmla="*/ 1526400 h 1555522"/>
              <a:gd name="connsiteX90" fmla="*/ 345600 w 2016000"/>
              <a:gd name="connsiteY90" fmla="*/ 1526400 h 1555522"/>
              <a:gd name="connsiteX91" fmla="*/ 331200 w 2016000"/>
              <a:gd name="connsiteY91" fmla="*/ 1512000 h 1555522"/>
              <a:gd name="connsiteX92" fmla="*/ 259200 w 2016000"/>
              <a:gd name="connsiteY92" fmla="*/ 1418400 h 1555522"/>
              <a:gd name="connsiteX93" fmla="*/ 201600 w 2016000"/>
              <a:gd name="connsiteY93" fmla="*/ 1346400 h 1555522"/>
              <a:gd name="connsiteX94" fmla="*/ 158400 w 2016000"/>
              <a:gd name="connsiteY94" fmla="*/ 1224000 h 1555522"/>
              <a:gd name="connsiteX95" fmla="*/ 136800 w 2016000"/>
              <a:gd name="connsiteY95" fmla="*/ 1123200 h 1555522"/>
              <a:gd name="connsiteX96" fmla="*/ 208800 w 2016000"/>
              <a:gd name="connsiteY96" fmla="*/ 986400 h 1555522"/>
              <a:gd name="connsiteX97" fmla="*/ 216000 w 2016000"/>
              <a:gd name="connsiteY97" fmla="*/ 964800 h 1555522"/>
              <a:gd name="connsiteX98" fmla="*/ 280800 w 2016000"/>
              <a:gd name="connsiteY98" fmla="*/ 921600 h 1555522"/>
              <a:gd name="connsiteX99" fmla="*/ 302400 w 2016000"/>
              <a:gd name="connsiteY99" fmla="*/ 907200 h 1555522"/>
              <a:gd name="connsiteX100" fmla="*/ 316800 w 2016000"/>
              <a:gd name="connsiteY100" fmla="*/ 885600 h 1555522"/>
              <a:gd name="connsiteX101" fmla="*/ 345600 w 2016000"/>
              <a:gd name="connsiteY101" fmla="*/ 820800 h 1555522"/>
              <a:gd name="connsiteX102" fmla="*/ 360000 w 2016000"/>
              <a:gd name="connsiteY102" fmla="*/ 763200 h 1555522"/>
              <a:gd name="connsiteX103" fmla="*/ 367200 w 2016000"/>
              <a:gd name="connsiteY103" fmla="*/ 741600 h 1555522"/>
              <a:gd name="connsiteX104" fmla="*/ 381600 w 2016000"/>
              <a:gd name="connsiteY104" fmla="*/ 662400 h 1555522"/>
              <a:gd name="connsiteX105" fmla="*/ 338400 w 2016000"/>
              <a:gd name="connsiteY105" fmla="*/ 648000 h 1555522"/>
              <a:gd name="connsiteX106" fmla="*/ 316800 w 2016000"/>
              <a:gd name="connsiteY106" fmla="*/ 640800 h 1555522"/>
              <a:gd name="connsiteX107" fmla="*/ 295200 w 2016000"/>
              <a:gd name="connsiteY107" fmla="*/ 619200 h 1555522"/>
              <a:gd name="connsiteX108" fmla="*/ 252000 w 2016000"/>
              <a:gd name="connsiteY108" fmla="*/ 604800 h 1555522"/>
              <a:gd name="connsiteX109" fmla="*/ 180000 w 2016000"/>
              <a:gd name="connsiteY109" fmla="*/ 612000 h 1555522"/>
              <a:gd name="connsiteX110" fmla="*/ 151200 w 2016000"/>
              <a:gd name="connsiteY110" fmla="*/ 619200 h 1555522"/>
              <a:gd name="connsiteX111" fmla="*/ 28800 w 2016000"/>
              <a:gd name="connsiteY111" fmla="*/ 612000 h 1555522"/>
              <a:gd name="connsiteX112" fmla="*/ 14400 w 2016000"/>
              <a:gd name="connsiteY112" fmla="*/ 590400 h 1555522"/>
              <a:gd name="connsiteX113" fmla="*/ 0 w 2016000"/>
              <a:gd name="connsiteY113" fmla="*/ 532800 h 1555522"/>
              <a:gd name="connsiteX114" fmla="*/ 7200 w 2016000"/>
              <a:gd name="connsiteY114" fmla="*/ 381600 h 1555522"/>
              <a:gd name="connsiteX115" fmla="*/ 28800 w 2016000"/>
              <a:gd name="connsiteY115" fmla="*/ 345600 h 1555522"/>
              <a:gd name="connsiteX0" fmla="*/ 28800 w 2016000"/>
              <a:gd name="connsiteY0" fmla="*/ 345600 h 1527785"/>
              <a:gd name="connsiteX1" fmla="*/ 28800 w 2016000"/>
              <a:gd name="connsiteY1" fmla="*/ 345600 h 1527785"/>
              <a:gd name="connsiteX2" fmla="*/ 93600 w 2016000"/>
              <a:gd name="connsiteY2" fmla="*/ 352800 h 1527785"/>
              <a:gd name="connsiteX3" fmla="*/ 194400 w 2016000"/>
              <a:gd name="connsiteY3" fmla="*/ 331200 h 1527785"/>
              <a:gd name="connsiteX4" fmla="*/ 324000 w 2016000"/>
              <a:gd name="connsiteY4" fmla="*/ 338400 h 1527785"/>
              <a:gd name="connsiteX5" fmla="*/ 367200 w 2016000"/>
              <a:gd name="connsiteY5" fmla="*/ 352800 h 1527785"/>
              <a:gd name="connsiteX6" fmla="*/ 388800 w 2016000"/>
              <a:gd name="connsiteY6" fmla="*/ 360000 h 1527785"/>
              <a:gd name="connsiteX7" fmla="*/ 410400 w 2016000"/>
              <a:gd name="connsiteY7" fmla="*/ 410400 h 1527785"/>
              <a:gd name="connsiteX8" fmla="*/ 417600 w 2016000"/>
              <a:gd name="connsiteY8" fmla="*/ 432000 h 1527785"/>
              <a:gd name="connsiteX9" fmla="*/ 432000 w 2016000"/>
              <a:gd name="connsiteY9" fmla="*/ 453600 h 1527785"/>
              <a:gd name="connsiteX10" fmla="*/ 439200 w 2016000"/>
              <a:gd name="connsiteY10" fmla="*/ 475200 h 1527785"/>
              <a:gd name="connsiteX11" fmla="*/ 482400 w 2016000"/>
              <a:gd name="connsiteY11" fmla="*/ 504000 h 1527785"/>
              <a:gd name="connsiteX12" fmla="*/ 568800 w 2016000"/>
              <a:gd name="connsiteY12" fmla="*/ 496800 h 1527785"/>
              <a:gd name="connsiteX13" fmla="*/ 612000 w 2016000"/>
              <a:gd name="connsiteY13" fmla="*/ 482400 h 1527785"/>
              <a:gd name="connsiteX14" fmla="*/ 633600 w 2016000"/>
              <a:gd name="connsiteY14" fmla="*/ 475200 h 1527785"/>
              <a:gd name="connsiteX15" fmla="*/ 655200 w 2016000"/>
              <a:gd name="connsiteY15" fmla="*/ 468000 h 1527785"/>
              <a:gd name="connsiteX16" fmla="*/ 676800 w 2016000"/>
              <a:gd name="connsiteY16" fmla="*/ 453600 h 1527785"/>
              <a:gd name="connsiteX17" fmla="*/ 705600 w 2016000"/>
              <a:gd name="connsiteY17" fmla="*/ 410400 h 1527785"/>
              <a:gd name="connsiteX18" fmla="*/ 712800 w 2016000"/>
              <a:gd name="connsiteY18" fmla="*/ 388800 h 1527785"/>
              <a:gd name="connsiteX19" fmla="*/ 727200 w 2016000"/>
              <a:gd name="connsiteY19" fmla="*/ 367200 h 1527785"/>
              <a:gd name="connsiteX20" fmla="*/ 741600 w 2016000"/>
              <a:gd name="connsiteY20" fmla="*/ 324000 h 1527785"/>
              <a:gd name="connsiteX21" fmla="*/ 748800 w 2016000"/>
              <a:gd name="connsiteY21" fmla="*/ 302400 h 1527785"/>
              <a:gd name="connsiteX22" fmla="*/ 792000 w 2016000"/>
              <a:gd name="connsiteY22" fmla="*/ 288000 h 1527785"/>
              <a:gd name="connsiteX23" fmla="*/ 813600 w 2016000"/>
              <a:gd name="connsiteY23" fmla="*/ 280800 h 1527785"/>
              <a:gd name="connsiteX24" fmla="*/ 835200 w 2016000"/>
              <a:gd name="connsiteY24" fmla="*/ 266400 h 1527785"/>
              <a:gd name="connsiteX25" fmla="*/ 885600 w 2016000"/>
              <a:gd name="connsiteY25" fmla="*/ 252000 h 1527785"/>
              <a:gd name="connsiteX26" fmla="*/ 907200 w 2016000"/>
              <a:gd name="connsiteY26" fmla="*/ 237600 h 1527785"/>
              <a:gd name="connsiteX27" fmla="*/ 928800 w 2016000"/>
              <a:gd name="connsiteY27" fmla="*/ 230400 h 1527785"/>
              <a:gd name="connsiteX28" fmla="*/ 1159200 w 2016000"/>
              <a:gd name="connsiteY28" fmla="*/ 216000 h 1527785"/>
              <a:gd name="connsiteX29" fmla="*/ 1195200 w 2016000"/>
              <a:gd name="connsiteY29" fmla="*/ 208800 h 1527785"/>
              <a:gd name="connsiteX30" fmla="*/ 1404000 w 2016000"/>
              <a:gd name="connsiteY30" fmla="*/ 201600 h 1527785"/>
              <a:gd name="connsiteX31" fmla="*/ 1411200 w 2016000"/>
              <a:gd name="connsiteY31" fmla="*/ 158400 h 1527785"/>
              <a:gd name="connsiteX32" fmla="*/ 1425600 w 2016000"/>
              <a:gd name="connsiteY32" fmla="*/ 115200 h 1527785"/>
              <a:gd name="connsiteX33" fmla="*/ 1432800 w 2016000"/>
              <a:gd name="connsiteY33" fmla="*/ 93600 h 1527785"/>
              <a:gd name="connsiteX34" fmla="*/ 1454400 w 2016000"/>
              <a:gd name="connsiteY34" fmla="*/ 50400 h 1527785"/>
              <a:gd name="connsiteX35" fmla="*/ 1497600 w 2016000"/>
              <a:gd name="connsiteY35" fmla="*/ 36000 h 1527785"/>
              <a:gd name="connsiteX36" fmla="*/ 1562400 w 2016000"/>
              <a:gd name="connsiteY36" fmla="*/ 14400 h 1527785"/>
              <a:gd name="connsiteX37" fmla="*/ 1584000 w 2016000"/>
              <a:gd name="connsiteY37" fmla="*/ 7200 h 1527785"/>
              <a:gd name="connsiteX38" fmla="*/ 1605600 w 2016000"/>
              <a:gd name="connsiteY38" fmla="*/ 0 h 1527785"/>
              <a:gd name="connsiteX39" fmla="*/ 1728000 w 2016000"/>
              <a:gd name="connsiteY39" fmla="*/ 14400 h 1527785"/>
              <a:gd name="connsiteX40" fmla="*/ 1749600 w 2016000"/>
              <a:gd name="connsiteY40" fmla="*/ 21600 h 1527785"/>
              <a:gd name="connsiteX41" fmla="*/ 1814400 w 2016000"/>
              <a:gd name="connsiteY41" fmla="*/ 64800 h 1527785"/>
              <a:gd name="connsiteX42" fmla="*/ 1836000 w 2016000"/>
              <a:gd name="connsiteY42" fmla="*/ 79200 h 1527785"/>
              <a:gd name="connsiteX43" fmla="*/ 1994400 w 2016000"/>
              <a:gd name="connsiteY43" fmla="*/ 64800 h 1527785"/>
              <a:gd name="connsiteX44" fmla="*/ 1994400 w 2016000"/>
              <a:gd name="connsiteY44" fmla="*/ 64800 h 1527785"/>
              <a:gd name="connsiteX45" fmla="*/ 2001600 w 2016000"/>
              <a:gd name="connsiteY45" fmla="*/ 158400 h 1527785"/>
              <a:gd name="connsiteX46" fmla="*/ 2008800 w 2016000"/>
              <a:gd name="connsiteY46" fmla="*/ 187200 h 1527785"/>
              <a:gd name="connsiteX47" fmla="*/ 2016000 w 2016000"/>
              <a:gd name="connsiteY47" fmla="*/ 223200 h 1527785"/>
              <a:gd name="connsiteX48" fmla="*/ 2008800 w 2016000"/>
              <a:gd name="connsiteY48" fmla="*/ 417600 h 1527785"/>
              <a:gd name="connsiteX49" fmla="*/ 2001600 w 2016000"/>
              <a:gd name="connsiteY49" fmla="*/ 547200 h 1527785"/>
              <a:gd name="connsiteX50" fmla="*/ 1972800 w 2016000"/>
              <a:gd name="connsiteY50" fmla="*/ 554400 h 1527785"/>
              <a:gd name="connsiteX51" fmla="*/ 1929600 w 2016000"/>
              <a:gd name="connsiteY51" fmla="*/ 547200 h 1527785"/>
              <a:gd name="connsiteX52" fmla="*/ 1886400 w 2016000"/>
              <a:gd name="connsiteY52" fmla="*/ 511200 h 1527785"/>
              <a:gd name="connsiteX53" fmla="*/ 1843200 w 2016000"/>
              <a:gd name="connsiteY53" fmla="*/ 482400 h 1527785"/>
              <a:gd name="connsiteX54" fmla="*/ 1821600 w 2016000"/>
              <a:gd name="connsiteY54" fmla="*/ 468000 h 1527785"/>
              <a:gd name="connsiteX55" fmla="*/ 1800000 w 2016000"/>
              <a:gd name="connsiteY55" fmla="*/ 460800 h 1527785"/>
              <a:gd name="connsiteX56" fmla="*/ 1641600 w 2016000"/>
              <a:gd name="connsiteY56" fmla="*/ 468000 h 1527785"/>
              <a:gd name="connsiteX57" fmla="*/ 1605600 w 2016000"/>
              <a:gd name="connsiteY57" fmla="*/ 496800 h 1527785"/>
              <a:gd name="connsiteX58" fmla="*/ 1562400 w 2016000"/>
              <a:gd name="connsiteY58" fmla="*/ 532800 h 1527785"/>
              <a:gd name="connsiteX59" fmla="*/ 1519200 w 2016000"/>
              <a:gd name="connsiteY59" fmla="*/ 568800 h 1527785"/>
              <a:gd name="connsiteX60" fmla="*/ 1512000 w 2016000"/>
              <a:gd name="connsiteY60" fmla="*/ 604800 h 1527785"/>
              <a:gd name="connsiteX61" fmla="*/ 1504800 w 2016000"/>
              <a:gd name="connsiteY61" fmla="*/ 626400 h 1527785"/>
              <a:gd name="connsiteX62" fmla="*/ 1526400 w 2016000"/>
              <a:gd name="connsiteY62" fmla="*/ 770400 h 1527785"/>
              <a:gd name="connsiteX63" fmla="*/ 1533600 w 2016000"/>
              <a:gd name="connsiteY63" fmla="*/ 792000 h 1527785"/>
              <a:gd name="connsiteX64" fmla="*/ 1605600 w 2016000"/>
              <a:gd name="connsiteY64" fmla="*/ 849600 h 1527785"/>
              <a:gd name="connsiteX65" fmla="*/ 1627200 w 2016000"/>
              <a:gd name="connsiteY65" fmla="*/ 856800 h 1527785"/>
              <a:gd name="connsiteX66" fmla="*/ 1648800 w 2016000"/>
              <a:gd name="connsiteY66" fmla="*/ 864000 h 1527785"/>
              <a:gd name="connsiteX67" fmla="*/ 1670400 w 2016000"/>
              <a:gd name="connsiteY67" fmla="*/ 907200 h 1527785"/>
              <a:gd name="connsiteX68" fmla="*/ 1663200 w 2016000"/>
              <a:gd name="connsiteY68" fmla="*/ 957600 h 1527785"/>
              <a:gd name="connsiteX69" fmla="*/ 1656000 w 2016000"/>
              <a:gd name="connsiteY69" fmla="*/ 979200 h 1527785"/>
              <a:gd name="connsiteX70" fmla="*/ 1641600 w 2016000"/>
              <a:gd name="connsiteY70" fmla="*/ 1065600 h 1527785"/>
              <a:gd name="connsiteX71" fmla="*/ 1605600 w 2016000"/>
              <a:gd name="connsiteY71" fmla="*/ 1051200 h 1527785"/>
              <a:gd name="connsiteX72" fmla="*/ 1591200 w 2016000"/>
              <a:gd name="connsiteY72" fmla="*/ 1087200 h 1527785"/>
              <a:gd name="connsiteX73" fmla="*/ 1548000 w 2016000"/>
              <a:gd name="connsiteY73" fmla="*/ 1116000 h 1527785"/>
              <a:gd name="connsiteX74" fmla="*/ 1490400 w 2016000"/>
              <a:gd name="connsiteY74" fmla="*/ 1123200 h 1527785"/>
              <a:gd name="connsiteX75" fmla="*/ 1447200 w 2016000"/>
              <a:gd name="connsiteY75" fmla="*/ 1144800 h 1527785"/>
              <a:gd name="connsiteX76" fmla="*/ 1418400 w 2016000"/>
              <a:gd name="connsiteY76" fmla="*/ 1159200 h 1527785"/>
              <a:gd name="connsiteX77" fmla="*/ 1317600 w 2016000"/>
              <a:gd name="connsiteY77" fmla="*/ 1152000 h 1527785"/>
              <a:gd name="connsiteX78" fmla="*/ 1224000 w 2016000"/>
              <a:gd name="connsiteY78" fmla="*/ 1159200 h 1527785"/>
              <a:gd name="connsiteX79" fmla="*/ 1180800 w 2016000"/>
              <a:gd name="connsiteY79" fmla="*/ 1166400 h 1527785"/>
              <a:gd name="connsiteX80" fmla="*/ 1144800 w 2016000"/>
              <a:gd name="connsiteY80" fmla="*/ 1173600 h 1527785"/>
              <a:gd name="connsiteX81" fmla="*/ 928800 w 2016000"/>
              <a:gd name="connsiteY81" fmla="*/ 1317600 h 1527785"/>
              <a:gd name="connsiteX82" fmla="*/ 871200 w 2016000"/>
              <a:gd name="connsiteY82" fmla="*/ 1382400 h 1527785"/>
              <a:gd name="connsiteX83" fmla="*/ 820800 w 2016000"/>
              <a:gd name="connsiteY83" fmla="*/ 1432800 h 1527785"/>
              <a:gd name="connsiteX84" fmla="*/ 770400 w 2016000"/>
              <a:gd name="connsiteY84" fmla="*/ 1476000 h 1527785"/>
              <a:gd name="connsiteX85" fmla="*/ 727200 w 2016000"/>
              <a:gd name="connsiteY85" fmla="*/ 1483200 h 1527785"/>
              <a:gd name="connsiteX86" fmla="*/ 662400 w 2016000"/>
              <a:gd name="connsiteY86" fmla="*/ 1490400 h 1527785"/>
              <a:gd name="connsiteX87" fmla="*/ 504000 w 2016000"/>
              <a:gd name="connsiteY87" fmla="*/ 1504800 h 1527785"/>
              <a:gd name="connsiteX88" fmla="*/ 424800 w 2016000"/>
              <a:gd name="connsiteY88" fmla="*/ 1519200 h 1527785"/>
              <a:gd name="connsiteX89" fmla="*/ 388800 w 2016000"/>
              <a:gd name="connsiteY89" fmla="*/ 1526400 h 1527785"/>
              <a:gd name="connsiteX90" fmla="*/ 345600 w 2016000"/>
              <a:gd name="connsiteY90" fmla="*/ 1526400 h 1527785"/>
              <a:gd name="connsiteX91" fmla="*/ 331200 w 2016000"/>
              <a:gd name="connsiteY91" fmla="*/ 1512000 h 1527785"/>
              <a:gd name="connsiteX92" fmla="*/ 259200 w 2016000"/>
              <a:gd name="connsiteY92" fmla="*/ 1418400 h 1527785"/>
              <a:gd name="connsiteX93" fmla="*/ 201600 w 2016000"/>
              <a:gd name="connsiteY93" fmla="*/ 1346400 h 1527785"/>
              <a:gd name="connsiteX94" fmla="*/ 158400 w 2016000"/>
              <a:gd name="connsiteY94" fmla="*/ 1224000 h 1527785"/>
              <a:gd name="connsiteX95" fmla="*/ 136800 w 2016000"/>
              <a:gd name="connsiteY95" fmla="*/ 1123200 h 1527785"/>
              <a:gd name="connsiteX96" fmla="*/ 208800 w 2016000"/>
              <a:gd name="connsiteY96" fmla="*/ 986400 h 1527785"/>
              <a:gd name="connsiteX97" fmla="*/ 216000 w 2016000"/>
              <a:gd name="connsiteY97" fmla="*/ 964800 h 1527785"/>
              <a:gd name="connsiteX98" fmla="*/ 280800 w 2016000"/>
              <a:gd name="connsiteY98" fmla="*/ 921600 h 1527785"/>
              <a:gd name="connsiteX99" fmla="*/ 302400 w 2016000"/>
              <a:gd name="connsiteY99" fmla="*/ 907200 h 1527785"/>
              <a:gd name="connsiteX100" fmla="*/ 316800 w 2016000"/>
              <a:gd name="connsiteY100" fmla="*/ 885600 h 1527785"/>
              <a:gd name="connsiteX101" fmla="*/ 345600 w 2016000"/>
              <a:gd name="connsiteY101" fmla="*/ 820800 h 1527785"/>
              <a:gd name="connsiteX102" fmla="*/ 360000 w 2016000"/>
              <a:gd name="connsiteY102" fmla="*/ 763200 h 1527785"/>
              <a:gd name="connsiteX103" fmla="*/ 367200 w 2016000"/>
              <a:gd name="connsiteY103" fmla="*/ 741600 h 1527785"/>
              <a:gd name="connsiteX104" fmla="*/ 381600 w 2016000"/>
              <a:gd name="connsiteY104" fmla="*/ 662400 h 1527785"/>
              <a:gd name="connsiteX105" fmla="*/ 338400 w 2016000"/>
              <a:gd name="connsiteY105" fmla="*/ 648000 h 1527785"/>
              <a:gd name="connsiteX106" fmla="*/ 316800 w 2016000"/>
              <a:gd name="connsiteY106" fmla="*/ 640800 h 1527785"/>
              <a:gd name="connsiteX107" fmla="*/ 295200 w 2016000"/>
              <a:gd name="connsiteY107" fmla="*/ 619200 h 1527785"/>
              <a:gd name="connsiteX108" fmla="*/ 252000 w 2016000"/>
              <a:gd name="connsiteY108" fmla="*/ 604800 h 1527785"/>
              <a:gd name="connsiteX109" fmla="*/ 180000 w 2016000"/>
              <a:gd name="connsiteY109" fmla="*/ 612000 h 1527785"/>
              <a:gd name="connsiteX110" fmla="*/ 151200 w 2016000"/>
              <a:gd name="connsiteY110" fmla="*/ 619200 h 1527785"/>
              <a:gd name="connsiteX111" fmla="*/ 28800 w 2016000"/>
              <a:gd name="connsiteY111" fmla="*/ 612000 h 1527785"/>
              <a:gd name="connsiteX112" fmla="*/ 14400 w 2016000"/>
              <a:gd name="connsiteY112" fmla="*/ 590400 h 1527785"/>
              <a:gd name="connsiteX113" fmla="*/ 0 w 2016000"/>
              <a:gd name="connsiteY113" fmla="*/ 532800 h 1527785"/>
              <a:gd name="connsiteX114" fmla="*/ 7200 w 2016000"/>
              <a:gd name="connsiteY114" fmla="*/ 381600 h 1527785"/>
              <a:gd name="connsiteX115" fmla="*/ 28800 w 2016000"/>
              <a:gd name="connsiteY115" fmla="*/ 345600 h 1527785"/>
              <a:gd name="connsiteX0" fmla="*/ 28800 w 2016000"/>
              <a:gd name="connsiteY0" fmla="*/ 345600 h 1527785"/>
              <a:gd name="connsiteX1" fmla="*/ 28800 w 2016000"/>
              <a:gd name="connsiteY1" fmla="*/ 345600 h 1527785"/>
              <a:gd name="connsiteX2" fmla="*/ 93600 w 2016000"/>
              <a:gd name="connsiteY2" fmla="*/ 352800 h 1527785"/>
              <a:gd name="connsiteX3" fmla="*/ 194400 w 2016000"/>
              <a:gd name="connsiteY3" fmla="*/ 331200 h 1527785"/>
              <a:gd name="connsiteX4" fmla="*/ 324000 w 2016000"/>
              <a:gd name="connsiteY4" fmla="*/ 338400 h 1527785"/>
              <a:gd name="connsiteX5" fmla="*/ 367200 w 2016000"/>
              <a:gd name="connsiteY5" fmla="*/ 352800 h 1527785"/>
              <a:gd name="connsiteX6" fmla="*/ 388800 w 2016000"/>
              <a:gd name="connsiteY6" fmla="*/ 360000 h 1527785"/>
              <a:gd name="connsiteX7" fmla="*/ 410400 w 2016000"/>
              <a:gd name="connsiteY7" fmla="*/ 410400 h 1527785"/>
              <a:gd name="connsiteX8" fmla="*/ 417600 w 2016000"/>
              <a:gd name="connsiteY8" fmla="*/ 432000 h 1527785"/>
              <a:gd name="connsiteX9" fmla="*/ 432000 w 2016000"/>
              <a:gd name="connsiteY9" fmla="*/ 453600 h 1527785"/>
              <a:gd name="connsiteX10" fmla="*/ 439200 w 2016000"/>
              <a:gd name="connsiteY10" fmla="*/ 475200 h 1527785"/>
              <a:gd name="connsiteX11" fmla="*/ 482400 w 2016000"/>
              <a:gd name="connsiteY11" fmla="*/ 504000 h 1527785"/>
              <a:gd name="connsiteX12" fmla="*/ 568800 w 2016000"/>
              <a:gd name="connsiteY12" fmla="*/ 496800 h 1527785"/>
              <a:gd name="connsiteX13" fmla="*/ 612000 w 2016000"/>
              <a:gd name="connsiteY13" fmla="*/ 482400 h 1527785"/>
              <a:gd name="connsiteX14" fmla="*/ 633600 w 2016000"/>
              <a:gd name="connsiteY14" fmla="*/ 475200 h 1527785"/>
              <a:gd name="connsiteX15" fmla="*/ 655200 w 2016000"/>
              <a:gd name="connsiteY15" fmla="*/ 468000 h 1527785"/>
              <a:gd name="connsiteX16" fmla="*/ 676800 w 2016000"/>
              <a:gd name="connsiteY16" fmla="*/ 453600 h 1527785"/>
              <a:gd name="connsiteX17" fmla="*/ 705600 w 2016000"/>
              <a:gd name="connsiteY17" fmla="*/ 410400 h 1527785"/>
              <a:gd name="connsiteX18" fmla="*/ 712800 w 2016000"/>
              <a:gd name="connsiteY18" fmla="*/ 388800 h 1527785"/>
              <a:gd name="connsiteX19" fmla="*/ 727200 w 2016000"/>
              <a:gd name="connsiteY19" fmla="*/ 367200 h 1527785"/>
              <a:gd name="connsiteX20" fmla="*/ 741600 w 2016000"/>
              <a:gd name="connsiteY20" fmla="*/ 324000 h 1527785"/>
              <a:gd name="connsiteX21" fmla="*/ 748800 w 2016000"/>
              <a:gd name="connsiteY21" fmla="*/ 302400 h 1527785"/>
              <a:gd name="connsiteX22" fmla="*/ 792000 w 2016000"/>
              <a:gd name="connsiteY22" fmla="*/ 288000 h 1527785"/>
              <a:gd name="connsiteX23" fmla="*/ 813600 w 2016000"/>
              <a:gd name="connsiteY23" fmla="*/ 280800 h 1527785"/>
              <a:gd name="connsiteX24" fmla="*/ 835200 w 2016000"/>
              <a:gd name="connsiteY24" fmla="*/ 266400 h 1527785"/>
              <a:gd name="connsiteX25" fmla="*/ 885600 w 2016000"/>
              <a:gd name="connsiteY25" fmla="*/ 252000 h 1527785"/>
              <a:gd name="connsiteX26" fmla="*/ 907200 w 2016000"/>
              <a:gd name="connsiteY26" fmla="*/ 237600 h 1527785"/>
              <a:gd name="connsiteX27" fmla="*/ 928800 w 2016000"/>
              <a:gd name="connsiteY27" fmla="*/ 230400 h 1527785"/>
              <a:gd name="connsiteX28" fmla="*/ 1159200 w 2016000"/>
              <a:gd name="connsiteY28" fmla="*/ 216000 h 1527785"/>
              <a:gd name="connsiteX29" fmla="*/ 1195200 w 2016000"/>
              <a:gd name="connsiteY29" fmla="*/ 208800 h 1527785"/>
              <a:gd name="connsiteX30" fmla="*/ 1404000 w 2016000"/>
              <a:gd name="connsiteY30" fmla="*/ 201600 h 1527785"/>
              <a:gd name="connsiteX31" fmla="*/ 1411200 w 2016000"/>
              <a:gd name="connsiteY31" fmla="*/ 158400 h 1527785"/>
              <a:gd name="connsiteX32" fmla="*/ 1425600 w 2016000"/>
              <a:gd name="connsiteY32" fmla="*/ 115200 h 1527785"/>
              <a:gd name="connsiteX33" fmla="*/ 1432800 w 2016000"/>
              <a:gd name="connsiteY33" fmla="*/ 93600 h 1527785"/>
              <a:gd name="connsiteX34" fmla="*/ 1454400 w 2016000"/>
              <a:gd name="connsiteY34" fmla="*/ 50400 h 1527785"/>
              <a:gd name="connsiteX35" fmla="*/ 1497600 w 2016000"/>
              <a:gd name="connsiteY35" fmla="*/ 36000 h 1527785"/>
              <a:gd name="connsiteX36" fmla="*/ 1562400 w 2016000"/>
              <a:gd name="connsiteY36" fmla="*/ 14400 h 1527785"/>
              <a:gd name="connsiteX37" fmla="*/ 1584000 w 2016000"/>
              <a:gd name="connsiteY37" fmla="*/ 7200 h 1527785"/>
              <a:gd name="connsiteX38" fmla="*/ 1605600 w 2016000"/>
              <a:gd name="connsiteY38" fmla="*/ 0 h 1527785"/>
              <a:gd name="connsiteX39" fmla="*/ 1728000 w 2016000"/>
              <a:gd name="connsiteY39" fmla="*/ 14400 h 1527785"/>
              <a:gd name="connsiteX40" fmla="*/ 1749600 w 2016000"/>
              <a:gd name="connsiteY40" fmla="*/ 21600 h 1527785"/>
              <a:gd name="connsiteX41" fmla="*/ 1814400 w 2016000"/>
              <a:gd name="connsiteY41" fmla="*/ 64800 h 1527785"/>
              <a:gd name="connsiteX42" fmla="*/ 1836000 w 2016000"/>
              <a:gd name="connsiteY42" fmla="*/ 79200 h 1527785"/>
              <a:gd name="connsiteX43" fmla="*/ 1994400 w 2016000"/>
              <a:gd name="connsiteY43" fmla="*/ 64800 h 1527785"/>
              <a:gd name="connsiteX44" fmla="*/ 1994400 w 2016000"/>
              <a:gd name="connsiteY44" fmla="*/ 64800 h 1527785"/>
              <a:gd name="connsiteX45" fmla="*/ 2001600 w 2016000"/>
              <a:gd name="connsiteY45" fmla="*/ 158400 h 1527785"/>
              <a:gd name="connsiteX46" fmla="*/ 2008800 w 2016000"/>
              <a:gd name="connsiteY46" fmla="*/ 187200 h 1527785"/>
              <a:gd name="connsiteX47" fmla="*/ 2016000 w 2016000"/>
              <a:gd name="connsiteY47" fmla="*/ 223200 h 1527785"/>
              <a:gd name="connsiteX48" fmla="*/ 2008800 w 2016000"/>
              <a:gd name="connsiteY48" fmla="*/ 417600 h 1527785"/>
              <a:gd name="connsiteX49" fmla="*/ 2001600 w 2016000"/>
              <a:gd name="connsiteY49" fmla="*/ 547200 h 1527785"/>
              <a:gd name="connsiteX50" fmla="*/ 1972800 w 2016000"/>
              <a:gd name="connsiteY50" fmla="*/ 554400 h 1527785"/>
              <a:gd name="connsiteX51" fmla="*/ 1929600 w 2016000"/>
              <a:gd name="connsiteY51" fmla="*/ 547200 h 1527785"/>
              <a:gd name="connsiteX52" fmla="*/ 1886400 w 2016000"/>
              <a:gd name="connsiteY52" fmla="*/ 511200 h 1527785"/>
              <a:gd name="connsiteX53" fmla="*/ 1843200 w 2016000"/>
              <a:gd name="connsiteY53" fmla="*/ 482400 h 1527785"/>
              <a:gd name="connsiteX54" fmla="*/ 1821600 w 2016000"/>
              <a:gd name="connsiteY54" fmla="*/ 468000 h 1527785"/>
              <a:gd name="connsiteX55" fmla="*/ 1800000 w 2016000"/>
              <a:gd name="connsiteY55" fmla="*/ 460800 h 1527785"/>
              <a:gd name="connsiteX56" fmla="*/ 1641600 w 2016000"/>
              <a:gd name="connsiteY56" fmla="*/ 468000 h 1527785"/>
              <a:gd name="connsiteX57" fmla="*/ 1605600 w 2016000"/>
              <a:gd name="connsiteY57" fmla="*/ 496800 h 1527785"/>
              <a:gd name="connsiteX58" fmla="*/ 1562400 w 2016000"/>
              <a:gd name="connsiteY58" fmla="*/ 532800 h 1527785"/>
              <a:gd name="connsiteX59" fmla="*/ 1519200 w 2016000"/>
              <a:gd name="connsiteY59" fmla="*/ 568800 h 1527785"/>
              <a:gd name="connsiteX60" fmla="*/ 1512000 w 2016000"/>
              <a:gd name="connsiteY60" fmla="*/ 604800 h 1527785"/>
              <a:gd name="connsiteX61" fmla="*/ 1504800 w 2016000"/>
              <a:gd name="connsiteY61" fmla="*/ 626400 h 1527785"/>
              <a:gd name="connsiteX62" fmla="*/ 1526400 w 2016000"/>
              <a:gd name="connsiteY62" fmla="*/ 770400 h 1527785"/>
              <a:gd name="connsiteX63" fmla="*/ 1533600 w 2016000"/>
              <a:gd name="connsiteY63" fmla="*/ 792000 h 1527785"/>
              <a:gd name="connsiteX64" fmla="*/ 1605600 w 2016000"/>
              <a:gd name="connsiteY64" fmla="*/ 849600 h 1527785"/>
              <a:gd name="connsiteX65" fmla="*/ 1627200 w 2016000"/>
              <a:gd name="connsiteY65" fmla="*/ 856800 h 1527785"/>
              <a:gd name="connsiteX66" fmla="*/ 1648800 w 2016000"/>
              <a:gd name="connsiteY66" fmla="*/ 864000 h 1527785"/>
              <a:gd name="connsiteX67" fmla="*/ 1670400 w 2016000"/>
              <a:gd name="connsiteY67" fmla="*/ 907200 h 1527785"/>
              <a:gd name="connsiteX68" fmla="*/ 1663200 w 2016000"/>
              <a:gd name="connsiteY68" fmla="*/ 957600 h 1527785"/>
              <a:gd name="connsiteX69" fmla="*/ 1656000 w 2016000"/>
              <a:gd name="connsiteY69" fmla="*/ 979200 h 1527785"/>
              <a:gd name="connsiteX70" fmla="*/ 1641600 w 2016000"/>
              <a:gd name="connsiteY70" fmla="*/ 1065600 h 1527785"/>
              <a:gd name="connsiteX71" fmla="*/ 1605600 w 2016000"/>
              <a:gd name="connsiteY71" fmla="*/ 1051200 h 1527785"/>
              <a:gd name="connsiteX72" fmla="*/ 1591200 w 2016000"/>
              <a:gd name="connsiteY72" fmla="*/ 1087200 h 1527785"/>
              <a:gd name="connsiteX73" fmla="*/ 1548000 w 2016000"/>
              <a:gd name="connsiteY73" fmla="*/ 1116000 h 1527785"/>
              <a:gd name="connsiteX74" fmla="*/ 1490400 w 2016000"/>
              <a:gd name="connsiteY74" fmla="*/ 1123200 h 1527785"/>
              <a:gd name="connsiteX75" fmla="*/ 1447200 w 2016000"/>
              <a:gd name="connsiteY75" fmla="*/ 1144800 h 1527785"/>
              <a:gd name="connsiteX76" fmla="*/ 1418400 w 2016000"/>
              <a:gd name="connsiteY76" fmla="*/ 1159200 h 1527785"/>
              <a:gd name="connsiteX77" fmla="*/ 1317600 w 2016000"/>
              <a:gd name="connsiteY77" fmla="*/ 1152000 h 1527785"/>
              <a:gd name="connsiteX78" fmla="*/ 1224000 w 2016000"/>
              <a:gd name="connsiteY78" fmla="*/ 1159200 h 1527785"/>
              <a:gd name="connsiteX79" fmla="*/ 1180800 w 2016000"/>
              <a:gd name="connsiteY79" fmla="*/ 1166400 h 1527785"/>
              <a:gd name="connsiteX80" fmla="*/ 1144800 w 2016000"/>
              <a:gd name="connsiteY80" fmla="*/ 1173600 h 1527785"/>
              <a:gd name="connsiteX81" fmla="*/ 928800 w 2016000"/>
              <a:gd name="connsiteY81" fmla="*/ 1317600 h 1527785"/>
              <a:gd name="connsiteX82" fmla="*/ 871200 w 2016000"/>
              <a:gd name="connsiteY82" fmla="*/ 1382400 h 1527785"/>
              <a:gd name="connsiteX83" fmla="*/ 820800 w 2016000"/>
              <a:gd name="connsiteY83" fmla="*/ 1432800 h 1527785"/>
              <a:gd name="connsiteX84" fmla="*/ 770400 w 2016000"/>
              <a:gd name="connsiteY84" fmla="*/ 1476000 h 1527785"/>
              <a:gd name="connsiteX85" fmla="*/ 727200 w 2016000"/>
              <a:gd name="connsiteY85" fmla="*/ 1483200 h 1527785"/>
              <a:gd name="connsiteX86" fmla="*/ 662400 w 2016000"/>
              <a:gd name="connsiteY86" fmla="*/ 1490400 h 1527785"/>
              <a:gd name="connsiteX87" fmla="*/ 504000 w 2016000"/>
              <a:gd name="connsiteY87" fmla="*/ 1504800 h 1527785"/>
              <a:gd name="connsiteX88" fmla="*/ 424800 w 2016000"/>
              <a:gd name="connsiteY88" fmla="*/ 1519200 h 1527785"/>
              <a:gd name="connsiteX89" fmla="*/ 388800 w 2016000"/>
              <a:gd name="connsiteY89" fmla="*/ 1526400 h 1527785"/>
              <a:gd name="connsiteX90" fmla="*/ 345600 w 2016000"/>
              <a:gd name="connsiteY90" fmla="*/ 1526400 h 1527785"/>
              <a:gd name="connsiteX91" fmla="*/ 331200 w 2016000"/>
              <a:gd name="connsiteY91" fmla="*/ 1512000 h 1527785"/>
              <a:gd name="connsiteX92" fmla="*/ 259200 w 2016000"/>
              <a:gd name="connsiteY92" fmla="*/ 1418400 h 1527785"/>
              <a:gd name="connsiteX93" fmla="*/ 172800 w 2016000"/>
              <a:gd name="connsiteY93" fmla="*/ 1368000 h 1527785"/>
              <a:gd name="connsiteX94" fmla="*/ 158400 w 2016000"/>
              <a:gd name="connsiteY94" fmla="*/ 1224000 h 1527785"/>
              <a:gd name="connsiteX95" fmla="*/ 136800 w 2016000"/>
              <a:gd name="connsiteY95" fmla="*/ 1123200 h 1527785"/>
              <a:gd name="connsiteX96" fmla="*/ 208800 w 2016000"/>
              <a:gd name="connsiteY96" fmla="*/ 986400 h 1527785"/>
              <a:gd name="connsiteX97" fmla="*/ 216000 w 2016000"/>
              <a:gd name="connsiteY97" fmla="*/ 964800 h 1527785"/>
              <a:gd name="connsiteX98" fmla="*/ 280800 w 2016000"/>
              <a:gd name="connsiteY98" fmla="*/ 921600 h 1527785"/>
              <a:gd name="connsiteX99" fmla="*/ 302400 w 2016000"/>
              <a:gd name="connsiteY99" fmla="*/ 907200 h 1527785"/>
              <a:gd name="connsiteX100" fmla="*/ 316800 w 2016000"/>
              <a:gd name="connsiteY100" fmla="*/ 885600 h 1527785"/>
              <a:gd name="connsiteX101" fmla="*/ 345600 w 2016000"/>
              <a:gd name="connsiteY101" fmla="*/ 820800 h 1527785"/>
              <a:gd name="connsiteX102" fmla="*/ 360000 w 2016000"/>
              <a:gd name="connsiteY102" fmla="*/ 763200 h 1527785"/>
              <a:gd name="connsiteX103" fmla="*/ 367200 w 2016000"/>
              <a:gd name="connsiteY103" fmla="*/ 741600 h 1527785"/>
              <a:gd name="connsiteX104" fmla="*/ 381600 w 2016000"/>
              <a:gd name="connsiteY104" fmla="*/ 662400 h 1527785"/>
              <a:gd name="connsiteX105" fmla="*/ 338400 w 2016000"/>
              <a:gd name="connsiteY105" fmla="*/ 648000 h 1527785"/>
              <a:gd name="connsiteX106" fmla="*/ 316800 w 2016000"/>
              <a:gd name="connsiteY106" fmla="*/ 640800 h 1527785"/>
              <a:gd name="connsiteX107" fmla="*/ 295200 w 2016000"/>
              <a:gd name="connsiteY107" fmla="*/ 619200 h 1527785"/>
              <a:gd name="connsiteX108" fmla="*/ 252000 w 2016000"/>
              <a:gd name="connsiteY108" fmla="*/ 604800 h 1527785"/>
              <a:gd name="connsiteX109" fmla="*/ 180000 w 2016000"/>
              <a:gd name="connsiteY109" fmla="*/ 612000 h 1527785"/>
              <a:gd name="connsiteX110" fmla="*/ 151200 w 2016000"/>
              <a:gd name="connsiteY110" fmla="*/ 619200 h 1527785"/>
              <a:gd name="connsiteX111" fmla="*/ 28800 w 2016000"/>
              <a:gd name="connsiteY111" fmla="*/ 612000 h 1527785"/>
              <a:gd name="connsiteX112" fmla="*/ 14400 w 2016000"/>
              <a:gd name="connsiteY112" fmla="*/ 590400 h 1527785"/>
              <a:gd name="connsiteX113" fmla="*/ 0 w 2016000"/>
              <a:gd name="connsiteY113" fmla="*/ 532800 h 1527785"/>
              <a:gd name="connsiteX114" fmla="*/ 7200 w 2016000"/>
              <a:gd name="connsiteY114" fmla="*/ 381600 h 1527785"/>
              <a:gd name="connsiteX115" fmla="*/ 28800 w 2016000"/>
              <a:gd name="connsiteY115" fmla="*/ 345600 h 1527785"/>
              <a:gd name="connsiteX0" fmla="*/ 28800 w 2016000"/>
              <a:gd name="connsiteY0" fmla="*/ 345600 h 1527785"/>
              <a:gd name="connsiteX1" fmla="*/ 28800 w 2016000"/>
              <a:gd name="connsiteY1" fmla="*/ 345600 h 1527785"/>
              <a:gd name="connsiteX2" fmla="*/ 93600 w 2016000"/>
              <a:gd name="connsiteY2" fmla="*/ 352800 h 1527785"/>
              <a:gd name="connsiteX3" fmla="*/ 194400 w 2016000"/>
              <a:gd name="connsiteY3" fmla="*/ 331200 h 1527785"/>
              <a:gd name="connsiteX4" fmla="*/ 324000 w 2016000"/>
              <a:gd name="connsiteY4" fmla="*/ 338400 h 1527785"/>
              <a:gd name="connsiteX5" fmla="*/ 367200 w 2016000"/>
              <a:gd name="connsiteY5" fmla="*/ 352800 h 1527785"/>
              <a:gd name="connsiteX6" fmla="*/ 388800 w 2016000"/>
              <a:gd name="connsiteY6" fmla="*/ 360000 h 1527785"/>
              <a:gd name="connsiteX7" fmla="*/ 410400 w 2016000"/>
              <a:gd name="connsiteY7" fmla="*/ 410400 h 1527785"/>
              <a:gd name="connsiteX8" fmla="*/ 417600 w 2016000"/>
              <a:gd name="connsiteY8" fmla="*/ 432000 h 1527785"/>
              <a:gd name="connsiteX9" fmla="*/ 432000 w 2016000"/>
              <a:gd name="connsiteY9" fmla="*/ 453600 h 1527785"/>
              <a:gd name="connsiteX10" fmla="*/ 439200 w 2016000"/>
              <a:gd name="connsiteY10" fmla="*/ 475200 h 1527785"/>
              <a:gd name="connsiteX11" fmla="*/ 482400 w 2016000"/>
              <a:gd name="connsiteY11" fmla="*/ 504000 h 1527785"/>
              <a:gd name="connsiteX12" fmla="*/ 568800 w 2016000"/>
              <a:gd name="connsiteY12" fmla="*/ 496800 h 1527785"/>
              <a:gd name="connsiteX13" fmla="*/ 612000 w 2016000"/>
              <a:gd name="connsiteY13" fmla="*/ 482400 h 1527785"/>
              <a:gd name="connsiteX14" fmla="*/ 633600 w 2016000"/>
              <a:gd name="connsiteY14" fmla="*/ 475200 h 1527785"/>
              <a:gd name="connsiteX15" fmla="*/ 655200 w 2016000"/>
              <a:gd name="connsiteY15" fmla="*/ 468000 h 1527785"/>
              <a:gd name="connsiteX16" fmla="*/ 676800 w 2016000"/>
              <a:gd name="connsiteY16" fmla="*/ 453600 h 1527785"/>
              <a:gd name="connsiteX17" fmla="*/ 705600 w 2016000"/>
              <a:gd name="connsiteY17" fmla="*/ 410400 h 1527785"/>
              <a:gd name="connsiteX18" fmla="*/ 712800 w 2016000"/>
              <a:gd name="connsiteY18" fmla="*/ 388800 h 1527785"/>
              <a:gd name="connsiteX19" fmla="*/ 727200 w 2016000"/>
              <a:gd name="connsiteY19" fmla="*/ 367200 h 1527785"/>
              <a:gd name="connsiteX20" fmla="*/ 741600 w 2016000"/>
              <a:gd name="connsiteY20" fmla="*/ 324000 h 1527785"/>
              <a:gd name="connsiteX21" fmla="*/ 748800 w 2016000"/>
              <a:gd name="connsiteY21" fmla="*/ 302400 h 1527785"/>
              <a:gd name="connsiteX22" fmla="*/ 792000 w 2016000"/>
              <a:gd name="connsiteY22" fmla="*/ 288000 h 1527785"/>
              <a:gd name="connsiteX23" fmla="*/ 813600 w 2016000"/>
              <a:gd name="connsiteY23" fmla="*/ 280800 h 1527785"/>
              <a:gd name="connsiteX24" fmla="*/ 835200 w 2016000"/>
              <a:gd name="connsiteY24" fmla="*/ 266400 h 1527785"/>
              <a:gd name="connsiteX25" fmla="*/ 885600 w 2016000"/>
              <a:gd name="connsiteY25" fmla="*/ 252000 h 1527785"/>
              <a:gd name="connsiteX26" fmla="*/ 907200 w 2016000"/>
              <a:gd name="connsiteY26" fmla="*/ 237600 h 1527785"/>
              <a:gd name="connsiteX27" fmla="*/ 928800 w 2016000"/>
              <a:gd name="connsiteY27" fmla="*/ 230400 h 1527785"/>
              <a:gd name="connsiteX28" fmla="*/ 1159200 w 2016000"/>
              <a:gd name="connsiteY28" fmla="*/ 216000 h 1527785"/>
              <a:gd name="connsiteX29" fmla="*/ 1195200 w 2016000"/>
              <a:gd name="connsiteY29" fmla="*/ 208800 h 1527785"/>
              <a:gd name="connsiteX30" fmla="*/ 1404000 w 2016000"/>
              <a:gd name="connsiteY30" fmla="*/ 201600 h 1527785"/>
              <a:gd name="connsiteX31" fmla="*/ 1411200 w 2016000"/>
              <a:gd name="connsiteY31" fmla="*/ 158400 h 1527785"/>
              <a:gd name="connsiteX32" fmla="*/ 1425600 w 2016000"/>
              <a:gd name="connsiteY32" fmla="*/ 115200 h 1527785"/>
              <a:gd name="connsiteX33" fmla="*/ 1432800 w 2016000"/>
              <a:gd name="connsiteY33" fmla="*/ 93600 h 1527785"/>
              <a:gd name="connsiteX34" fmla="*/ 1454400 w 2016000"/>
              <a:gd name="connsiteY34" fmla="*/ 50400 h 1527785"/>
              <a:gd name="connsiteX35" fmla="*/ 1497600 w 2016000"/>
              <a:gd name="connsiteY35" fmla="*/ 36000 h 1527785"/>
              <a:gd name="connsiteX36" fmla="*/ 1562400 w 2016000"/>
              <a:gd name="connsiteY36" fmla="*/ 14400 h 1527785"/>
              <a:gd name="connsiteX37" fmla="*/ 1584000 w 2016000"/>
              <a:gd name="connsiteY37" fmla="*/ 7200 h 1527785"/>
              <a:gd name="connsiteX38" fmla="*/ 1605600 w 2016000"/>
              <a:gd name="connsiteY38" fmla="*/ 0 h 1527785"/>
              <a:gd name="connsiteX39" fmla="*/ 1728000 w 2016000"/>
              <a:gd name="connsiteY39" fmla="*/ 14400 h 1527785"/>
              <a:gd name="connsiteX40" fmla="*/ 1749600 w 2016000"/>
              <a:gd name="connsiteY40" fmla="*/ 21600 h 1527785"/>
              <a:gd name="connsiteX41" fmla="*/ 1814400 w 2016000"/>
              <a:gd name="connsiteY41" fmla="*/ 64800 h 1527785"/>
              <a:gd name="connsiteX42" fmla="*/ 1836000 w 2016000"/>
              <a:gd name="connsiteY42" fmla="*/ 79200 h 1527785"/>
              <a:gd name="connsiteX43" fmla="*/ 1994400 w 2016000"/>
              <a:gd name="connsiteY43" fmla="*/ 64800 h 1527785"/>
              <a:gd name="connsiteX44" fmla="*/ 1994400 w 2016000"/>
              <a:gd name="connsiteY44" fmla="*/ 64800 h 1527785"/>
              <a:gd name="connsiteX45" fmla="*/ 2001600 w 2016000"/>
              <a:gd name="connsiteY45" fmla="*/ 158400 h 1527785"/>
              <a:gd name="connsiteX46" fmla="*/ 2008800 w 2016000"/>
              <a:gd name="connsiteY46" fmla="*/ 187200 h 1527785"/>
              <a:gd name="connsiteX47" fmla="*/ 2016000 w 2016000"/>
              <a:gd name="connsiteY47" fmla="*/ 223200 h 1527785"/>
              <a:gd name="connsiteX48" fmla="*/ 2008800 w 2016000"/>
              <a:gd name="connsiteY48" fmla="*/ 417600 h 1527785"/>
              <a:gd name="connsiteX49" fmla="*/ 2001600 w 2016000"/>
              <a:gd name="connsiteY49" fmla="*/ 547200 h 1527785"/>
              <a:gd name="connsiteX50" fmla="*/ 1972800 w 2016000"/>
              <a:gd name="connsiteY50" fmla="*/ 554400 h 1527785"/>
              <a:gd name="connsiteX51" fmla="*/ 1929600 w 2016000"/>
              <a:gd name="connsiteY51" fmla="*/ 547200 h 1527785"/>
              <a:gd name="connsiteX52" fmla="*/ 1886400 w 2016000"/>
              <a:gd name="connsiteY52" fmla="*/ 511200 h 1527785"/>
              <a:gd name="connsiteX53" fmla="*/ 1843200 w 2016000"/>
              <a:gd name="connsiteY53" fmla="*/ 482400 h 1527785"/>
              <a:gd name="connsiteX54" fmla="*/ 1821600 w 2016000"/>
              <a:gd name="connsiteY54" fmla="*/ 468000 h 1527785"/>
              <a:gd name="connsiteX55" fmla="*/ 1800000 w 2016000"/>
              <a:gd name="connsiteY55" fmla="*/ 460800 h 1527785"/>
              <a:gd name="connsiteX56" fmla="*/ 1641600 w 2016000"/>
              <a:gd name="connsiteY56" fmla="*/ 468000 h 1527785"/>
              <a:gd name="connsiteX57" fmla="*/ 1605600 w 2016000"/>
              <a:gd name="connsiteY57" fmla="*/ 496800 h 1527785"/>
              <a:gd name="connsiteX58" fmla="*/ 1562400 w 2016000"/>
              <a:gd name="connsiteY58" fmla="*/ 532800 h 1527785"/>
              <a:gd name="connsiteX59" fmla="*/ 1519200 w 2016000"/>
              <a:gd name="connsiteY59" fmla="*/ 568800 h 1527785"/>
              <a:gd name="connsiteX60" fmla="*/ 1512000 w 2016000"/>
              <a:gd name="connsiteY60" fmla="*/ 604800 h 1527785"/>
              <a:gd name="connsiteX61" fmla="*/ 1504800 w 2016000"/>
              <a:gd name="connsiteY61" fmla="*/ 626400 h 1527785"/>
              <a:gd name="connsiteX62" fmla="*/ 1526400 w 2016000"/>
              <a:gd name="connsiteY62" fmla="*/ 770400 h 1527785"/>
              <a:gd name="connsiteX63" fmla="*/ 1533600 w 2016000"/>
              <a:gd name="connsiteY63" fmla="*/ 792000 h 1527785"/>
              <a:gd name="connsiteX64" fmla="*/ 1605600 w 2016000"/>
              <a:gd name="connsiteY64" fmla="*/ 849600 h 1527785"/>
              <a:gd name="connsiteX65" fmla="*/ 1627200 w 2016000"/>
              <a:gd name="connsiteY65" fmla="*/ 856800 h 1527785"/>
              <a:gd name="connsiteX66" fmla="*/ 1648800 w 2016000"/>
              <a:gd name="connsiteY66" fmla="*/ 864000 h 1527785"/>
              <a:gd name="connsiteX67" fmla="*/ 1670400 w 2016000"/>
              <a:gd name="connsiteY67" fmla="*/ 907200 h 1527785"/>
              <a:gd name="connsiteX68" fmla="*/ 1663200 w 2016000"/>
              <a:gd name="connsiteY68" fmla="*/ 957600 h 1527785"/>
              <a:gd name="connsiteX69" fmla="*/ 1656000 w 2016000"/>
              <a:gd name="connsiteY69" fmla="*/ 979200 h 1527785"/>
              <a:gd name="connsiteX70" fmla="*/ 1641600 w 2016000"/>
              <a:gd name="connsiteY70" fmla="*/ 1065600 h 1527785"/>
              <a:gd name="connsiteX71" fmla="*/ 1605600 w 2016000"/>
              <a:gd name="connsiteY71" fmla="*/ 1051200 h 1527785"/>
              <a:gd name="connsiteX72" fmla="*/ 1591200 w 2016000"/>
              <a:gd name="connsiteY72" fmla="*/ 1087200 h 1527785"/>
              <a:gd name="connsiteX73" fmla="*/ 1548000 w 2016000"/>
              <a:gd name="connsiteY73" fmla="*/ 1116000 h 1527785"/>
              <a:gd name="connsiteX74" fmla="*/ 1490400 w 2016000"/>
              <a:gd name="connsiteY74" fmla="*/ 1123200 h 1527785"/>
              <a:gd name="connsiteX75" fmla="*/ 1447200 w 2016000"/>
              <a:gd name="connsiteY75" fmla="*/ 1144800 h 1527785"/>
              <a:gd name="connsiteX76" fmla="*/ 1418400 w 2016000"/>
              <a:gd name="connsiteY76" fmla="*/ 1159200 h 1527785"/>
              <a:gd name="connsiteX77" fmla="*/ 1317600 w 2016000"/>
              <a:gd name="connsiteY77" fmla="*/ 1152000 h 1527785"/>
              <a:gd name="connsiteX78" fmla="*/ 1224000 w 2016000"/>
              <a:gd name="connsiteY78" fmla="*/ 1159200 h 1527785"/>
              <a:gd name="connsiteX79" fmla="*/ 1180800 w 2016000"/>
              <a:gd name="connsiteY79" fmla="*/ 1166400 h 1527785"/>
              <a:gd name="connsiteX80" fmla="*/ 1144800 w 2016000"/>
              <a:gd name="connsiteY80" fmla="*/ 1173600 h 1527785"/>
              <a:gd name="connsiteX81" fmla="*/ 928800 w 2016000"/>
              <a:gd name="connsiteY81" fmla="*/ 1317600 h 1527785"/>
              <a:gd name="connsiteX82" fmla="*/ 871200 w 2016000"/>
              <a:gd name="connsiteY82" fmla="*/ 1382400 h 1527785"/>
              <a:gd name="connsiteX83" fmla="*/ 820800 w 2016000"/>
              <a:gd name="connsiteY83" fmla="*/ 1432800 h 1527785"/>
              <a:gd name="connsiteX84" fmla="*/ 770400 w 2016000"/>
              <a:gd name="connsiteY84" fmla="*/ 1476000 h 1527785"/>
              <a:gd name="connsiteX85" fmla="*/ 727200 w 2016000"/>
              <a:gd name="connsiteY85" fmla="*/ 1483200 h 1527785"/>
              <a:gd name="connsiteX86" fmla="*/ 662400 w 2016000"/>
              <a:gd name="connsiteY86" fmla="*/ 1490400 h 1527785"/>
              <a:gd name="connsiteX87" fmla="*/ 504000 w 2016000"/>
              <a:gd name="connsiteY87" fmla="*/ 1504800 h 1527785"/>
              <a:gd name="connsiteX88" fmla="*/ 424800 w 2016000"/>
              <a:gd name="connsiteY88" fmla="*/ 1519200 h 1527785"/>
              <a:gd name="connsiteX89" fmla="*/ 388800 w 2016000"/>
              <a:gd name="connsiteY89" fmla="*/ 1526400 h 1527785"/>
              <a:gd name="connsiteX90" fmla="*/ 345600 w 2016000"/>
              <a:gd name="connsiteY90" fmla="*/ 1526400 h 1527785"/>
              <a:gd name="connsiteX91" fmla="*/ 331200 w 2016000"/>
              <a:gd name="connsiteY91" fmla="*/ 1512000 h 1527785"/>
              <a:gd name="connsiteX92" fmla="*/ 259200 w 2016000"/>
              <a:gd name="connsiteY92" fmla="*/ 1418400 h 1527785"/>
              <a:gd name="connsiteX93" fmla="*/ 151200 w 2016000"/>
              <a:gd name="connsiteY93" fmla="*/ 1353600 h 1527785"/>
              <a:gd name="connsiteX94" fmla="*/ 158400 w 2016000"/>
              <a:gd name="connsiteY94" fmla="*/ 1224000 h 1527785"/>
              <a:gd name="connsiteX95" fmla="*/ 136800 w 2016000"/>
              <a:gd name="connsiteY95" fmla="*/ 1123200 h 1527785"/>
              <a:gd name="connsiteX96" fmla="*/ 208800 w 2016000"/>
              <a:gd name="connsiteY96" fmla="*/ 986400 h 1527785"/>
              <a:gd name="connsiteX97" fmla="*/ 216000 w 2016000"/>
              <a:gd name="connsiteY97" fmla="*/ 964800 h 1527785"/>
              <a:gd name="connsiteX98" fmla="*/ 280800 w 2016000"/>
              <a:gd name="connsiteY98" fmla="*/ 921600 h 1527785"/>
              <a:gd name="connsiteX99" fmla="*/ 302400 w 2016000"/>
              <a:gd name="connsiteY99" fmla="*/ 907200 h 1527785"/>
              <a:gd name="connsiteX100" fmla="*/ 316800 w 2016000"/>
              <a:gd name="connsiteY100" fmla="*/ 885600 h 1527785"/>
              <a:gd name="connsiteX101" fmla="*/ 345600 w 2016000"/>
              <a:gd name="connsiteY101" fmla="*/ 820800 h 1527785"/>
              <a:gd name="connsiteX102" fmla="*/ 360000 w 2016000"/>
              <a:gd name="connsiteY102" fmla="*/ 763200 h 1527785"/>
              <a:gd name="connsiteX103" fmla="*/ 367200 w 2016000"/>
              <a:gd name="connsiteY103" fmla="*/ 741600 h 1527785"/>
              <a:gd name="connsiteX104" fmla="*/ 381600 w 2016000"/>
              <a:gd name="connsiteY104" fmla="*/ 662400 h 1527785"/>
              <a:gd name="connsiteX105" fmla="*/ 338400 w 2016000"/>
              <a:gd name="connsiteY105" fmla="*/ 648000 h 1527785"/>
              <a:gd name="connsiteX106" fmla="*/ 316800 w 2016000"/>
              <a:gd name="connsiteY106" fmla="*/ 640800 h 1527785"/>
              <a:gd name="connsiteX107" fmla="*/ 295200 w 2016000"/>
              <a:gd name="connsiteY107" fmla="*/ 619200 h 1527785"/>
              <a:gd name="connsiteX108" fmla="*/ 252000 w 2016000"/>
              <a:gd name="connsiteY108" fmla="*/ 604800 h 1527785"/>
              <a:gd name="connsiteX109" fmla="*/ 180000 w 2016000"/>
              <a:gd name="connsiteY109" fmla="*/ 612000 h 1527785"/>
              <a:gd name="connsiteX110" fmla="*/ 151200 w 2016000"/>
              <a:gd name="connsiteY110" fmla="*/ 619200 h 1527785"/>
              <a:gd name="connsiteX111" fmla="*/ 28800 w 2016000"/>
              <a:gd name="connsiteY111" fmla="*/ 612000 h 1527785"/>
              <a:gd name="connsiteX112" fmla="*/ 14400 w 2016000"/>
              <a:gd name="connsiteY112" fmla="*/ 590400 h 1527785"/>
              <a:gd name="connsiteX113" fmla="*/ 0 w 2016000"/>
              <a:gd name="connsiteY113" fmla="*/ 532800 h 1527785"/>
              <a:gd name="connsiteX114" fmla="*/ 7200 w 2016000"/>
              <a:gd name="connsiteY114" fmla="*/ 381600 h 1527785"/>
              <a:gd name="connsiteX115" fmla="*/ 28800 w 2016000"/>
              <a:gd name="connsiteY115" fmla="*/ 345600 h 1527785"/>
              <a:gd name="connsiteX0" fmla="*/ 28800 w 2016000"/>
              <a:gd name="connsiteY0" fmla="*/ 345600 h 1527785"/>
              <a:gd name="connsiteX1" fmla="*/ 28800 w 2016000"/>
              <a:gd name="connsiteY1" fmla="*/ 345600 h 1527785"/>
              <a:gd name="connsiteX2" fmla="*/ 93600 w 2016000"/>
              <a:gd name="connsiteY2" fmla="*/ 352800 h 1527785"/>
              <a:gd name="connsiteX3" fmla="*/ 194400 w 2016000"/>
              <a:gd name="connsiteY3" fmla="*/ 331200 h 1527785"/>
              <a:gd name="connsiteX4" fmla="*/ 324000 w 2016000"/>
              <a:gd name="connsiteY4" fmla="*/ 338400 h 1527785"/>
              <a:gd name="connsiteX5" fmla="*/ 367200 w 2016000"/>
              <a:gd name="connsiteY5" fmla="*/ 352800 h 1527785"/>
              <a:gd name="connsiteX6" fmla="*/ 388800 w 2016000"/>
              <a:gd name="connsiteY6" fmla="*/ 360000 h 1527785"/>
              <a:gd name="connsiteX7" fmla="*/ 410400 w 2016000"/>
              <a:gd name="connsiteY7" fmla="*/ 410400 h 1527785"/>
              <a:gd name="connsiteX8" fmla="*/ 417600 w 2016000"/>
              <a:gd name="connsiteY8" fmla="*/ 432000 h 1527785"/>
              <a:gd name="connsiteX9" fmla="*/ 432000 w 2016000"/>
              <a:gd name="connsiteY9" fmla="*/ 453600 h 1527785"/>
              <a:gd name="connsiteX10" fmla="*/ 439200 w 2016000"/>
              <a:gd name="connsiteY10" fmla="*/ 475200 h 1527785"/>
              <a:gd name="connsiteX11" fmla="*/ 482400 w 2016000"/>
              <a:gd name="connsiteY11" fmla="*/ 504000 h 1527785"/>
              <a:gd name="connsiteX12" fmla="*/ 568800 w 2016000"/>
              <a:gd name="connsiteY12" fmla="*/ 496800 h 1527785"/>
              <a:gd name="connsiteX13" fmla="*/ 612000 w 2016000"/>
              <a:gd name="connsiteY13" fmla="*/ 482400 h 1527785"/>
              <a:gd name="connsiteX14" fmla="*/ 633600 w 2016000"/>
              <a:gd name="connsiteY14" fmla="*/ 475200 h 1527785"/>
              <a:gd name="connsiteX15" fmla="*/ 655200 w 2016000"/>
              <a:gd name="connsiteY15" fmla="*/ 468000 h 1527785"/>
              <a:gd name="connsiteX16" fmla="*/ 676800 w 2016000"/>
              <a:gd name="connsiteY16" fmla="*/ 453600 h 1527785"/>
              <a:gd name="connsiteX17" fmla="*/ 705600 w 2016000"/>
              <a:gd name="connsiteY17" fmla="*/ 410400 h 1527785"/>
              <a:gd name="connsiteX18" fmla="*/ 712800 w 2016000"/>
              <a:gd name="connsiteY18" fmla="*/ 388800 h 1527785"/>
              <a:gd name="connsiteX19" fmla="*/ 727200 w 2016000"/>
              <a:gd name="connsiteY19" fmla="*/ 367200 h 1527785"/>
              <a:gd name="connsiteX20" fmla="*/ 741600 w 2016000"/>
              <a:gd name="connsiteY20" fmla="*/ 324000 h 1527785"/>
              <a:gd name="connsiteX21" fmla="*/ 748800 w 2016000"/>
              <a:gd name="connsiteY21" fmla="*/ 302400 h 1527785"/>
              <a:gd name="connsiteX22" fmla="*/ 792000 w 2016000"/>
              <a:gd name="connsiteY22" fmla="*/ 288000 h 1527785"/>
              <a:gd name="connsiteX23" fmla="*/ 813600 w 2016000"/>
              <a:gd name="connsiteY23" fmla="*/ 280800 h 1527785"/>
              <a:gd name="connsiteX24" fmla="*/ 835200 w 2016000"/>
              <a:gd name="connsiteY24" fmla="*/ 266400 h 1527785"/>
              <a:gd name="connsiteX25" fmla="*/ 885600 w 2016000"/>
              <a:gd name="connsiteY25" fmla="*/ 252000 h 1527785"/>
              <a:gd name="connsiteX26" fmla="*/ 907200 w 2016000"/>
              <a:gd name="connsiteY26" fmla="*/ 237600 h 1527785"/>
              <a:gd name="connsiteX27" fmla="*/ 928800 w 2016000"/>
              <a:gd name="connsiteY27" fmla="*/ 230400 h 1527785"/>
              <a:gd name="connsiteX28" fmla="*/ 1159200 w 2016000"/>
              <a:gd name="connsiteY28" fmla="*/ 216000 h 1527785"/>
              <a:gd name="connsiteX29" fmla="*/ 1195200 w 2016000"/>
              <a:gd name="connsiteY29" fmla="*/ 208800 h 1527785"/>
              <a:gd name="connsiteX30" fmla="*/ 1404000 w 2016000"/>
              <a:gd name="connsiteY30" fmla="*/ 201600 h 1527785"/>
              <a:gd name="connsiteX31" fmla="*/ 1411200 w 2016000"/>
              <a:gd name="connsiteY31" fmla="*/ 158400 h 1527785"/>
              <a:gd name="connsiteX32" fmla="*/ 1425600 w 2016000"/>
              <a:gd name="connsiteY32" fmla="*/ 115200 h 1527785"/>
              <a:gd name="connsiteX33" fmla="*/ 1432800 w 2016000"/>
              <a:gd name="connsiteY33" fmla="*/ 93600 h 1527785"/>
              <a:gd name="connsiteX34" fmla="*/ 1454400 w 2016000"/>
              <a:gd name="connsiteY34" fmla="*/ 50400 h 1527785"/>
              <a:gd name="connsiteX35" fmla="*/ 1497600 w 2016000"/>
              <a:gd name="connsiteY35" fmla="*/ 36000 h 1527785"/>
              <a:gd name="connsiteX36" fmla="*/ 1562400 w 2016000"/>
              <a:gd name="connsiteY36" fmla="*/ 14400 h 1527785"/>
              <a:gd name="connsiteX37" fmla="*/ 1584000 w 2016000"/>
              <a:gd name="connsiteY37" fmla="*/ 7200 h 1527785"/>
              <a:gd name="connsiteX38" fmla="*/ 1605600 w 2016000"/>
              <a:gd name="connsiteY38" fmla="*/ 0 h 1527785"/>
              <a:gd name="connsiteX39" fmla="*/ 1728000 w 2016000"/>
              <a:gd name="connsiteY39" fmla="*/ 14400 h 1527785"/>
              <a:gd name="connsiteX40" fmla="*/ 1749600 w 2016000"/>
              <a:gd name="connsiteY40" fmla="*/ 21600 h 1527785"/>
              <a:gd name="connsiteX41" fmla="*/ 1814400 w 2016000"/>
              <a:gd name="connsiteY41" fmla="*/ 64800 h 1527785"/>
              <a:gd name="connsiteX42" fmla="*/ 1836000 w 2016000"/>
              <a:gd name="connsiteY42" fmla="*/ 79200 h 1527785"/>
              <a:gd name="connsiteX43" fmla="*/ 1994400 w 2016000"/>
              <a:gd name="connsiteY43" fmla="*/ 64800 h 1527785"/>
              <a:gd name="connsiteX44" fmla="*/ 1994400 w 2016000"/>
              <a:gd name="connsiteY44" fmla="*/ 64800 h 1527785"/>
              <a:gd name="connsiteX45" fmla="*/ 2001600 w 2016000"/>
              <a:gd name="connsiteY45" fmla="*/ 158400 h 1527785"/>
              <a:gd name="connsiteX46" fmla="*/ 2008800 w 2016000"/>
              <a:gd name="connsiteY46" fmla="*/ 187200 h 1527785"/>
              <a:gd name="connsiteX47" fmla="*/ 2016000 w 2016000"/>
              <a:gd name="connsiteY47" fmla="*/ 223200 h 1527785"/>
              <a:gd name="connsiteX48" fmla="*/ 2008800 w 2016000"/>
              <a:gd name="connsiteY48" fmla="*/ 417600 h 1527785"/>
              <a:gd name="connsiteX49" fmla="*/ 2001600 w 2016000"/>
              <a:gd name="connsiteY49" fmla="*/ 547200 h 1527785"/>
              <a:gd name="connsiteX50" fmla="*/ 1972800 w 2016000"/>
              <a:gd name="connsiteY50" fmla="*/ 554400 h 1527785"/>
              <a:gd name="connsiteX51" fmla="*/ 1929600 w 2016000"/>
              <a:gd name="connsiteY51" fmla="*/ 547200 h 1527785"/>
              <a:gd name="connsiteX52" fmla="*/ 1886400 w 2016000"/>
              <a:gd name="connsiteY52" fmla="*/ 511200 h 1527785"/>
              <a:gd name="connsiteX53" fmla="*/ 1843200 w 2016000"/>
              <a:gd name="connsiteY53" fmla="*/ 482400 h 1527785"/>
              <a:gd name="connsiteX54" fmla="*/ 1821600 w 2016000"/>
              <a:gd name="connsiteY54" fmla="*/ 468000 h 1527785"/>
              <a:gd name="connsiteX55" fmla="*/ 1800000 w 2016000"/>
              <a:gd name="connsiteY55" fmla="*/ 460800 h 1527785"/>
              <a:gd name="connsiteX56" fmla="*/ 1641600 w 2016000"/>
              <a:gd name="connsiteY56" fmla="*/ 468000 h 1527785"/>
              <a:gd name="connsiteX57" fmla="*/ 1605600 w 2016000"/>
              <a:gd name="connsiteY57" fmla="*/ 496800 h 1527785"/>
              <a:gd name="connsiteX58" fmla="*/ 1562400 w 2016000"/>
              <a:gd name="connsiteY58" fmla="*/ 532800 h 1527785"/>
              <a:gd name="connsiteX59" fmla="*/ 1519200 w 2016000"/>
              <a:gd name="connsiteY59" fmla="*/ 568800 h 1527785"/>
              <a:gd name="connsiteX60" fmla="*/ 1512000 w 2016000"/>
              <a:gd name="connsiteY60" fmla="*/ 604800 h 1527785"/>
              <a:gd name="connsiteX61" fmla="*/ 1504800 w 2016000"/>
              <a:gd name="connsiteY61" fmla="*/ 626400 h 1527785"/>
              <a:gd name="connsiteX62" fmla="*/ 1526400 w 2016000"/>
              <a:gd name="connsiteY62" fmla="*/ 770400 h 1527785"/>
              <a:gd name="connsiteX63" fmla="*/ 1533600 w 2016000"/>
              <a:gd name="connsiteY63" fmla="*/ 792000 h 1527785"/>
              <a:gd name="connsiteX64" fmla="*/ 1605600 w 2016000"/>
              <a:gd name="connsiteY64" fmla="*/ 849600 h 1527785"/>
              <a:gd name="connsiteX65" fmla="*/ 1627200 w 2016000"/>
              <a:gd name="connsiteY65" fmla="*/ 856800 h 1527785"/>
              <a:gd name="connsiteX66" fmla="*/ 1648800 w 2016000"/>
              <a:gd name="connsiteY66" fmla="*/ 864000 h 1527785"/>
              <a:gd name="connsiteX67" fmla="*/ 1670400 w 2016000"/>
              <a:gd name="connsiteY67" fmla="*/ 907200 h 1527785"/>
              <a:gd name="connsiteX68" fmla="*/ 1663200 w 2016000"/>
              <a:gd name="connsiteY68" fmla="*/ 957600 h 1527785"/>
              <a:gd name="connsiteX69" fmla="*/ 1656000 w 2016000"/>
              <a:gd name="connsiteY69" fmla="*/ 979200 h 1527785"/>
              <a:gd name="connsiteX70" fmla="*/ 1641600 w 2016000"/>
              <a:gd name="connsiteY70" fmla="*/ 1065600 h 1527785"/>
              <a:gd name="connsiteX71" fmla="*/ 1605600 w 2016000"/>
              <a:gd name="connsiteY71" fmla="*/ 1051200 h 1527785"/>
              <a:gd name="connsiteX72" fmla="*/ 1591200 w 2016000"/>
              <a:gd name="connsiteY72" fmla="*/ 1087200 h 1527785"/>
              <a:gd name="connsiteX73" fmla="*/ 1548000 w 2016000"/>
              <a:gd name="connsiteY73" fmla="*/ 1116000 h 1527785"/>
              <a:gd name="connsiteX74" fmla="*/ 1490400 w 2016000"/>
              <a:gd name="connsiteY74" fmla="*/ 1123200 h 1527785"/>
              <a:gd name="connsiteX75" fmla="*/ 1447200 w 2016000"/>
              <a:gd name="connsiteY75" fmla="*/ 1144800 h 1527785"/>
              <a:gd name="connsiteX76" fmla="*/ 1418400 w 2016000"/>
              <a:gd name="connsiteY76" fmla="*/ 1159200 h 1527785"/>
              <a:gd name="connsiteX77" fmla="*/ 1317600 w 2016000"/>
              <a:gd name="connsiteY77" fmla="*/ 1152000 h 1527785"/>
              <a:gd name="connsiteX78" fmla="*/ 1224000 w 2016000"/>
              <a:gd name="connsiteY78" fmla="*/ 1159200 h 1527785"/>
              <a:gd name="connsiteX79" fmla="*/ 1180800 w 2016000"/>
              <a:gd name="connsiteY79" fmla="*/ 1166400 h 1527785"/>
              <a:gd name="connsiteX80" fmla="*/ 1144800 w 2016000"/>
              <a:gd name="connsiteY80" fmla="*/ 1173600 h 1527785"/>
              <a:gd name="connsiteX81" fmla="*/ 928800 w 2016000"/>
              <a:gd name="connsiteY81" fmla="*/ 1317600 h 1527785"/>
              <a:gd name="connsiteX82" fmla="*/ 871200 w 2016000"/>
              <a:gd name="connsiteY82" fmla="*/ 1382400 h 1527785"/>
              <a:gd name="connsiteX83" fmla="*/ 820800 w 2016000"/>
              <a:gd name="connsiteY83" fmla="*/ 1432800 h 1527785"/>
              <a:gd name="connsiteX84" fmla="*/ 770400 w 2016000"/>
              <a:gd name="connsiteY84" fmla="*/ 1476000 h 1527785"/>
              <a:gd name="connsiteX85" fmla="*/ 727200 w 2016000"/>
              <a:gd name="connsiteY85" fmla="*/ 1483200 h 1527785"/>
              <a:gd name="connsiteX86" fmla="*/ 662400 w 2016000"/>
              <a:gd name="connsiteY86" fmla="*/ 1490400 h 1527785"/>
              <a:gd name="connsiteX87" fmla="*/ 504000 w 2016000"/>
              <a:gd name="connsiteY87" fmla="*/ 1504800 h 1527785"/>
              <a:gd name="connsiteX88" fmla="*/ 424800 w 2016000"/>
              <a:gd name="connsiteY88" fmla="*/ 1519200 h 1527785"/>
              <a:gd name="connsiteX89" fmla="*/ 388800 w 2016000"/>
              <a:gd name="connsiteY89" fmla="*/ 1526400 h 1527785"/>
              <a:gd name="connsiteX90" fmla="*/ 345600 w 2016000"/>
              <a:gd name="connsiteY90" fmla="*/ 1526400 h 1527785"/>
              <a:gd name="connsiteX91" fmla="*/ 331200 w 2016000"/>
              <a:gd name="connsiteY91" fmla="*/ 1512000 h 1527785"/>
              <a:gd name="connsiteX92" fmla="*/ 259200 w 2016000"/>
              <a:gd name="connsiteY92" fmla="*/ 1418400 h 1527785"/>
              <a:gd name="connsiteX93" fmla="*/ 194400 w 2016000"/>
              <a:gd name="connsiteY93" fmla="*/ 1267200 h 1527785"/>
              <a:gd name="connsiteX94" fmla="*/ 158400 w 2016000"/>
              <a:gd name="connsiteY94" fmla="*/ 1224000 h 1527785"/>
              <a:gd name="connsiteX95" fmla="*/ 136800 w 2016000"/>
              <a:gd name="connsiteY95" fmla="*/ 1123200 h 1527785"/>
              <a:gd name="connsiteX96" fmla="*/ 208800 w 2016000"/>
              <a:gd name="connsiteY96" fmla="*/ 986400 h 1527785"/>
              <a:gd name="connsiteX97" fmla="*/ 216000 w 2016000"/>
              <a:gd name="connsiteY97" fmla="*/ 964800 h 1527785"/>
              <a:gd name="connsiteX98" fmla="*/ 280800 w 2016000"/>
              <a:gd name="connsiteY98" fmla="*/ 921600 h 1527785"/>
              <a:gd name="connsiteX99" fmla="*/ 302400 w 2016000"/>
              <a:gd name="connsiteY99" fmla="*/ 907200 h 1527785"/>
              <a:gd name="connsiteX100" fmla="*/ 316800 w 2016000"/>
              <a:gd name="connsiteY100" fmla="*/ 885600 h 1527785"/>
              <a:gd name="connsiteX101" fmla="*/ 345600 w 2016000"/>
              <a:gd name="connsiteY101" fmla="*/ 820800 h 1527785"/>
              <a:gd name="connsiteX102" fmla="*/ 360000 w 2016000"/>
              <a:gd name="connsiteY102" fmla="*/ 763200 h 1527785"/>
              <a:gd name="connsiteX103" fmla="*/ 367200 w 2016000"/>
              <a:gd name="connsiteY103" fmla="*/ 741600 h 1527785"/>
              <a:gd name="connsiteX104" fmla="*/ 381600 w 2016000"/>
              <a:gd name="connsiteY104" fmla="*/ 662400 h 1527785"/>
              <a:gd name="connsiteX105" fmla="*/ 338400 w 2016000"/>
              <a:gd name="connsiteY105" fmla="*/ 648000 h 1527785"/>
              <a:gd name="connsiteX106" fmla="*/ 316800 w 2016000"/>
              <a:gd name="connsiteY106" fmla="*/ 640800 h 1527785"/>
              <a:gd name="connsiteX107" fmla="*/ 295200 w 2016000"/>
              <a:gd name="connsiteY107" fmla="*/ 619200 h 1527785"/>
              <a:gd name="connsiteX108" fmla="*/ 252000 w 2016000"/>
              <a:gd name="connsiteY108" fmla="*/ 604800 h 1527785"/>
              <a:gd name="connsiteX109" fmla="*/ 180000 w 2016000"/>
              <a:gd name="connsiteY109" fmla="*/ 612000 h 1527785"/>
              <a:gd name="connsiteX110" fmla="*/ 151200 w 2016000"/>
              <a:gd name="connsiteY110" fmla="*/ 619200 h 1527785"/>
              <a:gd name="connsiteX111" fmla="*/ 28800 w 2016000"/>
              <a:gd name="connsiteY111" fmla="*/ 612000 h 1527785"/>
              <a:gd name="connsiteX112" fmla="*/ 14400 w 2016000"/>
              <a:gd name="connsiteY112" fmla="*/ 590400 h 1527785"/>
              <a:gd name="connsiteX113" fmla="*/ 0 w 2016000"/>
              <a:gd name="connsiteY113" fmla="*/ 532800 h 1527785"/>
              <a:gd name="connsiteX114" fmla="*/ 7200 w 2016000"/>
              <a:gd name="connsiteY114" fmla="*/ 381600 h 1527785"/>
              <a:gd name="connsiteX115" fmla="*/ 28800 w 2016000"/>
              <a:gd name="connsiteY115" fmla="*/ 345600 h 1527785"/>
              <a:gd name="connsiteX0" fmla="*/ 28800 w 2016000"/>
              <a:gd name="connsiteY0" fmla="*/ 345600 h 1527785"/>
              <a:gd name="connsiteX1" fmla="*/ 28800 w 2016000"/>
              <a:gd name="connsiteY1" fmla="*/ 345600 h 1527785"/>
              <a:gd name="connsiteX2" fmla="*/ 93600 w 2016000"/>
              <a:gd name="connsiteY2" fmla="*/ 352800 h 1527785"/>
              <a:gd name="connsiteX3" fmla="*/ 194400 w 2016000"/>
              <a:gd name="connsiteY3" fmla="*/ 331200 h 1527785"/>
              <a:gd name="connsiteX4" fmla="*/ 324000 w 2016000"/>
              <a:gd name="connsiteY4" fmla="*/ 338400 h 1527785"/>
              <a:gd name="connsiteX5" fmla="*/ 367200 w 2016000"/>
              <a:gd name="connsiteY5" fmla="*/ 352800 h 1527785"/>
              <a:gd name="connsiteX6" fmla="*/ 388800 w 2016000"/>
              <a:gd name="connsiteY6" fmla="*/ 360000 h 1527785"/>
              <a:gd name="connsiteX7" fmla="*/ 410400 w 2016000"/>
              <a:gd name="connsiteY7" fmla="*/ 410400 h 1527785"/>
              <a:gd name="connsiteX8" fmla="*/ 417600 w 2016000"/>
              <a:gd name="connsiteY8" fmla="*/ 432000 h 1527785"/>
              <a:gd name="connsiteX9" fmla="*/ 432000 w 2016000"/>
              <a:gd name="connsiteY9" fmla="*/ 453600 h 1527785"/>
              <a:gd name="connsiteX10" fmla="*/ 439200 w 2016000"/>
              <a:gd name="connsiteY10" fmla="*/ 475200 h 1527785"/>
              <a:gd name="connsiteX11" fmla="*/ 482400 w 2016000"/>
              <a:gd name="connsiteY11" fmla="*/ 504000 h 1527785"/>
              <a:gd name="connsiteX12" fmla="*/ 568800 w 2016000"/>
              <a:gd name="connsiteY12" fmla="*/ 496800 h 1527785"/>
              <a:gd name="connsiteX13" fmla="*/ 612000 w 2016000"/>
              <a:gd name="connsiteY13" fmla="*/ 482400 h 1527785"/>
              <a:gd name="connsiteX14" fmla="*/ 633600 w 2016000"/>
              <a:gd name="connsiteY14" fmla="*/ 475200 h 1527785"/>
              <a:gd name="connsiteX15" fmla="*/ 655200 w 2016000"/>
              <a:gd name="connsiteY15" fmla="*/ 468000 h 1527785"/>
              <a:gd name="connsiteX16" fmla="*/ 676800 w 2016000"/>
              <a:gd name="connsiteY16" fmla="*/ 453600 h 1527785"/>
              <a:gd name="connsiteX17" fmla="*/ 705600 w 2016000"/>
              <a:gd name="connsiteY17" fmla="*/ 410400 h 1527785"/>
              <a:gd name="connsiteX18" fmla="*/ 712800 w 2016000"/>
              <a:gd name="connsiteY18" fmla="*/ 388800 h 1527785"/>
              <a:gd name="connsiteX19" fmla="*/ 727200 w 2016000"/>
              <a:gd name="connsiteY19" fmla="*/ 367200 h 1527785"/>
              <a:gd name="connsiteX20" fmla="*/ 741600 w 2016000"/>
              <a:gd name="connsiteY20" fmla="*/ 324000 h 1527785"/>
              <a:gd name="connsiteX21" fmla="*/ 748800 w 2016000"/>
              <a:gd name="connsiteY21" fmla="*/ 302400 h 1527785"/>
              <a:gd name="connsiteX22" fmla="*/ 792000 w 2016000"/>
              <a:gd name="connsiteY22" fmla="*/ 288000 h 1527785"/>
              <a:gd name="connsiteX23" fmla="*/ 813600 w 2016000"/>
              <a:gd name="connsiteY23" fmla="*/ 280800 h 1527785"/>
              <a:gd name="connsiteX24" fmla="*/ 835200 w 2016000"/>
              <a:gd name="connsiteY24" fmla="*/ 266400 h 1527785"/>
              <a:gd name="connsiteX25" fmla="*/ 885600 w 2016000"/>
              <a:gd name="connsiteY25" fmla="*/ 252000 h 1527785"/>
              <a:gd name="connsiteX26" fmla="*/ 907200 w 2016000"/>
              <a:gd name="connsiteY26" fmla="*/ 237600 h 1527785"/>
              <a:gd name="connsiteX27" fmla="*/ 928800 w 2016000"/>
              <a:gd name="connsiteY27" fmla="*/ 230400 h 1527785"/>
              <a:gd name="connsiteX28" fmla="*/ 1159200 w 2016000"/>
              <a:gd name="connsiteY28" fmla="*/ 216000 h 1527785"/>
              <a:gd name="connsiteX29" fmla="*/ 1195200 w 2016000"/>
              <a:gd name="connsiteY29" fmla="*/ 208800 h 1527785"/>
              <a:gd name="connsiteX30" fmla="*/ 1404000 w 2016000"/>
              <a:gd name="connsiteY30" fmla="*/ 201600 h 1527785"/>
              <a:gd name="connsiteX31" fmla="*/ 1411200 w 2016000"/>
              <a:gd name="connsiteY31" fmla="*/ 158400 h 1527785"/>
              <a:gd name="connsiteX32" fmla="*/ 1425600 w 2016000"/>
              <a:gd name="connsiteY32" fmla="*/ 115200 h 1527785"/>
              <a:gd name="connsiteX33" fmla="*/ 1432800 w 2016000"/>
              <a:gd name="connsiteY33" fmla="*/ 93600 h 1527785"/>
              <a:gd name="connsiteX34" fmla="*/ 1454400 w 2016000"/>
              <a:gd name="connsiteY34" fmla="*/ 50400 h 1527785"/>
              <a:gd name="connsiteX35" fmla="*/ 1497600 w 2016000"/>
              <a:gd name="connsiteY35" fmla="*/ 36000 h 1527785"/>
              <a:gd name="connsiteX36" fmla="*/ 1562400 w 2016000"/>
              <a:gd name="connsiteY36" fmla="*/ 14400 h 1527785"/>
              <a:gd name="connsiteX37" fmla="*/ 1584000 w 2016000"/>
              <a:gd name="connsiteY37" fmla="*/ 7200 h 1527785"/>
              <a:gd name="connsiteX38" fmla="*/ 1605600 w 2016000"/>
              <a:gd name="connsiteY38" fmla="*/ 0 h 1527785"/>
              <a:gd name="connsiteX39" fmla="*/ 1728000 w 2016000"/>
              <a:gd name="connsiteY39" fmla="*/ 14400 h 1527785"/>
              <a:gd name="connsiteX40" fmla="*/ 1749600 w 2016000"/>
              <a:gd name="connsiteY40" fmla="*/ 21600 h 1527785"/>
              <a:gd name="connsiteX41" fmla="*/ 1814400 w 2016000"/>
              <a:gd name="connsiteY41" fmla="*/ 64800 h 1527785"/>
              <a:gd name="connsiteX42" fmla="*/ 1836000 w 2016000"/>
              <a:gd name="connsiteY42" fmla="*/ 79200 h 1527785"/>
              <a:gd name="connsiteX43" fmla="*/ 1994400 w 2016000"/>
              <a:gd name="connsiteY43" fmla="*/ 64800 h 1527785"/>
              <a:gd name="connsiteX44" fmla="*/ 1994400 w 2016000"/>
              <a:gd name="connsiteY44" fmla="*/ 64800 h 1527785"/>
              <a:gd name="connsiteX45" fmla="*/ 2001600 w 2016000"/>
              <a:gd name="connsiteY45" fmla="*/ 158400 h 1527785"/>
              <a:gd name="connsiteX46" fmla="*/ 2008800 w 2016000"/>
              <a:gd name="connsiteY46" fmla="*/ 187200 h 1527785"/>
              <a:gd name="connsiteX47" fmla="*/ 2016000 w 2016000"/>
              <a:gd name="connsiteY47" fmla="*/ 223200 h 1527785"/>
              <a:gd name="connsiteX48" fmla="*/ 2008800 w 2016000"/>
              <a:gd name="connsiteY48" fmla="*/ 417600 h 1527785"/>
              <a:gd name="connsiteX49" fmla="*/ 2001600 w 2016000"/>
              <a:gd name="connsiteY49" fmla="*/ 547200 h 1527785"/>
              <a:gd name="connsiteX50" fmla="*/ 1972800 w 2016000"/>
              <a:gd name="connsiteY50" fmla="*/ 554400 h 1527785"/>
              <a:gd name="connsiteX51" fmla="*/ 1929600 w 2016000"/>
              <a:gd name="connsiteY51" fmla="*/ 547200 h 1527785"/>
              <a:gd name="connsiteX52" fmla="*/ 1886400 w 2016000"/>
              <a:gd name="connsiteY52" fmla="*/ 511200 h 1527785"/>
              <a:gd name="connsiteX53" fmla="*/ 1843200 w 2016000"/>
              <a:gd name="connsiteY53" fmla="*/ 482400 h 1527785"/>
              <a:gd name="connsiteX54" fmla="*/ 1821600 w 2016000"/>
              <a:gd name="connsiteY54" fmla="*/ 468000 h 1527785"/>
              <a:gd name="connsiteX55" fmla="*/ 1800000 w 2016000"/>
              <a:gd name="connsiteY55" fmla="*/ 460800 h 1527785"/>
              <a:gd name="connsiteX56" fmla="*/ 1641600 w 2016000"/>
              <a:gd name="connsiteY56" fmla="*/ 468000 h 1527785"/>
              <a:gd name="connsiteX57" fmla="*/ 1605600 w 2016000"/>
              <a:gd name="connsiteY57" fmla="*/ 496800 h 1527785"/>
              <a:gd name="connsiteX58" fmla="*/ 1562400 w 2016000"/>
              <a:gd name="connsiteY58" fmla="*/ 532800 h 1527785"/>
              <a:gd name="connsiteX59" fmla="*/ 1519200 w 2016000"/>
              <a:gd name="connsiteY59" fmla="*/ 568800 h 1527785"/>
              <a:gd name="connsiteX60" fmla="*/ 1512000 w 2016000"/>
              <a:gd name="connsiteY60" fmla="*/ 604800 h 1527785"/>
              <a:gd name="connsiteX61" fmla="*/ 1504800 w 2016000"/>
              <a:gd name="connsiteY61" fmla="*/ 626400 h 1527785"/>
              <a:gd name="connsiteX62" fmla="*/ 1526400 w 2016000"/>
              <a:gd name="connsiteY62" fmla="*/ 770400 h 1527785"/>
              <a:gd name="connsiteX63" fmla="*/ 1533600 w 2016000"/>
              <a:gd name="connsiteY63" fmla="*/ 792000 h 1527785"/>
              <a:gd name="connsiteX64" fmla="*/ 1605600 w 2016000"/>
              <a:gd name="connsiteY64" fmla="*/ 849600 h 1527785"/>
              <a:gd name="connsiteX65" fmla="*/ 1627200 w 2016000"/>
              <a:gd name="connsiteY65" fmla="*/ 856800 h 1527785"/>
              <a:gd name="connsiteX66" fmla="*/ 1648800 w 2016000"/>
              <a:gd name="connsiteY66" fmla="*/ 864000 h 1527785"/>
              <a:gd name="connsiteX67" fmla="*/ 1670400 w 2016000"/>
              <a:gd name="connsiteY67" fmla="*/ 907200 h 1527785"/>
              <a:gd name="connsiteX68" fmla="*/ 1663200 w 2016000"/>
              <a:gd name="connsiteY68" fmla="*/ 957600 h 1527785"/>
              <a:gd name="connsiteX69" fmla="*/ 1656000 w 2016000"/>
              <a:gd name="connsiteY69" fmla="*/ 979200 h 1527785"/>
              <a:gd name="connsiteX70" fmla="*/ 1641600 w 2016000"/>
              <a:gd name="connsiteY70" fmla="*/ 1065600 h 1527785"/>
              <a:gd name="connsiteX71" fmla="*/ 1605600 w 2016000"/>
              <a:gd name="connsiteY71" fmla="*/ 1051200 h 1527785"/>
              <a:gd name="connsiteX72" fmla="*/ 1591200 w 2016000"/>
              <a:gd name="connsiteY72" fmla="*/ 1087200 h 1527785"/>
              <a:gd name="connsiteX73" fmla="*/ 1548000 w 2016000"/>
              <a:gd name="connsiteY73" fmla="*/ 1116000 h 1527785"/>
              <a:gd name="connsiteX74" fmla="*/ 1490400 w 2016000"/>
              <a:gd name="connsiteY74" fmla="*/ 1123200 h 1527785"/>
              <a:gd name="connsiteX75" fmla="*/ 1447200 w 2016000"/>
              <a:gd name="connsiteY75" fmla="*/ 1144800 h 1527785"/>
              <a:gd name="connsiteX76" fmla="*/ 1418400 w 2016000"/>
              <a:gd name="connsiteY76" fmla="*/ 1159200 h 1527785"/>
              <a:gd name="connsiteX77" fmla="*/ 1317600 w 2016000"/>
              <a:gd name="connsiteY77" fmla="*/ 1152000 h 1527785"/>
              <a:gd name="connsiteX78" fmla="*/ 1224000 w 2016000"/>
              <a:gd name="connsiteY78" fmla="*/ 1159200 h 1527785"/>
              <a:gd name="connsiteX79" fmla="*/ 1180800 w 2016000"/>
              <a:gd name="connsiteY79" fmla="*/ 1166400 h 1527785"/>
              <a:gd name="connsiteX80" fmla="*/ 1144800 w 2016000"/>
              <a:gd name="connsiteY80" fmla="*/ 1173600 h 1527785"/>
              <a:gd name="connsiteX81" fmla="*/ 928800 w 2016000"/>
              <a:gd name="connsiteY81" fmla="*/ 1317600 h 1527785"/>
              <a:gd name="connsiteX82" fmla="*/ 871200 w 2016000"/>
              <a:gd name="connsiteY82" fmla="*/ 1382400 h 1527785"/>
              <a:gd name="connsiteX83" fmla="*/ 820800 w 2016000"/>
              <a:gd name="connsiteY83" fmla="*/ 1432800 h 1527785"/>
              <a:gd name="connsiteX84" fmla="*/ 770400 w 2016000"/>
              <a:gd name="connsiteY84" fmla="*/ 1476000 h 1527785"/>
              <a:gd name="connsiteX85" fmla="*/ 727200 w 2016000"/>
              <a:gd name="connsiteY85" fmla="*/ 1483200 h 1527785"/>
              <a:gd name="connsiteX86" fmla="*/ 662400 w 2016000"/>
              <a:gd name="connsiteY86" fmla="*/ 1490400 h 1527785"/>
              <a:gd name="connsiteX87" fmla="*/ 504000 w 2016000"/>
              <a:gd name="connsiteY87" fmla="*/ 1504800 h 1527785"/>
              <a:gd name="connsiteX88" fmla="*/ 424800 w 2016000"/>
              <a:gd name="connsiteY88" fmla="*/ 1519200 h 1527785"/>
              <a:gd name="connsiteX89" fmla="*/ 388800 w 2016000"/>
              <a:gd name="connsiteY89" fmla="*/ 1526400 h 1527785"/>
              <a:gd name="connsiteX90" fmla="*/ 345600 w 2016000"/>
              <a:gd name="connsiteY90" fmla="*/ 1526400 h 1527785"/>
              <a:gd name="connsiteX91" fmla="*/ 331200 w 2016000"/>
              <a:gd name="connsiteY91" fmla="*/ 1512000 h 1527785"/>
              <a:gd name="connsiteX92" fmla="*/ 259200 w 2016000"/>
              <a:gd name="connsiteY92" fmla="*/ 1418400 h 1527785"/>
              <a:gd name="connsiteX93" fmla="*/ 201600 w 2016000"/>
              <a:gd name="connsiteY93" fmla="*/ 1317600 h 1527785"/>
              <a:gd name="connsiteX94" fmla="*/ 158400 w 2016000"/>
              <a:gd name="connsiteY94" fmla="*/ 1224000 h 1527785"/>
              <a:gd name="connsiteX95" fmla="*/ 136800 w 2016000"/>
              <a:gd name="connsiteY95" fmla="*/ 1123200 h 1527785"/>
              <a:gd name="connsiteX96" fmla="*/ 208800 w 2016000"/>
              <a:gd name="connsiteY96" fmla="*/ 986400 h 1527785"/>
              <a:gd name="connsiteX97" fmla="*/ 216000 w 2016000"/>
              <a:gd name="connsiteY97" fmla="*/ 964800 h 1527785"/>
              <a:gd name="connsiteX98" fmla="*/ 280800 w 2016000"/>
              <a:gd name="connsiteY98" fmla="*/ 921600 h 1527785"/>
              <a:gd name="connsiteX99" fmla="*/ 302400 w 2016000"/>
              <a:gd name="connsiteY99" fmla="*/ 907200 h 1527785"/>
              <a:gd name="connsiteX100" fmla="*/ 316800 w 2016000"/>
              <a:gd name="connsiteY100" fmla="*/ 885600 h 1527785"/>
              <a:gd name="connsiteX101" fmla="*/ 345600 w 2016000"/>
              <a:gd name="connsiteY101" fmla="*/ 820800 h 1527785"/>
              <a:gd name="connsiteX102" fmla="*/ 360000 w 2016000"/>
              <a:gd name="connsiteY102" fmla="*/ 763200 h 1527785"/>
              <a:gd name="connsiteX103" fmla="*/ 367200 w 2016000"/>
              <a:gd name="connsiteY103" fmla="*/ 741600 h 1527785"/>
              <a:gd name="connsiteX104" fmla="*/ 381600 w 2016000"/>
              <a:gd name="connsiteY104" fmla="*/ 662400 h 1527785"/>
              <a:gd name="connsiteX105" fmla="*/ 338400 w 2016000"/>
              <a:gd name="connsiteY105" fmla="*/ 648000 h 1527785"/>
              <a:gd name="connsiteX106" fmla="*/ 316800 w 2016000"/>
              <a:gd name="connsiteY106" fmla="*/ 640800 h 1527785"/>
              <a:gd name="connsiteX107" fmla="*/ 295200 w 2016000"/>
              <a:gd name="connsiteY107" fmla="*/ 619200 h 1527785"/>
              <a:gd name="connsiteX108" fmla="*/ 252000 w 2016000"/>
              <a:gd name="connsiteY108" fmla="*/ 604800 h 1527785"/>
              <a:gd name="connsiteX109" fmla="*/ 180000 w 2016000"/>
              <a:gd name="connsiteY109" fmla="*/ 612000 h 1527785"/>
              <a:gd name="connsiteX110" fmla="*/ 151200 w 2016000"/>
              <a:gd name="connsiteY110" fmla="*/ 619200 h 1527785"/>
              <a:gd name="connsiteX111" fmla="*/ 28800 w 2016000"/>
              <a:gd name="connsiteY111" fmla="*/ 612000 h 1527785"/>
              <a:gd name="connsiteX112" fmla="*/ 14400 w 2016000"/>
              <a:gd name="connsiteY112" fmla="*/ 590400 h 1527785"/>
              <a:gd name="connsiteX113" fmla="*/ 0 w 2016000"/>
              <a:gd name="connsiteY113" fmla="*/ 532800 h 1527785"/>
              <a:gd name="connsiteX114" fmla="*/ 7200 w 2016000"/>
              <a:gd name="connsiteY114" fmla="*/ 381600 h 1527785"/>
              <a:gd name="connsiteX115" fmla="*/ 28800 w 2016000"/>
              <a:gd name="connsiteY115" fmla="*/ 345600 h 1527785"/>
              <a:gd name="connsiteX0" fmla="*/ 28800 w 2016000"/>
              <a:gd name="connsiteY0" fmla="*/ 345600 h 1527785"/>
              <a:gd name="connsiteX1" fmla="*/ 28800 w 2016000"/>
              <a:gd name="connsiteY1" fmla="*/ 345600 h 1527785"/>
              <a:gd name="connsiteX2" fmla="*/ 93600 w 2016000"/>
              <a:gd name="connsiteY2" fmla="*/ 352800 h 1527785"/>
              <a:gd name="connsiteX3" fmla="*/ 194400 w 2016000"/>
              <a:gd name="connsiteY3" fmla="*/ 331200 h 1527785"/>
              <a:gd name="connsiteX4" fmla="*/ 324000 w 2016000"/>
              <a:gd name="connsiteY4" fmla="*/ 338400 h 1527785"/>
              <a:gd name="connsiteX5" fmla="*/ 367200 w 2016000"/>
              <a:gd name="connsiteY5" fmla="*/ 352800 h 1527785"/>
              <a:gd name="connsiteX6" fmla="*/ 388800 w 2016000"/>
              <a:gd name="connsiteY6" fmla="*/ 360000 h 1527785"/>
              <a:gd name="connsiteX7" fmla="*/ 410400 w 2016000"/>
              <a:gd name="connsiteY7" fmla="*/ 410400 h 1527785"/>
              <a:gd name="connsiteX8" fmla="*/ 417600 w 2016000"/>
              <a:gd name="connsiteY8" fmla="*/ 432000 h 1527785"/>
              <a:gd name="connsiteX9" fmla="*/ 432000 w 2016000"/>
              <a:gd name="connsiteY9" fmla="*/ 453600 h 1527785"/>
              <a:gd name="connsiteX10" fmla="*/ 439200 w 2016000"/>
              <a:gd name="connsiteY10" fmla="*/ 475200 h 1527785"/>
              <a:gd name="connsiteX11" fmla="*/ 482400 w 2016000"/>
              <a:gd name="connsiteY11" fmla="*/ 504000 h 1527785"/>
              <a:gd name="connsiteX12" fmla="*/ 568800 w 2016000"/>
              <a:gd name="connsiteY12" fmla="*/ 496800 h 1527785"/>
              <a:gd name="connsiteX13" fmla="*/ 612000 w 2016000"/>
              <a:gd name="connsiteY13" fmla="*/ 482400 h 1527785"/>
              <a:gd name="connsiteX14" fmla="*/ 633600 w 2016000"/>
              <a:gd name="connsiteY14" fmla="*/ 475200 h 1527785"/>
              <a:gd name="connsiteX15" fmla="*/ 655200 w 2016000"/>
              <a:gd name="connsiteY15" fmla="*/ 468000 h 1527785"/>
              <a:gd name="connsiteX16" fmla="*/ 676800 w 2016000"/>
              <a:gd name="connsiteY16" fmla="*/ 453600 h 1527785"/>
              <a:gd name="connsiteX17" fmla="*/ 705600 w 2016000"/>
              <a:gd name="connsiteY17" fmla="*/ 410400 h 1527785"/>
              <a:gd name="connsiteX18" fmla="*/ 712800 w 2016000"/>
              <a:gd name="connsiteY18" fmla="*/ 388800 h 1527785"/>
              <a:gd name="connsiteX19" fmla="*/ 727200 w 2016000"/>
              <a:gd name="connsiteY19" fmla="*/ 367200 h 1527785"/>
              <a:gd name="connsiteX20" fmla="*/ 741600 w 2016000"/>
              <a:gd name="connsiteY20" fmla="*/ 324000 h 1527785"/>
              <a:gd name="connsiteX21" fmla="*/ 748800 w 2016000"/>
              <a:gd name="connsiteY21" fmla="*/ 302400 h 1527785"/>
              <a:gd name="connsiteX22" fmla="*/ 792000 w 2016000"/>
              <a:gd name="connsiteY22" fmla="*/ 288000 h 1527785"/>
              <a:gd name="connsiteX23" fmla="*/ 813600 w 2016000"/>
              <a:gd name="connsiteY23" fmla="*/ 280800 h 1527785"/>
              <a:gd name="connsiteX24" fmla="*/ 835200 w 2016000"/>
              <a:gd name="connsiteY24" fmla="*/ 266400 h 1527785"/>
              <a:gd name="connsiteX25" fmla="*/ 885600 w 2016000"/>
              <a:gd name="connsiteY25" fmla="*/ 252000 h 1527785"/>
              <a:gd name="connsiteX26" fmla="*/ 907200 w 2016000"/>
              <a:gd name="connsiteY26" fmla="*/ 237600 h 1527785"/>
              <a:gd name="connsiteX27" fmla="*/ 928800 w 2016000"/>
              <a:gd name="connsiteY27" fmla="*/ 230400 h 1527785"/>
              <a:gd name="connsiteX28" fmla="*/ 1159200 w 2016000"/>
              <a:gd name="connsiteY28" fmla="*/ 216000 h 1527785"/>
              <a:gd name="connsiteX29" fmla="*/ 1195200 w 2016000"/>
              <a:gd name="connsiteY29" fmla="*/ 208800 h 1527785"/>
              <a:gd name="connsiteX30" fmla="*/ 1404000 w 2016000"/>
              <a:gd name="connsiteY30" fmla="*/ 201600 h 1527785"/>
              <a:gd name="connsiteX31" fmla="*/ 1411200 w 2016000"/>
              <a:gd name="connsiteY31" fmla="*/ 158400 h 1527785"/>
              <a:gd name="connsiteX32" fmla="*/ 1425600 w 2016000"/>
              <a:gd name="connsiteY32" fmla="*/ 115200 h 1527785"/>
              <a:gd name="connsiteX33" fmla="*/ 1432800 w 2016000"/>
              <a:gd name="connsiteY33" fmla="*/ 93600 h 1527785"/>
              <a:gd name="connsiteX34" fmla="*/ 1454400 w 2016000"/>
              <a:gd name="connsiteY34" fmla="*/ 50400 h 1527785"/>
              <a:gd name="connsiteX35" fmla="*/ 1497600 w 2016000"/>
              <a:gd name="connsiteY35" fmla="*/ 36000 h 1527785"/>
              <a:gd name="connsiteX36" fmla="*/ 1562400 w 2016000"/>
              <a:gd name="connsiteY36" fmla="*/ 14400 h 1527785"/>
              <a:gd name="connsiteX37" fmla="*/ 1584000 w 2016000"/>
              <a:gd name="connsiteY37" fmla="*/ 7200 h 1527785"/>
              <a:gd name="connsiteX38" fmla="*/ 1605600 w 2016000"/>
              <a:gd name="connsiteY38" fmla="*/ 0 h 1527785"/>
              <a:gd name="connsiteX39" fmla="*/ 1728000 w 2016000"/>
              <a:gd name="connsiteY39" fmla="*/ 14400 h 1527785"/>
              <a:gd name="connsiteX40" fmla="*/ 1749600 w 2016000"/>
              <a:gd name="connsiteY40" fmla="*/ 21600 h 1527785"/>
              <a:gd name="connsiteX41" fmla="*/ 1814400 w 2016000"/>
              <a:gd name="connsiteY41" fmla="*/ 64800 h 1527785"/>
              <a:gd name="connsiteX42" fmla="*/ 1836000 w 2016000"/>
              <a:gd name="connsiteY42" fmla="*/ 79200 h 1527785"/>
              <a:gd name="connsiteX43" fmla="*/ 1994400 w 2016000"/>
              <a:gd name="connsiteY43" fmla="*/ 64800 h 1527785"/>
              <a:gd name="connsiteX44" fmla="*/ 1994400 w 2016000"/>
              <a:gd name="connsiteY44" fmla="*/ 64800 h 1527785"/>
              <a:gd name="connsiteX45" fmla="*/ 2001600 w 2016000"/>
              <a:gd name="connsiteY45" fmla="*/ 158400 h 1527785"/>
              <a:gd name="connsiteX46" fmla="*/ 2008800 w 2016000"/>
              <a:gd name="connsiteY46" fmla="*/ 187200 h 1527785"/>
              <a:gd name="connsiteX47" fmla="*/ 2016000 w 2016000"/>
              <a:gd name="connsiteY47" fmla="*/ 223200 h 1527785"/>
              <a:gd name="connsiteX48" fmla="*/ 2008800 w 2016000"/>
              <a:gd name="connsiteY48" fmla="*/ 417600 h 1527785"/>
              <a:gd name="connsiteX49" fmla="*/ 2001600 w 2016000"/>
              <a:gd name="connsiteY49" fmla="*/ 547200 h 1527785"/>
              <a:gd name="connsiteX50" fmla="*/ 1972800 w 2016000"/>
              <a:gd name="connsiteY50" fmla="*/ 554400 h 1527785"/>
              <a:gd name="connsiteX51" fmla="*/ 1929600 w 2016000"/>
              <a:gd name="connsiteY51" fmla="*/ 547200 h 1527785"/>
              <a:gd name="connsiteX52" fmla="*/ 1886400 w 2016000"/>
              <a:gd name="connsiteY52" fmla="*/ 511200 h 1527785"/>
              <a:gd name="connsiteX53" fmla="*/ 1843200 w 2016000"/>
              <a:gd name="connsiteY53" fmla="*/ 482400 h 1527785"/>
              <a:gd name="connsiteX54" fmla="*/ 1821600 w 2016000"/>
              <a:gd name="connsiteY54" fmla="*/ 468000 h 1527785"/>
              <a:gd name="connsiteX55" fmla="*/ 1800000 w 2016000"/>
              <a:gd name="connsiteY55" fmla="*/ 460800 h 1527785"/>
              <a:gd name="connsiteX56" fmla="*/ 1641600 w 2016000"/>
              <a:gd name="connsiteY56" fmla="*/ 468000 h 1527785"/>
              <a:gd name="connsiteX57" fmla="*/ 1605600 w 2016000"/>
              <a:gd name="connsiteY57" fmla="*/ 496800 h 1527785"/>
              <a:gd name="connsiteX58" fmla="*/ 1562400 w 2016000"/>
              <a:gd name="connsiteY58" fmla="*/ 532800 h 1527785"/>
              <a:gd name="connsiteX59" fmla="*/ 1519200 w 2016000"/>
              <a:gd name="connsiteY59" fmla="*/ 568800 h 1527785"/>
              <a:gd name="connsiteX60" fmla="*/ 1512000 w 2016000"/>
              <a:gd name="connsiteY60" fmla="*/ 604800 h 1527785"/>
              <a:gd name="connsiteX61" fmla="*/ 1504800 w 2016000"/>
              <a:gd name="connsiteY61" fmla="*/ 626400 h 1527785"/>
              <a:gd name="connsiteX62" fmla="*/ 1526400 w 2016000"/>
              <a:gd name="connsiteY62" fmla="*/ 770400 h 1527785"/>
              <a:gd name="connsiteX63" fmla="*/ 1533600 w 2016000"/>
              <a:gd name="connsiteY63" fmla="*/ 792000 h 1527785"/>
              <a:gd name="connsiteX64" fmla="*/ 1605600 w 2016000"/>
              <a:gd name="connsiteY64" fmla="*/ 849600 h 1527785"/>
              <a:gd name="connsiteX65" fmla="*/ 1627200 w 2016000"/>
              <a:gd name="connsiteY65" fmla="*/ 856800 h 1527785"/>
              <a:gd name="connsiteX66" fmla="*/ 1648800 w 2016000"/>
              <a:gd name="connsiteY66" fmla="*/ 864000 h 1527785"/>
              <a:gd name="connsiteX67" fmla="*/ 1670400 w 2016000"/>
              <a:gd name="connsiteY67" fmla="*/ 907200 h 1527785"/>
              <a:gd name="connsiteX68" fmla="*/ 1663200 w 2016000"/>
              <a:gd name="connsiteY68" fmla="*/ 957600 h 1527785"/>
              <a:gd name="connsiteX69" fmla="*/ 1656000 w 2016000"/>
              <a:gd name="connsiteY69" fmla="*/ 979200 h 1527785"/>
              <a:gd name="connsiteX70" fmla="*/ 1641600 w 2016000"/>
              <a:gd name="connsiteY70" fmla="*/ 1065600 h 1527785"/>
              <a:gd name="connsiteX71" fmla="*/ 1605600 w 2016000"/>
              <a:gd name="connsiteY71" fmla="*/ 1051200 h 1527785"/>
              <a:gd name="connsiteX72" fmla="*/ 1591200 w 2016000"/>
              <a:gd name="connsiteY72" fmla="*/ 1087200 h 1527785"/>
              <a:gd name="connsiteX73" fmla="*/ 1548000 w 2016000"/>
              <a:gd name="connsiteY73" fmla="*/ 1116000 h 1527785"/>
              <a:gd name="connsiteX74" fmla="*/ 1490400 w 2016000"/>
              <a:gd name="connsiteY74" fmla="*/ 1123200 h 1527785"/>
              <a:gd name="connsiteX75" fmla="*/ 1447200 w 2016000"/>
              <a:gd name="connsiteY75" fmla="*/ 1144800 h 1527785"/>
              <a:gd name="connsiteX76" fmla="*/ 1418400 w 2016000"/>
              <a:gd name="connsiteY76" fmla="*/ 1159200 h 1527785"/>
              <a:gd name="connsiteX77" fmla="*/ 1317600 w 2016000"/>
              <a:gd name="connsiteY77" fmla="*/ 1152000 h 1527785"/>
              <a:gd name="connsiteX78" fmla="*/ 1224000 w 2016000"/>
              <a:gd name="connsiteY78" fmla="*/ 1159200 h 1527785"/>
              <a:gd name="connsiteX79" fmla="*/ 1180800 w 2016000"/>
              <a:gd name="connsiteY79" fmla="*/ 1166400 h 1527785"/>
              <a:gd name="connsiteX80" fmla="*/ 1144800 w 2016000"/>
              <a:gd name="connsiteY80" fmla="*/ 1173600 h 1527785"/>
              <a:gd name="connsiteX81" fmla="*/ 928800 w 2016000"/>
              <a:gd name="connsiteY81" fmla="*/ 1317600 h 1527785"/>
              <a:gd name="connsiteX82" fmla="*/ 871200 w 2016000"/>
              <a:gd name="connsiteY82" fmla="*/ 1382400 h 1527785"/>
              <a:gd name="connsiteX83" fmla="*/ 820800 w 2016000"/>
              <a:gd name="connsiteY83" fmla="*/ 1432800 h 1527785"/>
              <a:gd name="connsiteX84" fmla="*/ 770400 w 2016000"/>
              <a:gd name="connsiteY84" fmla="*/ 1476000 h 1527785"/>
              <a:gd name="connsiteX85" fmla="*/ 727200 w 2016000"/>
              <a:gd name="connsiteY85" fmla="*/ 1483200 h 1527785"/>
              <a:gd name="connsiteX86" fmla="*/ 662400 w 2016000"/>
              <a:gd name="connsiteY86" fmla="*/ 1490400 h 1527785"/>
              <a:gd name="connsiteX87" fmla="*/ 504000 w 2016000"/>
              <a:gd name="connsiteY87" fmla="*/ 1504800 h 1527785"/>
              <a:gd name="connsiteX88" fmla="*/ 424800 w 2016000"/>
              <a:gd name="connsiteY88" fmla="*/ 1519200 h 1527785"/>
              <a:gd name="connsiteX89" fmla="*/ 388800 w 2016000"/>
              <a:gd name="connsiteY89" fmla="*/ 1526400 h 1527785"/>
              <a:gd name="connsiteX90" fmla="*/ 345600 w 2016000"/>
              <a:gd name="connsiteY90" fmla="*/ 1526400 h 1527785"/>
              <a:gd name="connsiteX91" fmla="*/ 331200 w 2016000"/>
              <a:gd name="connsiteY91" fmla="*/ 1512000 h 1527785"/>
              <a:gd name="connsiteX92" fmla="*/ 259200 w 2016000"/>
              <a:gd name="connsiteY92" fmla="*/ 1418400 h 1527785"/>
              <a:gd name="connsiteX93" fmla="*/ 201600 w 2016000"/>
              <a:gd name="connsiteY93" fmla="*/ 1317600 h 1527785"/>
              <a:gd name="connsiteX94" fmla="*/ 158400 w 2016000"/>
              <a:gd name="connsiteY94" fmla="*/ 1224000 h 1527785"/>
              <a:gd name="connsiteX95" fmla="*/ 136800 w 2016000"/>
              <a:gd name="connsiteY95" fmla="*/ 1123200 h 1527785"/>
              <a:gd name="connsiteX96" fmla="*/ 208800 w 2016000"/>
              <a:gd name="connsiteY96" fmla="*/ 986400 h 1527785"/>
              <a:gd name="connsiteX97" fmla="*/ 216000 w 2016000"/>
              <a:gd name="connsiteY97" fmla="*/ 964800 h 1527785"/>
              <a:gd name="connsiteX98" fmla="*/ 280800 w 2016000"/>
              <a:gd name="connsiteY98" fmla="*/ 921600 h 1527785"/>
              <a:gd name="connsiteX99" fmla="*/ 302400 w 2016000"/>
              <a:gd name="connsiteY99" fmla="*/ 907200 h 1527785"/>
              <a:gd name="connsiteX100" fmla="*/ 316800 w 2016000"/>
              <a:gd name="connsiteY100" fmla="*/ 885600 h 1527785"/>
              <a:gd name="connsiteX101" fmla="*/ 345600 w 2016000"/>
              <a:gd name="connsiteY101" fmla="*/ 820800 h 1527785"/>
              <a:gd name="connsiteX102" fmla="*/ 360000 w 2016000"/>
              <a:gd name="connsiteY102" fmla="*/ 763200 h 1527785"/>
              <a:gd name="connsiteX103" fmla="*/ 367200 w 2016000"/>
              <a:gd name="connsiteY103" fmla="*/ 741600 h 1527785"/>
              <a:gd name="connsiteX104" fmla="*/ 381600 w 2016000"/>
              <a:gd name="connsiteY104" fmla="*/ 662400 h 1527785"/>
              <a:gd name="connsiteX105" fmla="*/ 338400 w 2016000"/>
              <a:gd name="connsiteY105" fmla="*/ 648000 h 1527785"/>
              <a:gd name="connsiteX106" fmla="*/ 316800 w 2016000"/>
              <a:gd name="connsiteY106" fmla="*/ 640800 h 1527785"/>
              <a:gd name="connsiteX107" fmla="*/ 295200 w 2016000"/>
              <a:gd name="connsiteY107" fmla="*/ 619200 h 1527785"/>
              <a:gd name="connsiteX108" fmla="*/ 252000 w 2016000"/>
              <a:gd name="connsiteY108" fmla="*/ 604800 h 1527785"/>
              <a:gd name="connsiteX109" fmla="*/ 180000 w 2016000"/>
              <a:gd name="connsiteY109" fmla="*/ 612000 h 1527785"/>
              <a:gd name="connsiteX110" fmla="*/ 151200 w 2016000"/>
              <a:gd name="connsiteY110" fmla="*/ 619200 h 1527785"/>
              <a:gd name="connsiteX111" fmla="*/ 28800 w 2016000"/>
              <a:gd name="connsiteY111" fmla="*/ 612000 h 1527785"/>
              <a:gd name="connsiteX112" fmla="*/ 14400 w 2016000"/>
              <a:gd name="connsiteY112" fmla="*/ 590400 h 1527785"/>
              <a:gd name="connsiteX113" fmla="*/ 0 w 2016000"/>
              <a:gd name="connsiteY113" fmla="*/ 532800 h 1527785"/>
              <a:gd name="connsiteX114" fmla="*/ 7200 w 2016000"/>
              <a:gd name="connsiteY114" fmla="*/ 381600 h 1527785"/>
              <a:gd name="connsiteX115" fmla="*/ 28800 w 2016000"/>
              <a:gd name="connsiteY115" fmla="*/ 345600 h 152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2016000" h="1527785">
                <a:moveTo>
                  <a:pt x="28800" y="345600"/>
                </a:moveTo>
                <a:lnTo>
                  <a:pt x="28800" y="345600"/>
                </a:lnTo>
                <a:cubicBezTo>
                  <a:pt x="50400" y="348000"/>
                  <a:pt x="71897" y="353942"/>
                  <a:pt x="93600" y="352800"/>
                </a:cubicBezTo>
                <a:cubicBezTo>
                  <a:pt x="114298" y="351711"/>
                  <a:pt x="166520" y="338170"/>
                  <a:pt x="194400" y="331200"/>
                </a:cubicBezTo>
                <a:cubicBezTo>
                  <a:pt x="237600" y="333600"/>
                  <a:pt x="281067" y="333033"/>
                  <a:pt x="324000" y="338400"/>
                </a:cubicBezTo>
                <a:cubicBezTo>
                  <a:pt x="339062" y="340283"/>
                  <a:pt x="352800" y="348000"/>
                  <a:pt x="367200" y="352800"/>
                </a:cubicBezTo>
                <a:lnTo>
                  <a:pt x="388800" y="360000"/>
                </a:lnTo>
                <a:cubicBezTo>
                  <a:pt x="403785" y="419939"/>
                  <a:pt x="385539" y="360677"/>
                  <a:pt x="410400" y="410400"/>
                </a:cubicBezTo>
                <a:cubicBezTo>
                  <a:pt x="413794" y="417188"/>
                  <a:pt x="414206" y="425212"/>
                  <a:pt x="417600" y="432000"/>
                </a:cubicBezTo>
                <a:cubicBezTo>
                  <a:pt x="421470" y="439740"/>
                  <a:pt x="428130" y="445860"/>
                  <a:pt x="432000" y="453600"/>
                </a:cubicBezTo>
                <a:cubicBezTo>
                  <a:pt x="435394" y="460388"/>
                  <a:pt x="433833" y="469833"/>
                  <a:pt x="439200" y="475200"/>
                </a:cubicBezTo>
                <a:cubicBezTo>
                  <a:pt x="451438" y="487438"/>
                  <a:pt x="482400" y="504000"/>
                  <a:pt x="482400" y="504000"/>
                </a:cubicBezTo>
                <a:cubicBezTo>
                  <a:pt x="511200" y="501600"/>
                  <a:pt x="540293" y="501551"/>
                  <a:pt x="568800" y="496800"/>
                </a:cubicBezTo>
                <a:cubicBezTo>
                  <a:pt x="583772" y="494305"/>
                  <a:pt x="597600" y="487200"/>
                  <a:pt x="612000" y="482400"/>
                </a:cubicBezTo>
                <a:lnTo>
                  <a:pt x="633600" y="475200"/>
                </a:lnTo>
                <a:cubicBezTo>
                  <a:pt x="640800" y="472800"/>
                  <a:pt x="648885" y="472210"/>
                  <a:pt x="655200" y="468000"/>
                </a:cubicBezTo>
                <a:lnTo>
                  <a:pt x="676800" y="453600"/>
                </a:lnTo>
                <a:cubicBezTo>
                  <a:pt x="686400" y="439200"/>
                  <a:pt x="700127" y="426819"/>
                  <a:pt x="705600" y="410400"/>
                </a:cubicBezTo>
                <a:cubicBezTo>
                  <a:pt x="708000" y="403200"/>
                  <a:pt x="709406" y="395588"/>
                  <a:pt x="712800" y="388800"/>
                </a:cubicBezTo>
                <a:cubicBezTo>
                  <a:pt x="716670" y="381060"/>
                  <a:pt x="723686" y="375108"/>
                  <a:pt x="727200" y="367200"/>
                </a:cubicBezTo>
                <a:cubicBezTo>
                  <a:pt x="733365" y="353329"/>
                  <a:pt x="736800" y="338400"/>
                  <a:pt x="741600" y="324000"/>
                </a:cubicBezTo>
                <a:cubicBezTo>
                  <a:pt x="744000" y="316800"/>
                  <a:pt x="741600" y="304800"/>
                  <a:pt x="748800" y="302400"/>
                </a:cubicBezTo>
                <a:lnTo>
                  <a:pt x="792000" y="288000"/>
                </a:lnTo>
                <a:cubicBezTo>
                  <a:pt x="799200" y="285600"/>
                  <a:pt x="807285" y="285010"/>
                  <a:pt x="813600" y="280800"/>
                </a:cubicBezTo>
                <a:cubicBezTo>
                  <a:pt x="820800" y="276000"/>
                  <a:pt x="827460" y="270270"/>
                  <a:pt x="835200" y="266400"/>
                </a:cubicBezTo>
                <a:cubicBezTo>
                  <a:pt x="845529" y="261235"/>
                  <a:pt x="876372" y="254307"/>
                  <a:pt x="885600" y="252000"/>
                </a:cubicBezTo>
                <a:cubicBezTo>
                  <a:pt x="892800" y="247200"/>
                  <a:pt x="899460" y="241470"/>
                  <a:pt x="907200" y="237600"/>
                </a:cubicBezTo>
                <a:cubicBezTo>
                  <a:pt x="913988" y="234206"/>
                  <a:pt x="921437" y="232241"/>
                  <a:pt x="928800" y="230400"/>
                </a:cubicBezTo>
                <a:cubicBezTo>
                  <a:pt x="1005004" y="211349"/>
                  <a:pt x="1076461" y="219064"/>
                  <a:pt x="1159200" y="216000"/>
                </a:cubicBezTo>
                <a:cubicBezTo>
                  <a:pt x="1171200" y="213600"/>
                  <a:pt x="1182983" y="209519"/>
                  <a:pt x="1195200" y="208800"/>
                </a:cubicBezTo>
                <a:cubicBezTo>
                  <a:pt x="1264721" y="204711"/>
                  <a:pt x="1336180" y="217425"/>
                  <a:pt x="1404000" y="201600"/>
                </a:cubicBezTo>
                <a:cubicBezTo>
                  <a:pt x="1418217" y="198283"/>
                  <a:pt x="1407659" y="172563"/>
                  <a:pt x="1411200" y="158400"/>
                </a:cubicBezTo>
                <a:cubicBezTo>
                  <a:pt x="1414881" y="143674"/>
                  <a:pt x="1420800" y="129600"/>
                  <a:pt x="1425600" y="115200"/>
                </a:cubicBezTo>
                <a:lnTo>
                  <a:pt x="1432800" y="93600"/>
                </a:lnTo>
                <a:cubicBezTo>
                  <a:pt x="1436723" y="81831"/>
                  <a:pt x="1442646" y="57746"/>
                  <a:pt x="1454400" y="50400"/>
                </a:cubicBezTo>
                <a:cubicBezTo>
                  <a:pt x="1467272" y="42355"/>
                  <a:pt x="1483200" y="40800"/>
                  <a:pt x="1497600" y="36000"/>
                </a:cubicBezTo>
                <a:lnTo>
                  <a:pt x="1562400" y="14400"/>
                </a:lnTo>
                <a:lnTo>
                  <a:pt x="1584000" y="7200"/>
                </a:lnTo>
                <a:lnTo>
                  <a:pt x="1605600" y="0"/>
                </a:lnTo>
                <a:cubicBezTo>
                  <a:pt x="1677067" y="5497"/>
                  <a:pt x="1678961" y="389"/>
                  <a:pt x="1728000" y="14400"/>
                </a:cubicBezTo>
                <a:cubicBezTo>
                  <a:pt x="1735297" y="16485"/>
                  <a:pt x="1742966" y="17914"/>
                  <a:pt x="1749600" y="21600"/>
                </a:cubicBezTo>
                <a:lnTo>
                  <a:pt x="1814400" y="64800"/>
                </a:lnTo>
                <a:lnTo>
                  <a:pt x="1836000" y="79200"/>
                </a:lnTo>
                <a:cubicBezTo>
                  <a:pt x="1990590" y="71839"/>
                  <a:pt x="1951521" y="107679"/>
                  <a:pt x="1994400" y="64800"/>
                </a:cubicBezTo>
                <a:lnTo>
                  <a:pt x="1994400" y="64800"/>
                </a:lnTo>
                <a:cubicBezTo>
                  <a:pt x="1996800" y="96000"/>
                  <a:pt x="1997944" y="127322"/>
                  <a:pt x="2001600" y="158400"/>
                </a:cubicBezTo>
                <a:cubicBezTo>
                  <a:pt x="2002756" y="168228"/>
                  <a:pt x="2006653" y="177540"/>
                  <a:pt x="2008800" y="187200"/>
                </a:cubicBezTo>
                <a:cubicBezTo>
                  <a:pt x="2011455" y="199146"/>
                  <a:pt x="2013600" y="211200"/>
                  <a:pt x="2016000" y="223200"/>
                </a:cubicBezTo>
                <a:cubicBezTo>
                  <a:pt x="2013600" y="288000"/>
                  <a:pt x="2011679" y="352820"/>
                  <a:pt x="2008800" y="417600"/>
                </a:cubicBezTo>
                <a:cubicBezTo>
                  <a:pt x="2006879" y="460824"/>
                  <a:pt x="2012611" y="505358"/>
                  <a:pt x="2001600" y="547200"/>
                </a:cubicBezTo>
                <a:cubicBezTo>
                  <a:pt x="1999082" y="556770"/>
                  <a:pt x="1982400" y="552000"/>
                  <a:pt x="1972800" y="554400"/>
                </a:cubicBezTo>
                <a:cubicBezTo>
                  <a:pt x="1958400" y="552000"/>
                  <a:pt x="1943449" y="551816"/>
                  <a:pt x="1929600" y="547200"/>
                </a:cubicBezTo>
                <a:cubicBezTo>
                  <a:pt x="1910304" y="540768"/>
                  <a:pt x="1901439" y="522897"/>
                  <a:pt x="1886400" y="511200"/>
                </a:cubicBezTo>
                <a:cubicBezTo>
                  <a:pt x="1872739" y="500575"/>
                  <a:pt x="1857600" y="492000"/>
                  <a:pt x="1843200" y="482400"/>
                </a:cubicBezTo>
                <a:cubicBezTo>
                  <a:pt x="1836000" y="477600"/>
                  <a:pt x="1829809" y="470736"/>
                  <a:pt x="1821600" y="468000"/>
                </a:cubicBezTo>
                <a:lnTo>
                  <a:pt x="1800000" y="460800"/>
                </a:lnTo>
                <a:cubicBezTo>
                  <a:pt x="1747200" y="463200"/>
                  <a:pt x="1694286" y="463785"/>
                  <a:pt x="1641600" y="468000"/>
                </a:cubicBezTo>
                <a:cubicBezTo>
                  <a:pt x="1614161" y="470195"/>
                  <a:pt x="1621507" y="477712"/>
                  <a:pt x="1605600" y="496800"/>
                </a:cubicBezTo>
                <a:cubicBezTo>
                  <a:pt x="1576916" y="531221"/>
                  <a:pt x="1593292" y="507056"/>
                  <a:pt x="1562400" y="532800"/>
                </a:cubicBezTo>
                <a:cubicBezTo>
                  <a:pt x="1506962" y="578998"/>
                  <a:pt x="1572829" y="533048"/>
                  <a:pt x="1519200" y="568800"/>
                </a:cubicBezTo>
                <a:cubicBezTo>
                  <a:pt x="1516800" y="580800"/>
                  <a:pt x="1514968" y="592928"/>
                  <a:pt x="1512000" y="604800"/>
                </a:cubicBezTo>
                <a:cubicBezTo>
                  <a:pt x="1510159" y="612163"/>
                  <a:pt x="1504800" y="618811"/>
                  <a:pt x="1504800" y="626400"/>
                </a:cubicBezTo>
                <a:cubicBezTo>
                  <a:pt x="1504800" y="674729"/>
                  <a:pt x="1511047" y="724341"/>
                  <a:pt x="1526400" y="770400"/>
                </a:cubicBezTo>
                <a:cubicBezTo>
                  <a:pt x="1528800" y="777600"/>
                  <a:pt x="1529914" y="785366"/>
                  <a:pt x="1533600" y="792000"/>
                </a:cubicBezTo>
                <a:cubicBezTo>
                  <a:pt x="1563207" y="845292"/>
                  <a:pt x="1552659" y="831953"/>
                  <a:pt x="1605600" y="849600"/>
                </a:cubicBezTo>
                <a:lnTo>
                  <a:pt x="1627200" y="856800"/>
                </a:lnTo>
                <a:lnTo>
                  <a:pt x="1648800" y="864000"/>
                </a:lnTo>
                <a:cubicBezTo>
                  <a:pt x="1656081" y="874921"/>
                  <a:pt x="1670400" y="892295"/>
                  <a:pt x="1670400" y="907200"/>
                </a:cubicBezTo>
                <a:cubicBezTo>
                  <a:pt x="1670400" y="924171"/>
                  <a:pt x="1666528" y="940959"/>
                  <a:pt x="1663200" y="957600"/>
                </a:cubicBezTo>
                <a:cubicBezTo>
                  <a:pt x="1661712" y="965042"/>
                  <a:pt x="1659600" y="961200"/>
                  <a:pt x="1656000" y="979200"/>
                </a:cubicBezTo>
                <a:cubicBezTo>
                  <a:pt x="1652400" y="997200"/>
                  <a:pt x="1650000" y="1053600"/>
                  <a:pt x="1641600" y="1065600"/>
                </a:cubicBezTo>
                <a:cubicBezTo>
                  <a:pt x="1633200" y="1077600"/>
                  <a:pt x="1614000" y="1047600"/>
                  <a:pt x="1605600" y="1051200"/>
                </a:cubicBezTo>
                <a:cubicBezTo>
                  <a:pt x="1597200" y="1054800"/>
                  <a:pt x="1600800" y="1076400"/>
                  <a:pt x="1591200" y="1087200"/>
                </a:cubicBezTo>
                <a:cubicBezTo>
                  <a:pt x="1581600" y="1098000"/>
                  <a:pt x="1602292" y="1097903"/>
                  <a:pt x="1548000" y="1116000"/>
                </a:cubicBezTo>
                <a:cubicBezTo>
                  <a:pt x="1543200" y="1123200"/>
                  <a:pt x="1507200" y="1118400"/>
                  <a:pt x="1490400" y="1123200"/>
                </a:cubicBezTo>
                <a:cubicBezTo>
                  <a:pt x="1473600" y="1128000"/>
                  <a:pt x="1459200" y="1138800"/>
                  <a:pt x="1447200" y="1144800"/>
                </a:cubicBezTo>
                <a:cubicBezTo>
                  <a:pt x="1435200" y="1150800"/>
                  <a:pt x="1440000" y="1158000"/>
                  <a:pt x="1418400" y="1159200"/>
                </a:cubicBezTo>
                <a:cubicBezTo>
                  <a:pt x="1396800" y="1160400"/>
                  <a:pt x="1350000" y="1152000"/>
                  <a:pt x="1317600" y="1152000"/>
                </a:cubicBezTo>
                <a:cubicBezTo>
                  <a:pt x="1285200" y="1152000"/>
                  <a:pt x="1255200" y="1156800"/>
                  <a:pt x="1224000" y="1159200"/>
                </a:cubicBezTo>
                <a:lnTo>
                  <a:pt x="1180800" y="1166400"/>
                </a:lnTo>
                <a:cubicBezTo>
                  <a:pt x="1168760" y="1168589"/>
                  <a:pt x="1186800" y="1148400"/>
                  <a:pt x="1144800" y="1173600"/>
                </a:cubicBezTo>
                <a:cubicBezTo>
                  <a:pt x="1102800" y="1198800"/>
                  <a:pt x="1046400" y="1228800"/>
                  <a:pt x="928800" y="1317600"/>
                </a:cubicBezTo>
                <a:cubicBezTo>
                  <a:pt x="899608" y="1322465"/>
                  <a:pt x="889200" y="1363200"/>
                  <a:pt x="871200" y="1382400"/>
                </a:cubicBezTo>
                <a:cubicBezTo>
                  <a:pt x="853200" y="1401600"/>
                  <a:pt x="837600" y="1417200"/>
                  <a:pt x="820800" y="1432800"/>
                </a:cubicBezTo>
                <a:cubicBezTo>
                  <a:pt x="804000" y="1448400"/>
                  <a:pt x="786000" y="1467600"/>
                  <a:pt x="770400" y="1476000"/>
                </a:cubicBezTo>
                <a:cubicBezTo>
                  <a:pt x="754800" y="1484400"/>
                  <a:pt x="745200" y="1480800"/>
                  <a:pt x="727200" y="1483200"/>
                </a:cubicBezTo>
                <a:cubicBezTo>
                  <a:pt x="709200" y="1485600"/>
                  <a:pt x="699600" y="1486800"/>
                  <a:pt x="662400" y="1490400"/>
                </a:cubicBezTo>
                <a:cubicBezTo>
                  <a:pt x="625200" y="1494000"/>
                  <a:pt x="543600" y="1500000"/>
                  <a:pt x="504000" y="1504800"/>
                </a:cubicBezTo>
                <a:cubicBezTo>
                  <a:pt x="464400" y="1509600"/>
                  <a:pt x="444000" y="1515600"/>
                  <a:pt x="424800" y="1519200"/>
                </a:cubicBezTo>
                <a:cubicBezTo>
                  <a:pt x="405600" y="1522800"/>
                  <a:pt x="402000" y="1525200"/>
                  <a:pt x="388800" y="1526400"/>
                </a:cubicBezTo>
                <a:cubicBezTo>
                  <a:pt x="375600" y="1527600"/>
                  <a:pt x="355200" y="1528800"/>
                  <a:pt x="345600" y="1526400"/>
                </a:cubicBezTo>
                <a:cubicBezTo>
                  <a:pt x="336000" y="1524000"/>
                  <a:pt x="345600" y="1530000"/>
                  <a:pt x="331200" y="1512000"/>
                </a:cubicBezTo>
                <a:cubicBezTo>
                  <a:pt x="316800" y="1494000"/>
                  <a:pt x="280800" y="1450800"/>
                  <a:pt x="259200" y="1418400"/>
                </a:cubicBezTo>
                <a:cubicBezTo>
                  <a:pt x="237600" y="1386000"/>
                  <a:pt x="175200" y="1257600"/>
                  <a:pt x="201600" y="1317600"/>
                </a:cubicBezTo>
                <a:cubicBezTo>
                  <a:pt x="192000" y="1303200"/>
                  <a:pt x="169200" y="1256400"/>
                  <a:pt x="158400" y="1224000"/>
                </a:cubicBezTo>
                <a:cubicBezTo>
                  <a:pt x="147600" y="1191600"/>
                  <a:pt x="155410" y="1151115"/>
                  <a:pt x="136800" y="1123200"/>
                </a:cubicBezTo>
                <a:cubicBezTo>
                  <a:pt x="139200" y="1104000"/>
                  <a:pt x="195600" y="1012800"/>
                  <a:pt x="208800" y="986400"/>
                </a:cubicBezTo>
                <a:cubicBezTo>
                  <a:pt x="222000" y="960000"/>
                  <a:pt x="210633" y="970167"/>
                  <a:pt x="216000" y="964800"/>
                </a:cubicBezTo>
                <a:lnTo>
                  <a:pt x="280800" y="921600"/>
                </a:lnTo>
                <a:lnTo>
                  <a:pt x="302400" y="907200"/>
                </a:lnTo>
                <a:cubicBezTo>
                  <a:pt x="307200" y="900000"/>
                  <a:pt x="313286" y="893508"/>
                  <a:pt x="316800" y="885600"/>
                </a:cubicBezTo>
                <a:cubicBezTo>
                  <a:pt x="351073" y="808486"/>
                  <a:pt x="313011" y="869684"/>
                  <a:pt x="345600" y="820800"/>
                </a:cubicBezTo>
                <a:cubicBezTo>
                  <a:pt x="350400" y="801600"/>
                  <a:pt x="353742" y="781975"/>
                  <a:pt x="360000" y="763200"/>
                </a:cubicBezTo>
                <a:cubicBezTo>
                  <a:pt x="362400" y="756000"/>
                  <a:pt x="365359" y="748963"/>
                  <a:pt x="367200" y="741600"/>
                </a:cubicBezTo>
                <a:cubicBezTo>
                  <a:pt x="372232" y="721474"/>
                  <a:pt x="378390" y="681658"/>
                  <a:pt x="381600" y="662400"/>
                </a:cubicBezTo>
                <a:lnTo>
                  <a:pt x="338400" y="648000"/>
                </a:lnTo>
                <a:lnTo>
                  <a:pt x="316800" y="640800"/>
                </a:lnTo>
                <a:cubicBezTo>
                  <a:pt x="309600" y="633600"/>
                  <a:pt x="304101" y="624145"/>
                  <a:pt x="295200" y="619200"/>
                </a:cubicBezTo>
                <a:cubicBezTo>
                  <a:pt x="281931" y="611828"/>
                  <a:pt x="252000" y="604800"/>
                  <a:pt x="252000" y="604800"/>
                </a:cubicBezTo>
                <a:cubicBezTo>
                  <a:pt x="228000" y="607200"/>
                  <a:pt x="203877" y="608589"/>
                  <a:pt x="180000" y="612000"/>
                </a:cubicBezTo>
                <a:cubicBezTo>
                  <a:pt x="170204" y="613399"/>
                  <a:pt x="161095" y="619200"/>
                  <a:pt x="151200" y="619200"/>
                </a:cubicBezTo>
                <a:cubicBezTo>
                  <a:pt x="110329" y="619200"/>
                  <a:pt x="69600" y="614400"/>
                  <a:pt x="28800" y="612000"/>
                </a:cubicBezTo>
                <a:cubicBezTo>
                  <a:pt x="24000" y="604800"/>
                  <a:pt x="17357" y="598532"/>
                  <a:pt x="14400" y="590400"/>
                </a:cubicBezTo>
                <a:cubicBezTo>
                  <a:pt x="7637" y="571801"/>
                  <a:pt x="0" y="532800"/>
                  <a:pt x="0" y="532800"/>
                </a:cubicBezTo>
                <a:cubicBezTo>
                  <a:pt x="2400" y="482400"/>
                  <a:pt x="3473" y="431919"/>
                  <a:pt x="7200" y="381600"/>
                </a:cubicBezTo>
                <a:cubicBezTo>
                  <a:pt x="15189" y="273747"/>
                  <a:pt x="25200" y="351600"/>
                  <a:pt x="28800" y="345600"/>
                </a:cubicBezTo>
                <a:close/>
              </a:path>
            </a:pathLst>
          </a:custGeom>
          <a:solidFill>
            <a:schemeClr val="accent6">
              <a:lumMod val="75000"/>
              <a:alpha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FC09CE2B-AACE-134E-9B11-4D96E04A3A20}"/>
              </a:ext>
            </a:extLst>
          </p:cNvPr>
          <p:cNvSpPr/>
          <p:nvPr/>
        </p:nvSpPr>
        <p:spPr>
          <a:xfrm rot="5400000">
            <a:off x="3995564" y="5482809"/>
            <a:ext cx="2844904" cy="128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C1C0C38-8C10-DA4B-8E49-5B713DC114E6}"/>
              </a:ext>
            </a:extLst>
          </p:cNvPr>
          <p:cNvSpPr/>
          <p:nvPr/>
        </p:nvSpPr>
        <p:spPr>
          <a:xfrm rot="5400000">
            <a:off x="1995493" y="5459521"/>
            <a:ext cx="2763827" cy="6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右矢印 83">
            <a:extLst>
              <a:ext uri="{FF2B5EF4-FFF2-40B4-BE49-F238E27FC236}">
                <a16:creationId xmlns:a16="http://schemas.microsoft.com/office/drawing/2014/main" id="{B8CAB5E1-B5D5-E84B-B0E4-44F7464A5415}"/>
              </a:ext>
            </a:extLst>
          </p:cNvPr>
          <p:cNvSpPr/>
          <p:nvPr/>
        </p:nvSpPr>
        <p:spPr>
          <a:xfrm rot="10800000">
            <a:off x="4495804" y="4848775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右矢印 87">
            <a:extLst>
              <a:ext uri="{FF2B5EF4-FFF2-40B4-BE49-F238E27FC236}">
                <a16:creationId xmlns:a16="http://schemas.microsoft.com/office/drawing/2014/main" id="{A53702F6-5DB8-9F43-8027-9C32FB164D5B}"/>
              </a:ext>
            </a:extLst>
          </p:cNvPr>
          <p:cNvSpPr/>
          <p:nvPr/>
        </p:nvSpPr>
        <p:spPr>
          <a:xfrm rot="10800000">
            <a:off x="4827739" y="4517956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右矢印 88">
            <a:extLst>
              <a:ext uri="{FF2B5EF4-FFF2-40B4-BE49-F238E27FC236}">
                <a16:creationId xmlns:a16="http://schemas.microsoft.com/office/drawing/2014/main" id="{3B613944-2034-C741-8728-F95FAC2BCFFA}"/>
              </a:ext>
            </a:extLst>
          </p:cNvPr>
          <p:cNvSpPr/>
          <p:nvPr/>
        </p:nvSpPr>
        <p:spPr>
          <a:xfrm rot="10800000">
            <a:off x="4473142" y="5217374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右矢印 89">
            <a:extLst>
              <a:ext uri="{FF2B5EF4-FFF2-40B4-BE49-F238E27FC236}">
                <a16:creationId xmlns:a16="http://schemas.microsoft.com/office/drawing/2014/main" id="{FFCDCE3F-AF78-A948-B94F-E338F4BCBF38}"/>
              </a:ext>
            </a:extLst>
          </p:cNvPr>
          <p:cNvSpPr/>
          <p:nvPr/>
        </p:nvSpPr>
        <p:spPr>
          <a:xfrm rot="10800000">
            <a:off x="5058239" y="5061106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8" name="図 97">
            <a:extLst>
              <a:ext uri="{FF2B5EF4-FFF2-40B4-BE49-F238E27FC236}">
                <a16:creationId xmlns:a16="http://schemas.microsoft.com/office/drawing/2014/main" id="{8B6D2D7E-B5BD-7848-8CEF-5EBD3EA00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7629" y="6329066"/>
            <a:ext cx="376826" cy="262140"/>
          </a:xfrm>
          <a:prstGeom prst="rect">
            <a:avLst/>
          </a:prstGeom>
        </p:spPr>
      </p:pic>
      <p:sp>
        <p:nvSpPr>
          <p:cNvPr id="78" name="フリーフォーム 77">
            <a:extLst>
              <a:ext uri="{FF2B5EF4-FFF2-40B4-BE49-F238E27FC236}">
                <a16:creationId xmlns:a16="http://schemas.microsoft.com/office/drawing/2014/main" id="{7EEDF3E8-12DF-0346-AF7A-0B5002B1F838}"/>
              </a:ext>
            </a:extLst>
          </p:cNvPr>
          <p:cNvSpPr/>
          <p:nvPr/>
        </p:nvSpPr>
        <p:spPr>
          <a:xfrm>
            <a:off x="4436842" y="6330516"/>
            <a:ext cx="338400" cy="237849"/>
          </a:xfrm>
          <a:custGeom>
            <a:avLst/>
            <a:gdLst>
              <a:gd name="connsiteX0" fmla="*/ 158400 w 338400"/>
              <a:gd name="connsiteY0" fmla="*/ 230400 h 237849"/>
              <a:gd name="connsiteX1" fmla="*/ 158400 w 338400"/>
              <a:gd name="connsiteY1" fmla="*/ 230400 h 237849"/>
              <a:gd name="connsiteX2" fmla="*/ 28800 w 338400"/>
              <a:gd name="connsiteY2" fmla="*/ 230400 h 237849"/>
              <a:gd name="connsiteX3" fmla="*/ 7200 w 338400"/>
              <a:gd name="connsiteY3" fmla="*/ 216000 h 237849"/>
              <a:gd name="connsiteX4" fmla="*/ 0 w 338400"/>
              <a:gd name="connsiteY4" fmla="*/ 194400 h 237849"/>
              <a:gd name="connsiteX5" fmla="*/ 21600 w 338400"/>
              <a:gd name="connsiteY5" fmla="*/ 122400 h 237849"/>
              <a:gd name="connsiteX6" fmla="*/ 64800 w 338400"/>
              <a:gd name="connsiteY6" fmla="*/ 93600 h 237849"/>
              <a:gd name="connsiteX7" fmla="*/ 86400 w 338400"/>
              <a:gd name="connsiteY7" fmla="*/ 79200 h 237849"/>
              <a:gd name="connsiteX8" fmla="*/ 108000 w 338400"/>
              <a:gd name="connsiteY8" fmla="*/ 72000 h 237849"/>
              <a:gd name="connsiteX9" fmla="*/ 129600 w 338400"/>
              <a:gd name="connsiteY9" fmla="*/ 57600 h 237849"/>
              <a:gd name="connsiteX10" fmla="*/ 151200 w 338400"/>
              <a:gd name="connsiteY10" fmla="*/ 50400 h 237849"/>
              <a:gd name="connsiteX11" fmla="*/ 172800 w 338400"/>
              <a:gd name="connsiteY11" fmla="*/ 36000 h 237849"/>
              <a:gd name="connsiteX12" fmla="*/ 216000 w 338400"/>
              <a:gd name="connsiteY12" fmla="*/ 21600 h 237849"/>
              <a:gd name="connsiteX13" fmla="*/ 237600 w 338400"/>
              <a:gd name="connsiteY13" fmla="*/ 14400 h 237849"/>
              <a:gd name="connsiteX14" fmla="*/ 259200 w 338400"/>
              <a:gd name="connsiteY14" fmla="*/ 7200 h 237849"/>
              <a:gd name="connsiteX15" fmla="*/ 288000 w 338400"/>
              <a:gd name="connsiteY15" fmla="*/ 0 h 237849"/>
              <a:gd name="connsiteX16" fmla="*/ 324000 w 338400"/>
              <a:gd name="connsiteY16" fmla="*/ 7200 h 237849"/>
              <a:gd name="connsiteX17" fmla="*/ 338400 w 338400"/>
              <a:gd name="connsiteY17" fmla="*/ 50400 h 237849"/>
              <a:gd name="connsiteX18" fmla="*/ 324000 w 338400"/>
              <a:gd name="connsiteY18" fmla="*/ 100800 h 237849"/>
              <a:gd name="connsiteX19" fmla="*/ 259200 w 338400"/>
              <a:gd name="connsiteY19" fmla="*/ 158400 h 237849"/>
              <a:gd name="connsiteX20" fmla="*/ 244800 w 338400"/>
              <a:gd name="connsiteY20" fmla="*/ 180000 h 237849"/>
              <a:gd name="connsiteX21" fmla="*/ 201600 w 338400"/>
              <a:gd name="connsiteY21" fmla="*/ 208800 h 237849"/>
              <a:gd name="connsiteX22" fmla="*/ 158400 w 338400"/>
              <a:gd name="connsiteY22" fmla="*/ 230400 h 237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8400" h="237849">
                <a:moveTo>
                  <a:pt x="158400" y="230400"/>
                </a:moveTo>
                <a:lnTo>
                  <a:pt x="158400" y="230400"/>
                </a:lnTo>
                <a:cubicBezTo>
                  <a:pt x="105231" y="236308"/>
                  <a:pt x="81969" y="243692"/>
                  <a:pt x="28800" y="230400"/>
                </a:cubicBezTo>
                <a:cubicBezTo>
                  <a:pt x="20405" y="228301"/>
                  <a:pt x="14400" y="220800"/>
                  <a:pt x="7200" y="216000"/>
                </a:cubicBezTo>
                <a:cubicBezTo>
                  <a:pt x="4800" y="208800"/>
                  <a:pt x="0" y="201989"/>
                  <a:pt x="0" y="194400"/>
                </a:cubicBezTo>
                <a:cubicBezTo>
                  <a:pt x="0" y="171993"/>
                  <a:pt x="2082" y="139478"/>
                  <a:pt x="21600" y="122400"/>
                </a:cubicBezTo>
                <a:cubicBezTo>
                  <a:pt x="34625" y="111003"/>
                  <a:pt x="50400" y="103200"/>
                  <a:pt x="64800" y="93600"/>
                </a:cubicBezTo>
                <a:cubicBezTo>
                  <a:pt x="72000" y="88800"/>
                  <a:pt x="78191" y="81936"/>
                  <a:pt x="86400" y="79200"/>
                </a:cubicBezTo>
                <a:cubicBezTo>
                  <a:pt x="93600" y="76800"/>
                  <a:pt x="101212" y="75394"/>
                  <a:pt x="108000" y="72000"/>
                </a:cubicBezTo>
                <a:cubicBezTo>
                  <a:pt x="115740" y="68130"/>
                  <a:pt x="121860" y="61470"/>
                  <a:pt x="129600" y="57600"/>
                </a:cubicBezTo>
                <a:cubicBezTo>
                  <a:pt x="136388" y="54206"/>
                  <a:pt x="144412" y="53794"/>
                  <a:pt x="151200" y="50400"/>
                </a:cubicBezTo>
                <a:cubicBezTo>
                  <a:pt x="158940" y="46530"/>
                  <a:pt x="164892" y="39514"/>
                  <a:pt x="172800" y="36000"/>
                </a:cubicBezTo>
                <a:cubicBezTo>
                  <a:pt x="186671" y="29835"/>
                  <a:pt x="201600" y="26400"/>
                  <a:pt x="216000" y="21600"/>
                </a:cubicBezTo>
                <a:lnTo>
                  <a:pt x="237600" y="14400"/>
                </a:lnTo>
                <a:cubicBezTo>
                  <a:pt x="244800" y="12000"/>
                  <a:pt x="251837" y="9041"/>
                  <a:pt x="259200" y="7200"/>
                </a:cubicBezTo>
                <a:lnTo>
                  <a:pt x="288000" y="0"/>
                </a:lnTo>
                <a:cubicBezTo>
                  <a:pt x="300000" y="2400"/>
                  <a:pt x="315347" y="-1453"/>
                  <a:pt x="324000" y="7200"/>
                </a:cubicBezTo>
                <a:cubicBezTo>
                  <a:pt x="334733" y="17933"/>
                  <a:pt x="338400" y="50400"/>
                  <a:pt x="338400" y="50400"/>
                </a:cubicBezTo>
                <a:cubicBezTo>
                  <a:pt x="337865" y="52539"/>
                  <a:pt x="327806" y="95907"/>
                  <a:pt x="324000" y="100800"/>
                </a:cubicBezTo>
                <a:cubicBezTo>
                  <a:pt x="297444" y="134944"/>
                  <a:pt x="288072" y="139152"/>
                  <a:pt x="259200" y="158400"/>
                </a:cubicBezTo>
                <a:cubicBezTo>
                  <a:pt x="254400" y="165600"/>
                  <a:pt x="251312" y="174302"/>
                  <a:pt x="244800" y="180000"/>
                </a:cubicBezTo>
                <a:cubicBezTo>
                  <a:pt x="231775" y="191397"/>
                  <a:pt x="216000" y="199200"/>
                  <a:pt x="201600" y="208800"/>
                </a:cubicBezTo>
                <a:cubicBezTo>
                  <a:pt x="175535" y="226177"/>
                  <a:pt x="165600" y="226800"/>
                  <a:pt x="158400" y="230400"/>
                </a:cubicBezTo>
                <a:close/>
              </a:path>
            </a:pathLst>
          </a:custGeom>
          <a:solidFill>
            <a:schemeClr val="accent6">
              <a:lumMod val="75000"/>
              <a:alpha val="41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A009CFBA-0057-ED42-82D3-5F16111CDC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rcRect r="43137"/>
          <a:stretch/>
        </p:blipFill>
        <p:spPr>
          <a:xfrm>
            <a:off x="3415485" y="1170087"/>
            <a:ext cx="1940020" cy="2568868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3DDC32C-2869-9F4C-B15B-D367856A870D}"/>
              </a:ext>
            </a:extLst>
          </p:cNvPr>
          <p:cNvSpPr/>
          <p:nvPr/>
        </p:nvSpPr>
        <p:spPr>
          <a:xfrm>
            <a:off x="3569511" y="3928510"/>
            <a:ext cx="1630102" cy="52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44215CD-8653-854E-A5B7-00002403ABE3}"/>
              </a:ext>
            </a:extLst>
          </p:cNvPr>
          <p:cNvSpPr/>
          <p:nvPr/>
        </p:nvSpPr>
        <p:spPr>
          <a:xfrm>
            <a:off x="3377074" y="3915989"/>
            <a:ext cx="1979174" cy="76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右矢印 56">
            <a:extLst>
              <a:ext uri="{FF2B5EF4-FFF2-40B4-BE49-F238E27FC236}">
                <a16:creationId xmlns:a16="http://schemas.microsoft.com/office/drawing/2014/main" id="{330A2430-CD3B-674B-B8B5-F6D9F4922F85}"/>
              </a:ext>
            </a:extLst>
          </p:cNvPr>
          <p:cNvSpPr/>
          <p:nvPr/>
        </p:nvSpPr>
        <p:spPr>
          <a:xfrm rot="10800000">
            <a:off x="3605461" y="3299038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フリーフォーム 57">
            <a:extLst>
              <a:ext uri="{FF2B5EF4-FFF2-40B4-BE49-F238E27FC236}">
                <a16:creationId xmlns:a16="http://schemas.microsoft.com/office/drawing/2014/main" id="{AB63B3A5-97E9-1D40-A5FD-DF67E8E23552}"/>
              </a:ext>
            </a:extLst>
          </p:cNvPr>
          <p:cNvSpPr/>
          <p:nvPr/>
        </p:nvSpPr>
        <p:spPr>
          <a:xfrm>
            <a:off x="3389243" y="1170087"/>
            <a:ext cx="555651" cy="304801"/>
          </a:xfrm>
          <a:custGeom>
            <a:avLst/>
            <a:gdLst>
              <a:gd name="connsiteX0" fmla="*/ 17769 w 555651"/>
              <a:gd name="connsiteY0" fmla="*/ 304801 h 304801"/>
              <a:gd name="connsiteX1" fmla="*/ 17769 w 555651"/>
              <a:gd name="connsiteY1" fmla="*/ 304801 h 304801"/>
              <a:gd name="connsiteX2" fmla="*/ 89486 w 555651"/>
              <a:gd name="connsiteY2" fmla="*/ 280895 h 304801"/>
              <a:gd name="connsiteX3" fmla="*/ 107416 w 555651"/>
              <a:gd name="connsiteY3" fmla="*/ 268942 h 304801"/>
              <a:gd name="connsiteX4" fmla="*/ 149251 w 555651"/>
              <a:gd name="connsiteY4" fmla="*/ 256990 h 304801"/>
              <a:gd name="connsiteX5" fmla="*/ 203039 w 555651"/>
              <a:gd name="connsiteY5" fmla="*/ 239060 h 304801"/>
              <a:gd name="connsiteX6" fmla="*/ 220969 w 555651"/>
              <a:gd name="connsiteY6" fmla="*/ 233084 h 304801"/>
              <a:gd name="connsiteX7" fmla="*/ 238898 w 555651"/>
              <a:gd name="connsiteY7" fmla="*/ 221131 h 304801"/>
              <a:gd name="connsiteX8" fmla="*/ 280733 w 555651"/>
              <a:gd name="connsiteY8" fmla="*/ 203201 h 304801"/>
              <a:gd name="connsiteX9" fmla="*/ 316592 w 555651"/>
              <a:gd name="connsiteY9" fmla="*/ 179295 h 304801"/>
              <a:gd name="connsiteX10" fmla="*/ 370380 w 555651"/>
              <a:gd name="connsiteY10" fmla="*/ 143437 h 304801"/>
              <a:gd name="connsiteX11" fmla="*/ 388310 w 555651"/>
              <a:gd name="connsiteY11" fmla="*/ 131484 h 304801"/>
              <a:gd name="connsiteX12" fmla="*/ 406239 w 555651"/>
              <a:gd name="connsiteY12" fmla="*/ 119531 h 304801"/>
              <a:gd name="connsiteX13" fmla="*/ 442098 w 555651"/>
              <a:gd name="connsiteY13" fmla="*/ 107578 h 304801"/>
              <a:gd name="connsiteX14" fmla="*/ 460027 w 555651"/>
              <a:gd name="connsiteY14" fmla="*/ 95625 h 304801"/>
              <a:gd name="connsiteX15" fmla="*/ 495886 w 555651"/>
              <a:gd name="connsiteY15" fmla="*/ 77695 h 304801"/>
              <a:gd name="connsiteX16" fmla="*/ 525769 w 555651"/>
              <a:gd name="connsiteY16" fmla="*/ 47813 h 304801"/>
              <a:gd name="connsiteX17" fmla="*/ 555651 w 555651"/>
              <a:gd name="connsiteY17" fmla="*/ 17931 h 304801"/>
              <a:gd name="connsiteX18" fmla="*/ 519792 w 555651"/>
              <a:gd name="connsiteY18" fmla="*/ 1 h 304801"/>
              <a:gd name="connsiteX19" fmla="*/ 11792 w 555651"/>
              <a:gd name="connsiteY19" fmla="*/ 11954 h 304801"/>
              <a:gd name="connsiteX20" fmla="*/ 5816 w 555651"/>
              <a:gd name="connsiteY20" fmla="*/ 35860 h 304801"/>
              <a:gd name="connsiteX21" fmla="*/ 17769 w 555651"/>
              <a:gd name="connsiteY21" fmla="*/ 304801 h 304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55651" h="304801">
                <a:moveTo>
                  <a:pt x="17769" y="304801"/>
                </a:moveTo>
                <a:lnTo>
                  <a:pt x="17769" y="304801"/>
                </a:lnTo>
                <a:cubicBezTo>
                  <a:pt x="41675" y="296832"/>
                  <a:pt x="68519" y="294873"/>
                  <a:pt x="89486" y="280895"/>
                </a:cubicBezTo>
                <a:cubicBezTo>
                  <a:pt x="95463" y="276911"/>
                  <a:pt x="100991" y="272154"/>
                  <a:pt x="107416" y="268942"/>
                </a:cubicBezTo>
                <a:cubicBezTo>
                  <a:pt x="117459" y="263921"/>
                  <a:pt x="139677" y="259862"/>
                  <a:pt x="149251" y="256990"/>
                </a:cubicBezTo>
                <a:cubicBezTo>
                  <a:pt x="149318" y="256970"/>
                  <a:pt x="194041" y="242059"/>
                  <a:pt x="203039" y="239060"/>
                </a:cubicBezTo>
                <a:lnTo>
                  <a:pt x="220969" y="233084"/>
                </a:lnTo>
                <a:cubicBezTo>
                  <a:pt x="226945" y="229100"/>
                  <a:pt x="232474" y="224343"/>
                  <a:pt x="238898" y="221131"/>
                </a:cubicBezTo>
                <a:cubicBezTo>
                  <a:pt x="288363" y="196397"/>
                  <a:pt x="218546" y="240513"/>
                  <a:pt x="280733" y="203201"/>
                </a:cubicBezTo>
                <a:cubicBezTo>
                  <a:pt x="293052" y="195810"/>
                  <a:pt x="304639" y="187264"/>
                  <a:pt x="316592" y="179295"/>
                </a:cubicBezTo>
                <a:lnTo>
                  <a:pt x="370380" y="143437"/>
                </a:lnTo>
                <a:lnTo>
                  <a:pt x="388310" y="131484"/>
                </a:lnTo>
                <a:cubicBezTo>
                  <a:pt x="394286" y="127500"/>
                  <a:pt x="399425" y="121802"/>
                  <a:pt x="406239" y="119531"/>
                </a:cubicBezTo>
                <a:lnTo>
                  <a:pt x="442098" y="107578"/>
                </a:lnTo>
                <a:cubicBezTo>
                  <a:pt x="448074" y="103594"/>
                  <a:pt x="453603" y="98837"/>
                  <a:pt x="460027" y="95625"/>
                </a:cubicBezTo>
                <a:cubicBezTo>
                  <a:pt x="509514" y="70881"/>
                  <a:pt x="444506" y="111950"/>
                  <a:pt x="495886" y="77695"/>
                </a:cubicBezTo>
                <a:cubicBezTo>
                  <a:pt x="527760" y="29885"/>
                  <a:pt x="485925" y="87655"/>
                  <a:pt x="525769" y="47813"/>
                </a:cubicBezTo>
                <a:cubicBezTo>
                  <a:pt x="565616" y="7968"/>
                  <a:pt x="507836" y="49808"/>
                  <a:pt x="555651" y="17931"/>
                </a:cubicBezTo>
                <a:cubicBezTo>
                  <a:pt x="546822" y="12045"/>
                  <a:pt x="531956" y="-137"/>
                  <a:pt x="519792" y="1"/>
                </a:cubicBezTo>
                <a:cubicBezTo>
                  <a:pt x="350423" y="1925"/>
                  <a:pt x="11792" y="11954"/>
                  <a:pt x="11792" y="11954"/>
                </a:cubicBezTo>
                <a:cubicBezTo>
                  <a:pt x="9800" y="19923"/>
                  <a:pt x="7285" y="27779"/>
                  <a:pt x="5816" y="35860"/>
                </a:cubicBezTo>
                <a:cubicBezTo>
                  <a:pt x="-11713" y="132270"/>
                  <a:pt x="15777" y="259978"/>
                  <a:pt x="17769" y="304801"/>
                </a:cubicBez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フリーフォーム 59">
            <a:extLst>
              <a:ext uri="{FF2B5EF4-FFF2-40B4-BE49-F238E27FC236}">
                <a16:creationId xmlns:a16="http://schemas.microsoft.com/office/drawing/2014/main" id="{352F3A6C-906D-AB41-B183-13E38194BB53}"/>
              </a:ext>
            </a:extLst>
          </p:cNvPr>
          <p:cNvSpPr/>
          <p:nvPr/>
        </p:nvSpPr>
        <p:spPr>
          <a:xfrm>
            <a:off x="3415485" y="2974697"/>
            <a:ext cx="1985618" cy="823058"/>
          </a:xfrm>
          <a:custGeom>
            <a:avLst/>
            <a:gdLst>
              <a:gd name="connsiteX0" fmla="*/ 0 w 1884865"/>
              <a:gd name="connsiteY0" fmla="*/ 732692 h 823058"/>
              <a:gd name="connsiteX1" fmla="*/ 0 w 1884865"/>
              <a:gd name="connsiteY1" fmla="*/ 732692 h 823058"/>
              <a:gd name="connsiteX2" fmla="*/ 58616 w 1884865"/>
              <a:gd name="connsiteY2" fmla="*/ 715108 h 823058"/>
              <a:gd name="connsiteX3" fmla="*/ 76200 w 1884865"/>
              <a:gd name="connsiteY3" fmla="*/ 703385 h 823058"/>
              <a:gd name="connsiteX4" fmla="*/ 123093 w 1884865"/>
              <a:gd name="connsiteY4" fmla="*/ 679938 h 823058"/>
              <a:gd name="connsiteX5" fmla="*/ 158262 w 1884865"/>
              <a:gd name="connsiteY5" fmla="*/ 662354 h 823058"/>
              <a:gd name="connsiteX6" fmla="*/ 193431 w 1884865"/>
              <a:gd name="connsiteY6" fmla="*/ 644769 h 823058"/>
              <a:gd name="connsiteX7" fmla="*/ 228600 w 1884865"/>
              <a:gd name="connsiteY7" fmla="*/ 621323 h 823058"/>
              <a:gd name="connsiteX8" fmla="*/ 246185 w 1884865"/>
              <a:gd name="connsiteY8" fmla="*/ 609600 h 823058"/>
              <a:gd name="connsiteX9" fmla="*/ 322385 w 1884865"/>
              <a:gd name="connsiteY9" fmla="*/ 603738 h 823058"/>
              <a:gd name="connsiteX10" fmla="*/ 404446 w 1884865"/>
              <a:gd name="connsiteY10" fmla="*/ 592015 h 823058"/>
              <a:gd name="connsiteX11" fmla="*/ 427893 w 1884865"/>
              <a:gd name="connsiteY11" fmla="*/ 586154 h 823058"/>
              <a:gd name="connsiteX12" fmla="*/ 463062 w 1884865"/>
              <a:gd name="connsiteY12" fmla="*/ 580292 h 823058"/>
              <a:gd name="connsiteX13" fmla="*/ 480646 w 1884865"/>
              <a:gd name="connsiteY13" fmla="*/ 568569 h 823058"/>
              <a:gd name="connsiteX14" fmla="*/ 504093 w 1884865"/>
              <a:gd name="connsiteY14" fmla="*/ 556846 h 823058"/>
              <a:gd name="connsiteX15" fmla="*/ 521677 w 1884865"/>
              <a:gd name="connsiteY15" fmla="*/ 539261 h 823058"/>
              <a:gd name="connsiteX16" fmla="*/ 550985 w 1884865"/>
              <a:gd name="connsiteY16" fmla="*/ 527538 h 823058"/>
              <a:gd name="connsiteX17" fmla="*/ 592016 w 1884865"/>
              <a:gd name="connsiteY17" fmla="*/ 509954 h 823058"/>
              <a:gd name="connsiteX18" fmla="*/ 615462 w 1884865"/>
              <a:gd name="connsiteY18" fmla="*/ 498231 h 823058"/>
              <a:gd name="connsiteX19" fmla="*/ 650631 w 1884865"/>
              <a:gd name="connsiteY19" fmla="*/ 486508 h 823058"/>
              <a:gd name="connsiteX20" fmla="*/ 679939 w 1884865"/>
              <a:gd name="connsiteY20" fmla="*/ 474785 h 823058"/>
              <a:gd name="connsiteX21" fmla="*/ 697523 w 1884865"/>
              <a:gd name="connsiteY21" fmla="*/ 468923 h 823058"/>
              <a:gd name="connsiteX22" fmla="*/ 715108 w 1884865"/>
              <a:gd name="connsiteY22" fmla="*/ 457200 h 823058"/>
              <a:gd name="connsiteX23" fmla="*/ 738554 w 1884865"/>
              <a:gd name="connsiteY23" fmla="*/ 451338 h 823058"/>
              <a:gd name="connsiteX24" fmla="*/ 756139 w 1884865"/>
              <a:gd name="connsiteY24" fmla="*/ 445477 h 823058"/>
              <a:gd name="connsiteX25" fmla="*/ 791308 w 1884865"/>
              <a:gd name="connsiteY25" fmla="*/ 427892 h 823058"/>
              <a:gd name="connsiteX26" fmla="*/ 820616 w 1884865"/>
              <a:gd name="connsiteY26" fmla="*/ 410308 h 823058"/>
              <a:gd name="connsiteX27" fmla="*/ 844062 w 1884865"/>
              <a:gd name="connsiteY27" fmla="*/ 404446 h 823058"/>
              <a:gd name="connsiteX28" fmla="*/ 885093 w 1884865"/>
              <a:gd name="connsiteY28" fmla="*/ 381000 h 823058"/>
              <a:gd name="connsiteX29" fmla="*/ 902677 w 1884865"/>
              <a:gd name="connsiteY29" fmla="*/ 375138 h 823058"/>
              <a:gd name="connsiteX30" fmla="*/ 937846 w 1884865"/>
              <a:gd name="connsiteY30" fmla="*/ 357554 h 823058"/>
              <a:gd name="connsiteX31" fmla="*/ 984739 w 1884865"/>
              <a:gd name="connsiteY31" fmla="*/ 339969 h 823058"/>
              <a:gd name="connsiteX32" fmla="*/ 1019908 w 1884865"/>
              <a:gd name="connsiteY32" fmla="*/ 328246 h 823058"/>
              <a:gd name="connsiteX33" fmla="*/ 1037493 w 1884865"/>
              <a:gd name="connsiteY33" fmla="*/ 322385 h 823058"/>
              <a:gd name="connsiteX34" fmla="*/ 1055077 w 1884865"/>
              <a:gd name="connsiteY34" fmla="*/ 310661 h 823058"/>
              <a:gd name="connsiteX35" fmla="*/ 1101969 w 1884865"/>
              <a:gd name="connsiteY35" fmla="*/ 298938 h 823058"/>
              <a:gd name="connsiteX36" fmla="*/ 1137139 w 1884865"/>
              <a:gd name="connsiteY36" fmla="*/ 287215 h 823058"/>
              <a:gd name="connsiteX37" fmla="*/ 1219200 w 1884865"/>
              <a:gd name="connsiteY37" fmla="*/ 269631 h 823058"/>
              <a:gd name="connsiteX38" fmla="*/ 1236785 w 1884865"/>
              <a:gd name="connsiteY38" fmla="*/ 263769 h 823058"/>
              <a:gd name="connsiteX39" fmla="*/ 1283677 w 1884865"/>
              <a:gd name="connsiteY39" fmla="*/ 234461 h 823058"/>
              <a:gd name="connsiteX40" fmla="*/ 1324708 w 1884865"/>
              <a:gd name="connsiteY40" fmla="*/ 205154 h 823058"/>
              <a:gd name="connsiteX41" fmla="*/ 1348154 w 1884865"/>
              <a:gd name="connsiteY41" fmla="*/ 199292 h 823058"/>
              <a:gd name="connsiteX42" fmla="*/ 1383323 w 1884865"/>
              <a:gd name="connsiteY42" fmla="*/ 181708 h 823058"/>
              <a:gd name="connsiteX43" fmla="*/ 1412631 w 1884865"/>
              <a:gd name="connsiteY43" fmla="*/ 175846 h 823058"/>
              <a:gd name="connsiteX44" fmla="*/ 1436077 w 1884865"/>
              <a:gd name="connsiteY44" fmla="*/ 169985 h 823058"/>
              <a:gd name="connsiteX45" fmla="*/ 1488831 w 1884865"/>
              <a:gd name="connsiteY45" fmla="*/ 164123 h 823058"/>
              <a:gd name="connsiteX46" fmla="*/ 1547446 w 1884865"/>
              <a:gd name="connsiteY46" fmla="*/ 152400 h 823058"/>
              <a:gd name="connsiteX47" fmla="*/ 1565031 w 1884865"/>
              <a:gd name="connsiteY47" fmla="*/ 140677 h 823058"/>
              <a:gd name="connsiteX48" fmla="*/ 1600200 w 1884865"/>
              <a:gd name="connsiteY48" fmla="*/ 111369 h 823058"/>
              <a:gd name="connsiteX49" fmla="*/ 1623646 w 1884865"/>
              <a:gd name="connsiteY49" fmla="*/ 99646 h 823058"/>
              <a:gd name="connsiteX50" fmla="*/ 1658816 w 1884865"/>
              <a:gd name="connsiteY50" fmla="*/ 76200 h 823058"/>
              <a:gd name="connsiteX51" fmla="*/ 1676400 w 1884865"/>
              <a:gd name="connsiteY51" fmla="*/ 70338 h 823058"/>
              <a:gd name="connsiteX52" fmla="*/ 1729154 w 1884865"/>
              <a:gd name="connsiteY52" fmla="*/ 41031 h 823058"/>
              <a:gd name="connsiteX53" fmla="*/ 1746739 w 1884865"/>
              <a:gd name="connsiteY53" fmla="*/ 29308 h 823058"/>
              <a:gd name="connsiteX54" fmla="*/ 1781908 w 1884865"/>
              <a:gd name="connsiteY54" fmla="*/ 17585 h 823058"/>
              <a:gd name="connsiteX55" fmla="*/ 1799493 w 1884865"/>
              <a:gd name="connsiteY55" fmla="*/ 11723 h 823058"/>
              <a:gd name="connsiteX56" fmla="*/ 1817077 w 1884865"/>
              <a:gd name="connsiteY56" fmla="*/ 5861 h 823058"/>
              <a:gd name="connsiteX57" fmla="*/ 1834662 w 1884865"/>
              <a:gd name="connsiteY57" fmla="*/ 0 h 823058"/>
              <a:gd name="connsiteX58" fmla="*/ 1863969 w 1884865"/>
              <a:gd name="connsiteY58" fmla="*/ 240323 h 823058"/>
              <a:gd name="connsiteX59" fmla="*/ 1869831 w 1884865"/>
              <a:gd name="connsiteY59" fmla="*/ 257908 h 823058"/>
              <a:gd name="connsiteX60" fmla="*/ 1875693 w 1884865"/>
              <a:gd name="connsiteY60" fmla="*/ 287215 h 823058"/>
              <a:gd name="connsiteX61" fmla="*/ 1875693 w 1884865"/>
              <a:gd name="connsiteY61" fmla="*/ 633046 h 823058"/>
              <a:gd name="connsiteX62" fmla="*/ 1869831 w 1884865"/>
              <a:gd name="connsiteY62" fmla="*/ 674077 h 823058"/>
              <a:gd name="connsiteX63" fmla="*/ 1858108 w 1884865"/>
              <a:gd name="connsiteY63" fmla="*/ 808892 h 823058"/>
              <a:gd name="connsiteX64" fmla="*/ 1582616 w 1884865"/>
              <a:gd name="connsiteY64" fmla="*/ 803031 h 823058"/>
              <a:gd name="connsiteX65" fmla="*/ 1541585 w 1884865"/>
              <a:gd name="connsiteY65" fmla="*/ 797169 h 823058"/>
              <a:gd name="connsiteX66" fmla="*/ 1494693 w 1884865"/>
              <a:gd name="connsiteY66" fmla="*/ 791308 h 823058"/>
              <a:gd name="connsiteX67" fmla="*/ 1143000 w 1884865"/>
              <a:gd name="connsiteY67" fmla="*/ 797169 h 823058"/>
              <a:gd name="connsiteX68" fmla="*/ 1107831 w 1884865"/>
              <a:gd name="connsiteY68" fmla="*/ 803031 h 823058"/>
              <a:gd name="connsiteX69" fmla="*/ 1066800 w 1884865"/>
              <a:gd name="connsiteY69" fmla="*/ 808892 h 823058"/>
              <a:gd name="connsiteX70" fmla="*/ 738554 w 1884865"/>
              <a:gd name="connsiteY70" fmla="*/ 803031 h 823058"/>
              <a:gd name="connsiteX71" fmla="*/ 650631 w 1884865"/>
              <a:gd name="connsiteY71" fmla="*/ 791308 h 823058"/>
              <a:gd name="connsiteX72" fmla="*/ 597877 w 1884865"/>
              <a:gd name="connsiteY72" fmla="*/ 785446 h 823058"/>
              <a:gd name="connsiteX73" fmla="*/ 504093 w 1884865"/>
              <a:gd name="connsiteY73" fmla="*/ 791308 h 823058"/>
              <a:gd name="connsiteX74" fmla="*/ 439616 w 1884865"/>
              <a:gd name="connsiteY74" fmla="*/ 803031 h 823058"/>
              <a:gd name="connsiteX75" fmla="*/ 386862 w 1884865"/>
              <a:gd name="connsiteY75" fmla="*/ 808892 h 823058"/>
              <a:gd name="connsiteX76" fmla="*/ 369277 w 1884865"/>
              <a:gd name="connsiteY76" fmla="*/ 814754 h 823058"/>
              <a:gd name="connsiteX77" fmla="*/ 93785 w 1884865"/>
              <a:gd name="connsiteY77" fmla="*/ 814754 h 823058"/>
              <a:gd name="connsiteX78" fmla="*/ 35169 w 1884865"/>
              <a:gd name="connsiteY78" fmla="*/ 803031 h 823058"/>
              <a:gd name="connsiteX79" fmla="*/ 17585 w 1884865"/>
              <a:gd name="connsiteY79" fmla="*/ 791308 h 823058"/>
              <a:gd name="connsiteX80" fmla="*/ 5862 w 1884865"/>
              <a:gd name="connsiteY80" fmla="*/ 773723 h 823058"/>
              <a:gd name="connsiteX81" fmla="*/ 0 w 1884865"/>
              <a:gd name="connsiteY81" fmla="*/ 732692 h 8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884865" h="823058">
                <a:moveTo>
                  <a:pt x="0" y="732692"/>
                </a:moveTo>
                <a:lnTo>
                  <a:pt x="0" y="732692"/>
                </a:lnTo>
                <a:cubicBezTo>
                  <a:pt x="19539" y="726831"/>
                  <a:pt x="39577" y="722431"/>
                  <a:pt x="58616" y="715108"/>
                </a:cubicBezTo>
                <a:cubicBezTo>
                  <a:pt x="65191" y="712579"/>
                  <a:pt x="70016" y="706758"/>
                  <a:pt x="76200" y="703385"/>
                </a:cubicBezTo>
                <a:cubicBezTo>
                  <a:pt x="91542" y="695016"/>
                  <a:pt x="108552" y="689632"/>
                  <a:pt x="123093" y="679938"/>
                </a:cubicBezTo>
                <a:cubicBezTo>
                  <a:pt x="145818" y="664788"/>
                  <a:pt x="133994" y="670442"/>
                  <a:pt x="158262" y="662354"/>
                </a:cubicBezTo>
                <a:cubicBezTo>
                  <a:pt x="236312" y="610319"/>
                  <a:pt x="120637" y="685211"/>
                  <a:pt x="193431" y="644769"/>
                </a:cubicBezTo>
                <a:cubicBezTo>
                  <a:pt x="205747" y="637927"/>
                  <a:pt x="216877" y="629138"/>
                  <a:pt x="228600" y="621323"/>
                </a:cubicBezTo>
                <a:cubicBezTo>
                  <a:pt x="234462" y="617415"/>
                  <a:pt x="239161" y="610140"/>
                  <a:pt x="246185" y="609600"/>
                </a:cubicBezTo>
                <a:lnTo>
                  <a:pt x="322385" y="603738"/>
                </a:lnTo>
                <a:cubicBezTo>
                  <a:pt x="375814" y="590382"/>
                  <a:pt x="311164" y="605341"/>
                  <a:pt x="404446" y="592015"/>
                </a:cubicBezTo>
                <a:cubicBezTo>
                  <a:pt x="412421" y="590876"/>
                  <a:pt x="419993" y="587734"/>
                  <a:pt x="427893" y="586154"/>
                </a:cubicBezTo>
                <a:cubicBezTo>
                  <a:pt x="439547" y="583823"/>
                  <a:pt x="451339" y="582246"/>
                  <a:pt x="463062" y="580292"/>
                </a:cubicBezTo>
                <a:cubicBezTo>
                  <a:pt x="468923" y="576384"/>
                  <a:pt x="474530" y="572064"/>
                  <a:pt x="480646" y="568569"/>
                </a:cubicBezTo>
                <a:cubicBezTo>
                  <a:pt x="488233" y="564234"/>
                  <a:pt x="496983" y="561925"/>
                  <a:pt x="504093" y="556846"/>
                </a:cubicBezTo>
                <a:cubicBezTo>
                  <a:pt x="510838" y="552028"/>
                  <a:pt x="514648" y="543654"/>
                  <a:pt x="521677" y="539261"/>
                </a:cubicBezTo>
                <a:cubicBezTo>
                  <a:pt x="530599" y="533684"/>
                  <a:pt x="541574" y="532244"/>
                  <a:pt x="550985" y="527538"/>
                </a:cubicBezTo>
                <a:cubicBezTo>
                  <a:pt x="591463" y="507299"/>
                  <a:pt x="543218" y="522152"/>
                  <a:pt x="592016" y="509954"/>
                </a:cubicBezTo>
                <a:cubicBezTo>
                  <a:pt x="599831" y="506046"/>
                  <a:pt x="607349" y="501476"/>
                  <a:pt x="615462" y="498231"/>
                </a:cubicBezTo>
                <a:cubicBezTo>
                  <a:pt x="626935" y="493642"/>
                  <a:pt x="639158" y="491097"/>
                  <a:pt x="650631" y="486508"/>
                </a:cubicBezTo>
                <a:cubicBezTo>
                  <a:pt x="660400" y="482600"/>
                  <a:pt x="670087" y="478480"/>
                  <a:pt x="679939" y="474785"/>
                </a:cubicBezTo>
                <a:cubicBezTo>
                  <a:pt x="685724" y="472616"/>
                  <a:pt x="691997" y="471686"/>
                  <a:pt x="697523" y="468923"/>
                </a:cubicBezTo>
                <a:cubicBezTo>
                  <a:pt x="703824" y="465772"/>
                  <a:pt x="708633" y="459975"/>
                  <a:pt x="715108" y="457200"/>
                </a:cubicBezTo>
                <a:cubicBezTo>
                  <a:pt x="722513" y="454027"/>
                  <a:pt x="730808" y="453551"/>
                  <a:pt x="738554" y="451338"/>
                </a:cubicBezTo>
                <a:cubicBezTo>
                  <a:pt x="744495" y="449641"/>
                  <a:pt x="750277" y="447431"/>
                  <a:pt x="756139" y="445477"/>
                </a:cubicBezTo>
                <a:cubicBezTo>
                  <a:pt x="806522" y="411887"/>
                  <a:pt x="742781" y="452155"/>
                  <a:pt x="791308" y="427892"/>
                </a:cubicBezTo>
                <a:cubicBezTo>
                  <a:pt x="801498" y="422797"/>
                  <a:pt x="810205" y="414935"/>
                  <a:pt x="820616" y="410308"/>
                </a:cubicBezTo>
                <a:cubicBezTo>
                  <a:pt x="827978" y="407036"/>
                  <a:pt x="836519" y="407275"/>
                  <a:pt x="844062" y="404446"/>
                </a:cubicBezTo>
                <a:cubicBezTo>
                  <a:pt x="885161" y="389033"/>
                  <a:pt x="851085" y="398004"/>
                  <a:pt x="885093" y="381000"/>
                </a:cubicBezTo>
                <a:cubicBezTo>
                  <a:pt x="890619" y="378237"/>
                  <a:pt x="897151" y="377901"/>
                  <a:pt x="902677" y="375138"/>
                </a:cubicBezTo>
                <a:cubicBezTo>
                  <a:pt x="936927" y="358013"/>
                  <a:pt x="903472" y="367375"/>
                  <a:pt x="937846" y="357554"/>
                </a:cubicBezTo>
                <a:cubicBezTo>
                  <a:pt x="1004469" y="338519"/>
                  <a:pt x="916452" y="367284"/>
                  <a:pt x="984739" y="339969"/>
                </a:cubicBezTo>
                <a:cubicBezTo>
                  <a:pt x="996212" y="335380"/>
                  <a:pt x="1008185" y="332154"/>
                  <a:pt x="1019908" y="328246"/>
                </a:cubicBezTo>
                <a:lnTo>
                  <a:pt x="1037493" y="322385"/>
                </a:lnTo>
                <a:cubicBezTo>
                  <a:pt x="1043354" y="318477"/>
                  <a:pt x="1048776" y="313812"/>
                  <a:pt x="1055077" y="310661"/>
                </a:cubicBezTo>
                <a:cubicBezTo>
                  <a:pt x="1069298" y="303550"/>
                  <a:pt x="1087266" y="302948"/>
                  <a:pt x="1101969" y="298938"/>
                </a:cubicBezTo>
                <a:cubicBezTo>
                  <a:pt x="1113891" y="295686"/>
                  <a:pt x="1125257" y="290610"/>
                  <a:pt x="1137139" y="287215"/>
                </a:cubicBezTo>
                <a:cubicBezTo>
                  <a:pt x="1178038" y="275530"/>
                  <a:pt x="1181064" y="275986"/>
                  <a:pt x="1219200" y="269631"/>
                </a:cubicBezTo>
                <a:cubicBezTo>
                  <a:pt x="1225062" y="267677"/>
                  <a:pt x="1231545" y="267044"/>
                  <a:pt x="1236785" y="263769"/>
                </a:cubicBezTo>
                <a:cubicBezTo>
                  <a:pt x="1291399" y="229636"/>
                  <a:pt x="1244110" y="247652"/>
                  <a:pt x="1283677" y="234461"/>
                </a:cubicBezTo>
                <a:cubicBezTo>
                  <a:pt x="1286347" y="232459"/>
                  <a:pt x="1318041" y="208011"/>
                  <a:pt x="1324708" y="205154"/>
                </a:cubicBezTo>
                <a:cubicBezTo>
                  <a:pt x="1332113" y="201981"/>
                  <a:pt x="1340674" y="202284"/>
                  <a:pt x="1348154" y="199292"/>
                </a:cubicBezTo>
                <a:cubicBezTo>
                  <a:pt x="1360323" y="194424"/>
                  <a:pt x="1371005" y="186187"/>
                  <a:pt x="1383323" y="181708"/>
                </a:cubicBezTo>
                <a:cubicBezTo>
                  <a:pt x="1392686" y="178303"/>
                  <a:pt x="1402905" y="178007"/>
                  <a:pt x="1412631" y="175846"/>
                </a:cubicBezTo>
                <a:cubicBezTo>
                  <a:pt x="1420495" y="174098"/>
                  <a:pt x="1428115" y="171210"/>
                  <a:pt x="1436077" y="169985"/>
                </a:cubicBezTo>
                <a:cubicBezTo>
                  <a:pt x="1453564" y="167295"/>
                  <a:pt x="1471355" y="166882"/>
                  <a:pt x="1488831" y="164123"/>
                </a:cubicBezTo>
                <a:cubicBezTo>
                  <a:pt x="1508512" y="161015"/>
                  <a:pt x="1547446" y="152400"/>
                  <a:pt x="1547446" y="152400"/>
                </a:cubicBezTo>
                <a:cubicBezTo>
                  <a:pt x="1553308" y="148492"/>
                  <a:pt x="1559619" y="145187"/>
                  <a:pt x="1565031" y="140677"/>
                </a:cubicBezTo>
                <a:cubicBezTo>
                  <a:pt x="1591481" y="118635"/>
                  <a:pt x="1572418" y="127245"/>
                  <a:pt x="1600200" y="111369"/>
                </a:cubicBezTo>
                <a:cubicBezTo>
                  <a:pt x="1607787" y="107034"/>
                  <a:pt x="1616153" y="104142"/>
                  <a:pt x="1623646" y="99646"/>
                </a:cubicBezTo>
                <a:cubicBezTo>
                  <a:pt x="1635728" y="92397"/>
                  <a:pt x="1645450" y="80656"/>
                  <a:pt x="1658816" y="76200"/>
                </a:cubicBezTo>
                <a:cubicBezTo>
                  <a:pt x="1664677" y="74246"/>
                  <a:pt x="1670999" y="73339"/>
                  <a:pt x="1676400" y="70338"/>
                </a:cubicBezTo>
                <a:cubicBezTo>
                  <a:pt x="1736857" y="36750"/>
                  <a:pt x="1689367" y="54292"/>
                  <a:pt x="1729154" y="41031"/>
                </a:cubicBezTo>
                <a:cubicBezTo>
                  <a:pt x="1735016" y="37123"/>
                  <a:pt x="1740301" y="32169"/>
                  <a:pt x="1746739" y="29308"/>
                </a:cubicBezTo>
                <a:cubicBezTo>
                  <a:pt x="1758031" y="24289"/>
                  <a:pt x="1770185" y="21493"/>
                  <a:pt x="1781908" y="17585"/>
                </a:cubicBezTo>
                <a:lnTo>
                  <a:pt x="1799493" y="11723"/>
                </a:lnTo>
                <a:lnTo>
                  <a:pt x="1817077" y="5861"/>
                </a:lnTo>
                <a:lnTo>
                  <a:pt x="1834662" y="0"/>
                </a:lnTo>
                <a:cubicBezTo>
                  <a:pt x="1934497" y="24957"/>
                  <a:pt x="1852628" y="-3512"/>
                  <a:pt x="1863969" y="240323"/>
                </a:cubicBezTo>
                <a:cubicBezTo>
                  <a:pt x="1864256" y="246495"/>
                  <a:pt x="1868332" y="251914"/>
                  <a:pt x="1869831" y="257908"/>
                </a:cubicBezTo>
                <a:cubicBezTo>
                  <a:pt x="1872247" y="267573"/>
                  <a:pt x="1873739" y="277446"/>
                  <a:pt x="1875693" y="287215"/>
                </a:cubicBezTo>
                <a:cubicBezTo>
                  <a:pt x="1885236" y="449467"/>
                  <a:pt x="1885152" y="401303"/>
                  <a:pt x="1875693" y="633046"/>
                </a:cubicBezTo>
                <a:cubicBezTo>
                  <a:pt x="1875130" y="646850"/>
                  <a:pt x="1871206" y="660330"/>
                  <a:pt x="1869831" y="674077"/>
                </a:cubicBezTo>
                <a:cubicBezTo>
                  <a:pt x="1865342" y="718961"/>
                  <a:pt x="1858108" y="808892"/>
                  <a:pt x="1858108" y="808892"/>
                </a:cubicBezTo>
                <a:lnTo>
                  <a:pt x="1582616" y="803031"/>
                </a:lnTo>
                <a:cubicBezTo>
                  <a:pt x="1568810" y="802520"/>
                  <a:pt x="1555280" y="798995"/>
                  <a:pt x="1541585" y="797169"/>
                </a:cubicBezTo>
                <a:lnTo>
                  <a:pt x="1494693" y="791308"/>
                </a:lnTo>
                <a:lnTo>
                  <a:pt x="1143000" y="797169"/>
                </a:lnTo>
                <a:cubicBezTo>
                  <a:pt x="1131121" y="797529"/>
                  <a:pt x="1119578" y="801224"/>
                  <a:pt x="1107831" y="803031"/>
                </a:cubicBezTo>
                <a:cubicBezTo>
                  <a:pt x="1094176" y="805132"/>
                  <a:pt x="1080477" y="806938"/>
                  <a:pt x="1066800" y="808892"/>
                </a:cubicBezTo>
                <a:lnTo>
                  <a:pt x="738554" y="803031"/>
                </a:lnTo>
                <a:cubicBezTo>
                  <a:pt x="609577" y="799181"/>
                  <a:pt x="716096" y="801379"/>
                  <a:pt x="650631" y="791308"/>
                </a:cubicBezTo>
                <a:cubicBezTo>
                  <a:pt x="633144" y="788618"/>
                  <a:pt x="615462" y="787400"/>
                  <a:pt x="597877" y="785446"/>
                </a:cubicBezTo>
                <a:cubicBezTo>
                  <a:pt x="566616" y="787400"/>
                  <a:pt x="535298" y="788595"/>
                  <a:pt x="504093" y="791308"/>
                </a:cubicBezTo>
                <a:cubicBezTo>
                  <a:pt x="405166" y="799910"/>
                  <a:pt x="505574" y="792884"/>
                  <a:pt x="439616" y="803031"/>
                </a:cubicBezTo>
                <a:cubicBezTo>
                  <a:pt x="422129" y="805721"/>
                  <a:pt x="404447" y="806938"/>
                  <a:pt x="386862" y="808892"/>
                </a:cubicBezTo>
                <a:cubicBezTo>
                  <a:pt x="381000" y="810846"/>
                  <a:pt x="375336" y="813542"/>
                  <a:pt x="369277" y="814754"/>
                </a:cubicBezTo>
                <a:cubicBezTo>
                  <a:pt x="280936" y="832422"/>
                  <a:pt x="171835" y="816705"/>
                  <a:pt x="93785" y="814754"/>
                </a:cubicBezTo>
                <a:cubicBezTo>
                  <a:pt x="78671" y="812595"/>
                  <a:pt x="51535" y="811214"/>
                  <a:pt x="35169" y="803031"/>
                </a:cubicBezTo>
                <a:cubicBezTo>
                  <a:pt x="28868" y="799881"/>
                  <a:pt x="23446" y="795216"/>
                  <a:pt x="17585" y="791308"/>
                </a:cubicBezTo>
                <a:cubicBezTo>
                  <a:pt x="13677" y="785446"/>
                  <a:pt x="9013" y="780024"/>
                  <a:pt x="5862" y="773723"/>
                </a:cubicBezTo>
                <a:cubicBezTo>
                  <a:pt x="3099" y="768197"/>
                  <a:pt x="977" y="739531"/>
                  <a:pt x="0" y="732692"/>
                </a:cubicBez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フリーフォーム 58">
            <a:extLst>
              <a:ext uri="{FF2B5EF4-FFF2-40B4-BE49-F238E27FC236}">
                <a16:creationId xmlns:a16="http://schemas.microsoft.com/office/drawing/2014/main" id="{B79EBA88-2895-D549-AE4E-F1A0AAB43CA5}"/>
              </a:ext>
            </a:extLst>
          </p:cNvPr>
          <p:cNvSpPr/>
          <p:nvPr/>
        </p:nvSpPr>
        <p:spPr>
          <a:xfrm>
            <a:off x="4373267" y="2082433"/>
            <a:ext cx="1008632" cy="552938"/>
          </a:xfrm>
          <a:custGeom>
            <a:avLst/>
            <a:gdLst>
              <a:gd name="connsiteX0" fmla="*/ 890571 w 932406"/>
              <a:gd name="connsiteY0" fmla="*/ 0 h 525929"/>
              <a:gd name="connsiteX1" fmla="*/ 890571 w 932406"/>
              <a:gd name="connsiteY1" fmla="*/ 0 h 525929"/>
              <a:gd name="connsiteX2" fmla="*/ 842759 w 932406"/>
              <a:gd name="connsiteY2" fmla="*/ 23905 h 525929"/>
              <a:gd name="connsiteX3" fmla="*/ 824830 w 932406"/>
              <a:gd name="connsiteY3" fmla="*/ 29882 h 525929"/>
              <a:gd name="connsiteX4" fmla="*/ 800924 w 932406"/>
              <a:gd name="connsiteY4" fmla="*/ 47811 h 525929"/>
              <a:gd name="connsiteX5" fmla="*/ 741159 w 932406"/>
              <a:gd name="connsiteY5" fmla="*/ 83670 h 525929"/>
              <a:gd name="connsiteX6" fmla="*/ 699324 w 932406"/>
              <a:gd name="connsiteY6" fmla="*/ 107576 h 525929"/>
              <a:gd name="connsiteX7" fmla="*/ 681394 w 932406"/>
              <a:gd name="connsiteY7" fmla="*/ 125505 h 525929"/>
              <a:gd name="connsiteX8" fmla="*/ 669441 w 932406"/>
              <a:gd name="connsiteY8" fmla="*/ 143435 h 525929"/>
              <a:gd name="connsiteX9" fmla="*/ 615653 w 932406"/>
              <a:gd name="connsiteY9" fmla="*/ 185270 h 525929"/>
              <a:gd name="connsiteX10" fmla="*/ 579794 w 932406"/>
              <a:gd name="connsiteY10" fmla="*/ 197223 h 525929"/>
              <a:gd name="connsiteX11" fmla="*/ 561865 w 932406"/>
              <a:gd name="connsiteY11" fmla="*/ 209176 h 525929"/>
              <a:gd name="connsiteX12" fmla="*/ 543936 w 932406"/>
              <a:gd name="connsiteY12" fmla="*/ 215153 h 525929"/>
              <a:gd name="connsiteX13" fmla="*/ 508077 w 932406"/>
              <a:gd name="connsiteY13" fmla="*/ 239058 h 525929"/>
              <a:gd name="connsiteX14" fmla="*/ 490147 w 932406"/>
              <a:gd name="connsiteY14" fmla="*/ 251011 h 525929"/>
              <a:gd name="connsiteX15" fmla="*/ 436359 w 932406"/>
              <a:gd name="connsiteY15" fmla="*/ 268941 h 525929"/>
              <a:gd name="connsiteX16" fmla="*/ 418430 w 932406"/>
              <a:gd name="connsiteY16" fmla="*/ 274917 h 525929"/>
              <a:gd name="connsiteX17" fmla="*/ 382571 w 932406"/>
              <a:gd name="connsiteY17" fmla="*/ 280894 h 525929"/>
              <a:gd name="connsiteX18" fmla="*/ 358665 w 932406"/>
              <a:gd name="connsiteY18" fmla="*/ 274917 h 525929"/>
              <a:gd name="connsiteX19" fmla="*/ 298900 w 932406"/>
              <a:gd name="connsiteY19" fmla="*/ 286870 h 525929"/>
              <a:gd name="connsiteX20" fmla="*/ 263041 w 932406"/>
              <a:gd name="connsiteY20" fmla="*/ 298823 h 525929"/>
              <a:gd name="connsiteX21" fmla="*/ 203277 w 932406"/>
              <a:gd name="connsiteY21" fmla="*/ 310776 h 525929"/>
              <a:gd name="connsiteX22" fmla="*/ 161441 w 932406"/>
              <a:gd name="connsiteY22" fmla="*/ 322729 h 525929"/>
              <a:gd name="connsiteX23" fmla="*/ 125583 w 932406"/>
              <a:gd name="connsiteY23" fmla="*/ 328705 h 525929"/>
              <a:gd name="connsiteX24" fmla="*/ 71794 w 932406"/>
              <a:gd name="connsiteY24" fmla="*/ 322729 h 525929"/>
              <a:gd name="connsiteX25" fmla="*/ 53865 w 932406"/>
              <a:gd name="connsiteY25" fmla="*/ 316753 h 525929"/>
              <a:gd name="connsiteX26" fmla="*/ 18006 w 932406"/>
              <a:gd name="connsiteY26" fmla="*/ 322729 h 525929"/>
              <a:gd name="connsiteX27" fmla="*/ 6053 w 932406"/>
              <a:gd name="connsiteY27" fmla="*/ 340658 h 525929"/>
              <a:gd name="connsiteX28" fmla="*/ 6053 w 932406"/>
              <a:gd name="connsiteY28" fmla="*/ 376517 h 525929"/>
              <a:gd name="connsiteX29" fmla="*/ 23983 w 932406"/>
              <a:gd name="connsiteY29" fmla="*/ 388470 h 525929"/>
              <a:gd name="connsiteX30" fmla="*/ 59841 w 932406"/>
              <a:gd name="connsiteY30" fmla="*/ 400423 h 525929"/>
              <a:gd name="connsiteX31" fmla="*/ 95700 w 932406"/>
              <a:gd name="connsiteY31" fmla="*/ 418353 h 525929"/>
              <a:gd name="connsiteX32" fmla="*/ 131559 w 932406"/>
              <a:gd name="connsiteY32" fmla="*/ 448235 h 525929"/>
              <a:gd name="connsiteX33" fmla="*/ 149488 w 932406"/>
              <a:gd name="connsiteY33" fmla="*/ 460188 h 525929"/>
              <a:gd name="connsiteX34" fmla="*/ 155465 w 932406"/>
              <a:gd name="connsiteY34" fmla="*/ 478117 h 525929"/>
              <a:gd name="connsiteX35" fmla="*/ 215230 w 932406"/>
              <a:gd name="connsiteY35" fmla="*/ 478117 h 525929"/>
              <a:gd name="connsiteX36" fmla="*/ 221206 w 932406"/>
              <a:gd name="connsiteY36" fmla="*/ 496047 h 525929"/>
              <a:gd name="connsiteX37" fmla="*/ 274994 w 932406"/>
              <a:gd name="connsiteY37" fmla="*/ 525929 h 525929"/>
              <a:gd name="connsiteX38" fmla="*/ 298900 w 932406"/>
              <a:gd name="connsiteY38" fmla="*/ 519953 h 525929"/>
              <a:gd name="connsiteX39" fmla="*/ 334759 w 932406"/>
              <a:gd name="connsiteY39" fmla="*/ 490070 h 525929"/>
              <a:gd name="connsiteX40" fmla="*/ 370618 w 932406"/>
              <a:gd name="connsiteY40" fmla="*/ 466164 h 525929"/>
              <a:gd name="connsiteX41" fmla="*/ 406477 w 932406"/>
              <a:gd name="connsiteY41" fmla="*/ 442258 h 525929"/>
              <a:gd name="connsiteX42" fmla="*/ 442336 w 932406"/>
              <a:gd name="connsiteY42" fmla="*/ 418353 h 525929"/>
              <a:gd name="connsiteX43" fmla="*/ 573818 w 932406"/>
              <a:gd name="connsiteY43" fmla="*/ 406400 h 525929"/>
              <a:gd name="connsiteX44" fmla="*/ 615653 w 932406"/>
              <a:gd name="connsiteY44" fmla="*/ 400423 h 525929"/>
              <a:gd name="connsiteX45" fmla="*/ 645536 w 932406"/>
              <a:gd name="connsiteY45" fmla="*/ 394447 h 525929"/>
              <a:gd name="connsiteX46" fmla="*/ 687371 w 932406"/>
              <a:gd name="connsiteY46" fmla="*/ 388470 h 525929"/>
              <a:gd name="connsiteX47" fmla="*/ 717253 w 932406"/>
              <a:gd name="connsiteY47" fmla="*/ 382494 h 525929"/>
              <a:gd name="connsiteX48" fmla="*/ 753112 w 932406"/>
              <a:gd name="connsiteY48" fmla="*/ 370541 h 525929"/>
              <a:gd name="connsiteX49" fmla="*/ 771041 w 932406"/>
              <a:gd name="connsiteY49" fmla="*/ 358588 h 525929"/>
              <a:gd name="connsiteX50" fmla="*/ 800924 w 932406"/>
              <a:gd name="connsiteY50" fmla="*/ 352611 h 525929"/>
              <a:gd name="connsiteX51" fmla="*/ 824830 w 932406"/>
              <a:gd name="connsiteY51" fmla="*/ 346635 h 525929"/>
              <a:gd name="connsiteX52" fmla="*/ 848736 w 932406"/>
              <a:gd name="connsiteY52" fmla="*/ 334682 h 525929"/>
              <a:gd name="connsiteX53" fmla="*/ 866665 w 932406"/>
              <a:gd name="connsiteY53" fmla="*/ 328705 h 525929"/>
              <a:gd name="connsiteX54" fmla="*/ 884594 w 932406"/>
              <a:gd name="connsiteY54" fmla="*/ 316753 h 525929"/>
              <a:gd name="connsiteX55" fmla="*/ 920453 w 932406"/>
              <a:gd name="connsiteY55" fmla="*/ 304800 h 525929"/>
              <a:gd name="connsiteX56" fmla="*/ 932406 w 932406"/>
              <a:gd name="connsiteY56" fmla="*/ 298823 h 525929"/>
              <a:gd name="connsiteX57" fmla="*/ 932406 w 932406"/>
              <a:gd name="connsiteY57" fmla="*/ 298823 h 525929"/>
              <a:gd name="connsiteX58" fmla="*/ 926430 w 932406"/>
              <a:gd name="connsiteY58" fmla="*/ 137458 h 525929"/>
              <a:gd name="connsiteX59" fmla="*/ 920453 w 932406"/>
              <a:gd name="connsiteY59" fmla="*/ 107576 h 525929"/>
              <a:gd name="connsiteX60" fmla="*/ 914477 w 932406"/>
              <a:gd name="connsiteY60" fmla="*/ 29882 h 525929"/>
              <a:gd name="connsiteX61" fmla="*/ 890571 w 932406"/>
              <a:gd name="connsiteY61" fmla="*/ 0 h 52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932406" h="525929">
                <a:moveTo>
                  <a:pt x="890571" y="0"/>
                </a:moveTo>
                <a:lnTo>
                  <a:pt x="890571" y="0"/>
                </a:lnTo>
                <a:cubicBezTo>
                  <a:pt x="874634" y="7968"/>
                  <a:pt x="858980" y="16532"/>
                  <a:pt x="842759" y="23905"/>
                </a:cubicBezTo>
                <a:cubicBezTo>
                  <a:pt x="837024" y="26512"/>
                  <a:pt x="830300" y="26756"/>
                  <a:pt x="824830" y="29882"/>
                </a:cubicBezTo>
                <a:cubicBezTo>
                  <a:pt x="816182" y="34824"/>
                  <a:pt x="809303" y="42425"/>
                  <a:pt x="800924" y="47811"/>
                </a:cubicBezTo>
                <a:cubicBezTo>
                  <a:pt x="781381" y="60374"/>
                  <a:pt x="759745" y="69730"/>
                  <a:pt x="741159" y="83670"/>
                </a:cubicBezTo>
                <a:cubicBezTo>
                  <a:pt x="712213" y="105380"/>
                  <a:pt x="726703" y="98450"/>
                  <a:pt x="699324" y="107576"/>
                </a:cubicBezTo>
                <a:cubicBezTo>
                  <a:pt x="693347" y="113552"/>
                  <a:pt x="686805" y="119012"/>
                  <a:pt x="681394" y="125505"/>
                </a:cubicBezTo>
                <a:cubicBezTo>
                  <a:pt x="676796" y="131023"/>
                  <a:pt x="674039" y="137917"/>
                  <a:pt x="669441" y="143435"/>
                </a:cubicBezTo>
                <a:cubicBezTo>
                  <a:pt x="657541" y="157715"/>
                  <a:pt x="631030" y="180144"/>
                  <a:pt x="615653" y="185270"/>
                </a:cubicBezTo>
                <a:lnTo>
                  <a:pt x="579794" y="197223"/>
                </a:lnTo>
                <a:cubicBezTo>
                  <a:pt x="573818" y="201207"/>
                  <a:pt x="568289" y="205964"/>
                  <a:pt x="561865" y="209176"/>
                </a:cubicBezTo>
                <a:cubicBezTo>
                  <a:pt x="556230" y="211993"/>
                  <a:pt x="549443" y="212094"/>
                  <a:pt x="543936" y="215153"/>
                </a:cubicBezTo>
                <a:cubicBezTo>
                  <a:pt x="531378" y="222129"/>
                  <a:pt x="520030" y="231090"/>
                  <a:pt x="508077" y="239058"/>
                </a:cubicBezTo>
                <a:cubicBezTo>
                  <a:pt x="502100" y="243042"/>
                  <a:pt x="496961" y="248740"/>
                  <a:pt x="490147" y="251011"/>
                </a:cubicBezTo>
                <a:lnTo>
                  <a:pt x="436359" y="268941"/>
                </a:lnTo>
                <a:cubicBezTo>
                  <a:pt x="430383" y="270933"/>
                  <a:pt x="424644" y="273881"/>
                  <a:pt x="418430" y="274917"/>
                </a:cubicBezTo>
                <a:lnTo>
                  <a:pt x="382571" y="280894"/>
                </a:lnTo>
                <a:cubicBezTo>
                  <a:pt x="374602" y="278902"/>
                  <a:pt x="366879" y="274917"/>
                  <a:pt x="358665" y="274917"/>
                </a:cubicBezTo>
                <a:cubicBezTo>
                  <a:pt x="347901" y="274917"/>
                  <a:pt x="312060" y="282922"/>
                  <a:pt x="298900" y="286870"/>
                </a:cubicBezTo>
                <a:cubicBezTo>
                  <a:pt x="286832" y="290490"/>
                  <a:pt x="275396" y="296352"/>
                  <a:pt x="263041" y="298823"/>
                </a:cubicBezTo>
                <a:cubicBezTo>
                  <a:pt x="243120" y="302807"/>
                  <a:pt x="222550" y="304351"/>
                  <a:pt x="203277" y="310776"/>
                </a:cubicBezTo>
                <a:cubicBezTo>
                  <a:pt x="186185" y="316474"/>
                  <a:pt x="180207" y="318976"/>
                  <a:pt x="161441" y="322729"/>
                </a:cubicBezTo>
                <a:cubicBezTo>
                  <a:pt x="149559" y="325105"/>
                  <a:pt x="137536" y="326713"/>
                  <a:pt x="125583" y="328705"/>
                </a:cubicBezTo>
                <a:cubicBezTo>
                  <a:pt x="107653" y="326713"/>
                  <a:pt x="89589" y="325695"/>
                  <a:pt x="71794" y="322729"/>
                </a:cubicBezTo>
                <a:cubicBezTo>
                  <a:pt x="65580" y="321693"/>
                  <a:pt x="60165" y="316753"/>
                  <a:pt x="53865" y="316753"/>
                </a:cubicBezTo>
                <a:cubicBezTo>
                  <a:pt x="41747" y="316753"/>
                  <a:pt x="29959" y="320737"/>
                  <a:pt x="18006" y="322729"/>
                </a:cubicBezTo>
                <a:cubicBezTo>
                  <a:pt x="14022" y="328705"/>
                  <a:pt x="9265" y="334234"/>
                  <a:pt x="6053" y="340658"/>
                </a:cubicBezTo>
                <a:cubicBezTo>
                  <a:pt x="-76" y="352916"/>
                  <a:pt x="-3754" y="364259"/>
                  <a:pt x="6053" y="376517"/>
                </a:cubicBezTo>
                <a:cubicBezTo>
                  <a:pt x="10540" y="382126"/>
                  <a:pt x="17419" y="385553"/>
                  <a:pt x="23983" y="388470"/>
                </a:cubicBezTo>
                <a:cubicBezTo>
                  <a:pt x="35496" y="393587"/>
                  <a:pt x="59841" y="400423"/>
                  <a:pt x="59841" y="400423"/>
                </a:cubicBezTo>
                <a:cubicBezTo>
                  <a:pt x="111218" y="434673"/>
                  <a:pt x="46220" y="393614"/>
                  <a:pt x="95700" y="418353"/>
                </a:cubicBezTo>
                <a:cubicBezTo>
                  <a:pt x="117964" y="429485"/>
                  <a:pt x="111727" y="431708"/>
                  <a:pt x="131559" y="448235"/>
                </a:cubicBezTo>
                <a:cubicBezTo>
                  <a:pt x="137077" y="452833"/>
                  <a:pt x="143512" y="456204"/>
                  <a:pt x="149488" y="460188"/>
                </a:cubicBezTo>
                <a:cubicBezTo>
                  <a:pt x="151480" y="466164"/>
                  <a:pt x="151010" y="473662"/>
                  <a:pt x="155465" y="478117"/>
                </a:cubicBezTo>
                <a:cubicBezTo>
                  <a:pt x="168505" y="491157"/>
                  <a:pt x="207974" y="479154"/>
                  <a:pt x="215230" y="478117"/>
                </a:cubicBezTo>
                <a:cubicBezTo>
                  <a:pt x="217222" y="484094"/>
                  <a:pt x="216751" y="491592"/>
                  <a:pt x="221206" y="496047"/>
                </a:cubicBezTo>
                <a:cubicBezTo>
                  <a:pt x="241756" y="516598"/>
                  <a:pt x="252448" y="518414"/>
                  <a:pt x="274994" y="525929"/>
                </a:cubicBezTo>
                <a:cubicBezTo>
                  <a:pt x="282963" y="523937"/>
                  <a:pt x="291350" y="523188"/>
                  <a:pt x="298900" y="519953"/>
                </a:cubicBezTo>
                <a:cubicBezTo>
                  <a:pt x="319288" y="511215"/>
                  <a:pt x="317133" y="503779"/>
                  <a:pt x="334759" y="490070"/>
                </a:cubicBezTo>
                <a:cubicBezTo>
                  <a:pt x="346099" y="481250"/>
                  <a:pt x="358665" y="474133"/>
                  <a:pt x="370618" y="466164"/>
                </a:cubicBezTo>
                <a:lnTo>
                  <a:pt x="406477" y="442258"/>
                </a:lnTo>
                <a:cubicBezTo>
                  <a:pt x="406481" y="442255"/>
                  <a:pt x="442331" y="418354"/>
                  <a:pt x="442336" y="418353"/>
                </a:cubicBezTo>
                <a:cubicBezTo>
                  <a:pt x="505484" y="405722"/>
                  <a:pt x="462078" y="412972"/>
                  <a:pt x="573818" y="406400"/>
                </a:cubicBezTo>
                <a:cubicBezTo>
                  <a:pt x="587763" y="404408"/>
                  <a:pt x="601758" y="402739"/>
                  <a:pt x="615653" y="400423"/>
                </a:cubicBezTo>
                <a:cubicBezTo>
                  <a:pt x="625673" y="398753"/>
                  <a:pt x="635516" y="396117"/>
                  <a:pt x="645536" y="394447"/>
                </a:cubicBezTo>
                <a:cubicBezTo>
                  <a:pt x="659431" y="392131"/>
                  <a:pt x="673476" y="390786"/>
                  <a:pt x="687371" y="388470"/>
                </a:cubicBezTo>
                <a:cubicBezTo>
                  <a:pt x="697391" y="386800"/>
                  <a:pt x="707453" y="385167"/>
                  <a:pt x="717253" y="382494"/>
                </a:cubicBezTo>
                <a:cubicBezTo>
                  <a:pt x="729409" y="379179"/>
                  <a:pt x="753112" y="370541"/>
                  <a:pt x="753112" y="370541"/>
                </a:cubicBezTo>
                <a:cubicBezTo>
                  <a:pt x="759088" y="366557"/>
                  <a:pt x="764316" y="361110"/>
                  <a:pt x="771041" y="358588"/>
                </a:cubicBezTo>
                <a:cubicBezTo>
                  <a:pt x="780552" y="355021"/>
                  <a:pt x="791008" y="354815"/>
                  <a:pt x="800924" y="352611"/>
                </a:cubicBezTo>
                <a:cubicBezTo>
                  <a:pt x="808942" y="350829"/>
                  <a:pt x="816861" y="348627"/>
                  <a:pt x="824830" y="346635"/>
                </a:cubicBezTo>
                <a:cubicBezTo>
                  <a:pt x="832799" y="342651"/>
                  <a:pt x="840547" y="338192"/>
                  <a:pt x="848736" y="334682"/>
                </a:cubicBezTo>
                <a:cubicBezTo>
                  <a:pt x="854526" y="332200"/>
                  <a:pt x="861030" y="331522"/>
                  <a:pt x="866665" y="328705"/>
                </a:cubicBezTo>
                <a:cubicBezTo>
                  <a:pt x="873089" y="325493"/>
                  <a:pt x="878030" y="319670"/>
                  <a:pt x="884594" y="316753"/>
                </a:cubicBezTo>
                <a:cubicBezTo>
                  <a:pt x="896108" y="311636"/>
                  <a:pt x="909184" y="310435"/>
                  <a:pt x="920453" y="304800"/>
                </a:cubicBezTo>
                <a:lnTo>
                  <a:pt x="932406" y="298823"/>
                </a:lnTo>
                <a:lnTo>
                  <a:pt x="932406" y="298823"/>
                </a:lnTo>
                <a:cubicBezTo>
                  <a:pt x="930414" y="245035"/>
                  <a:pt x="929788" y="191178"/>
                  <a:pt x="926430" y="137458"/>
                </a:cubicBezTo>
                <a:cubicBezTo>
                  <a:pt x="925796" y="127320"/>
                  <a:pt x="921575" y="117672"/>
                  <a:pt x="920453" y="107576"/>
                </a:cubicBezTo>
                <a:cubicBezTo>
                  <a:pt x="917585" y="81760"/>
                  <a:pt x="917699" y="55656"/>
                  <a:pt x="914477" y="29882"/>
                </a:cubicBezTo>
                <a:cubicBezTo>
                  <a:pt x="912260" y="12150"/>
                  <a:pt x="894555" y="4980"/>
                  <a:pt x="890571" y="0"/>
                </a:cubicBez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円/楕円 80">
            <a:extLst>
              <a:ext uri="{FF2B5EF4-FFF2-40B4-BE49-F238E27FC236}">
                <a16:creationId xmlns:a16="http://schemas.microsoft.com/office/drawing/2014/main" id="{1C0FDA88-83D1-B444-99AA-3568AD048F25}"/>
              </a:ext>
            </a:extLst>
          </p:cNvPr>
          <p:cNvSpPr/>
          <p:nvPr/>
        </p:nvSpPr>
        <p:spPr>
          <a:xfrm>
            <a:off x="3461028" y="3514173"/>
            <a:ext cx="210082" cy="21129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r>
              <a:rPr lang="en-US" altLang="ja-JP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CCC979C7-B1D8-C146-B31F-0C8CC9DC4F40}"/>
              </a:ext>
            </a:extLst>
          </p:cNvPr>
          <p:cNvSpPr/>
          <p:nvPr/>
        </p:nvSpPr>
        <p:spPr>
          <a:xfrm>
            <a:off x="3410486" y="3726170"/>
            <a:ext cx="2072011" cy="97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F30F5E76-8A19-6145-9BCE-0F8B87DFAA36}"/>
              </a:ext>
            </a:extLst>
          </p:cNvPr>
          <p:cNvSpPr/>
          <p:nvPr/>
        </p:nvSpPr>
        <p:spPr>
          <a:xfrm rot="5400000">
            <a:off x="3987386" y="2413774"/>
            <a:ext cx="2844904" cy="128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A24410FD-9D96-354D-A109-4D1AC695781F}"/>
              </a:ext>
            </a:extLst>
          </p:cNvPr>
          <p:cNvSpPr/>
          <p:nvPr/>
        </p:nvSpPr>
        <p:spPr>
          <a:xfrm rot="5400000">
            <a:off x="1997051" y="2515668"/>
            <a:ext cx="2763827" cy="6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EF7C5965-BE1B-794B-9F85-B34C5EAA9337}"/>
              </a:ext>
            </a:extLst>
          </p:cNvPr>
          <p:cNvSpPr/>
          <p:nvPr/>
        </p:nvSpPr>
        <p:spPr>
          <a:xfrm>
            <a:off x="3365108" y="1072424"/>
            <a:ext cx="2072011" cy="97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右矢印 64">
            <a:extLst>
              <a:ext uri="{FF2B5EF4-FFF2-40B4-BE49-F238E27FC236}">
                <a16:creationId xmlns:a16="http://schemas.microsoft.com/office/drawing/2014/main" id="{6B103FED-4882-9146-9AAE-19A4EF59955C}"/>
              </a:ext>
            </a:extLst>
          </p:cNvPr>
          <p:cNvSpPr/>
          <p:nvPr/>
        </p:nvSpPr>
        <p:spPr>
          <a:xfrm rot="10800000">
            <a:off x="4055139" y="2753835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右矢印 65">
            <a:extLst>
              <a:ext uri="{FF2B5EF4-FFF2-40B4-BE49-F238E27FC236}">
                <a16:creationId xmlns:a16="http://schemas.microsoft.com/office/drawing/2014/main" id="{A926DCCD-7CE3-AC46-9810-76DDB621FD4D}"/>
              </a:ext>
            </a:extLst>
          </p:cNvPr>
          <p:cNvSpPr/>
          <p:nvPr/>
        </p:nvSpPr>
        <p:spPr>
          <a:xfrm rot="10800000">
            <a:off x="3998739" y="1516635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右矢印 66">
            <a:extLst>
              <a:ext uri="{FF2B5EF4-FFF2-40B4-BE49-F238E27FC236}">
                <a16:creationId xmlns:a16="http://schemas.microsoft.com/office/drawing/2014/main" id="{F2DA6F85-2E7A-8F49-AC89-18B0081DBE9F}"/>
              </a:ext>
            </a:extLst>
          </p:cNvPr>
          <p:cNvSpPr/>
          <p:nvPr/>
        </p:nvSpPr>
        <p:spPr>
          <a:xfrm rot="10800000">
            <a:off x="4848227" y="1577772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右矢印 67">
            <a:extLst>
              <a:ext uri="{FF2B5EF4-FFF2-40B4-BE49-F238E27FC236}">
                <a16:creationId xmlns:a16="http://schemas.microsoft.com/office/drawing/2014/main" id="{D20638F4-48BF-E94E-8034-49D127ECBAC6}"/>
              </a:ext>
            </a:extLst>
          </p:cNvPr>
          <p:cNvSpPr/>
          <p:nvPr/>
        </p:nvSpPr>
        <p:spPr>
          <a:xfrm rot="10800000">
            <a:off x="4495804" y="1909151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右矢印 68">
            <a:extLst>
              <a:ext uri="{FF2B5EF4-FFF2-40B4-BE49-F238E27FC236}">
                <a16:creationId xmlns:a16="http://schemas.microsoft.com/office/drawing/2014/main" id="{D50B5817-6CA9-B643-B18C-F3E076E3DF30}"/>
              </a:ext>
            </a:extLst>
          </p:cNvPr>
          <p:cNvSpPr/>
          <p:nvPr/>
        </p:nvSpPr>
        <p:spPr>
          <a:xfrm rot="10800000">
            <a:off x="4648204" y="2673551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右矢印 69">
            <a:extLst>
              <a:ext uri="{FF2B5EF4-FFF2-40B4-BE49-F238E27FC236}">
                <a16:creationId xmlns:a16="http://schemas.microsoft.com/office/drawing/2014/main" id="{6F86EF21-B81F-584B-872B-05AE50659F3D}"/>
              </a:ext>
            </a:extLst>
          </p:cNvPr>
          <p:cNvSpPr/>
          <p:nvPr/>
        </p:nvSpPr>
        <p:spPr>
          <a:xfrm rot="10800000">
            <a:off x="5038204" y="2156351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右矢印 70">
            <a:extLst>
              <a:ext uri="{FF2B5EF4-FFF2-40B4-BE49-F238E27FC236}">
                <a16:creationId xmlns:a16="http://schemas.microsoft.com/office/drawing/2014/main" id="{31A1F3B9-FE78-1C44-B698-D973CE31EB96}"/>
              </a:ext>
            </a:extLst>
          </p:cNvPr>
          <p:cNvSpPr/>
          <p:nvPr/>
        </p:nvSpPr>
        <p:spPr>
          <a:xfrm rot="10800000">
            <a:off x="4513804" y="2272751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右矢印 71">
            <a:extLst>
              <a:ext uri="{FF2B5EF4-FFF2-40B4-BE49-F238E27FC236}">
                <a16:creationId xmlns:a16="http://schemas.microsoft.com/office/drawing/2014/main" id="{708185F2-EB7F-714E-AD7D-32D60A9DD333}"/>
              </a:ext>
            </a:extLst>
          </p:cNvPr>
          <p:cNvSpPr/>
          <p:nvPr/>
        </p:nvSpPr>
        <p:spPr>
          <a:xfrm rot="10800000">
            <a:off x="4608604" y="2986751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右矢印 72">
            <a:extLst>
              <a:ext uri="{FF2B5EF4-FFF2-40B4-BE49-F238E27FC236}">
                <a16:creationId xmlns:a16="http://schemas.microsoft.com/office/drawing/2014/main" id="{E7DE8D3A-83A7-EB41-B09F-63CC9F53B84F}"/>
              </a:ext>
            </a:extLst>
          </p:cNvPr>
          <p:cNvSpPr/>
          <p:nvPr/>
        </p:nvSpPr>
        <p:spPr>
          <a:xfrm rot="10800000">
            <a:off x="4890604" y="2966351"/>
            <a:ext cx="123217" cy="9697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FB5862BF-30AB-5E46-8BE2-65C3AE302A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rcRect l="9442" t="-151" r="33910" b="151"/>
          <a:stretch/>
        </p:blipFill>
        <p:spPr>
          <a:xfrm>
            <a:off x="1405767" y="4111243"/>
            <a:ext cx="1930120" cy="256546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C870C40-250C-B44C-90A5-1D9A19C002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rcRect r="43137"/>
          <a:stretch/>
        </p:blipFill>
        <p:spPr>
          <a:xfrm>
            <a:off x="1393992" y="1170087"/>
            <a:ext cx="1940020" cy="2568868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ACAF9BE6-4976-4040-8E60-5E6580057190}"/>
              </a:ext>
            </a:extLst>
          </p:cNvPr>
          <p:cNvSpPr txBox="1"/>
          <p:nvPr/>
        </p:nvSpPr>
        <p:spPr>
          <a:xfrm>
            <a:off x="338337" y="576063"/>
            <a:ext cx="19618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 figure 1</a:t>
            </a:r>
            <a:endParaRPr kumimoji="1" lang="ja-JP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円/楕円 37">
            <a:extLst>
              <a:ext uri="{FF2B5EF4-FFF2-40B4-BE49-F238E27FC236}">
                <a16:creationId xmlns:a16="http://schemas.microsoft.com/office/drawing/2014/main" id="{EFA9B2EE-B2EE-0146-856C-E6588F987234}"/>
              </a:ext>
            </a:extLst>
          </p:cNvPr>
          <p:cNvSpPr/>
          <p:nvPr/>
        </p:nvSpPr>
        <p:spPr>
          <a:xfrm>
            <a:off x="1403892" y="6465371"/>
            <a:ext cx="210082" cy="21129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60"/>
              </a:lnSpc>
            </a:pPr>
            <a:r>
              <a:rPr kumimoji="1" lang="en-US" altLang="ja-JP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ja-JP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円/楕円 79">
            <a:extLst>
              <a:ext uri="{FF2B5EF4-FFF2-40B4-BE49-F238E27FC236}">
                <a16:creationId xmlns:a16="http://schemas.microsoft.com/office/drawing/2014/main" id="{20DC47D6-D97B-EA45-A26D-76225E1DAD08}"/>
              </a:ext>
            </a:extLst>
          </p:cNvPr>
          <p:cNvSpPr/>
          <p:nvPr/>
        </p:nvSpPr>
        <p:spPr>
          <a:xfrm>
            <a:off x="1403892" y="3508950"/>
            <a:ext cx="210082" cy="21129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2000" tIns="72000" rIns="72000" bIns="108000" rtlCol="0" anchor="ctr"/>
          <a:lstStyle/>
          <a:p>
            <a:pPr algn="ctr">
              <a:lnSpc>
                <a:spcPts val="1860"/>
              </a:lnSpc>
            </a:pPr>
            <a:r>
              <a:rPr kumimoji="1" lang="en-US" altLang="ja-JP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16B6FDD-E086-0D41-927C-7E7F3D0CDBF3}"/>
              </a:ext>
            </a:extLst>
          </p:cNvPr>
          <p:cNvSpPr/>
          <p:nvPr/>
        </p:nvSpPr>
        <p:spPr>
          <a:xfrm>
            <a:off x="520440" y="7161709"/>
            <a:ext cx="58730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 figure 1. Methods for counting the number of positive dendritic cells (DCs) infiltrating within tumor nests of intrahepatic cholangiocarcinoma.</a:t>
            </a:r>
            <a:endParaRPr lang="ja-JP" altLang="ja-JP" sz="1200" kern="10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(</a:t>
            </a:r>
            <a:r>
              <a:rPr lang="en-US" altLang="ja-JP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1a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) Immunostaining of CD1a in intrahepatic cholangiocarcinoma. Note that almost all positive DCs are present within tumor nests.  (</a:t>
            </a:r>
            <a:r>
              <a:rPr lang="en-US" altLang="ja-JP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1b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) The number of CD1a-positive DCs (</a:t>
            </a:r>
            <a:r>
              <a:rPr lang="en-US" altLang="ja-JP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white arrows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) was counted within tumor nests excluding tumor lumen and stroma (shaded area by blue lines). (</a:t>
            </a:r>
            <a:r>
              <a:rPr lang="en-US" altLang="ja-JP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1c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) Immunostaining of CD44 variant 9 (CD44v9) in intrahepatic cholangiocarcinoma. Note that almost all tumor cells forming tumor nests/nodules are positive for CD44v9 on their cell membrane. (</a:t>
            </a:r>
            <a:r>
              <a:rPr lang="en-US" altLang="ja-JP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1d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) Immunostaining of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CD1a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on serial section of (</a:t>
            </a:r>
            <a:r>
              <a:rPr lang="en-US" altLang="ja-JP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1c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). The number of CD1a-positive DCs (</a:t>
            </a:r>
            <a:r>
              <a:rPr lang="en-US" altLang="ja-JP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white arrows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) within tumor nests expressing CD44v9 excluding tumor lumen and stroma (shaded area by blue lines) was counted. </a:t>
            </a:r>
          </a:p>
        </p:txBody>
      </p:sp>
      <p:sp>
        <p:nvSpPr>
          <p:cNvPr id="93" name="フリーフォーム 92">
            <a:extLst>
              <a:ext uri="{FF2B5EF4-FFF2-40B4-BE49-F238E27FC236}">
                <a16:creationId xmlns:a16="http://schemas.microsoft.com/office/drawing/2014/main" id="{2D0A4358-C483-A347-AF43-DF02AC961675}"/>
              </a:ext>
            </a:extLst>
          </p:cNvPr>
          <p:cNvSpPr/>
          <p:nvPr/>
        </p:nvSpPr>
        <p:spPr>
          <a:xfrm>
            <a:off x="4397446" y="3348277"/>
            <a:ext cx="367200" cy="288000"/>
          </a:xfrm>
          <a:custGeom>
            <a:avLst/>
            <a:gdLst>
              <a:gd name="connsiteX0" fmla="*/ 259200 w 367200"/>
              <a:gd name="connsiteY0" fmla="*/ 208800 h 288000"/>
              <a:gd name="connsiteX1" fmla="*/ 259200 w 367200"/>
              <a:gd name="connsiteY1" fmla="*/ 208800 h 288000"/>
              <a:gd name="connsiteX2" fmla="*/ 201600 w 367200"/>
              <a:gd name="connsiteY2" fmla="*/ 230400 h 288000"/>
              <a:gd name="connsiteX3" fmla="*/ 158400 w 367200"/>
              <a:gd name="connsiteY3" fmla="*/ 259200 h 288000"/>
              <a:gd name="connsiteX4" fmla="*/ 93600 w 367200"/>
              <a:gd name="connsiteY4" fmla="*/ 280800 h 288000"/>
              <a:gd name="connsiteX5" fmla="*/ 72000 w 367200"/>
              <a:gd name="connsiteY5" fmla="*/ 288000 h 288000"/>
              <a:gd name="connsiteX6" fmla="*/ 21600 w 367200"/>
              <a:gd name="connsiteY6" fmla="*/ 280800 h 288000"/>
              <a:gd name="connsiteX7" fmla="*/ 7200 w 367200"/>
              <a:gd name="connsiteY7" fmla="*/ 237600 h 288000"/>
              <a:gd name="connsiteX8" fmla="*/ 0 w 367200"/>
              <a:gd name="connsiteY8" fmla="*/ 216000 h 288000"/>
              <a:gd name="connsiteX9" fmla="*/ 21600 w 367200"/>
              <a:gd name="connsiteY9" fmla="*/ 136800 h 288000"/>
              <a:gd name="connsiteX10" fmla="*/ 43200 w 367200"/>
              <a:gd name="connsiteY10" fmla="*/ 122400 h 288000"/>
              <a:gd name="connsiteX11" fmla="*/ 79200 w 367200"/>
              <a:gd name="connsiteY11" fmla="*/ 93600 h 288000"/>
              <a:gd name="connsiteX12" fmla="*/ 100800 w 367200"/>
              <a:gd name="connsiteY12" fmla="*/ 72000 h 288000"/>
              <a:gd name="connsiteX13" fmla="*/ 144000 w 367200"/>
              <a:gd name="connsiteY13" fmla="*/ 57600 h 288000"/>
              <a:gd name="connsiteX14" fmla="*/ 187200 w 367200"/>
              <a:gd name="connsiteY14" fmla="*/ 36000 h 288000"/>
              <a:gd name="connsiteX15" fmla="*/ 208800 w 367200"/>
              <a:gd name="connsiteY15" fmla="*/ 21600 h 288000"/>
              <a:gd name="connsiteX16" fmla="*/ 252000 w 367200"/>
              <a:gd name="connsiteY16" fmla="*/ 7200 h 288000"/>
              <a:gd name="connsiteX17" fmla="*/ 273600 w 367200"/>
              <a:gd name="connsiteY17" fmla="*/ 0 h 288000"/>
              <a:gd name="connsiteX18" fmla="*/ 360000 w 367200"/>
              <a:gd name="connsiteY18" fmla="*/ 28800 h 288000"/>
              <a:gd name="connsiteX19" fmla="*/ 367200 w 367200"/>
              <a:gd name="connsiteY19" fmla="*/ 50400 h 288000"/>
              <a:gd name="connsiteX20" fmla="*/ 338400 w 367200"/>
              <a:gd name="connsiteY20" fmla="*/ 136800 h 288000"/>
              <a:gd name="connsiteX21" fmla="*/ 295200 w 367200"/>
              <a:gd name="connsiteY21" fmla="*/ 158400 h 288000"/>
              <a:gd name="connsiteX22" fmla="*/ 273600 w 367200"/>
              <a:gd name="connsiteY22" fmla="*/ 172800 h 288000"/>
              <a:gd name="connsiteX23" fmla="*/ 259200 w 367200"/>
              <a:gd name="connsiteY23" fmla="*/ 2088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67200" h="288000">
                <a:moveTo>
                  <a:pt x="259200" y="208800"/>
                </a:moveTo>
                <a:lnTo>
                  <a:pt x="259200" y="208800"/>
                </a:lnTo>
                <a:cubicBezTo>
                  <a:pt x="240000" y="216000"/>
                  <a:pt x="219941" y="221230"/>
                  <a:pt x="201600" y="230400"/>
                </a:cubicBezTo>
                <a:cubicBezTo>
                  <a:pt x="186120" y="238140"/>
                  <a:pt x="174819" y="253727"/>
                  <a:pt x="158400" y="259200"/>
                </a:cubicBezTo>
                <a:lnTo>
                  <a:pt x="93600" y="280800"/>
                </a:lnTo>
                <a:lnTo>
                  <a:pt x="72000" y="288000"/>
                </a:lnTo>
                <a:cubicBezTo>
                  <a:pt x="55200" y="285600"/>
                  <a:pt x="34996" y="291219"/>
                  <a:pt x="21600" y="280800"/>
                </a:cubicBezTo>
                <a:cubicBezTo>
                  <a:pt x="9618" y="271481"/>
                  <a:pt x="12000" y="252000"/>
                  <a:pt x="7200" y="237600"/>
                </a:cubicBezTo>
                <a:lnTo>
                  <a:pt x="0" y="216000"/>
                </a:lnTo>
                <a:cubicBezTo>
                  <a:pt x="4259" y="181927"/>
                  <a:pt x="-1738" y="160138"/>
                  <a:pt x="21600" y="136800"/>
                </a:cubicBezTo>
                <a:cubicBezTo>
                  <a:pt x="27719" y="130681"/>
                  <a:pt x="36000" y="127200"/>
                  <a:pt x="43200" y="122400"/>
                </a:cubicBezTo>
                <a:cubicBezTo>
                  <a:pt x="75405" y="74093"/>
                  <a:pt x="37467" y="121422"/>
                  <a:pt x="79200" y="93600"/>
                </a:cubicBezTo>
                <a:cubicBezTo>
                  <a:pt x="87672" y="87952"/>
                  <a:pt x="91899" y="76945"/>
                  <a:pt x="100800" y="72000"/>
                </a:cubicBezTo>
                <a:cubicBezTo>
                  <a:pt x="114069" y="64628"/>
                  <a:pt x="131370" y="66020"/>
                  <a:pt x="144000" y="57600"/>
                </a:cubicBezTo>
                <a:cubicBezTo>
                  <a:pt x="205903" y="16332"/>
                  <a:pt x="127581" y="65809"/>
                  <a:pt x="187200" y="36000"/>
                </a:cubicBezTo>
                <a:cubicBezTo>
                  <a:pt x="194940" y="32130"/>
                  <a:pt x="200892" y="25114"/>
                  <a:pt x="208800" y="21600"/>
                </a:cubicBezTo>
                <a:cubicBezTo>
                  <a:pt x="222671" y="15435"/>
                  <a:pt x="237600" y="12000"/>
                  <a:pt x="252000" y="7200"/>
                </a:cubicBezTo>
                <a:lnTo>
                  <a:pt x="273600" y="0"/>
                </a:lnTo>
                <a:cubicBezTo>
                  <a:pt x="333834" y="6023"/>
                  <a:pt x="339531" y="-12138"/>
                  <a:pt x="360000" y="28800"/>
                </a:cubicBezTo>
                <a:cubicBezTo>
                  <a:pt x="363394" y="35588"/>
                  <a:pt x="364800" y="43200"/>
                  <a:pt x="367200" y="50400"/>
                </a:cubicBezTo>
                <a:cubicBezTo>
                  <a:pt x="362430" y="79021"/>
                  <a:pt x="360722" y="114478"/>
                  <a:pt x="338400" y="136800"/>
                </a:cubicBezTo>
                <a:cubicBezTo>
                  <a:pt x="317766" y="157434"/>
                  <a:pt x="318624" y="146688"/>
                  <a:pt x="295200" y="158400"/>
                </a:cubicBezTo>
                <a:cubicBezTo>
                  <a:pt x="287460" y="162270"/>
                  <a:pt x="280800" y="168000"/>
                  <a:pt x="273600" y="172800"/>
                </a:cubicBezTo>
                <a:cubicBezTo>
                  <a:pt x="257869" y="196397"/>
                  <a:pt x="261600" y="202800"/>
                  <a:pt x="259200" y="208800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C0F21212-EDB9-B54A-9EA7-14CAE5188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2633" y="3352787"/>
            <a:ext cx="376826" cy="26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16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7209</TotalTime>
  <Words>159</Words>
  <Application>Microsoft Macintosh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游ゴシック</vt:lpstr>
      <vt:lpstr>游ゴシック Light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Aya Suto</dc:creator>
  <cp:lastModifiedBy>Aya Suto</cp:lastModifiedBy>
  <cp:revision>184</cp:revision>
  <cp:lastPrinted>2020-04-05T09:38:48Z</cp:lastPrinted>
  <dcterms:created xsi:type="dcterms:W3CDTF">2018-11-27T05:25:32Z</dcterms:created>
  <dcterms:modified xsi:type="dcterms:W3CDTF">2020-06-08T07:32:09Z</dcterms:modified>
</cp:coreProperties>
</file>