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720" y="-96"/>
      </p:cViewPr>
      <p:guideLst>
        <p:guide orient="horz" pos="208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2023/11/6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10" Type="http://schemas.openxmlformats.org/officeDocument/2006/relationships/tags" Target="../tags/tag73.xml"/><Relationship Id="rId19" Type="http://schemas.openxmlformats.org/officeDocument/2006/relationships/tags" Target="../tags/tag82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左右箭头 14"/>
          <p:cNvSpPr/>
          <p:nvPr>
            <p:custDataLst>
              <p:tags r:id="rId2"/>
            </p:custDataLst>
          </p:nvPr>
        </p:nvSpPr>
        <p:spPr>
          <a:xfrm rot="2820000" flipH="1">
            <a:off x="5012055" y="2910840"/>
            <a:ext cx="3973830" cy="247015"/>
          </a:xfrm>
          <a:prstGeom prst="leftRightArrow">
            <a:avLst/>
          </a:prstGeom>
          <a:solidFill>
            <a:schemeClr val="accent4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减号 7"/>
          <p:cNvSpPr/>
          <p:nvPr>
            <p:custDataLst>
              <p:tags r:id="rId3"/>
            </p:custDataLst>
          </p:nvPr>
        </p:nvSpPr>
        <p:spPr>
          <a:xfrm>
            <a:off x="1725930" y="2985770"/>
            <a:ext cx="9822180" cy="613410"/>
          </a:xfrm>
          <a:prstGeom prst="mathMinus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减号 8"/>
          <p:cNvSpPr/>
          <p:nvPr>
            <p:custDataLst>
              <p:tags r:id="rId4"/>
            </p:custDataLst>
          </p:nvPr>
        </p:nvSpPr>
        <p:spPr>
          <a:xfrm>
            <a:off x="1734820" y="2551430"/>
            <a:ext cx="9822180" cy="613410"/>
          </a:xfrm>
          <a:prstGeom prst="mathMinus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右箭头 9"/>
          <p:cNvSpPr/>
          <p:nvPr>
            <p:custDataLst>
              <p:tags r:id="rId5"/>
            </p:custDataLst>
          </p:nvPr>
        </p:nvSpPr>
        <p:spPr>
          <a:xfrm rot="5400000" flipH="1" flipV="1">
            <a:off x="2926715" y="3093720"/>
            <a:ext cx="3973830" cy="247015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左右箭头 10"/>
          <p:cNvSpPr/>
          <p:nvPr>
            <p:custDataLst>
              <p:tags r:id="rId6"/>
            </p:custDataLst>
          </p:nvPr>
        </p:nvSpPr>
        <p:spPr>
          <a:xfrm rot="5400000" flipH="1" flipV="1">
            <a:off x="2413635" y="3093720"/>
            <a:ext cx="3973830" cy="247015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减号 6"/>
          <p:cNvSpPr/>
          <p:nvPr/>
        </p:nvSpPr>
        <p:spPr>
          <a:xfrm>
            <a:off x="1734820" y="2756535"/>
            <a:ext cx="9822180" cy="613410"/>
          </a:xfrm>
          <a:prstGeom prst="mathMinus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右箭头 11"/>
          <p:cNvSpPr/>
          <p:nvPr>
            <p:custDataLst>
              <p:tags r:id="rId7"/>
            </p:custDataLst>
          </p:nvPr>
        </p:nvSpPr>
        <p:spPr>
          <a:xfrm rot="5400000" flipH="1" flipV="1">
            <a:off x="2670175" y="3314700"/>
            <a:ext cx="3973830" cy="247015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左右箭头 12"/>
          <p:cNvSpPr/>
          <p:nvPr>
            <p:custDataLst>
              <p:tags r:id="rId8"/>
            </p:custDataLst>
          </p:nvPr>
        </p:nvSpPr>
        <p:spPr>
          <a:xfrm rot="2820000" flipH="1">
            <a:off x="5554980" y="3140075"/>
            <a:ext cx="3973830" cy="247015"/>
          </a:xfrm>
          <a:prstGeom prst="leftRightArrow">
            <a:avLst/>
          </a:prstGeom>
          <a:solidFill>
            <a:schemeClr val="accent4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右箭头 13"/>
          <p:cNvSpPr/>
          <p:nvPr>
            <p:custDataLst>
              <p:tags r:id="rId9"/>
            </p:custDataLst>
          </p:nvPr>
        </p:nvSpPr>
        <p:spPr>
          <a:xfrm rot="2820000" flipH="1">
            <a:off x="5012055" y="3256915"/>
            <a:ext cx="3973830" cy="247015"/>
          </a:xfrm>
          <a:prstGeom prst="leftRightArrow">
            <a:avLst/>
          </a:prstGeom>
          <a:solidFill>
            <a:schemeClr val="accent4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右箭头 16"/>
          <p:cNvSpPr/>
          <p:nvPr>
            <p:custDataLst>
              <p:tags r:id="rId10"/>
            </p:custDataLst>
          </p:nvPr>
        </p:nvSpPr>
        <p:spPr>
          <a:xfrm rot="10800000" flipH="1" flipV="1">
            <a:off x="8790940" y="3399790"/>
            <a:ext cx="1471295" cy="279400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右箭头 17"/>
          <p:cNvSpPr/>
          <p:nvPr>
            <p:custDataLst>
              <p:tags r:id="rId11"/>
            </p:custDataLst>
          </p:nvPr>
        </p:nvSpPr>
        <p:spPr>
          <a:xfrm rot="10800000" flipH="1" flipV="1">
            <a:off x="8444230" y="2470150"/>
            <a:ext cx="1471295" cy="279400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9580880" y="3948430"/>
            <a:ext cx="0" cy="792000"/>
          </a:xfrm>
          <a:prstGeom prst="straightConnector1">
            <a:avLst/>
          </a:prstGeom>
          <a:ln w="28575" cmpd="sng">
            <a:solidFill>
              <a:schemeClr val="accent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>
            <p:custDataLst>
              <p:tags r:id="rId12"/>
            </p:custDataLst>
          </p:nvPr>
        </p:nvCxnSpPr>
        <p:spPr>
          <a:xfrm rot="16200000" flipH="1">
            <a:off x="9980930" y="4348480"/>
            <a:ext cx="0" cy="800100"/>
          </a:xfrm>
          <a:prstGeom prst="straightConnector1">
            <a:avLst/>
          </a:prstGeom>
          <a:ln w="31750" cap="rnd">
            <a:solidFill>
              <a:srgbClr val="FF0000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>
            <p:custDataLst>
              <p:tags r:id="rId13"/>
            </p:custDataLst>
          </p:nvPr>
        </p:nvCxnSpPr>
        <p:spPr>
          <a:xfrm>
            <a:off x="9580880" y="4748530"/>
            <a:ext cx="497840" cy="513080"/>
          </a:xfrm>
          <a:prstGeom prst="straightConnector1">
            <a:avLst/>
          </a:prstGeom>
          <a:ln w="31750" cap="rnd">
            <a:solidFill>
              <a:schemeClr val="accent4">
                <a:lumMod val="75000"/>
              </a:schemeClr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034155" y="5396230"/>
            <a:ext cx="2042160" cy="39751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Projection fibers</a:t>
            </a: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8007350" y="4976495"/>
            <a:ext cx="1672590" cy="38417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Association fibers</a:t>
            </a: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8469630" y="2193290"/>
            <a:ext cx="1430020" cy="35814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Subcortical fibers</a:t>
            </a:r>
          </a:p>
        </p:txBody>
      </p:sp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5119370" y="3371215"/>
            <a:ext cx="2280285" cy="38290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Perivascular space</a:t>
            </a:r>
          </a:p>
        </p:txBody>
      </p:sp>
      <p:sp>
        <p:nvSpPr>
          <p:cNvPr id="28" name="文本框 27"/>
          <p:cNvSpPr txBox="1"/>
          <p:nvPr>
            <p:custDataLst>
              <p:tags r:id="rId17"/>
            </p:custDataLst>
          </p:nvPr>
        </p:nvSpPr>
        <p:spPr>
          <a:xfrm>
            <a:off x="9650095" y="3916680"/>
            <a:ext cx="838200" cy="29718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Z</a:t>
            </a:r>
          </a:p>
        </p:txBody>
      </p:sp>
      <p:sp>
        <p:nvSpPr>
          <p:cNvPr id="29" name="文本框 28"/>
          <p:cNvSpPr txBox="1"/>
          <p:nvPr>
            <p:custDataLst>
              <p:tags r:id="rId18"/>
            </p:custDataLst>
          </p:nvPr>
        </p:nvSpPr>
        <p:spPr>
          <a:xfrm>
            <a:off x="10031730" y="4329430"/>
            <a:ext cx="838200" cy="29718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X</a:t>
            </a:r>
          </a:p>
        </p:txBody>
      </p:sp>
      <p:sp>
        <p:nvSpPr>
          <p:cNvPr id="30" name="文本框 29"/>
          <p:cNvSpPr txBox="1"/>
          <p:nvPr>
            <p:custDataLst>
              <p:tags r:id="rId19"/>
            </p:custDataLst>
          </p:nvPr>
        </p:nvSpPr>
        <p:spPr>
          <a:xfrm>
            <a:off x="10063480" y="4965700"/>
            <a:ext cx="838200" cy="29718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200" b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Y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FlNGQ2MWU4ZWNkMTkyYjY1ZDAwNzI2MGM1NTlkMz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自定义</PresentationFormat>
  <Paragraphs>7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MyPC</dc:creator>
  <cp:lastModifiedBy>User</cp:lastModifiedBy>
  <cp:revision>162</cp:revision>
  <dcterms:created xsi:type="dcterms:W3CDTF">2019-06-19T02:08:00Z</dcterms:created>
  <dcterms:modified xsi:type="dcterms:W3CDTF">2023-11-06T13:37:03Z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55D6E36FE7EE4C52B3DEF6960620A731_13</vt:lpwstr>
  </property>
</Properties>
</file>