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135" autoAdjust="0"/>
    <p:restoredTop sz="94660"/>
  </p:normalViewPr>
  <p:slideViewPr>
    <p:cSldViewPr snapToGrid="0">
      <p:cViewPr varScale="1">
        <p:scale>
          <a:sx n="66" d="100"/>
          <a:sy n="66" d="100"/>
        </p:scale>
        <p:origin x="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73207-CA35-4E31-8BE6-DB3175A782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410F85-DEC0-4657-9689-E8EFBF2D77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5AA71-14F3-40D9-BAA2-F664BAE9E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95DC3-E939-4623-82B3-47331EEC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D060B-C539-4EA4-A287-74347841F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F25E-BDE0-4B61-84AE-89689379F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B18B0F-2BD7-4478-B8C0-A5D8E07A2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66769-48EC-4FA1-A323-3C651E55F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7F1B3-CF76-4CE2-A369-F654F76ED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2960F-FF12-4792-8306-631F4E3AA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2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BEF083-B59A-4864-BE5D-0E3FDC6A3A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564A36-2C4E-4B7A-9CB6-07B319690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BBEC3-4E9E-4FD0-A473-21E8E0188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6EF2C-B590-4F63-957F-5857CC2A0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A237D-B130-479D-BC3F-48A444F98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3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A216A-2917-4137-9718-55E7AA9BA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7B663-CE21-4C03-B458-569D1E49C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1811B-F143-47F8-B965-2AFDF5F1D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FD538-324C-472F-9735-D9CAD480B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BFF29-340D-4E80-B152-0FBA5C27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3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73B52-BCCC-4E98-A3DB-0A9E0CDA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0272E-4D91-4DD2-888E-FF2B65EF3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CE828-B2A7-41A1-9BDA-FC457716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13216-2865-446E-B92E-77CA34142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FDD7C-B8E1-48D2-A20C-3BB59311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16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ACC9A-3E01-47B6-B69F-D2A1AA000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4767C-014F-4FC6-B323-DDC799D560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82AAB8-D1ED-4ECA-9AD1-6733A3812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391BC5-99B0-4A26-8AC2-197F76D73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D3D9C-857E-406A-9B3F-235DA295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37D8D4-FBD5-4AB2-B46D-FA175883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36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90CF3-7F53-4AA2-AD30-4CE4D4566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7EF1B-9D40-4252-99A4-428B110DA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7079A-1000-4D39-8630-76F66B5E2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9365E8-85A8-418D-B93C-FA3239F0F9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5C2C01-E483-4157-9101-D25119AC2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85C74C-9204-4242-AA00-0D91EEB4B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67E4A1-4560-4421-8019-59322505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2ECC41-1C05-4174-AF79-F25F7309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14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576D5-4994-4473-983C-0D5F62E17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A8B9B4-F93C-4643-895D-D681277CE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8DDB5B-707B-424B-B78A-72093B2B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2A2E45-CEFC-4F64-AFF7-7B7A5687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018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3E9C35-864D-4D18-BE59-66D777A4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8AA34C-B39C-4DFB-BA5F-0E73C1203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B1DB1-CF7E-4462-9FFB-95A9F93E5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65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DC572-5F3B-46EF-8102-E6A27C398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0BE86-24D7-4611-A145-9269F3DB4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75F8FD-591C-489E-A0EE-71AC70067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D1276-7334-4F55-84FC-55B62975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5A2EA7-8B0A-4371-B6FF-B74A3741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8C51E8-022B-400E-B24C-7C8B9B7C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3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74D68-9297-47EB-8735-F3285832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0BABA8-DC03-4655-BCEF-688E822905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3CCDC-B97C-4919-9927-4E00AB71F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92499-02FB-470D-865C-7DBDD435D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E7AB5-EACD-4B69-AAFF-9781AC93C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CAB1B-9102-43E2-A597-B05A74A7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99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B00312-F32D-4186-AF0E-4083F53EE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B6C94-1299-4B92-A055-043D51B1E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131BC-4DDB-4331-A547-B9E08BEA96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424C7-8638-4963-A82D-207EDA1A110E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8142D-552C-405D-B513-7917FC2F29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58558-7E4F-405A-BD35-F4A332D3C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D3FDC-C983-4F68-9E54-F1AF9BDC5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0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row: Right 11">
            <a:extLst>
              <a:ext uri="{FF2B5EF4-FFF2-40B4-BE49-F238E27FC236}">
                <a16:creationId xmlns:a16="http://schemas.microsoft.com/office/drawing/2014/main" id="{F398208E-28B0-457A-877C-0F319CBBCA56}"/>
              </a:ext>
            </a:extLst>
          </p:cNvPr>
          <p:cNvSpPr/>
          <p:nvPr/>
        </p:nvSpPr>
        <p:spPr>
          <a:xfrm>
            <a:off x="845695" y="669581"/>
            <a:ext cx="9597716" cy="3340269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B4BA8C-0C5F-4305-86B5-4341BEEE0149}"/>
              </a:ext>
            </a:extLst>
          </p:cNvPr>
          <p:cNvSpPr/>
          <p:nvPr/>
        </p:nvSpPr>
        <p:spPr>
          <a:xfrm>
            <a:off x="903575" y="1676431"/>
            <a:ext cx="1170381" cy="1336107"/>
          </a:xfrm>
          <a:custGeom>
            <a:avLst/>
            <a:gdLst>
              <a:gd name="connsiteX0" fmla="*/ 0 w 1170381"/>
              <a:gd name="connsiteY0" fmla="*/ 195067 h 1336107"/>
              <a:gd name="connsiteX1" fmla="*/ 195067 w 1170381"/>
              <a:gd name="connsiteY1" fmla="*/ 0 h 1336107"/>
              <a:gd name="connsiteX2" fmla="*/ 975314 w 1170381"/>
              <a:gd name="connsiteY2" fmla="*/ 0 h 1336107"/>
              <a:gd name="connsiteX3" fmla="*/ 1170381 w 1170381"/>
              <a:gd name="connsiteY3" fmla="*/ 195067 h 1336107"/>
              <a:gd name="connsiteX4" fmla="*/ 1170381 w 1170381"/>
              <a:gd name="connsiteY4" fmla="*/ 1141040 h 1336107"/>
              <a:gd name="connsiteX5" fmla="*/ 975314 w 1170381"/>
              <a:gd name="connsiteY5" fmla="*/ 1336107 h 1336107"/>
              <a:gd name="connsiteX6" fmla="*/ 195067 w 1170381"/>
              <a:gd name="connsiteY6" fmla="*/ 1336107 h 1336107"/>
              <a:gd name="connsiteX7" fmla="*/ 0 w 1170381"/>
              <a:gd name="connsiteY7" fmla="*/ 1141040 h 1336107"/>
              <a:gd name="connsiteX8" fmla="*/ 0 w 1170381"/>
              <a:gd name="connsiteY8" fmla="*/ 195067 h 133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36107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41040"/>
                </a:lnTo>
                <a:cubicBezTo>
                  <a:pt x="1170381" y="1248773"/>
                  <a:pt x="1083047" y="1336107"/>
                  <a:pt x="975314" y="1336107"/>
                </a:cubicBezTo>
                <a:lnTo>
                  <a:pt x="195067" y="1336107"/>
                </a:lnTo>
                <a:cubicBezTo>
                  <a:pt x="87334" y="1336107"/>
                  <a:pt x="0" y="1248773"/>
                  <a:pt x="0" y="1141040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2"/>
            <a:srcRect/>
            <a:stretch>
              <a:fillRect l="-22000" r="-2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683" tIns="266683" rIns="266683" bIns="266683" numCol="1" spcCol="1270" anchor="ctr" anchorCtr="0">
            <a:noAutofit/>
          </a:bodyPr>
          <a:lstStyle/>
          <a:p>
            <a:pPr marL="0" lvl="0" indent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500" kern="12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0094CF2-6FC1-434D-9053-51DC9781AB25}"/>
              </a:ext>
            </a:extLst>
          </p:cNvPr>
          <p:cNvSpPr/>
          <p:nvPr/>
        </p:nvSpPr>
        <p:spPr>
          <a:xfrm>
            <a:off x="2212967" y="1671661"/>
            <a:ext cx="1170381" cy="1336107"/>
          </a:xfrm>
          <a:custGeom>
            <a:avLst/>
            <a:gdLst>
              <a:gd name="connsiteX0" fmla="*/ 0 w 1170381"/>
              <a:gd name="connsiteY0" fmla="*/ 195067 h 1336107"/>
              <a:gd name="connsiteX1" fmla="*/ 195067 w 1170381"/>
              <a:gd name="connsiteY1" fmla="*/ 0 h 1336107"/>
              <a:gd name="connsiteX2" fmla="*/ 975314 w 1170381"/>
              <a:gd name="connsiteY2" fmla="*/ 0 h 1336107"/>
              <a:gd name="connsiteX3" fmla="*/ 1170381 w 1170381"/>
              <a:gd name="connsiteY3" fmla="*/ 195067 h 1336107"/>
              <a:gd name="connsiteX4" fmla="*/ 1170381 w 1170381"/>
              <a:gd name="connsiteY4" fmla="*/ 1141040 h 1336107"/>
              <a:gd name="connsiteX5" fmla="*/ 975314 w 1170381"/>
              <a:gd name="connsiteY5" fmla="*/ 1336107 h 1336107"/>
              <a:gd name="connsiteX6" fmla="*/ 195067 w 1170381"/>
              <a:gd name="connsiteY6" fmla="*/ 1336107 h 1336107"/>
              <a:gd name="connsiteX7" fmla="*/ 0 w 1170381"/>
              <a:gd name="connsiteY7" fmla="*/ 1141040 h 1336107"/>
              <a:gd name="connsiteX8" fmla="*/ 0 w 1170381"/>
              <a:gd name="connsiteY8" fmla="*/ 195067 h 133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36107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41040"/>
                </a:lnTo>
                <a:cubicBezTo>
                  <a:pt x="1170381" y="1248773"/>
                  <a:pt x="1083047" y="1336107"/>
                  <a:pt x="975314" y="1336107"/>
                </a:cubicBezTo>
                <a:lnTo>
                  <a:pt x="195067" y="1336107"/>
                </a:lnTo>
                <a:cubicBezTo>
                  <a:pt x="87334" y="1336107"/>
                  <a:pt x="0" y="1248773"/>
                  <a:pt x="0" y="1141040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3"/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683" tIns="266683" rIns="266683" bIns="266683" numCol="1" spcCol="1270" anchor="ctr" anchorCtr="0">
            <a:noAutofit/>
          </a:bodyPr>
          <a:lstStyle/>
          <a:p>
            <a:pPr marL="0" lvl="0" indent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5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EF6027B-8C44-43D6-8EDB-59515ED8F04C}"/>
              </a:ext>
            </a:extLst>
          </p:cNvPr>
          <p:cNvSpPr/>
          <p:nvPr/>
        </p:nvSpPr>
        <p:spPr>
          <a:xfrm>
            <a:off x="3471558" y="1659690"/>
            <a:ext cx="1170381" cy="1336107"/>
          </a:xfrm>
          <a:custGeom>
            <a:avLst/>
            <a:gdLst>
              <a:gd name="connsiteX0" fmla="*/ 0 w 1170381"/>
              <a:gd name="connsiteY0" fmla="*/ 195067 h 1336107"/>
              <a:gd name="connsiteX1" fmla="*/ 195067 w 1170381"/>
              <a:gd name="connsiteY1" fmla="*/ 0 h 1336107"/>
              <a:gd name="connsiteX2" fmla="*/ 975314 w 1170381"/>
              <a:gd name="connsiteY2" fmla="*/ 0 h 1336107"/>
              <a:gd name="connsiteX3" fmla="*/ 1170381 w 1170381"/>
              <a:gd name="connsiteY3" fmla="*/ 195067 h 1336107"/>
              <a:gd name="connsiteX4" fmla="*/ 1170381 w 1170381"/>
              <a:gd name="connsiteY4" fmla="*/ 1141040 h 1336107"/>
              <a:gd name="connsiteX5" fmla="*/ 975314 w 1170381"/>
              <a:gd name="connsiteY5" fmla="*/ 1336107 h 1336107"/>
              <a:gd name="connsiteX6" fmla="*/ 195067 w 1170381"/>
              <a:gd name="connsiteY6" fmla="*/ 1336107 h 1336107"/>
              <a:gd name="connsiteX7" fmla="*/ 0 w 1170381"/>
              <a:gd name="connsiteY7" fmla="*/ 1141040 h 1336107"/>
              <a:gd name="connsiteX8" fmla="*/ 0 w 1170381"/>
              <a:gd name="connsiteY8" fmla="*/ 195067 h 133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36107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41040"/>
                </a:lnTo>
                <a:cubicBezTo>
                  <a:pt x="1170381" y="1248773"/>
                  <a:pt x="1083047" y="1336107"/>
                  <a:pt x="975314" y="1336107"/>
                </a:cubicBezTo>
                <a:lnTo>
                  <a:pt x="195067" y="1336107"/>
                </a:lnTo>
                <a:cubicBezTo>
                  <a:pt x="87334" y="1336107"/>
                  <a:pt x="0" y="1248773"/>
                  <a:pt x="0" y="1141040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4"/>
            <a:srcRect/>
            <a:stretch>
              <a:fillRect l="-20000" r="-2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683" tIns="266683" rIns="266683" bIns="266683" numCol="1" spcCol="1270" anchor="ctr" anchorCtr="0">
            <a:noAutofit/>
          </a:bodyPr>
          <a:lstStyle/>
          <a:p>
            <a:pPr marL="0" lvl="0" indent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500" kern="12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9859140-5ED8-4AE6-9EFE-A276AB3DBA34}"/>
              </a:ext>
            </a:extLst>
          </p:cNvPr>
          <p:cNvSpPr/>
          <p:nvPr/>
        </p:nvSpPr>
        <p:spPr>
          <a:xfrm>
            <a:off x="4750641" y="1681361"/>
            <a:ext cx="1170381" cy="1336107"/>
          </a:xfrm>
          <a:custGeom>
            <a:avLst/>
            <a:gdLst>
              <a:gd name="connsiteX0" fmla="*/ 0 w 1170381"/>
              <a:gd name="connsiteY0" fmla="*/ 195067 h 1336107"/>
              <a:gd name="connsiteX1" fmla="*/ 195067 w 1170381"/>
              <a:gd name="connsiteY1" fmla="*/ 0 h 1336107"/>
              <a:gd name="connsiteX2" fmla="*/ 975314 w 1170381"/>
              <a:gd name="connsiteY2" fmla="*/ 0 h 1336107"/>
              <a:gd name="connsiteX3" fmla="*/ 1170381 w 1170381"/>
              <a:gd name="connsiteY3" fmla="*/ 195067 h 1336107"/>
              <a:gd name="connsiteX4" fmla="*/ 1170381 w 1170381"/>
              <a:gd name="connsiteY4" fmla="*/ 1141040 h 1336107"/>
              <a:gd name="connsiteX5" fmla="*/ 975314 w 1170381"/>
              <a:gd name="connsiteY5" fmla="*/ 1336107 h 1336107"/>
              <a:gd name="connsiteX6" fmla="*/ 195067 w 1170381"/>
              <a:gd name="connsiteY6" fmla="*/ 1336107 h 1336107"/>
              <a:gd name="connsiteX7" fmla="*/ 0 w 1170381"/>
              <a:gd name="connsiteY7" fmla="*/ 1141040 h 1336107"/>
              <a:gd name="connsiteX8" fmla="*/ 0 w 1170381"/>
              <a:gd name="connsiteY8" fmla="*/ 195067 h 133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36107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41040"/>
                </a:lnTo>
                <a:cubicBezTo>
                  <a:pt x="1170381" y="1248773"/>
                  <a:pt x="1083047" y="1336107"/>
                  <a:pt x="975314" y="1336107"/>
                </a:cubicBezTo>
                <a:lnTo>
                  <a:pt x="195067" y="1336107"/>
                </a:lnTo>
                <a:cubicBezTo>
                  <a:pt x="87334" y="1336107"/>
                  <a:pt x="0" y="1248773"/>
                  <a:pt x="0" y="1141040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5"/>
            <a:srcRect/>
            <a:stretch>
              <a:fillRect l="-21000" r="-2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683" tIns="266683" rIns="266683" bIns="266683" numCol="1" spcCol="1270" anchor="ctr" anchorCtr="0">
            <a:noAutofit/>
          </a:bodyPr>
          <a:lstStyle/>
          <a:p>
            <a:pPr marL="0" lvl="0" indent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500" kern="120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D9FF648-33DC-43EF-BE6C-6B3783DAE9BE}"/>
              </a:ext>
            </a:extLst>
          </p:cNvPr>
          <p:cNvSpPr/>
          <p:nvPr/>
        </p:nvSpPr>
        <p:spPr>
          <a:xfrm>
            <a:off x="6050476" y="1673265"/>
            <a:ext cx="1170381" cy="1336107"/>
          </a:xfrm>
          <a:custGeom>
            <a:avLst/>
            <a:gdLst>
              <a:gd name="connsiteX0" fmla="*/ 0 w 1170381"/>
              <a:gd name="connsiteY0" fmla="*/ 195067 h 1336107"/>
              <a:gd name="connsiteX1" fmla="*/ 195067 w 1170381"/>
              <a:gd name="connsiteY1" fmla="*/ 0 h 1336107"/>
              <a:gd name="connsiteX2" fmla="*/ 975314 w 1170381"/>
              <a:gd name="connsiteY2" fmla="*/ 0 h 1336107"/>
              <a:gd name="connsiteX3" fmla="*/ 1170381 w 1170381"/>
              <a:gd name="connsiteY3" fmla="*/ 195067 h 1336107"/>
              <a:gd name="connsiteX4" fmla="*/ 1170381 w 1170381"/>
              <a:gd name="connsiteY4" fmla="*/ 1141040 h 1336107"/>
              <a:gd name="connsiteX5" fmla="*/ 975314 w 1170381"/>
              <a:gd name="connsiteY5" fmla="*/ 1336107 h 1336107"/>
              <a:gd name="connsiteX6" fmla="*/ 195067 w 1170381"/>
              <a:gd name="connsiteY6" fmla="*/ 1336107 h 1336107"/>
              <a:gd name="connsiteX7" fmla="*/ 0 w 1170381"/>
              <a:gd name="connsiteY7" fmla="*/ 1141040 h 1336107"/>
              <a:gd name="connsiteX8" fmla="*/ 0 w 1170381"/>
              <a:gd name="connsiteY8" fmla="*/ 195067 h 133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36107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41040"/>
                </a:lnTo>
                <a:cubicBezTo>
                  <a:pt x="1170381" y="1248773"/>
                  <a:pt x="1083047" y="1336107"/>
                  <a:pt x="975314" y="1336107"/>
                </a:cubicBezTo>
                <a:lnTo>
                  <a:pt x="195067" y="1336107"/>
                </a:lnTo>
                <a:cubicBezTo>
                  <a:pt x="87334" y="1336107"/>
                  <a:pt x="0" y="1248773"/>
                  <a:pt x="0" y="1141040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6"/>
            <a:srcRect/>
            <a:stretch>
              <a:fillRect l="-13000" r="-1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683" tIns="266683" rIns="266683" bIns="266683" numCol="1" spcCol="1270" anchor="ctr" anchorCtr="0">
            <a:noAutofit/>
          </a:bodyPr>
          <a:lstStyle/>
          <a:p>
            <a:pPr marL="0" lvl="0" indent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500" kern="12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18403C6-F3A7-482F-B6EB-B456F1CAA21B}"/>
              </a:ext>
            </a:extLst>
          </p:cNvPr>
          <p:cNvSpPr/>
          <p:nvPr/>
        </p:nvSpPr>
        <p:spPr>
          <a:xfrm>
            <a:off x="7348905" y="1661039"/>
            <a:ext cx="1170381" cy="1336107"/>
          </a:xfrm>
          <a:custGeom>
            <a:avLst/>
            <a:gdLst>
              <a:gd name="connsiteX0" fmla="*/ 0 w 1170381"/>
              <a:gd name="connsiteY0" fmla="*/ 195067 h 1336107"/>
              <a:gd name="connsiteX1" fmla="*/ 195067 w 1170381"/>
              <a:gd name="connsiteY1" fmla="*/ 0 h 1336107"/>
              <a:gd name="connsiteX2" fmla="*/ 975314 w 1170381"/>
              <a:gd name="connsiteY2" fmla="*/ 0 h 1336107"/>
              <a:gd name="connsiteX3" fmla="*/ 1170381 w 1170381"/>
              <a:gd name="connsiteY3" fmla="*/ 195067 h 1336107"/>
              <a:gd name="connsiteX4" fmla="*/ 1170381 w 1170381"/>
              <a:gd name="connsiteY4" fmla="*/ 1141040 h 1336107"/>
              <a:gd name="connsiteX5" fmla="*/ 975314 w 1170381"/>
              <a:gd name="connsiteY5" fmla="*/ 1336107 h 1336107"/>
              <a:gd name="connsiteX6" fmla="*/ 195067 w 1170381"/>
              <a:gd name="connsiteY6" fmla="*/ 1336107 h 1336107"/>
              <a:gd name="connsiteX7" fmla="*/ 0 w 1170381"/>
              <a:gd name="connsiteY7" fmla="*/ 1141040 h 1336107"/>
              <a:gd name="connsiteX8" fmla="*/ 0 w 1170381"/>
              <a:gd name="connsiteY8" fmla="*/ 195067 h 133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36107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41040"/>
                </a:lnTo>
                <a:cubicBezTo>
                  <a:pt x="1170381" y="1248773"/>
                  <a:pt x="1083047" y="1336107"/>
                  <a:pt x="975314" y="1336107"/>
                </a:cubicBezTo>
                <a:lnTo>
                  <a:pt x="195067" y="1336107"/>
                </a:lnTo>
                <a:cubicBezTo>
                  <a:pt x="87334" y="1336107"/>
                  <a:pt x="0" y="1248773"/>
                  <a:pt x="0" y="1141040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7"/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6683" tIns="266683" rIns="266683" bIns="266683" numCol="1" spcCol="1270" anchor="ctr" anchorCtr="0">
            <a:noAutofit/>
          </a:bodyPr>
          <a:lstStyle/>
          <a:p>
            <a:pPr marL="0" lvl="0" indent="0" algn="ctr" defTabSz="2444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500" kern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33CD14F-A8D0-42A6-9B2A-42D088A3635B}"/>
              </a:ext>
            </a:extLst>
          </p:cNvPr>
          <p:cNvSpPr/>
          <p:nvPr/>
        </p:nvSpPr>
        <p:spPr>
          <a:xfrm>
            <a:off x="8591882" y="1658681"/>
            <a:ext cx="1170381" cy="1383312"/>
          </a:xfrm>
          <a:custGeom>
            <a:avLst/>
            <a:gdLst>
              <a:gd name="connsiteX0" fmla="*/ 0 w 1170381"/>
              <a:gd name="connsiteY0" fmla="*/ 195067 h 1383312"/>
              <a:gd name="connsiteX1" fmla="*/ 195067 w 1170381"/>
              <a:gd name="connsiteY1" fmla="*/ 0 h 1383312"/>
              <a:gd name="connsiteX2" fmla="*/ 975314 w 1170381"/>
              <a:gd name="connsiteY2" fmla="*/ 0 h 1383312"/>
              <a:gd name="connsiteX3" fmla="*/ 1170381 w 1170381"/>
              <a:gd name="connsiteY3" fmla="*/ 195067 h 1383312"/>
              <a:gd name="connsiteX4" fmla="*/ 1170381 w 1170381"/>
              <a:gd name="connsiteY4" fmla="*/ 1188245 h 1383312"/>
              <a:gd name="connsiteX5" fmla="*/ 975314 w 1170381"/>
              <a:gd name="connsiteY5" fmla="*/ 1383312 h 1383312"/>
              <a:gd name="connsiteX6" fmla="*/ 195067 w 1170381"/>
              <a:gd name="connsiteY6" fmla="*/ 1383312 h 1383312"/>
              <a:gd name="connsiteX7" fmla="*/ 0 w 1170381"/>
              <a:gd name="connsiteY7" fmla="*/ 1188245 h 1383312"/>
              <a:gd name="connsiteX8" fmla="*/ 0 w 1170381"/>
              <a:gd name="connsiteY8" fmla="*/ 195067 h 138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0381" h="1383312">
                <a:moveTo>
                  <a:pt x="0" y="195067"/>
                </a:moveTo>
                <a:cubicBezTo>
                  <a:pt x="0" y="87334"/>
                  <a:pt x="87334" y="0"/>
                  <a:pt x="195067" y="0"/>
                </a:cubicBezTo>
                <a:lnTo>
                  <a:pt x="975314" y="0"/>
                </a:lnTo>
                <a:cubicBezTo>
                  <a:pt x="1083047" y="0"/>
                  <a:pt x="1170381" y="87334"/>
                  <a:pt x="1170381" y="195067"/>
                </a:cubicBezTo>
                <a:lnTo>
                  <a:pt x="1170381" y="1188245"/>
                </a:lnTo>
                <a:cubicBezTo>
                  <a:pt x="1170381" y="1295978"/>
                  <a:pt x="1083047" y="1383312"/>
                  <a:pt x="975314" y="1383312"/>
                </a:cubicBezTo>
                <a:lnTo>
                  <a:pt x="195067" y="1383312"/>
                </a:lnTo>
                <a:cubicBezTo>
                  <a:pt x="87334" y="1383312"/>
                  <a:pt x="0" y="1295978"/>
                  <a:pt x="0" y="1188245"/>
                </a:cubicBezTo>
                <a:lnTo>
                  <a:pt x="0" y="195067"/>
                </a:lnTo>
                <a:close/>
              </a:path>
            </a:pathLst>
          </a:custGeom>
          <a:blipFill rotWithShape="0">
            <a:blip r:embed="rId8"/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0493" tIns="270493" rIns="270493" bIns="270493" numCol="1" spcCol="1270" anchor="ctr" anchorCtr="0">
            <a:noAutofit/>
          </a:bodyPr>
          <a:lstStyle/>
          <a:p>
            <a:pPr marL="0" lvl="0" indent="0" algn="ctr" defTabSz="2489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600" kern="1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8439A-3939-4EE8-968A-8762498E6BFE}"/>
              </a:ext>
            </a:extLst>
          </p:cNvPr>
          <p:cNvSpPr txBox="1"/>
          <p:nvPr/>
        </p:nvSpPr>
        <p:spPr>
          <a:xfrm>
            <a:off x="1838702" y="3189315"/>
            <a:ext cx="1487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Cleaning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140045-F891-4FF0-94C7-90069AAFA300}"/>
              </a:ext>
            </a:extLst>
          </p:cNvPr>
          <p:cNvSpPr txBox="1"/>
          <p:nvPr/>
        </p:nvSpPr>
        <p:spPr>
          <a:xfrm>
            <a:off x="4355539" y="3186331"/>
            <a:ext cx="1459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Seperation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shell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7E0610-1BAC-4F5D-9A08-DE9781C52D62}"/>
              </a:ext>
            </a:extLst>
          </p:cNvPr>
          <p:cNvSpPr txBox="1"/>
          <p:nvPr/>
        </p:nvSpPr>
        <p:spPr>
          <a:xfrm>
            <a:off x="3136614" y="3196350"/>
            <a:ext cx="148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shell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seperation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6157B-D4CC-4244-BB9B-F46F754F53D4}"/>
              </a:ext>
            </a:extLst>
          </p:cNvPr>
          <p:cNvSpPr txBox="1"/>
          <p:nvPr/>
        </p:nvSpPr>
        <p:spPr>
          <a:xfrm>
            <a:off x="5704180" y="3200402"/>
            <a:ext cx="1139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Dried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shell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279FDC-8A70-4D2A-B2C1-3C1303A965AF}"/>
              </a:ext>
            </a:extLst>
          </p:cNvPr>
          <p:cNvSpPr txBox="1"/>
          <p:nvPr/>
        </p:nvSpPr>
        <p:spPr>
          <a:xfrm>
            <a:off x="6745625" y="3214928"/>
            <a:ext cx="1487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Solubilized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shell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membrane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B09E57-94DA-451F-A5B5-49DE3AC963DD}"/>
              </a:ext>
            </a:extLst>
          </p:cNvPr>
          <p:cNvSpPr txBox="1"/>
          <p:nvPr/>
        </p:nvSpPr>
        <p:spPr>
          <a:xfrm>
            <a:off x="8036268" y="3229454"/>
            <a:ext cx="1362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Production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capsules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F5235B-F7B2-4728-8CE0-919AB02BB9E2}"/>
              </a:ext>
            </a:extLst>
          </p:cNvPr>
          <p:cNvSpPr txBox="1"/>
          <p:nvPr/>
        </p:nvSpPr>
        <p:spPr>
          <a:xfrm>
            <a:off x="576765" y="3201507"/>
            <a:ext cx="16729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Waste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egg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shell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381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25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Gülsün Akdemir Evrendilek</dc:creator>
  <cp:lastModifiedBy>Gülsün Akdemir Evrendilek</cp:lastModifiedBy>
  <cp:revision>12</cp:revision>
  <dcterms:created xsi:type="dcterms:W3CDTF">2023-10-01T03:31:21Z</dcterms:created>
  <dcterms:modified xsi:type="dcterms:W3CDTF">2023-11-10T21:06:11Z</dcterms:modified>
</cp:coreProperties>
</file>