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69" r:id="rId2"/>
    <p:sldId id="273" r:id="rId3"/>
    <p:sldId id="293" r:id="rId4"/>
    <p:sldId id="298" r:id="rId5"/>
    <p:sldId id="299" r:id="rId6"/>
    <p:sldId id="287" r:id="rId7"/>
  </p:sldIdLst>
  <p:sldSz cx="8459788" cy="12192000"/>
  <p:notesSz cx="6792913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3" userDrawn="1">
          <p15:clr>
            <a:srgbClr val="A4A3A4"/>
          </p15:clr>
        </p15:guide>
        <p15:guide id="2" pos="28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BE0822-CC5E-AC5F-9688-A17529DF7389}" name="Nguyen, Thi Phuc Nhien Alexandra" initials="TN" userId="S::tnguye08@uni-mainz.de::99c93a5c-1c64-41ba-bde3-0d1adef089ad" providerId="AD"/>
  <p188:author id="{AD9282FB-8589-C87D-E590-9B73F79574F1}" name="Nguyen, Alexandra" initials="NA" userId="Nguyen, Alexandr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95702" autoAdjust="0"/>
  </p:normalViewPr>
  <p:slideViewPr>
    <p:cSldViewPr snapToGrid="0" showGuides="1">
      <p:cViewPr>
        <p:scale>
          <a:sx n="70" d="100"/>
          <a:sy n="70" d="100"/>
        </p:scale>
        <p:origin x="2021" y="-178"/>
      </p:cViewPr>
      <p:guideLst>
        <p:guide orient="horz" pos="483"/>
        <p:guide pos="284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7" d="100"/>
          <a:sy n="57" d="100"/>
        </p:scale>
        <p:origin x="3259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561303A-63F7-E155-0915-C6BA6FB754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460974E-8FA5-F04D-94C4-D347DFF9DD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D99C2-0B1A-4D84-AF88-5F8C48C4B9A0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E79350-4A92-BF6E-5D16-60B647A938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F07F0F-76AE-3374-4A0C-C654BA8B24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28CF7-835A-4563-8E92-4C9DAAA0E2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563548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E7909-14D5-4B6A-BF02-8EC85EAA797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5200" y="1239838"/>
            <a:ext cx="23225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C46F0-FC68-4C1E-AB01-DDA453BCB8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2167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4484" y="1995312"/>
            <a:ext cx="7190820" cy="4244622"/>
          </a:xfrm>
        </p:spPr>
        <p:txBody>
          <a:bodyPr anchor="b"/>
          <a:lstStyle>
            <a:lvl1pPr algn="ctr">
              <a:defRPr sz="555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7474" y="6403623"/>
            <a:ext cx="6344841" cy="2943577"/>
          </a:xfrm>
        </p:spPr>
        <p:txBody>
          <a:bodyPr/>
          <a:lstStyle>
            <a:lvl1pPr marL="0" indent="0" algn="ctr">
              <a:buNone/>
              <a:defRPr sz="2220"/>
            </a:lvl1pPr>
            <a:lvl2pPr marL="423001" indent="0" algn="ctr">
              <a:buNone/>
              <a:defRPr sz="1850"/>
            </a:lvl2pPr>
            <a:lvl3pPr marL="846003" indent="0" algn="ctr">
              <a:buNone/>
              <a:defRPr sz="1665"/>
            </a:lvl3pPr>
            <a:lvl4pPr marL="1269004" indent="0" algn="ctr">
              <a:buNone/>
              <a:defRPr sz="1480"/>
            </a:lvl4pPr>
            <a:lvl5pPr marL="1692006" indent="0" algn="ctr">
              <a:buNone/>
              <a:defRPr sz="1480"/>
            </a:lvl5pPr>
            <a:lvl6pPr marL="2115007" indent="0" algn="ctr">
              <a:buNone/>
              <a:defRPr sz="1480"/>
            </a:lvl6pPr>
            <a:lvl7pPr marL="2538009" indent="0" algn="ctr">
              <a:buNone/>
              <a:defRPr sz="1480"/>
            </a:lvl7pPr>
            <a:lvl8pPr marL="2961010" indent="0" algn="ctr">
              <a:buNone/>
              <a:defRPr sz="1480"/>
            </a:lvl8pPr>
            <a:lvl9pPr marL="3384012" indent="0" algn="ctr">
              <a:buNone/>
              <a:defRPr sz="148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349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46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4036" y="649111"/>
            <a:ext cx="1824142" cy="1033215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611" y="649111"/>
            <a:ext cx="5366678" cy="1033215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9127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70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205" y="3039537"/>
            <a:ext cx="7296567" cy="5071532"/>
          </a:xfrm>
        </p:spPr>
        <p:txBody>
          <a:bodyPr anchor="b"/>
          <a:lstStyle>
            <a:lvl1pPr>
              <a:defRPr sz="555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205" y="8159048"/>
            <a:ext cx="7296567" cy="2666999"/>
          </a:xfrm>
        </p:spPr>
        <p:txBody>
          <a:bodyPr/>
          <a:lstStyle>
            <a:lvl1pPr marL="0" indent="0">
              <a:buNone/>
              <a:defRPr sz="2220">
                <a:solidFill>
                  <a:schemeClr val="tx1"/>
                </a:solidFill>
              </a:defRPr>
            </a:lvl1pPr>
            <a:lvl2pPr marL="423001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2pPr>
            <a:lvl3pPr marL="846003" indent="0">
              <a:buNone/>
              <a:defRPr sz="1665">
                <a:solidFill>
                  <a:schemeClr val="tx1">
                    <a:tint val="75000"/>
                  </a:schemeClr>
                </a:solidFill>
              </a:defRPr>
            </a:lvl3pPr>
            <a:lvl4pPr marL="1269004" indent="0">
              <a:buNone/>
              <a:defRPr sz="1480">
                <a:solidFill>
                  <a:schemeClr val="tx1">
                    <a:tint val="75000"/>
                  </a:schemeClr>
                </a:solidFill>
              </a:defRPr>
            </a:lvl4pPr>
            <a:lvl5pPr marL="1692006" indent="0">
              <a:buNone/>
              <a:defRPr sz="1480">
                <a:solidFill>
                  <a:schemeClr val="tx1">
                    <a:tint val="75000"/>
                  </a:schemeClr>
                </a:solidFill>
              </a:defRPr>
            </a:lvl5pPr>
            <a:lvl6pPr marL="2115007" indent="0">
              <a:buNone/>
              <a:defRPr sz="1480">
                <a:solidFill>
                  <a:schemeClr val="tx1">
                    <a:tint val="75000"/>
                  </a:schemeClr>
                </a:solidFill>
              </a:defRPr>
            </a:lvl6pPr>
            <a:lvl7pPr marL="2538009" indent="0">
              <a:buNone/>
              <a:defRPr sz="1480">
                <a:solidFill>
                  <a:schemeClr val="tx1">
                    <a:tint val="75000"/>
                  </a:schemeClr>
                </a:solidFill>
              </a:defRPr>
            </a:lvl7pPr>
            <a:lvl8pPr marL="2961010" indent="0">
              <a:buNone/>
              <a:defRPr sz="1480">
                <a:solidFill>
                  <a:schemeClr val="tx1">
                    <a:tint val="75000"/>
                  </a:schemeClr>
                </a:solidFill>
              </a:defRPr>
            </a:lvl8pPr>
            <a:lvl9pPr marL="3384012" indent="0">
              <a:buNone/>
              <a:defRPr sz="14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54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610" y="3245556"/>
            <a:ext cx="359541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768" y="3245556"/>
            <a:ext cx="359541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894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712" y="649114"/>
            <a:ext cx="7296567" cy="23565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713" y="2988734"/>
            <a:ext cx="3578886" cy="1464732"/>
          </a:xfrm>
        </p:spPr>
        <p:txBody>
          <a:bodyPr anchor="b"/>
          <a:lstStyle>
            <a:lvl1pPr marL="0" indent="0">
              <a:buNone/>
              <a:defRPr sz="2220" b="1"/>
            </a:lvl1pPr>
            <a:lvl2pPr marL="423001" indent="0">
              <a:buNone/>
              <a:defRPr sz="1850" b="1"/>
            </a:lvl2pPr>
            <a:lvl3pPr marL="846003" indent="0">
              <a:buNone/>
              <a:defRPr sz="1665" b="1"/>
            </a:lvl3pPr>
            <a:lvl4pPr marL="1269004" indent="0">
              <a:buNone/>
              <a:defRPr sz="1480" b="1"/>
            </a:lvl4pPr>
            <a:lvl5pPr marL="1692006" indent="0">
              <a:buNone/>
              <a:defRPr sz="1480" b="1"/>
            </a:lvl5pPr>
            <a:lvl6pPr marL="2115007" indent="0">
              <a:buNone/>
              <a:defRPr sz="1480" b="1"/>
            </a:lvl6pPr>
            <a:lvl7pPr marL="2538009" indent="0">
              <a:buNone/>
              <a:defRPr sz="1480" b="1"/>
            </a:lvl7pPr>
            <a:lvl8pPr marL="2961010" indent="0">
              <a:buNone/>
              <a:defRPr sz="1480" b="1"/>
            </a:lvl8pPr>
            <a:lvl9pPr marL="3384012" indent="0">
              <a:buNone/>
              <a:defRPr sz="14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713" y="4453467"/>
            <a:ext cx="3578886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768" y="2988734"/>
            <a:ext cx="3596512" cy="1464732"/>
          </a:xfrm>
        </p:spPr>
        <p:txBody>
          <a:bodyPr anchor="b"/>
          <a:lstStyle>
            <a:lvl1pPr marL="0" indent="0">
              <a:buNone/>
              <a:defRPr sz="2220" b="1"/>
            </a:lvl1pPr>
            <a:lvl2pPr marL="423001" indent="0">
              <a:buNone/>
              <a:defRPr sz="1850" b="1"/>
            </a:lvl2pPr>
            <a:lvl3pPr marL="846003" indent="0">
              <a:buNone/>
              <a:defRPr sz="1665" b="1"/>
            </a:lvl3pPr>
            <a:lvl4pPr marL="1269004" indent="0">
              <a:buNone/>
              <a:defRPr sz="1480" b="1"/>
            </a:lvl4pPr>
            <a:lvl5pPr marL="1692006" indent="0">
              <a:buNone/>
              <a:defRPr sz="1480" b="1"/>
            </a:lvl5pPr>
            <a:lvl6pPr marL="2115007" indent="0">
              <a:buNone/>
              <a:defRPr sz="1480" b="1"/>
            </a:lvl6pPr>
            <a:lvl7pPr marL="2538009" indent="0">
              <a:buNone/>
              <a:defRPr sz="1480" b="1"/>
            </a:lvl7pPr>
            <a:lvl8pPr marL="2961010" indent="0">
              <a:buNone/>
              <a:defRPr sz="1480" b="1"/>
            </a:lvl8pPr>
            <a:lvl9pPr marL="3384012" indent="0">
              <a:buNone/>
              <a:defRPr sz="148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82768" y="4453467"/>
            <a:ext cx="3596512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00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58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11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712" y="812800"/>
            <a:ext cx="2728502" cy="2844800"/>
          </a:xfrm>
        </p:spPr>
        <p:txBody>
          <a:bodyPr anchor="b"/>
          <a:lstStyle>
            <a:lvl1pPr>
              <a:defRPr sz="29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6512" y="1755425"/>
            <a:ext cx="4282768" cy="8664222"/>
          </a:xfrm>
        </p:spPr>
        <p:txBody>
          <a:bodyPr/>
          <a:lstStyle>
            <a:lvl1pPr>
              <a:defRPr sz="2961"/>
            </a:lvl1pPr>
            <a:lvl2pPr>
              <a:defRPr sz="2591"/>
            </a:lvl2pPr>
            <a:lvl3pPr>
              <a:defRPr sz="2220"/>
            </a:lvl3pPr>
            <a:lvl4pPr>
              <a:defRPr sz="1850"/>
            </a:lvl4pPr>
            <a:lvl5pPr>
              <a:defRPr sz="1850"/>
            </a:lvl5pPr>
            <a:lvl6pPr>
              <a:defRPr sz="1850"/>
            </a:lvl6pPr>
            <a:lvl7pPr>
              <a:defRPr sz="1850"/>
            </a:lvl7pPr>
            <a:lvl8pPr>
              <a:defRPr sz="1850"/>
            </a:lvl8pPr>
            <a:lvl9pPr>
              <a:defRPr sz="18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712" y="3657600"/>
            <a:ext cx="2728502" cy="6776156"/>
          </a:xfrm>
        </p:spPr>
        <p:txBody>
          <a:bodyPr/>
          <a:lstStyle>
            <a:lvl1pPr marL="0" indent="0">
              <a:buNone/>
              <a:defRPr sz="1480"/>
            </a:lvl1pPr>
            <a:lvl2pPr marL="423001" indent="0">
              <a:buNone/>
              <a:defRPr sz="1295"/>
            </a:lvl2pPr>
            <a:lvl3pPr marL="846003" indent="0">
              <a:buNone/>
              <a:defRPr sz="1110"/>
            </a:lvl3pPr>
            <a:lvl4pPr marL="1269004" indent="0">
              <a:buNone/>
              <a:defRPr sz="925"/>
            </a:lvl4pPr>
            <a:lvl5pPr marL="1692006" indent="0">
              <a:buNone/>
              <a:defRPr sz="925"/>
            </a:lvl5pPr>
            <a:lvl6pPr marL="2115007" indent="0">
              <a:buNone/>
              <a:defRPr sz="925"/>
            </a:lvl6pPr>
            <a:lvl7pPr marL="2538009" indent="0">
              <a:buNone/>
              <a:defRPr sz="925"/>
            </a:lvl7pPr>
            <a:lvl8pPr marL="2961010" indent="0">
              <a:buNone/>
              <a:defRPr sz="925"/>
            </a:lvl8pPr>
            <a:lvl9pPr marL="3384012" indent="0">
              <a:buNone/>
              <a:defRPr sz="92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20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712" y="812800"/>
            <a:ext cx="2728502" cy="2844800"/>
          </a:xfrm>
        </p:spPr>
        <p:txBody>
          <a:bodyPr anchor="b"/>
          <a:lstStyle>
            <a:lvl1pPr>
              <a:defRPr sz="29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96512" y="1755425"/>
            <a:ext cx="4282768" cy="8664222"/>
          </a:xfrm>
        </p:spPr>
        <p:txBody>
          <a:bodyPr anchor="t"/>
          <a:lstStyle>
            <a:lvl1pPr marL="0" indent="0">
              <a:buNone/>
              <a:defRPr sz="2961"/>
            </a:lvl1pPr>
            <a:lvl2pPr marL="423001" indent="0">
              <a:buNone/>
              <a:defRPr sz="2591"/>
            </a:lvl2pPr>
            <a:lvl3pPr marL="846003" indent="0">
              <a:buNone/>
              <a:defRPr sz="2220"/>
            </a:lvl3pPr>
            <a:lvl4pPr marL="1269004" indent="0">
              <a:buNone/>
              <a:defRPr sz="1850"/>
            </a:lvl4pPr>
            <a:lvl5pPr marL="1692006" indent="0">
              <a:buNone/>
              <a:defRPr sz="1850"/>
            </a:lvl5pPr>
            <a:lvl6pPr marL="2115007" indent="0">
              <a:buNone/>
              <a:defRPr sz="1850"/>
            </a:lvl6pPr>
            <a:lvl7pPr marL="2538009" indent="0">
              <a:buNone/>
              <a:defRPr sz="1850"/>
            </a:lvl7pPr>
            <a:lvl8pPr marL="2961010" indent="0">
              <a:buNone/>
              <a:defRPr sz="1850"/>
            </a:lvl8pPr>
            <a:lvl9pPr marL="3384012" indent="0">
              <a:buNone/>
              <a:defRPr sz="185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712" y="3657600"/>
            <a:ext cx="2728502" cy="6776156"/>
          </a:xfrm>
        </p:spPr>
        <p:txBody>
          <a:bodyPr/>
          <a:lstStyle>
            <a:lvl1pPr marL="0" indent="0">
              <a:buNone/>
              <a:defRPr sz="1480"/>
            </a:lvl1pPr>
            <a:lvl2pPr marL="423001" indent="0">
              <a:buNone/>
              <a:defRPr sz="1295"/>
            </a:lvl2pPr>
            <a:lvl3pPr marL="846003" indent="0">
              <a:buNone/>
              <a:defRPr sz="1110"/>
            </a:lvl3pPr>
            <a:lvl4pPr marL="1269004" indent="0">
              <a:buNone/>
              <a:defRPr sz="925"/>
            </a:lvl4pPr>
            <a:lvl5pPr marL="1692006" indent="0">
              <a:buNone/>
              <a:defRPr sz="925"/>
            </a:lvl5pPr>
            <a:lvl6pPr marL="2115007" indent="0">
              <a:buNone/>
              <a:defRPr sz="925"/>
            </a:lvl6pPr>
            <a:lvl7pPr marL="2538009" indent="0">
              <a:buNone/>
              <a:defRPr sz="925"/>
            </a:lvl7pPr>
            <a:lvl8pPr marL="2961010" indent="0">
              <a:buNone/>
              <a:defRPr sz="925"/>
            </a:lvl8pPr>
            <a:lvl9pPr marL="3384012" indent="0">
              <a:buNone/>
              <a:defRPr sz="92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50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611" y="649114"/>
            <a:ext cx="7296567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611" y="3245556"/>
            <a:ext cx="7296567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1611" y="11300181"/>
            <a:ext cx="190345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95974-C045-4614-8725-469DF61128E8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2305" y="11300181"/>
            <a:ext cx="2855178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74725" y="11300181"/>
            <a:ext cx="190345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560F2-6892-4D69-A1E1-BDD2561CB29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95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46003" rtl="0" eaLnBrk="1" latinLnBrk="0" hangingPunct="1">
        <a:lnSpc>
          <a:spcPct val="90000"/>
        </a:lnSpc>
        <a:spcBef>
          <a:spcPct val="0"/>
        </a:spcBef>
        <a:buNone/>
        <a:defRPr sz="40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501" indent="-211501" algn="l" defTabSz="846003" rtl="0" eaLnBrk="1" latinLnBrk="0" hangingPunct="1">
        <a:lnSpc>
          <a:spcPct val="90000"/>
        </a:lnSpc>
        <a:spcBef>
          <a:spcPts val="925"/>
        </a:spcBef>
        <a:buFont typeface="Arial" panose="020B0604020202020204" pitchFamily="34" charset="0"/>
        <a:buChar char="•"/>
        <a:defRPr sz="2591" kern="1200">
          <a:solidFill>
            <a:schemeClr val="tx1"/>
          </a:solidFill>
          <a:latin typeface="+mn-lt"/>
          <a:ea typeface="+mn-ea"/>
          <a:cs typeface="+mn-cs"/>
        </a:defRPr>
      </a:lvl1pPr>
      <a:lvl2pPr marL="634502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2220" kern="1200">
          <a:solidFill>
            <a:schemeClr val="tx1"/>
          </a:solidFill>
          <a:latin typeface="+mn-lt"/>
          <a:ea typeface="+mn-ea"/>
          <a:cs typeface="+mn-cs"/>
        </a:defRPr>
      </a:lvl2pPr>
      <a:lvl3pPr marL="1057504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480505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4pPr>
      <a:lvl5pPr marL="1903506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5pPr>
      <a:lvl6pPr marL="2326508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6pPr>
      <a:lvl7pPr marL="2749509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7pPr>
      <a:lvl8pPr marL="3172511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8pPr>
      <a:lvl9pPr marL="3595512" indent="-211501" algn="l" defTabSz="846003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1pPr>
      <a:lvl2pPr marL="423001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2pPr>
      <a:lvl3pPr marL="846003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3pPr>
      <a:lvl4pPr marL="1269004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4pPr>
      <a:lvl5pPr marL="1692006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5pPr>
      <a:lvl6pPr marL="2115007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6pPr>
      <a:lvl7pPr marL="2538009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7pPr>
      <a:lvl8pPr marL="2961010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8pPr>
      <a:lvl9pPr marL="3384012" algn="l" defTabSz="846003" rtl="0" eaLnBrk="1" latinLnBrk="0" hangingPunct="1">
        <a:defRPr sz="16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5" Type="http://schemas.openxmlformats.org/officeDocument/2006/relationships/image" Target="../media/image7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Relationship Id="rId1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"/><Relationship Id="rId3" Type="http://schemas.openxmlformats.org/officeDocument/2006/relationships/image" Target="../media/image9.emf"/><Relationship Id="rId7" Type="http://schemas.openxmlformats.org/officeDocument/2006/relationships/image" Target="../media/image12.ti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emf"/><Relationship Id="rId3" Type="http://schemas.microsoft.com/office/2007/relationships/hdphoto" Target="../media/hdphoto1.wdp"/><Relationship Id="rId7" Type="http://schemas.openxmlformats.org/officeDocument/2006/relationships/image" Target="../media/image17.ti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23.tif"/><Relationship Id="rId2" Type="http://schemas.openxmlformats.org/officeDocument/2006/relationships/image" Target="../media/image14.png"/><Relationship Id="rId16" Type="http://schemas.openxmlformats.org/officeDocument/2006/relationships/image" Target="../media/image22.tif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6.png"/><Relationship Id="rId15" Type="http://schemas.microsoft.com/office/2007/relationships/hdphoto" Target="../media/hdphoto5.wdp"/><Relationship Id="rId10" Type="http://schemas.openxmlformats.org/officeDocument/2006/relationships/image" Target="../media/image19.png"/><Relationship Id="rId4" Type="http://schemas.openxmlformats.org/officeDocument/2006/relationships/image" Target="../media/image15.tif"/><Relationship Id="rId9" Type="http://schemas.microsoft.com/office/2007/relationships/hdphoto" Target="../media/hdphoto3.wdp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tif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0.emf"/><Relationship Id="rId10" Type="http://schemas.openxmlformats.org/officeDocument/2006/relationships/image" Target="../media/image34.ti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CE48E02C-A306-4BDB-B7DD-0E7880A4F5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770887"/>
              </p:ext>
            </p:extLst>
          </p:nvPr>
        </p:nvGraphicFramePr>
        <p:xfrm>
          <a:off x="1328980" y="3610401"/>
          <a:ext cx="26098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3434684" imgH="2407783" progId="Prism8.Document">
                  <p:embed/>
                </p:oleObj>
              </mc:Choice>
              <mc:Fallback>
                <p:oleObj name="Prism 8" r:id="rId2" imgW="3434684" imgH="2407783" progId="Prism8.Document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CE48E02C-A306-4BDB-B7DD-0E7880A4F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28980" y="3610401"/>
                        <a:ext cx="2609850" cy="183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5AEE9E83-3179-46E0-A8FA-0618C9E48011}"/>
              </a:ext>
            </a:extLst>
          </p:cNvPr>
          <p:cNvSpPr txBox="1"/>
          <p:nvPr/>
        </p:nvSpPr>
        <p:spPr>
          <a:xfrm>
            <a:off x="2320041" y="3420318"/>
            <a:ext cx="585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S821 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48 h</a:t>
            </a:r>
          </a:p>
        </p:txBody>
      </p:sp>
      <p:graphicFrame>
        <p:nvGraphicFramePr>
          <p:cNvPr id="32" name="Objekt 31">
            <a:extLst>
              <a:ext uri="{FF2B5EF4-FFF2-40B4-BE49-F238E27FC236}">
                <a16:creationId xmlns:a16="http://schemas.microsoft.com/office/drawing/2014/main" id="{A2FC8551-F7EE-4802-94F6-8910B95754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983514"/>
              </p:ext>
            </p:extLst>
          </p:nvPr>
        </p:nvGraphicFramePr>
        <p:xfrm>
          <a:off x="3888508" y="783399"/>
          <a:ext cx="2611437" cy="183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3434684" imgH="2407783" progId="Prism8.Document">
                  <p:embed/>
                </p:oleObj>
              </mc:Choice>
              <mc:Fallback>
                <p:oleObj name="Prism 8" r:id="rId4" imgW="3434684" imgH="2407783" progId="Prism8.Document">
                  <p:embed/>
                  <p:pic>
                    <p:nvPicPr>
                      <p:cNvPr id="32" name="Objekt 31">
                        <a:extLst>
                          <a:ext uri="{FF2B5EF4-FFF2-40B4-BE49-F238E27FC236}">
                            <a16:creationId xmlns:a16="http://schemas.microsoft.com/office/drawing/2014/main" id="{A2FC8551-F7EE-4802-94F6-8910B95754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88508" y="783399"/>
                        <a:ext cx="2611437" cy="1833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feld 35">
            <a:extLst>
              <a:ext uri="{FF2B5EF4-FFF2-40B4-BE49-F238E27FC236}">
                <a16:creationId xmlns:a16="http://schemas.microsoft.com/office/drawing/2014/main" id="{6DC58ED5-B417-4CF7-B3DC-EE4C548624EA}"/>
              </a:ext>
            </a:extLst>
          </p:cNvPr>
          <p:cNvSpPr txBox="1"/>
          <p:nvPr/>
        </p:nvSpPr>
        <p:spPr>
          <a:xfrm>
            <a:off x="4910334" y="551192"/>
            <a:ext cx="56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8248 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48 h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8A5132E1-F876-4143-AE70-37E81106FFF1}"/>
              </a:ext>
            </a:extLst>
          </p:cNvPr>
          <p:cNvSpPr txBox="1"/>
          <p:nvPr/>
        </p:nvSpPr>
        <p:spPr>
          <a:xfrm>
            <a:off x="-3454" y="30847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115" name="Objekt 114">
            <a:extLst>
              <a:ext uri="{FF2B5EF4-FFF2-40B4-BE49-F238E27FC236}">
                <a16:creationId xmlns:a16="http://schemas.microsoft.com/office/drawing/2014/main" id="{78916F57-FAF6-49AF-9955-B79C159AE0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072803"/>
              </p:ext>
            </p:extLst>
          </p:nvPr>
        </p:nvGraphicFramePr>
        <p:xfrm>
          <a:off x="3937316" y="3609347"/>
          <a:ext cx="2613025" cy="183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6" imgW="3434684" imgH="2407783" progId="Prism8.Document">
                  <p:embed/>
                </p:oleObj>
              </mc:Choice>
              <mc:Fallback>
                <p:oleObj name="Prism 8" r:id="rId6" imgW="3434684" imgH="2407783" progId="Prism8.Document">
                  <p:embed/>
                  <p:pic>
                    <p:nvPicPr>
                      <p:cNvPr id="115" name="Objekt 114">
                        <a:extLst>
                          <a:ext uri="{FF2B5EF4-FFF2-40B4-BE49-F238E27FC236}">
                            <a16:creationId xmlns:a16="http://schemas.microsoft.com/office/drawing/2014/main" id="{78916F57-FAF6-49AF-9955-B79C159AE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37316" y="3609347"/>
                        <a:ext cx="2613025" cy="1830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Textfeld 116">
            <a:extLst>
              <a:ext uri="{FF2B5EF4-FFF2-40B4-BE49-F238E27FC236}">
                <a16:creationId xmlns:a16="http://schemas.microsoft.com/office/drawing/2014/main" id="{28A374AB-181B-4363-9F77-D6A100DA58E7}"/>
              </a:ext>
            </a:extLst>
          </p:cNvPr>
          <p:cNvSpPr txBox="1"/>
          <p:nvPr/>
        </p:nvSpPr>
        <p:spPr>
          <a:xfrm>
            <a:off x="4910334" y="3420318"/>
            <a:ext cx="56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8296 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48 h</a:t>
            </a:r>
          </a:p>
        </p:txBody>
      </p:sp>
      <p:graphicFrame>
        <p:nvGraphicFramePr>
          <p:cNvPr id="160" name="Tabelle 41">
            <a:extLst>
              <a:ext uri="{FF2B5EF4-FFF2-40B4-BE49-F238E27FC236}">
                <a16:creationId xmlns:a16="http://schemas.microsoft.com/office/drawing/2014/main" id="{6B3D0146-D203-4C36-BD25-A1886968F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853545"/>
              </p:ext>
            </p:extLst>
          </p:nvPr>
        </p:nvGraphicFramePr>
        <p:xfrm>
          <a:off x="1439396" y="5374835"/>
          <a:ext cx="231840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400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161" name="Textfeld 160">
            <a:extLst>
              <a:ext uri="{FF2B5EF4-FFF2-40B4-BE49-F238E27FC236}">
                <a16:creationId xmlns:a16="http://schemas.microsoft.com/office/drawing/2014/main" id="{9EE33EE7-CBB2-4024-BD23-DE8BE762F31F}"/>
              </a:ext>
            </a:extLst>
          </p:cNvPr>
          <p:cNvSpPr txBox="1"/>
          <p:nvPr/>
        </p:nvSpPr>
        <p:spPr>
          <a:xfrm>
            <a:off x="173052" y="5369686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graphicFrame>
        <p:nvGraphicFramePr>
          <p:cNvPr id="162" name="Tabelle 41">
            <a:extLst>
              <a:ext uri="{FF2B5EF4-FFF2-40B4-BE49-F238E27FC236}">
                <a16:creationId xmlns:a16="http://schemas.microsoft.com/office/drawing/2014/main" id="{E1F2B0FE-7D1F-4F84-ADC7-7DC34F530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762223"/>
              </p:ext>
            </p:extLst>
          </p:nvPr>
        </p:nvGraphicFramePr>
        <p:xfrm>
          <a:off x="4047732" y="5417581"/>
          <a:ext cx="231840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400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164" name="Textfeld 163">
            <a:extLst>
              <a:ext uri="{FF2B5EF4-FFF2-40B4-BE49-F238E27FC236}">
                <a16:creationId xmlns:a16="http://schemas.microsoft.com/office/drawing/2014/main" id="{F03155A7-A99E-455A-B261-6EC7CD029F72}"/>
              </a:ext>
            </a:extLst>
          </p:cNvPr>
          <p:cNvSpPr txBox="1"/>
          <p:nvPr/>
        </p:nvSpPr>
        <p:spPr>
          <a:xfrm>
            <a:off x="1062914" y="3929131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65" name="Textfeld 164">
            <a:extLst>
              <a:ext uri="{FF2B5EF4-FFF2-40B4-BE49-F238E27FC236}">
                <a16:creationId xmlns:a16="http://schemas.microsoft.com/office/drawing/2014/main" id="{0765D8DF-4510-4B86-8C2D-2CAD15EB4E9A}"/>
              </a:ext>
            </a:extLst>
          </p:cNvPr>
          <p:cNvSpPr txBox="1"/>
          <p:nvPr/>
        </p:nvSpPr>
        <p:spPr>
          <a:xfrm>
            <a:off x="1120622" y="457011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66" name="Textfeld 165">
            <a:extLst>
              <a:ext uri="{FF2B5EF4-FFF2-40B4-BE49-F238E27FC236}">
                <a16:creationId xmlns:a16="http://schemas.microsoft.com/office/drawing/2014/main" id="{1919A55E-18C3-48A8-9787-AC7EF70BEB2B}"/>
              </a:ext>
            </a:extLst>
          </p:cNvPr>
          <p:cNvSpPr txBox="1"/>
          <p:nvPr/>
        </p:nvSpPr>
        <p:spPr>
          <a:xfrm>
            <a:off x="1205489" y="520624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7" name="Textfeld 166">
            <a:extLst>
              <a:ext uri="{FF2B5EF4-FFF2-40B4-BE49-F238E27FC236}">
                <a16:creationId xmlns:a16="http://schemas.microsoft.com/office/drawing/2014/main" id="{DF050603-4E62-4EF4-89B4-6D6378AA46B8}"/>
              </a:ext>
            </a:extLst>
          </p:cNvPr>
          <p:cNvSpPr txBox="1"/>
          <p:nvPr/>
        </p:nvSpPr>
        <p:spPr>
          <a:xfrm rot="16200000">
            <a:off x="434953" y="4518539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graphicFrame>
        <p:nvGraphicFramePr>
          <p:cNvPr id="174" name="Tabelle 41">
            <a:extLst>
              <a:ext uri="{FF2B5EF4-FFF2-40B4-BE49-F238E27FC236}">
                <a16:creationId xmlns:a16="http://schemas.microsoft.com/office/drawing/2014/main" id="{09790E18-C58E-44AC-8AC1-948D10703A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069907"/>
              </p:ext>
            </p:extLst>
          </p:nvPr>
        </p:nvGraphicFramePr>
        <p:xfrm>
          <a:off x="4005274" y="2596310"/>
          <a:ext cx="231840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400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86400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4E9D0381-D166-58B6-ABD9-B3BB3040B4E5}"/>
              </a:ext>
            </a:extLst>
          </p:cNvPr>
          <p:cNvSpPr txBox="1"/>
          <p:nvPr/>
        </p:nvSpPr>
        <p:spPr>
          <a:xfrm>
            <a:off x="23243" y="3210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22" name="Objekt 21">
            <a:extLst>
              <a:ext uri="{FF2B5EF4-FFF2-40B4-BE49-F238E27FC236}">
                <a16:creationId xmlns:a16="http://schemas.microsoft.com/office/drawing/2014/main" id="{ACB9FF36-F782-8363-C526-F6DB877F71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0120214"/>
              </p:ext>
            </p:extLst>
          </p:nvPr>
        </p:nvGraphicFramePr>
        <p:xfrm>
          <a:off x="1312737" y="789014"/>
          <a:ext cx="2611438" cy="187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8" imgW="3434684" imgH="2467177" progId="Prism8.Document">
                  <p:embed/>
                </p:oleObj>
              </mc:Choice>
              <mc:Fallback>
                <p:oleObj name="Prism 8" r:id="rId8" imgW="3434684" imgH="2467177" progId="Prism8.Document">
                  <p:embed/>
                  <p:pic>
                    <p:nvPicPr>
                      <p:cNvPr id="22" name="Objekt 21">
                        <a:extLst>
                          <a:ext uri="{FF2B5EF4-FFF2-40B4-BE49-F238E27FC236}">
                            <a16:creationId xmlns:a16="http://schemas.microsoft.com/office/drawing/2014/main" id="{ACB9FF36-F782-8363-C526-F6DB877F71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12737" y="789014"/>
                        <a:ext cx="2611438" cy="1874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feld 22">
            <a:extLst>
              <a:ext uri="{FF2B5EF4-FFF2-40B4-BE49-F238E27FC236}">
                <a16:creationId xmlns:a16="http://schemas.microsoft.com/office/drawing/2014/main" id="{CF5521A3-ED71-71EE-5E2A-0871D796C533}"/>
              </a:ext>
            </a:extLst>
          </p:cNvPr>
          <p:cNvSpPr txBox="1"/>
          <p:nvPr/>
        </p:nvSpPr>
        <p:spPr>
          <a:xfrm>
            <a:off x="2331455" y="541313"/>
            <a:ext cx="574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S411 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48 h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FEF502D-8FD2-D904-10E4-9CB096696472}"/>
              </a:ext>
            </a:extLst>
          </p:cNvPr>
          <p:cNvSpPr txBox="1"/>
          <p:nvPr/>
        </p:nvSpPr>
        <p:spPr>
          <a:xfrm>
            <a:off x="1029221" y="1110060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549CCAE-BA10-ECA5-AAE9-8B65027826F6}"/>
              </a:ext>
            </a:extLst>
          </p:cNvPr>
          <p:cNvSpPr txBox="1"/>
          <p:nvPr/>
        </p:nvSpPr>
        <p:spPr>
          <a:xfrm>
            <a:off x="1107769" y="1743642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A2560D2-1046-BEBF-EFDB-37C1968679E9}"/>
              </a:ext>
            </a:extLst>
          </p:cNvPr>
          <p:cNvSpPr txBox="1"/>
          <p:nvPr/>
        </p:nvSpPr>
        <p:spPr>
          <a:xfrm>
            <a:off x="1186315" y="238064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F9736C8-6708-39CA-A7AE-0ED6FB19E529}"/>
              </a:ext>
            </a:extLst>
          </p:cNvPr>
          <p:cNvSpPr txBox="1"/>
          <p:nvPr/>
        </p:nvSpPr>
        <p:spPr>
          <a:xfrm rot="16200000">
            <a:off x="396853" y="1740014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graphicFrame>
        <p:nvGraphicFramePr>
          <p:cNvPr id="28" name="Tabelle 41">
            <a:extLst>
              <a:ext uri="{FF2B5EF4-FFF2-40B4-BE49-F238E27FC236}">
                <a16:creationId xmlns:a16="http://schemas.microsoft.com/office/drawing/2014/main" id="{D3AFBED4-CEE1-8F33-D544-EDBBA3534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258109"/>
              </p:ext>
            </p:extLst>
          </p:nvPr>
        </p:nvGraphicFramePr>
        <p:xfrm>
          <a:off x="1400236" y="2596310"/>
          <a:ext cx="2347668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278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91278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91278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91278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91278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91278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29" name="Textfeld 28">
            <a:extLst>
              <a:ext uri="{FF2B5EF4-FFF2-40B4-BE49-F238E27FC236}">
                <a16:creationId xmlns:a16="http://schemas.microsoft.com/office/drawing/2014/main" id="{A1E24219-AD2A-59AF-C625-E7ED5D795DEF}"/>
              </a:ext>
            </a:extLst>
          </p:cNvPr>
          <p:cNvSpPr txBox="1"/>
          <p:nvPr/>
        </p:nvSpPr>
        <p:spPr>
          <a:xfrm>
            <a:off x="172235" y="2591161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graphicFrame>
        <p:nvGraphicFramePr>
          <p:cNvPr id="16" name="Objekt 15">
            <a:extLst>
              <a:ext uri="{FF2B5EF4-FFF2-40B4-BE49-F238E27FC236}">
                <a16:creationId xmlns:a16="http://schemas.microsoft.com/office/drawing/2014/main" id="{E35A7784-779A-3BD5-1CFE-D6765DE1FE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206294"/>
              </p:ext>
            </p:extLst>
          </p:nvPr>
        </p:nvGraphicFramePr>
        <p:xfrm>
          <a:off x="1348030" y="6442744"/>
          <a:ext cx="2610000" cy="1820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0" imgW="3149600" imgH="2197206" progId="Prism8.Document">
                  <p:embed/>
                </p:oleObj>
              </mc:Choice>
              <mc:Fallback>
                <p:oleObj name="Prism 8" r:id="rId10" imgW="3149600" imgH="2197206" progId="Prism8.Document">
                  <p:embed/>
                  <p:pic>
                    <p:nvPicPr>
                      <p:cNvPr id="22" name="Objekt 21">
                        <a:extLst>
                          <a:ext uri="{FF2B5EF4-FFF2-40B4-BE49-F238E27FC236}">
                            <a16:creationId xmlns:a16="http://schemas.microsoft.com/office/drawing/2014/main" id="{29B1C1CA-BDBD-108A-675D-5676F99F4E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48030" y="6442744"/>
                        <a:ext cx="2610000" cy="1820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Tabelle 41">
            <a:extLst>
              <a:ext uri="{FF2B5EF4-FFF2-40B4-BE49-F238E27FC236}">
                <a16:creationId xmlns:a16="http://schemas.microsoft.com/office/drawing/2014/main" id="{419E557E-207B-FCDD-61FC-8F47278B3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132500"/>
              </p:ext>
            </p:extLst>
          </p:nvPr>
        </p:nvGraphicFramePr>
        <p:xfrm>
          <a:off x="1461530" y="8218005"/>
          <a:ext cx="228351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585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18" name="Textfeld 17">
            <a:extLst>
              <a:ext uri="{FF2B5EF4-FFF2-40B4-BE49-F238E27FC236}">
                <a16:creationId xmlns:a16="http://schemas.microsoft.com/office/drawing/2014/main" id="{630223E9-7DFF-6BB5-93A3-EEEC8A9820A5}"/>
              </a:ext>
            </a:extLst>
          </p:cNvPr>
          <p:cNvSpPr txBox="1"/>
          <p:nvPr/>
        </p:nvSpPr>
        <p:spPr>
          <a:xfrm>
            <a:off x="172844" y="8212856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498669A-4288-5DD2-4F0B-AA453D065335}"/>
              </a:ext>
            </a:extLst>
          </p:cNvPr>
          <p:cNvSpPr txBox="1"/>
          <p:nvPr/>
        </p:nvSpPr>
        <p:spPr>
          <a:xfrm>
            <a:off x="2337674" y="6248336"/>
            <a:ext cx="56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3250 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24 h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837AE77-2482-5DE3-BE44-04FFB1BD7146}"/>
              </a:ext>
            </a:extLst>
          </p:cNvPr>
          <p:cNvSpPr txBox="1"/>
          <p:nvPr/>
        </p:nvSpPr>
        <p:spPr>
          <a:xfrm rot="16200000">
            <a:off x="454003" y="7381767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471A715-332C-9F38-0A65-075B95B842A6}"/>
              </a:ext>
            </a:extLst>
          </p:cNvPr>
          <p:cNvSpPr txBox="1"/>
          <p:nvPr/>
        </p:nvSpPr>
        <p:spPr>
          <a:xfrm>
            <a:off x="1062257" y="6775120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2C1C6EC-A34A-336F-739F-E37F7FB79169}"/>
              </a:ext>
            </a:extLst>
          </p:cNvPr>
          <p:cNvSpPr txBox="1"/>
          <p:nvPr/>
        </p:nvSpPr>
        <p:spPr>
          <a:xfrm>
            <a:off x="1125645" y="7388238"/>
            <a:ext cx="4203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F31FCC6-24D9-FCD8-D6CC-E5E63D29FEB5}"/>
              </a:ext>
            </a:extLst>
          </p:cNvPr>
          <p:cNvSpPr txBox="1"/>
          <p:nvPr/>
        </p:nvSpPr>
        <p:spPr>
          <a:xfrm>
            <a:off x="1204192" y="8017092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9C2148E-7B92-A62D-890F-B84E131AA033}"/>
              </a:ext>
            </a:extLst>
          </p:cNvPr>
          <p:cNvSpPr txBox="1"/>
          <p:nvPr/>
        </p:nvSpPr>
        <p:spPr>
          <a:xfrm>
            <a:off x="-3454" y="595559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41" name="Objekt 40">
            <a:extLst>
              <a:ext uri="{FF2B5EF4-FFF2-40B4-BE49-F238E27FC236}">
                <a16:creationId xmlns:a16="http://schemas.microsoft.com/office/drawing/2014/main" id="{950B0922-1401-B725-CE09-330A7AF36E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158487"/>
              </p:ext>
            </p:extLst>
          </p:nvPr>
        </p:nvGraphicFramePr>
        <p:xfrm>
          <a:off x="5274680" y="6442744"/>
          <a:ext cx="2610000" cy="1825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2" imgW="3149600" imgH="2203325" progId="Prism8.Document">
                  <p:embed/>
                </p:oleObj>
              </mc:Choice>
              <mc:Fallback>
                <p:oleObj name="Prism 8" r:id="rId12" imgW="3149600" imgH="2203325" progId="Prism8.Document">
                  <p:embed/>
                  <p:pic>
                    <p:nvPicPr>
                      <p:cNvPr id="31" name="Objekt 30">
                        <a:extLst>
                          <a:ext uri="{FF2B5EF4-FFF2-40B4-BE49-F238E27FC236}">
                            <a16:creationId xmlns:a16="http://schemas.microsoft.com/office/drawing/2014/main" id="{17173404-AA78-0D1A-D1AD-27CB8B07A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274680" y="6442744"/>
                        <a:ext cx="2610000" cy="1825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Tabelle 41">
            <a:extLst>
              <a:ext uri="{FF2B5EF4-FFF2-40B4-BE49-F238E27FC236}">
                <a16:creationId xmlns:a16="http://schemas.microsoft.com/office/drawing/2014/main" id="{18A63713-38B2-C8DD-0D56-658052AF0F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92871"/>
              </p:ext>
            </p:extLst>
          </p:nvPr>
        </p:nvGraphicFramePr>
        <p:xfrm>
          <a:off x="5383845" y="8218005"/>
          <a:ext cx="2277864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44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43" name="Textfeld 42">
            <a:extLst>
              <a:ext uri="{FF2B5EF4-FFF2-40B4-BE49-F238E27FC236}">
                <a16:creationId xmlns:a16="http://schemas.microsoft.com/office/drawing/2014/main" id="{61C97A80-4B10-EF64-1060-D491840449FB}"/>
              </a:ext>
            </a:extLst>
          </p:cNvPr>
          <p:cNvSpPr txBox="1"/>
          <p:nvPr/>
        </p:nvSpPr>
        <p:spPr>
          <a:xfrm>
            <a:off x="4132624" y="8212856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3537D51F-12C7-0BB9-8828-8FC95F77D469}"/>
              </a:ext>
            </a:extLst>
          </p:cNvPr>
          <p:cNvSpPr txBox="1"/>
          <p:nvPr/>
        </p:nvSpPr>
        <p:spPr>
          <a:xfrm rot="16200000">
            <a:off x="4352578" y="7381767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1F4FCF1A-A58B-7372-50F7-E863990365DF}"/>
              </a:ext>
            </a:extLst>
          </p:cNvPr>
          <p:cNvSpPr txBox="1"/>
          <p:nvPr/>
        </p:nvSpPr>
        <p:spPr>
          <a:xfrm>
            <a:off x="4963537" y="6774324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A61D22B4-1264-1AE0-3851-39310D6D264C}"/>
              </a:ext>
            </a:extLst>
          </p:cNvPr>
          <p:cNvSpPr txBox="1"/>
          <p:nvPr/>
        </p:nvSpPr>
        <p:spPr>
          <a:xfrm>
            <a:off x="5060620" y="7414028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A2766CFB-88BB-3178-E1E3-ACBC75E1B069}"/>
              </a:ext>
            </a:extLst>
          </p:cNvPr>
          <p:cNvSpPr txBox="1"/>
          <p:nvPr/>
        </p:nvSpPr>
        <p:spPr>
          <a:xfrm>
            <a:off x="5132616" y="802565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9CBBA974-96BA-D017-462E-B85C7D5EF25F}"/>
              </a:ext>
            </a:extLst>
          </p:cNvPr>
          <p:cNvSpPr txBox="1"/>
          <p:nvPr/>
        </p:nvSpPr>
        <p:spPr>
          <a:xfrm>
            <a:off x="6295788" y="6248336"/>
            <a:ext cx="56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3250 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48 h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B6305AEE-0BB9-9427-9780-D99737BEF83B}"/>
              </a:ext>
            </a:extLst>
          </p:cNvPr>
          <p:cNvSpPr txBox="1"/>
          <p:nvPr/>
        </p:nvSpPr>
        <p:spPr>
          <a:xfrm>
            <a:off x="3960362" y="595559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55" name="Objekt 54">
            <a:extLst>
              <a:ext uri="{FF2B5EF4-FFF2-40B4-BE49-F238E27FC236}">
                <a16:creationId xmlns:a16="http://schemas.microsoft.com/office/drawing/2014/main" id="{3764036F-DE75-3AEF-0860-F0BCE6349C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042863"/>
              </p:ext>
            </p:extLst>
          </p:nvPr>
        </p:nvGraphicFramePr>
        <p:xfrm>
          <a:off x="1300204" y="9550522"/>
          <a:ext cx="2610000" cy="1860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4" imgW="3149600" imgH="2244721" progId="Prism8.Document">
                  <p:embed/>
                </p:oleObj>
              </mc:Choice>
              <mc:Fallback>
                <p:oleObj name="Prism 8" r:id="rId14" imgW="3149600" imgH="2244721" progId="Prism8.Document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F42BBDCE-2CDC-763B-3664-6AC7556A74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300204" y="9550522"/>
                        <a:ext cx="2610000" cy="1860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Textfeld 55">
            <a:extLst>
              <a:ext uri="{FF2B5EF4-FFF2-40B4-BE49-F238E27FC236}">
                <a16:creationId xmlns:a16="http://schemas.microsoft.com/office/drawing/2014/main" id="{266CD0E0-FCE1-B042-3FEC-9417C29C35FA}"/>
              </a:ext>
            </a:extLst>
          </p:cNvPr>
          <p:cNvSpPr txBox="1"/>
          <p:nvPr/>
        </p:nvSpPr>
        <p:spPr>
          <a:xfrm>
            <a:off x="-3454" y="908829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B5085100-F063-E5DC-21E9-E790941741A0}"/>
              </a:ext>
            </a:extLst>
          </p:cNvPr>
          <p:cNvSpPr txBox="1"/>
          <p:nvPr/>
        </p:nvSpPr>
        <p:spPr>
          <a:xfrm>
            <a:off x="2337674" y="9338970"/>
            <a:ext cx="56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9591 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24 h</a:t>
            </a:r>
          </a:p>
        </p:txBody>
      </p:sp>
      <p:graphicFrame>
        <p:nvGraphicFramePr>
          <p:cNvPr id="58" name="Tabelle 41">
            <a:extLst>
              <a:ext uri="{FF2B5EF4-FFF2-40B4-BE49-F238E27FC236}">
                <a16:creationId xmlns:a16="http://schemas.microsoft.com/office/drawing/2014/main" id="{404B2279-9440-9CDF-1C43-6BB7A75F7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505691"/>
              </p:ext>
            </p:extLst>
          </p:nvPr>
        </p:nvGraphicFramePr>
        <p:xfrm>
          <a:off x="1404380" y="11326790"/>
          <a:ext cx="2283510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585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80585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59" name="Textfeld 58">
            <a:extLst>
              <a:ext uri="{FF2B5EF4-FFF2-40B4-BE49-F238E27FC236}">
                <a16:creationId xmlns:a16="http://schemas.microsoft.com/office/drawing/2014/main" id="{B77046C8-F59F-6B3F-42A1-24893CF318D1}"/>
              </a:ext>
            </a:extLst>
          </p:cNvPr>
          <p:cNvSpPr txBox="1"/>
          <p:nvPr/>
        </p:nvSpPr>
        <p:spPr>
          <a:xfrm>
            <a:off x="135463" y="11314146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A23F933C-F7CF-BCCB-7833-E89C01FAA87B}"/>
              </a:ext>
            </a:extLst>
          </p:cNvPr>
          <p:cNvSpPr txBox="1"/>
          <p:nvPr/>
        </p:nvSpPr>
        <p:spPr>
          <a:xfrm rot="16200000">
            <a:off x="396853" y="10494074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70FCF027-E872-A0F4-EA86-B060F1EFE640}"/>
              </a:ext>
            </a:extLst>
          </p:cNvPr>
          <p:cNvSpPr txBox="1"/>
          <p:nvPr/>
        </p:nvSpPr>
        <p:spPr>
          <a:xfrm>
            <a:off x="1007344" y="9875092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09C4BBBB-B546-1792-00A4-124969099C08}"/>
              </a:ext>
            </a:extLst>
          </p:cNvPr>
          <p:cNvSpPr txBox="1"/>
          <p:nvPr/>
        </p:nvSpPr>
        <p:spPr>
          <a:xfrm>
            <a:off x="1087537" y="10493669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4F771FEE-89F8-A160-B61E-C9BA72AE1202}"/>
              </a:ext>
            </a:extLst>
          </p:cNvPr>
          <p:cNvSpPr txBox="1"/>
          <p:nvPr/>
        </p:nvSpPr>
        <p:spPr>
          <a:xfrm>
            <a:off x="1145245" y="11127747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2FEB0003-DE4A-8620-D3DD-13A32D756B33}"/>
              </a:ext>
            </a:extLst>
          </p:cNvPr>
          <p:cNvSpPr txBox="1"/>
          <p:nvPr/>
        </p:nvSpPr>
        <p:spPr>
          <a:xfrm>
            <a:off x="3986010" y="9088293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graphicFrame>
        <p:nvGraphicFramePr>
          <p:cNvPr id="65" name="Objekt 64">
            <a:extLst>
              <a:ext uri="{FF2B5EF4-FFF2-40B4-BE49-F238E27FC236}">
                <a16:creationId xmlns:a16="http://schemas.microsoft.com/office/drawing/2014/main" id="{71F5236F-647F-6E1A-4C8E-90D312F5B9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000829"/>
              </p:ext>
            </p:extLst>
          </p:nvPr>
        </p:nvGraphicFramePr>
        <p:xfrm>
          <a:off x="5303255" y="9550522"/>
          <a:ext cx="2610000" cy="1820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6" imgW="3149600" imgH="2197206" progId="Prism8.Document">
                  <p:embed/>
                </p:oleObj>
              </mc:Choice>
              <mc:Fallback>
                <p:oleObj name="Prism 8" r:id="rId16" imgW="3149600" imgH="2197206" progId="Prism8.Document">
                  <p:embed/>
                  <p:pic>
                    <p:nvPicPr>
                      <p:cNvPr id="14" name="Objekt 13">
                        <a:extLst>
                          <a:ext uri="{FF2B5EF4-FFF2-40B4-BE49-F238E27FC236}">
                            <a16:creationId xmlns:a16="http://schemas.microsoft.com/office/drawing/2014/main" id="{ABCDF563-3D06-295F-70A4-330BEA2871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303255" y="9550522"/>
                        <a:ext cx="2610000" cy="1820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Tabelle 41">
            <a:extLst>
              <a:ext uri="{FF2B5EF4-FFF2-40B4-BE49-F238E27FC236}">
                <a16:creationId xmlns:a16="http://schemas.microsoft.com/office/drawing/2014/main" id="{4DD8A3F5-0993-10C9-29D5-B690FAE52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278890"/>
              </p:ext>
            </p:extLst>
          </p:nvPr>
        </p:nvGraphicFramePr>
        <p:xfrm>
          <a:off x="5412420" y="11326790"/>
          <a:ext cx="2277864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44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79644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67" name="Textfeld 66">
            <a:extLst>
              <a:ext uri="{FF2B5EF4-FFF2-40B4-BE49-F238E27FC236}">
                <a16:creationId xmlns:a16="http://schemas.microsoft.com/office/drawing/2014/main" id="{69CF5771-AE5C-BE47-6EB4-B046A7795942}"/>
              </a:ext>
            </a:extLst>
          </p:cNvPr>
          <p:cNvSpPr txBox="1"/>
          <p:nvPr/>
        </p:nvSpPr>
        <p:spPr>
          <a:xfrm>
            <a:off x="4123099" y="11316491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371822CA-8815-78E5-0BB8-59353D65B2AD}"/>
              </a:ext>
            </a:extLst>
          </p:cNvPr>
          <p:cNvSpPr txBox="1"/>
          <p:nvPr/>
        </p:nvSpPr>
        <p:spPr>
          <a:xfrm rot="16200000">
            <a:off x="4381153" y="10494074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BC8FC7E1-80B9-E352-4C1E-EB8BD0818E20}"/>
              </a:ext>
            </a:extLst>
          </p:cNvPr>
          <p:cNvSpPr txBox="1"/>
          <p:nvPr/>
        </p:nvSpPr>
        <p:spPr>
          <a:xfrm>
            <a:off x="4991076" y="9880708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3F4D330A-7257-AE90-D9BE-CAFF26B11D11}"/>
              </a:ext>
            </a:extLst>
          </p:cNvPr>
          <p:cNvSpPr txBox="1"/>
          <p:nvPr/>
        </p:nvSpPr>
        <p:spPr>
          <a:xfrm>
            <a:off x="5077361" y="10507175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FE1A9714-AF8A-A987-EFEE-1449AA0F3CB0}"/>
              </a:ext>
            </a:extLst>
          </p:cNvPr>
          <p:cNvSpPr txBox="1"/>
          <p:nvPr/>
        </p:nvSpPr>
        <p:spPr>
          <a:xfrm>
            <a:off x="5146733" y="11125157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33CCDD24-E198-DE9C-2BAB-AC5EF7FD59BE}"/>
              </a:ext>
            </a:extLst>
          </p:cNvPr>
          <p:cNvSpPr txBox="1"/>
          <p:nvPr/>
        </p:nvSpPr>
        <p:spPr>
          <a:xfrm>
            <a:off x="6339069" y="9338970"/>
            <a:ext cx="524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9591</a:t>
            </a:r>
          </a:p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48 h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4B6CEB8-623C-BE8A-0FA7-86E4A76A2AE2}"/>
              </a:ext>
            </a:extLst>
          </p:cNvPr>
          <p:cNvGrpSpPr/>
          <p:nvPr/>
        </p:nvGrpSpPr>
        <p:grpSpPr>
          <a:xfrm>
            <a:off x="6523275" y="4827197"/>
            <a:ext cx="1405385" cy="536999"/>
            <a:chOff x="6230549" y="8963079"/>
            <a:chExt cx="1405385" cy="536999"/>
          </a:xfrm>
        </p:grpSpPr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3D5A714-5A8B-690C-A6FB-3F715B905AB9}"/>
                </a:ext>
              </a:extLst>
            </p:cNvPr>
            <p:cNvSpPr txBox="1"/>
            <p:nvPr/>
          </p:nvSpPr>
          <p:spPr>
            <a:xfrm>
              <a:off x="6420537" y="8963079"/>
              <a:ext cx="1215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early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apoptosis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C3666C96-59E6-81AF-32CC-C0F49C8E1616}"/>
                </a:ext>
              </a:extLst>
            </p:cNvPr>
            <p:cNvSpPr txBox="1"/>
            <p:nvPr/>
          </p:nvSpPr>
          <p:spPr>
            <a:xfrm>
              <a:off x="6420537" y="9223079"/>
              <a:ext cx="11304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late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apoptosis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5E73A8C7-EC40-2D9D-387A-8F7DE81B34EC}"/>
                </a:ext>
              </a:extLst>
            </p:cNvPr>
            <p:cNvSpPr/>
            <p:nvPr/>
          </p:nvSpPr>
          <p:spPr>
            <a:xfrm>
              <a:off x="6230549" y="9011578"/>
              <a:ext cx="180000" cy="180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69D76D67-E8AC-3FCA-DB91-29B76A4DB37A}"/>
                </a:ext>
              </a:extLst>
            </p:cNvPr>
            <p:cNvSpPr/>
            <p:nvPr/>
          </p:nvSpPr>
          <p:spPr>
            <a:xfrm>
              <a:off x="6230549" y="9271578"/>
              <a:ext cx="180000" cy="18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9" name="Textfeld 38">
            <a:extLst>
              <a:ext uri="{FF2B5EF4-FFF2-40B4-BE49-F238E27FC236}">
                <a16:creationId xmlns:a16="http://schemas.microsoft.com/office/drawing/2014/main" id="{52D97035-9403-7B12-DE37-395ED9CAA800}"/>
              </a:ext>
            </a:extLst>
          </p:cNvPr>
          <p:cNvSpPr txBox="1"/>
          <p:nvPr/>
        </p:nvSpPr>
        <p:spPr>
          <a:xfrm>
            <a:off x="1295482" y="8523428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BAF7F78F-8EF2-8B01-C6F9-B112150CC674}"/>
              </a:ext>
            </a:extLst>
          </p:cNvPr>
          <p:cNvSpPr txBox="1"/>
          <p:nvPr/>
        </p:nvSpPr>
        <p:spPr>
          <a:xfrm>
            <a:off x="2859223" y="8523428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CF9F9887-B3C7-31E4-16B0-7D3EF401FDF0}"/>
              </a:ext>
            </a:extLst>
          </p:cNvPr>
          <p:cNvSpPr/>
          <p:nvPr/>
        </p:nvSpPr>
        <p:spPr>
          <a:xfrm>
            <a:off x="1105494" y="8571927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147A296B-835F-DCAD-950F-924213CAD693}"/>
              </a:ext>
            </a:extLst>
          </p:cNvPr>
          <p:cNvSpPr/>
          <p:nvPr/>
        </p:nvSpPr>
        <p:spPr>
          <a:xfrm>
            <a:off x="2669235" y="8571927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954EC7E-0C91-7419-05F3-3DC393216A70}"/>
              </a:ext>
            </a:extLst>
          </p:cNvPr>
          <p:cNvGrpSpPr/>
          <p:nvPr/>
        </p:nvGrpSpPr>
        <p:grpSpPr>
          <a:xfrm>
            <a:off x="6523275" y="1997375"/>
            <a:ext cx="1405385" cy="536999"/>
            <a:chOff x="6230549" y="8963079"/>
            <a:chExt cx="1405385" cy="536999"/>
          </a:xfrm>
        </p:grpSpPr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DF4561A6-0674-5AEC-9D22-67A8E98B659B}"/>
                </a:ext>
              </a:extLst>
            </p:cNvPr>
            <p:cNvSpPr txBox="1"/>
            <p:nvPr/>
          </p:nvSpPr>
          <p:spPr>
            <a:xfrm>
              <a:off x="6420537" y="8963079"/>
              <a:ext cx="1215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early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apoptosis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3186F08-02B0-89B0-8703-A21CEBB12230}"/>
                </a:ext>
              </a:extLst>
            </p:cNvPr>
            <p:cNvSpPr txBox="1"/>
            <p:nvPr/>
          </p:nvSpPr>
          <p:spPr>
            <a:xfrm>
              <a:off x="6420537" y="9223079"/>
              <a:ext cx="11304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late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apoptosis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86B5FB2E-1CA7-16A0-E2FF-8144E70AB253}"/>
                </a:ext>
              </a:extLst>
            </p:cNvPr>
            <p:cNvSpPr/>
            <p:nvPr/>
          </p:nvSpPr>
          <p:spPr>
            <a:xfrm>
              <a:off x="6230549" y="9011578"/>
              <a:ext cx="180000" cy="180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A37DBDE9-4545-829E-075F-D589CB6F4579}"/>
                </a:ext>
              </a:extLst>
            </p:cNvPr>
            <p:cNvSpPr/>
            <p:nvPr/>
          </p:nvSpPr>
          <p:spPr>
            <a:xfrm>
              <a:off x="6230549" y="9271578"/>
              <a:ext cx="180000" cy="18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3" name="Textfeld 72">
            <a:extLst>
              <a:ext uri="{FF2B5EF4-FFF2-40B4-BE49-F238E27FC236}">
                <a16:creationId xmlns:a16="http://schemas.microsoft.com/office/drawing/2014/main" id="{C14A6625-6418-0621-BF6A-14A671F7C52C}"/>
              </a:ext>
            </a:extLst>
          </p:cNvPr>
          <p:cNvSpPr txBox="1"/>
          <p:nvPr/>
        </p:nvSpPr>
        <p:spPr>
          <a:xfrm>
            <a:off x="5236184" y="8495965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F1728A79-5A22-73E0-6BD2-906FE30890A1}"/>
              </a:ext>
            </a:extLst>
          </p:cNvPr>
          <p:cNvSpPr txBox="1"/>
          <p:nvPr/>
        </p:nvSpPr>
        <p:spPr>
          <a:xfrm>
            <a:off x="6799925" y="8495965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3DE75623-A6DF-13AA-5F7E-F07F64E22A5A}"/>
              </a:ext>
            </a:extLst>
          </p:cNvPr>
          <p:cNvSpPr/>
          <p:nvPr/>
        </p:nvSpPr>
        <p:spPr>
          <a:xfrm>
            <a:off x="5046196" y="8544464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DDF33181-DF11-F93B-C6A1-96B39ABE6CF0}"/>
              </a:ext>
            </a:extLst>
          </p:cNvPr>
          <p:cNvSpPr/>
          <p:nvPr/>
        </p:nvSpPr>
        <p:spPr>
          <a:xfrm>
            <a:off x="6609937" y="8544464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77BA7D27-A4B6-EDDA-D38D-C698FE889BB5}"/>
              </a:ext>
            </a:extLst>
          </p:cNvPr>
          <p:cNvSpPr txBox="1"/>
          <p:nvPr/>
        </p:nvSpPr>
        <p:spPr>
          <a:xfrm>
            <a:off x="1302987" y="11627910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2C07ECA4-5155-98BB-3500-E2161F835235}"/>
              </a:ext>
            </a:extLst>
          </p:cNvPr>
          <p:cNvSpPr txBox="1"/>
          <p:nvPr/>
        </p:nvSpPr>
        <p:spPr>
          <a:xfrm>
            <a:off x="2866728" y="11627910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86">
            <a:extLst>
              <a:ext uri="{FF2B5EF4-FFF2-40B4-BE49-F238E27FC236}">
                <a16:creationId xmlns:a16="http://schemas.microsoft.com/office/drawing/2014/main" id="{BE874BA5-0289-0D84-E0DA-6111CBC1E90A}"/>
              </a:ext>
            </a:extLst>
          </p:cNvPr>
          <p:cNvSpPr/>
          <p:nvPr/>
        </p:nvSpPr>
        <p:spPr>
          <a:xfrm>
            <a:off x="1112999" y="11676409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Rechteck 87">
            <a:extLst>
              <a:ext uri="{FF2B5EF4-FFF2-40B4-BE49-F238E27FC236}">
                <a16:creationId xmlns:a16="http://schemas.microsoft.com/office/drawing/2014/main" id="{54FD89FB-D06E-5393-15C4-D8C069FE63BC}"/>
              </a:ext>
            </a:extLst>
          </p:cNvPr>
          <p:cNvSpPr/>
          <p:nvPr/>
        </p:nvSpPr>
        <p:spPr>
          <a:xfrm>
            <a:off x="2676740" y="11676409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E390435A-690E-223B-3836-C6C6CB38A084}"/>
              </a:ext>
            </a:extLst>
          </p:cNvPr>
          <p:cNvSpPr txBox="1"/>
          <p:nvPr/>
        </p:nvSpPr>
        <p:spPr>
          <a:xfrm>
            <a:off x="5243689" y="11600447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1B49A5EF-C4F6-2F3E-6B8A-2338E37ADF3D}"/>
              </a:ext>
            </a:extLst>
          </p:cNvPr>
          <p:cNvSpPr txBox="1"/>
          <p:nvPr/>
        </p:nvSpPr>
        <p:spPr>
          <a:xfrm>
            <a:off x="6807430" y="11600447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chteck 90">
            <a:extLst>
              <a:ext uri="{FF2B5EF4-FFF2-40B4-BE49-F238E27FC236}">
                <a16:creationId xmlns:a16="http://schemas.microsoft.com/office/drawing/2014/main" id="{033F3377-E3B1-76CD-01EB-1EABC7C44DCD}"/>
              </a:ext>
            </a:extLst>
          </p:cNvPr>
          <p:cNvSpPr/>
          <p:nvPr/>
        </p:nvSpPr>
        <p:spPr>
          <a:xfrm>
            <a:off x="5053701" y="11648946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E08EFC80-5AAC-1CB5-6F00-559591A50A2D}"/>
              </a:ext>
            </a:extLst>
          </p:cNvPr>
          <p:cNvSpPr/>
          <p:nvPr/>
        </p:nvSpPr>
        <p:spPr>
          <a:xfrm>
            <a:off x="6617442" y="11648946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104">
            <a:extLst>
              <a:ext uri="{FF2B5EF4-FFF2-40B4-BE49-F238E27FC236}">
                <a16:creationId xmlns:a16="http://schemas.microsoft.com/office/drawing/2014/main" id="{1F683DD9-F9D6-2AD6-177C-1093216F31B2}"/>
              </a:ext>
            </a:extLst>
          </p:cNvPr>
          <p:cNvSpPr txBox="1"/>
          <p:nvPr/>
        </p:nvSpPr>
        <p:spPr>
          <a:xfrm>
            <a:off x="5010709" y="0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Nguyen,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Fig. 1</a:t>
            </a:r>
          </a:p>
        </p:txBody>
      </p:sp>
    </p:spTree>
    <p:extLst>
      <p:ext uri="{BB962C8B-B14F-4D97-AF65-F5344CB8AC3E}">
        <p14:creationId xmlns:p14="http://schemas.microsoft.com/office/powerpoint/2010/main" val="1787813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9C496B00-96AC-D16D-D206-FF9549987A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727626"/>
              </p:ext>
            </p:extLst>
          </p:nvPr>
        </p:nvGraphicFramePr>
        <p:xfrm>
          <a:off x="1150498" y="896384"/>
          <a:ext cx="2924175" cy="215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2985101" imgH="2201885" progId="Prism8.Document">
                  <p:embed/>
                </p:oleObj>
              </mc:Choice>
              <mc:Fallback>
                <p:oleObj name="Prism 8" r:id="rId2" imgW="2985101" imgH="2201885" progId="Prism8.Document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9C496B00-96AC-D16D-D206-FF9549987A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0498" y="896384"/>
                        <a:ext cx="2924175" cy="215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48CA913-90CE-005C-CDED-858A1A6D96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442213"/>
              </p:ext>
            </p:extLst>
          </p:nvPr>
        </p:nvGraphicFramePr>
        <p:xfrm>
          <a:off x="5260535" y="870984"/>
          <a:ext cx="2924175" cy="218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2985101" imgH="2227802" progId="Prism8.Document">
                  <p:embed/>
                </p:oleObj>
              </mc:Choice>
              <mc:Fallback>
                <p:oleObj name="Prism 8" r:id="rId4" imgW="2985101" imgH="2227802" progId="Prism8.Document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648CA913-90CE-005C-CDED-858A1A6D96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60535" y="870984"/>
                        <a:ext cx="2924175" cy="2182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feld 35">
            <a:extLst>
              <a:ext uri="{FF2B5EF4-FFF2-40B4-BE49-F238E27FC236}">
                <a16:creationId xmlns:a16="http://schemas.microsoft.com/office/drawing/2014/main" id="{78D0596D-3373-4C55-A58A-B2DA13BF5098}"/>
              </a:ext>
            </a:extLst>
          </p:cNvPr>
          <p:cNvSpPr txBox="1"/>
          <p:nvPr/>
        </p:nvSpPr>
        <p:spPr>
          <a:xfrm>
            <a:off x="5297" y="4250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CE8AB3B0-A6FB-46A7-8753-D07AE675C89C}"/>
              </a:ext>
            </a:extLst>
          </p:cNvPr>
          <p:cNvSpPr txBox="1"/>
          <p:nvPr/>
        </p:nvSpPr>
        <p:spPr>
          <a:xfrm>
            <a:off x="4101212" y="4250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188" name="Textfeld 187">
            <a:extLst>
              <a:ext uri="{FF2B5EF4-FFF2-40B4-BE49-F238E27FC236}">
                <a16:creationId xmlns:a16="http://schemas.microsoft.com/office/drawing/2014/main" id="{02D68B39-6BA4-81CA-8D7D-2F3B0771AB65}"/>
              </a:ext>
            </a:extLst>
          </p:cNvPr>
          <p:cNvSpPr txBox="1"/>
          <p:nvPr/>
        </p:nvSpPr>
        <p:spPr>
          <a:xfrm>
            <a:off x="840915" y="129699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89" name="Textfeld 188">
            <a:extLst>
              <a:ext uri="{FF2B5EF4-FFF2-40B4-BE49-F238E27FC236}">
                <a16:creationId xmlns:a16="http://schemas.microsoft.com/office/drawing/2014/main" id="{51124540-1017-36B6-7555-255B7917EAC2}"/>
              </a:ext>
            </a:extLst>
          </p:cNvPr>
          <p:cNvSpPr txBox="1"/>
          <p:nvPr/>
        </p:nvSpPr>
        <p:spPr>
          <a:xfrm>
            <a:off x="940663" y="203324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90" name="Textfeld 189">
            <a:extLst>
              <a:ext uri="{FF2B5EF4-FFF2-40B4-BE49-F238E27FC236}">
                <a16:creationId xmlns:a16="http://schemas.microsoft.com/office/drawing/2014/main" id="{45317DD9-BD58-0CB3-CB1E-A7D2CA7BE8F2}"/>
              </a:ext>
            </a:extLst>
          </p:cNvPr>
          <p:cNvSpPr txBox="1"/>
          <p:nvPr/>
        </p:nvSpPr>
        <p:spPr>
          <a:xfrm>
            <a:off x="998371" y="277659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1" name="Textfeld 190">
            <a:extLst>
              <a:ext uri="{FF2B5EF4-FFF2-40B4-BE49-F238E27FC236}">
                <a16:creationId xmlns:a16="http://schemas.microsoft.com/office/drawing/2014/main" id="{A764E32A-88D6-9DF8-E860-DF2E6DE0F239}"/>
              </a:ext>
            </a:extLst>
          </p:cNvPr>
          <p:cNvSpPr txBox="1"/>
          <p:nvPr/>
        </p:nvSpPr>
        <p:spPr>
          <a:xfrm>
            <a:off x="2350488" y="68696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3250</a:t>
            </a:r>
          </a:p>
        </p:txBody>
      </p:sp>
      <p:sp>
        <p:nvSpPr>
          <p:cNvPr id="198" name="Textfeld 197">
            <a:extLst>
              <a:ext uri="{FF2B5EF4-FFF2-40B4-BE49-F238E27FC236}">
                <a16:creationId xmlns:a16="http://schemas.microsoft.com/office/drawing/2014/main" id="{0CDA1069-B6F2-B049-83B4-8280237EA448}"/>
              </a:ext>
            </a:extLst>
          </p:cNvPr>
          <p:cNvSpPr txBox="1"/>
          <p:nvPr/>
        </p:nvSpPr>
        <p:spPr>
          <a:xfrm rot="16200000">
            <a:off x="288838" y="1974683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211" name="Textfeld 210">
            <a:extLst>
              <a:ext uri="{FF2B5EF4-FFF2-40B4-BE49-F238E27FC236}">
                <a16:creationId xmlns:a16="http://schemas.microsoft.com/office/drawing/2014/main" id="{D03BD4E2-D960-2DCF-9A0C-954AD62F71E6}"/>
              </a:ext>
            </a:extLst>
          </p:cNvPr>
          <p:cNvSpPr txBox="1"/>
          <p:nvPr/>
        </p:nvSpPr>
        <p:spPr>
          <a:xfrm>
            <a:off x="4961626" y="127614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12" name="Textfeld 211">
            <a:extLst>
              <a:ext uri="{FF2B5EF4-FFF2-40B4-BE49-F238E27FC236}">
                <a16:creationId xmlns:a16="http://schemas.microsoft.com/office/drawing/2014/main" id="{5704B3F1-4261-915F-6258-97A6E68B30AF}"/>
              </a:ext>
            </a:extLst>
          </p:cNvPr>
          <p:cNvSpPr txBox="1"/>
          <p:nvPr/>
        </p:nvSpPr>
        <p:spPr>
          <a:xfrm>
            <a:off x="5050864" y="202148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13" name="Textfeld 212">
            <a:extLst>
              <a:ext uri="{FF2B5EF4-FFF2-40B4-BE49-F238E27FC236}">
                <a16:creationId xmlns:a16="http://schemas.microsoft.com/office/drawing/2014/main" id="{E8BA6E26-3F60-F72F-1FD5-B05E127B4FC1}"/>
              </a:ext>
            </a:extLst>
          </p:cNvPr>
          <p:cNvSpPr txBox="1"/>
          <p:nvPr/>
        </p:nvSpPr>
        <p:spPr>
          <a:xfrm>
            <a:off x="5129725" y="276096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14" name="Textfeld 213">
            <a:extLst>
              <a:ext uri="{FF2B5EF4-FFF2-40B4-BE49-F238E27FC236}">
                <a16:creationId xmlns:a16="http://schemas.microsoft.com/office/drawing/2014/main" id="{5C8C3D56-AD59-9D62-5C1C-AD82929A9F2D}"/>
              </a:ext>
            </a:extLst>
          </p:cNvPr>
          <p:cNvSpPr txBox="1"/>
          <p:nvPr/>
        </p:nvSpPr>
        <p:spPr>
          <a:xfrm>
            <a:off x="6460213" y="68696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9591</a:t>
            </a:r>
          </a:p>
        </p:txBody>
      </p:sp>
      <p:sp>
        <p:nvSpPr>
          <p:cNvPr id="219" name="Textfeld 218">
            <a:extLst>
              <a:ext uri="{FF2B5EF4-FFF2-40B4-BE49-F238E27FC236}">
                <a16:creationId xmlns:a16="http://schemas.microsoft.com/office/drawing/2014/main" id="{99E382D8-141C-C5B7-C6BE-60AF429410EB}"/>
              </a:ext>
            </a:extLst>
          </p:cNvPr>
          <p:cNvSpPr txBox="1"/>
          <p:nvPr/>
        </p:nvSpPr>
        <p:spPr>
          <a:xfrm rot="16200000">
            <a:off x="4326650" y="1974684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graphicFrame>
        <p:nvGraphicFramePr>
          <p:cNvPr id="220" name="Tabelle 41">
            <a:extLst>
              <a:ext uri="{FF2B5EF4-FFF2-40B4-BE49-F238E27FC236}">
                <a16:creationId xmlns:a16="http://schemas.microsoft.com/office/drawing/2014/main" id="{BD427603-5DBF-059B-6FCA-11C5D25D2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671716"/>
              </p:ext>
            </p:extLst>
          </p:nvPr>
        </p:nvGraphicFramePr>
        <p:xfrm>
          <a:off x="1293295" y="3003393"/>
          <a:ext cx="2676304" cy="25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38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7489723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3046319985"/>
                    </a:ext>
                  </a:extLst>
                </a:gridCol>
              </a:tblGrid>
              <a:tr h="255328"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221" name="Textfeld 220">
            <a:extLst>
              <a:ext uri="{FF2B5EF4-FFF2-40B4-BE49-F238E27FC236}">
                <a16:creationId xmlns:a16="http://schemas.microsoft.com/office/drawing/2014/main" id="{41275083-2C00-8499-EC1C-314B79896A8B}"/>
              </a:ext>
            </a:extLst>
          </p:cNvPr>
          <p:cNvSpPr txBox="1"/>
          <p:nvPr/>
        </p:nvSpPr>
        <p:spPr>
          <a:xfrm>
            <a:off x="198772" y="2981722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(h)</a:t>
            </a:r>
          </a:p>
        </p:txBody>
      </p:sp>
      <p:graphicFrame>
        <p:nvGraphicFramePr>
          <p:cNvPr id="222" name="Tabelle 41">
            <a:extLst>
              <a:ext uri="{FF2B5EF4-FFF2-40B4-BE49-F238E27FC236}">
                <a16:creationId xmlns:a16="http://schemas.microsoft.com/office/drawing/2014/main" id="{63F72174-BF08-2198-17C7-F971418E8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628186"/>
              </p:ext>
            </p:extLst>
          </p:nvPr>
        </p:nvGraphicFramePr>
        <p:xfrm>
          <a:off x="5435549" y="3003393"/>
          <a:ext cx="2676304" cy="25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38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7489723"/>
                    </a:ext>
                  </a:extLst>
                </a:gridCol>
                <a:gridCol w="334538">
                  <a:extLst>
                    <a:ext uri="{9D8B030D-6E8A-4147-A177-3AD203B41FA5}">
                      <a16:colId xmlns:a16="http://schemas.microsoft.com/office/drawing/2014/main" val="3046319985"/>
                    </a:ext>
                  </a:extLst>
                </a:gridCol>
              </a:tblGrid>
              <a:tr h="255328"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223" name="Textfeld 222">
            <a:extLst>
              <a:ext uri="{FF2B5EF4-FFF2-40B4-BE49-F238E27FC236}">
                <a16:creationId xmlns:a16="http://schemas.microsoft.com/office/drawing/2014/main" id="{A90058D3-72EA-0E69-6F54-7A3F343C4A65}"/>
              </a:ext>
            </a:extLst>
          </p:cNvPr>
          <p:cNvSpPr txBox="1"/>
          <p:nvPr/>
        </p:nvSpPr>
        <p:spPr>
          <a:xfrm>
            <a:off x="4311582" y="2985638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(h)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B44567F-09DD-6D22-BDC5-024C8F6091C6}"/>
              </a:ext>
            </a:extLst>
          </p:cNvPr>
          <p:cNvSpPr txBox="1"/>
          <p:nvPr/>
        </p:nvSpPr>
        <p:spPr>
          <a:xfrm>
            <a:off x="1438377" y="3389284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B246D06-1CF9-D056-8344-9A693EA99DC9}"/>
              </a:ext>
            </a:extLst>
          </p:cNvPr>
          <p:cNvSpPr txBox="1"/>
          <p:nvPr/>
        </p:nvSpPr>
        <p:spPr>
          <a:xfrm>
            <a:off x="2884979" y="3395083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9ED4BA6-3F90-535C-AD15-BE5542E228EE}"/>
              </a:ext>
            </a:extLst>
          </p:cNvPr>
          <p:cNvSpPr/>
          <p:nvPr/>
        </p:nvSpPr>
        <p:spPr>
          <a:xfrm>
            <a:off x="1248389" y="3437783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40F43938-C9CE-233D-0CDA-125410B6BADE}"/>
              </a:ext>
            </a:extLst>
          </p:cNvPr>
          <p:cNvSpPr/>
          <p:nvPr/>
        </p:nvSpPr>
        <p:spPr>
          <a:xfrm>
            <a:off x="2694991" y="3443582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D2EA3EA-6849-6859-64F6-4AECC3AF7890}"/>
              </a:ext>
            </a:extLst>
          </p:cNvPr>
          <p:cNvSpPr txBox="1"/>
          <p:nvPr/>
        </p:nvSpPr>
        <p:spPr>
          <a:xfrm>
            <a:off x="5638883" y="3389284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88AE31DD-8771-E897-99EE-8C15902F29E6}"/>
              </a:ext>
            </a:extLst>
          </p:cNvPr>
          <p:cNvSpPr txBox="1"/>
          <p:nvPr/>
        </p:nvSpPr>
        <p:spPr>
          <a:xfrm>
            <a:off x="7085485" y="3395083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D1AEB02B-7384-01B5-4DC6-9647115243DD}"/>
              </a:ext>
            </a:extLst>
          </p:cNvPr>
          <p:cNvSpPr/>
          <p:nvPr/>
        </p:nvSpPr>
        <p:spPr>
          <a:xfrm>
            <a:off x="5448895" y="3437783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B4EB868F-E7F0-DAF2-80A5-CEE353337D47}"/>
              </a:ext>
            </a:extLst>
          </p:cNvPr>
          <p:cNvSpPr/>
          <p:nvPr/>
        </p:nvSpPr>
        <p:spPr>
          <a:xfrm>
            <a:off x="6895497" y="3443582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AD60AE6-EA5B-0D70-2FB7-83B3213B0ADC}"/>
              </a:ext>
            </a:extLst>
          </p:cNvPr>
          <p:cNvSpPr txBox="1"/>
          <p:nvPr/>
        </p:nvSpPr>
        <p:spPr>
          <a:xfrm>
            <a:off x="5297" y="3953983"/>
            <a:ext cx="23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189BEF9-9786-C1A6-D782-494C0AA130F6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04" y="5373823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59EF483-D674-D52B-EAFC-497AA31D89A0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04" y="4990072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0" name="Tabelle 13">
            <a:extLst>
              <a:ext uri="{FF2B5EF4-FFF2-40B4-BE49-F238E27FC236}">
                <a16:creationId xmlns:a16="http://schemas.microsoft.com/office/drawing/2014/main" id="{0E95DA0E-6B95-3B52-CD05-7B934D4D7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77794"/>
              </p:ext>
            </p:extLst>
          </p:nvPr>
        </p:nvGraphicFramePr>
        <p:xfrm>
          <a:off x="1292204" y="4647373"/>
          <a:ext cx="1922399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317">
                  <a:extLst>
                    <a:ext uri="{9D8B030D-6E8A-4147-A177-3AD203B41FA5}">
                      <a16:colId xmlns:a16="http://schemas.microsoft.com/office/drawing/2014/main" val="2096500506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1715778544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2822316549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4077926580"/>
                    </a:ext>
                  </a:extLst>
                </a:gridCol>
              </a:tblGrid>
              <a:tr h="272362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025456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D4E54C35-98D0-C7F9-DF4A-0136694AB73F}"/>
              </a:ext>
            </a:extLst>
          </p:cNvPr>
          <p:cNvSpPr txBox="1"/>
          <p:nvPr/>
        </p:nvSpPr>
        <p:spPr>
          <a:xfrm>
            <a:off x="297898" y="4644694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64C91DFA-6F14-8FF7-E199-7EF9D6D67D9E}"/>
              </a:ext>
            </a:extLst>
          </p:cNvPr>
          <p:cNvCxnSpPr>
            <a:cxnSpLocks/>
          </p:cNvCxnSpPr>
          <p:nvPr/>
        </p:nvCxnSpPr>
        <p:spPr>
          <a:xfrm>
            <a:off x="1292204" y="4556630"/>
            <a:ext cx="9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E979AF62-8AC7-9245-0B5B-A7BDC5954279}"/>
              </a:ext>
            </a:extLst>
          </p:cNvPr>
          <p:cNvSpPr txBox="1"/>
          <p:nvPr/>
        </p:nvSpPr>
        <p:spPr>
          <a:xfrm>
            <a:off x="1104679" y="4313585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563FC2C-D6C0-192E-4F23-6E72BA8CDDC7}"/>
              </a:ext>
            </a:extLst>
          </p:cNvPr>
          <p:cNvCxnSpPr>
            <a:cxnSpLocks/>
          </p:cNvCxnSpPr>
          <p:nvPr/>
        </p:nvCxnSpPr>
        <p:spPr>
          <a:xfrm>
            <a:off x="2314604" y="4556630"/>
            <a:ext cx="90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87A19A0F-768F-4AD9-7910-31F9B6D9FE79}"/>
              </a:ext>
            </a:extLst>
          </p:cNvPr>
          <p:cNvSpPr txBox="1"/>
          <p:nvPr/>
        </p:nvSpPr>
        <p:spPr>
          <a:xfrm>
            <a:off x="2127079" y="4310623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6B451FD-8EAB-B9C8-5FCC-FDEFDDF0BA06}"/>
              </a:ext>
            </a:extLst>
          </p:cNvPr>
          <p:cNvSpPr txBox="1"/>
          <p:nvPr/>
        </p:nvSpPr>
        <p:spPr>
          <a:xfrm>
            <a:off x="297898" y="5013572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PP2A-A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0C8208B-3B7B-115E-E93C-33888BD0EA94}"/>
              </a:ext>
            </a:extLst>
          </p:cNvPr>
          <p:cNvSpPr txBox="1"/>
          <p:nvPr/>
        </p:nvSpPr>
        <p:spPr>
          <a:xfrm>
            <a:off x="297898" y="5397323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PP2A-C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8AC7746-6FB9-E956-A4F1-7A291C1121E5}"/>
              </a:ext>
            </a:extLst>
          </p:cNvPr>
          <p:cNvSpPr txBox="1"/>
          <p:nvPr/>
        </p:nvSpPr>
        <p:spPr>
          <a:xfrm>
            <a:off x="3134142" y="5468754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- 35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A83DF48-DED9-AB28-76B3-00903B5B8B29}"/>
              </a:ext>
            </a:extLst>
          </p:cNvPr>
          <p:cNvSpPr txBox="1"/>
          <p:nvPr/>
        </p:nvSpPr>
        <p:spPr>
          <a:xfrm>
            <a:off x="3134142" y="5096479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- 55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FF166FB-FD53-E32E-C921-5D77C07CAF6B}"/>
              </a:ext>
            </a:extLst>
          </p:cNvPr>
          <p:cNvSpPr txBox="1"/>
          <p:nvPr/>
        </p:nvSpPr>
        <p:spPr>
          <a:xfrm>
            <a:off x="3129707" y="4644694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56FABDF-FE15-F79B-A569-666F4155F777}"/>
              </a:ext>
            </a:extLst>
          </p:cNvPr>
          <p:cNvSpPr txBox="1"/>
          <p:nvPr/>
        </p:nvSpPr>
        <p:spPr>
          <a:xfrm>
            <a:off x="297898" y="5770754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HSP90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9453CE3-CA97-6D60-280E-BA1C55101B90}"/>
              </a:ext>
            </a:extLst>
          </p:cNvPr>
          <p:cNvPicPr>
            <a:picLocks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7" t="865" b="1"/>
          <a:stretch/>
        </p:blipFill>
        <p:spPr>
          <a:xfrm>
            <a:off x="1292204" y="5747254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7EDDB4E-4275-1BE1-5D59-1A9428DC36E6}"/>
              </a:ext>
            </a:extLst>
          </p:cNvPr>
          <p:cNvSpPr txBox="1"/>
          <p:nvPr/>
        </p:nvSpPr>
        <p:spPr>
          <a:xfrm>
            <a:off x="3134142" y="5749862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</a:p>
        </p:txBody>
      </p:sp>
      <p:sp>
        <p:nvSpPr>
          <p:cNvPr id="7" name="Textfeld 104">
            <a:extLst>
              <a:ext uri="{FF2B5EF4-FFF2-40B4-BE49-F238E27FC236}">
                <a16:creationId xmlns:a16="http://schemas.microsoft.com/office/drawing/2014/main" id="{9E28E8AF-0D83-353D-8FDB-052913151D92}"/>
              </a:ext>
            </a:extLst>
          </p:cNvPr>
          <p:cNvSpPr txBox="1"/>
          <p:nvPr/>
        </p:nvSpPr>
        <p:spPr>
          <a:xfrm>
            <a:off x="5010709" y="0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Nguyen,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Fig. 1</a:t>
            </a:r>
          </a:p>
        </p:txBody>
      </p:sp>
    </p:spTree>
    <p:extLst>
      <p:ext uri="{BB962C8B-B14F-4D97-AF65-F5344CB8AC3E}">
        <p14:creationId xmlns:p14="http://schemas.microsoft.com/office/powerpoint/2010/main" val="508208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feld 40">
            <a:extLst>
              <a:ext uri="{FF2B5EF4-FFF2-40B4-BE49-F238E27FC236}">
                <a16:creationId xmlns:a16="http://schemas.microsoft.com/office/drawing/2014/main" id="{ADE394C6-F1CA-F292-9C01-77BDA2CEB93F}"/>
              </a:ext>
            </a:extLst>
          </p:cNvPr>
          <p:cNvSpPr txBox="1"/>
          <p:nvPr/>
        </p:nvSpPr>
        <p:spPr>
          <a:xfrm>
            <a:off x="5297" y="288214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3139264-45A6-4A22-65AD-BE7D11297511}"/>
              </a:ext>
            </a:extLst>
          </p:cNvPr>
          <p:cNvSpPr txBox="1"/>
          <p:nvPr/>
        </p:nvSpPr>
        <p:spPr>
          <a:xfrm>
            <a:off x="4101212" y="288214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90436E52-6808-FF26-02F5-BA5273F9ED1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11" y="3812991"/>
            <a:ext cx="21600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75E77317-2140-0F06-E292-0735BA22E6DF}"/>
              </a:ext>
            </a:extLst>
          </p:cNvPr>
          <p:cNvSpPr txBox="1"/>
          <p:nvPr/>
        </p:nvSpPr>
        <p:spPr>
          <a:xfrm>
            <a:off x="4313788" y="3469126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F62880DF-BE91-72B5-2764-146AE488BF81}"/>
              </a:ext>
            </a:extLst>
          </p:cNvPr>
          <p:cNvCxnSpPr/>
          <p:nvPr/>
        </p:nvCxnSpPr>
        <p:spPr>
          <a:xfrm>
            <a:off x="5493098" y="3389909"/>
            <a:ext cx="216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5DF7C2A6-84F6-65C7-8B39-4BA6CC4B6F84}"/>
              </a:ext>
            </a:extLst>
          </p:cNvPr>
          <p:cNvSpPr txBox="1"/>
          <p:nvPr/>
        </p:nvSpPr>
        <p:spPr>
          <a:xfrm>
            <a:off x="6322869" y="3107318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W22</a:t>
            </a:r>
          </a:p>
        </p:txBody>
      </p:sp>
      <p:graphicFrame>
        <p:nvGraphicFramePr>
          <p:cNvPr id="47" name="Tabelle 84">
            <a:extLst>
              <a:ext uri="{FF2B5EF4-FFF2-40B4-BE49-F238E27FC236}">
                <a16:creationId xmlns:a16="http://schemas.microsoft.com/office/drawing/2014/main" id="{457AE6A2-21B1-6AB1-04E7-B90D53B07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187801"/>
              </p:ext>
            </p:extLst>
          </p:nvPr>
        </p:nvGraphicFramePr>
        <p:xfrm>
          <a:off x="5493098" y="3501092"/>
          <a:ext cx="2164715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943">
                  <a:extLst>
                    <a:ext uri="{9D8B030D-6E8A-4147-A177-3AD203B41FA5}">
                      <a16:colId xmlns:a16="http://schemas.microsoft.com/office/drawing/2014/main" val="2421281386"/>
                    </a:ext>
                  </a:extLst>
                </a:gridCol>
                <a:gridCol w="432943">
                  <a:extLst>
                    <a:ext uri="{9D8B030D-6E8A-4147-A177-3AD203B41FA5}">
                      <a16:colId xmlns:a16="http://schemas.microsoft.com/office/drawing/2014/main" val="2107039662"/>
                    </a:ext>
                  </a:extLst>
                </a:gridCol>
                <a:gridCol w="432943">
                  <a:extLst>
                    <a:ext uri="{9D8B030D-6E8A-4147-A177-3AD203B41FA5}">
                      <a16:colId xmlns:a16="http://schemas.microsoft.com/office/drawing/2014/main" val="2782508819"/>
                    </a:ext>
                  </a:extLst>
                </a:gridCol>
                <a:gridCol w="432943">
                  <a:extLst>
                    <a:ext uri="{9D8B030D-6E8A-4147-A177-3AD203B41FA5}">
                      <a16:colId xmlns:a16="http://schemas.microsoft.com/office/drawing/2014/main" val="1248479451"/>
                    </a:ext>
                  </a:extLst>
                </a:gridCol>
                <a:gridCol w="432943">
                  <a:extLst>
                    <a:ext uri="{9D8B030D-6E8A-4147-A177-3AD203B41FA5}">
                      <a16:colId xmlns:a16="http://schemas.microsoft.com/office/drawing/2014/main" val="2690481922"/>
                    </a:ext>
                  </a:extLst>
                </a:gridCol>
              </a:tblGrid>
              <a:tr h="264323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695683"/>
                  </a:ext>
                </a:extLst>
              </a:tr>
            </a:tbl>
          </a:graphicData>
        </a:graphic>
      </p:graphicFrame>
      <p:pic>
        <p:nvPicPr>
          <p:cNvPr id="48" name="Grafik 47">
            <a:extLst>
              <a:ext uri="{FF2B5EF4-FFF2-40B4-BE49-F238E27FC236}">
                <a16:creationId xmlns:a16="http://schemas.microsoft.com/office/drawing/2014/main" id="{74F0CB12-91BF-E9F7-9381-E969DCCF53D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11" y="4169439"/>
            <a:ext cx="21600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3E18F0C2-861F-5800-9765-49F22F153E81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11" y="4525887"/>
            <a:ext cx="21600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49AF57EC-18F2-7B9A-5D5D-4A6503AF1F58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11" y="4878857"/>
            <a:ext cx="21600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B91EE3E8-8C55-0AFB-CB01-4ECCACDEB0BB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11" y="5235305"/>
            <a:ext cx="21600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46239E88-E659-C731-064F-B5A6EE68A2E6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811" y="5591751"/>
            <a:ext cx="21600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Textfeld 53">
            <a:extLst>
              <a:ext uri="{FF2B5EF4-FFF2-40B4-BE49-F238E27FC236}">
                <a16:creationId xmlns:a16="http://schemas.microsoft.com/office/drawing/2014/main" id="{DC2540D6-3A9B-180A-E837-970E4330E5D0}"/>
              </a:ext>
            </a:extLst>
          </p:cNvPr>
          <p:cNvSpPr txBox="1"/>
          <p:nvPr/>
        </p:nvSpPr>
        <p:spPr>
          <a:xfrm>
            <a:off x="4313788" y="3839171"/>
            <a:ext cx="498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6CB9714D-5444-B588-3A46-30FFAA1176FC}"/>
              </a:ext>
            </a:extLst>
          </p:cNvPr>
          <p:cNvSpPr txBox="1"/>
          <p:nvPr/>
        </p:nvSpPr>
        <p:spPr>
          <a:xfrm>
            <a:off x="4313788" y="4193043"/>
            <a:ext cx="652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PR130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4D186A1E-08FE-E3EE-72FD-E705E51C8884}"/>
              </a:ext>
            </a:extLst>
          </p:cNvPr>
          <p:cNvSpPr txBox="1"/>
          <p:nvPr/>
        </p:nvSpPr>
        <p:spPr>
          <a:xfrm>
            <a:off x="4313788" y="4543808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pKAP1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2B676D2A-0A23-3BF1-0BE4-993B0BAFC35C}"/>
              </a:ext>
            </a:extLst>
          </p:cNvPr>
          <p:cNvSpPr txBox="1"/>
          <p:nvPr/>
        </p:nvSpPr>
        <p:spPr>
          <a:xfrm>
            <a:off x="4313788" y="4901669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HSP90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302534E5-66B0-2A30-504E-BC41C4F89A72}"/>
              </a:ext>
            </a:extLst>
          </p:cNvPr>
          <p:cNvSpPr txBox="1"/>
          <p:nvPr/>
        </p:nvSpPr>
        <p:spPr>
          <a:xfrm>
            <a:off x="4313788" y="5258073"/>
            <a:ext cx="647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Symbol" panose="05050102010706020507" pitchFamily="18" charset="2"/>
                <a:cs typeface="Arial" panose="020B0604020202020204" pitchFamily="34" charset="0"/>
              </a:rPr>
              <a:t>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H2AX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8017297D-A222-D873-9164-C981F0D6C053}"/>
              </a:ext>
            </a:extLst>
          </p:cNvPr>
          <p:cNvSpPr txBox="1"/>
          <p:nvPr/>
        </p:nvSpPr>
        <p:spPr>
          <a:xfrm>
            <a:off x="4313788" y="5620821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HSP90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51F56517-04D4-C8FB-75AF-72E87F3CAC5C}"/>
              </a:ext>
            </a:extLst>
          </p:cNvPr>
          <p:cNvSpPr txBox="1"/>
          <p:nvPr/>
        </p:nvSpPr>
        <p:spPr>
          <a:xfrm>
            <a:off x="7575632" y="484834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FC42378A-CE7E-8D3E-B0F8-A01CB3F7ECCB}"/>
              </a:ext>
            </a:extLst>
          </p:cNvPr>
          <p:cNvSpPr txBox="1"/>
          <p:nvPr/>
        </p:nvSpPr>
        <p:spPr>
          <a:xfrm>
            <a:off x="7575632" y="4630556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739EDDAF-3AC4-7F5C-8C2E-6F5C160ECCF8}"/>
              </a:ext>
            </a:extLst>
          </p:cNvPr>
          <p:cNvSpPr txBox="1"/>
          <p:nvPr/>
        </p:nvSpPr>
        <p:spPr>
          <a:xfrm>
            <a:off x="7575632" y="418700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- 130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9D7BCA22-8B2F-AA88-D1BF-51D1BEBD8769}"/>
              </a:ext>
            </a:extLst>
          </p:cNvPr>
          <p:cNvSpPr txBox="1"/>
          <p:nvPr/>
        </p:nvSpPr>
        <p:spPr>
          <a:xfrm>
            <a:off x="7575632" y="3903634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- 250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ED4DD9A9-750B-FA34-5FEB-F965B3B471E2}"/>
              </a:ext>
            </a:extLst>
          </p:cNvPr>
          <p:cNvSpPr txBox="1"/>
          <p:nvPr/>
        </p:nvSpPr>
        <p:spPr>
          <a:xfrm>
            <a:off x="7575632" y="5273385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- 15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AF0EA61-6466-7168-5CC3-0B4986C2D910}"/>
              </a:ext>
            </a:extLst>
          </p:cNvPr>
          <p:cNvSpPr txBox="1"/>
          <p:nvPr/>
        </p:nvSpPr>
        <p:spPr>
          <a:xfrm>
            <a:off x="7575632" y="5586854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108D6DCE-0DD8-34B6-D3BC-5B3C187B42B0}"/>
              </a:ext>
            </a:extLst>
          </p:cNvPr>
          <p:cNvSpPr txBox="1"/>
          <p:nvPr/>
        </p:nvSpPr>
        <p:spPr>
          <a:xfrm>
            <a:off x="1018806" y="365998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D2D9F1D7-2FBA-9662-4BA5-D0A6BE8FA2EB}"/>
              </a:ext>
            </a:extLst>
          </p:cNvPr>
          <p:cNvSpPr txBox="1"/>
          <p:nvPr/>
        </p:nvSpPr>
        <p:spPr>
          <a:xfrm>
            <a:off x="1108044" y="434923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D30CD506-3110-C16D-15A3-E71636EE6B0A}"/>
              </a:ext>
            </a:extLst>
          </p:cNvPr>
          <p:cNvSpPr txBox="1"/>
          <p:nvPr/>
        </p:nvSpPr>
        <p:spPr>
          <a:xfrm>
            <a:off x="1155242" y="503018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3DAAFD6E-7C98-7DE7-7A49-86D04852737D}"/>
              </a:ext>
            </a:extLst>
          </p:cNvPr>
          <p:cNvSpPr txBox="1"/>
          <p:nvPr/>
        </p:nvSpPr>
        <p:spPr>
          <a:xfrm>
            <a:off x="2390841" y="3099419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W22</a:t>
            </a:r>
          </a:p>
        </p:txBody>
      </p:sp>
      <p:graphicFrame>
        <p:nvGraphicFramePr>
          <p:cNvPr id="78" name="Objekt 77">
            <a:extLst>
              <a:ext uri="{FF2B5EF4-FFF2-40B4-BE49-F238E27FC236}">
                <a16:creationId xmlns:a16="http://schemas.microsoft.com/office/drawing/2014/main" id="{BAB452BF-8677-38CF-B207-21DDBFA563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6485439"/>
              </p:ext>
            </p:extLst>
          </p:nvPr>
        </p:nvGraphicFramePr>
        <p:xfrm>
          <a:off x="1298472" y="3288713"/>
          <a:ext cx="2874962" cy="201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2" imgW="3149600" imgH="2201885" progId="Prism8.Document">
                  <p:embed/>
                </p:oleObj>
              </mc:Choice>
              <mc:Fallback>
                <p:oleObj name="Prism 8" r:id="rId12" imgW="3149600" imgH="2201885" progId="Prism8.Document">
                  <p:embed/>
                  <p:pic>
                    <p:nvPicPr>
                      <p:cNvPr id="78" name="Objekt 77">
                        <a:extLst>
                          <a:ext uri="{FF2B5EF4-FFF2-40B4-BE49-F238E27FC236}">
                            <a16:creationId xmlns:a16="http://schemas.microsoft.com/office/drawing/2014/main" id="{BAB452BF-8677-38CF-B207-21DDBFA563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298472" y="3288713"/>
                        <a:ext cx="2874962" cy="2011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Tabelle 41">
            <a:extLst>
              <a:ext uri="{FF2B5EF4-FFF2-40B4-BE49-F238E27FC236}">
                <a16:creationId xmlns:a16="http://schemas.microsoft.com/office/drawing/2014/main" id="{0C2B2436-75C9-2C10-F227-4FD27E4BE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10243"/>
              </p:ext>
            </p:extLst>
          </p:nvPr>
        </p:nvGraphicFramePr>
        <p:xfrm>
          <a:off x="1411350" y="5252268"/>
          <a:ext cx="2507712" cy="26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52">
                  <a:extLst>
                    <a:ext uri="{9D8B030D-6E8A-4147-A177-3AD203B41FA5}">
                      <a16:colId xmlns:a16="http://schemas.microsoft.com/office/drawing/2014/main" val="450834374"/>
                    </a:ext>
                  </a:extLst>
                </a:gridCol>
                <a:gridCol w="417952">
                  <a:extLst>
                    <a:ext uri="{9D8B030D-6E8A-4147-A177-3AD203B41FA5}">
                      <a16:colId xmlns:a16="http://schemas.microsoft.com/office/drawing/2014/main" val="2882623387"/>
                    </a:ext>
                  </a:extLst>
                </a:gridCol>
                <a:gridCol w="417952">
                  <a:extLst>
                    <a:ext uri="{9D8B030D-6E8A-4147-A177-3AD203B41FA5}">
                      <a16:colId xmlns:a16="http://schemas.microsoft.com/office/drawing/2014/main" val="1258222584"/>
                    </a:ext>
                  </a:extLst>
                </a:gridCol>
                <a:gridCol w="417952">
                  <a:extLst>
                    <a:ext uri="{9D8B030D-6E8A-4147-A177-3AD203B41FA5}">
                      <a16:colId xmlns:a16="http://schemas.microsoft.com/office/drawing/2014/main" val="3436828557"/>
                    </a:ext>
                  </a:extLst>
                </a:gridCol>
                <a:gridCol w="417952">
                  <a:extLst>
                    <a:ext uri="{9D8B030D-6E8A-4147-A177-3AD203B41FA5}">
                      <a16:colId xmlns:a16="http://schemas.microsoft.com/office/drawing/2014/main" val="3315192369"/>
                    </a:ext>
                  </a:extLst>
                </a:gridCol>
                <a:gridCol w="417952">
                  <a:extLst>
                    <a:ext uri="{9D8B030D-6E8A-4147-A177-3AD203B41FA5}">
                      <a16:colId xmlns:a16="http://schemas.microsoft.com/office/drawing/2014/main" val="1557203937"/>
                    </a:ext>
                  </a:extLst>
                </a:gridCol>
              </a:tblGrid>
              <a:tr h="189435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59864"/>
                  </a:ext>
                </a:extLst>
              </a:tr>
            </a:tbl>
          </a:graphicData>
        </a:graphic>
      </p:graphicFrame>
      <p:sp>
        <p:nvSpPr>
          <p:cNvPr id="80" name="Textfeld 79">
            <a:extLst>
              <a:ext uri="{FF2B5EF4-FFF2-40B4-BE49-F238E27FC236}">
                <a16:creationId xmlns:a16="http://schemas.microsoft.com/office/drawing/2014/main" id="{898BBF0D-06CA-6174-0988-505ED73FF1DD}"/>
              </a:ext>
            </a:extLst>
          </p:cNvPr>
          <p:cNvSpPr txBox="1"/>
          <p:nvPr/>
        </p:nvSpPr>
        <p:spPr>
          <a:xfrm>
            <a:off x="202215" y="5247119"/>
            <a:ext cx="1260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(µM)</a:t>
            </a: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89A8492F-F826-26B0-F703-AE862DBA8EE3}"/>
              </a:ext>
            </a:extLst>
          </p:cNvPr>
          <p:cNvSpPr txBox="1"/>
          <p:nvPr/>
        </p:nvSpPr>
        <p:spPr>
          <a:xfrm rot="16200000">
            <a:off x="288837" y="4279249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CA031D6D-5552-8E38-9BE7-235194AE5FCD}"/>
              </a:ext>
            </a:extLst>
          </p:cNvPr>
          <p:cNvSpPr txBox="1"/>
          <p:nvPr/>
        </p:nvSpPr>
        <p:spPr>
          <a:xfrm>
            <a:off x="1432785" y="5594940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4920388D-462E-7774-D00D-ACB32F01B2B7}"/>
              </a:ext>
            </a:extLst>
          </p:cNvPr>
          <p:cNvSpPr txBox="1"/>
          <p:nvPr/>
        </p:nvSpPr>
        <p:spPr>
          <a:xfrm>
            <a:off x="2879387" y="5600739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hteck 84">
            <a:extLst>
              <a:ext uri="{FF2B5EF4-FFF2-40B4-BE49-F238E27FC236}">
                <a16:creationId xmlns:a16="http://schemas.microsoft.com/office/drawing/2014/main" id="{FFF57625-AEC8-0F04-FC21-B54F2B63B6AC}"/>
              </a:ext>
            </a:extLst>
          </p:cNvPr>
          <p:cNvSpPr/>
          <p:nvPr/>
        </p:nvSpPr>
        <p:spPr>
          <a:xfrm>
            <a:off x="1242797" y="5643439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Rechteck 85">
            <a:extLst>
              <a:ext uri="{FF2B5EF4-FFF2-40B4-BE49-F238E27FC236}">
                <a16:creationId xmlns:a16="http://schemas.microsoft.com/office/drawing/2014/main" id="{A75E672C-40E8-84B0-95DA-09D91BC8D89D}"/>
              </a:ext>
            </a:extLst>
          </p:cNvPr>
          <p:cNvSpPr/>
          <p:nvPr/>
        </p:nvSpPr>
        <p:spPr>
          <a:xfrm>
            <a:off x="2689399" y="5649238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E1A0E4C-C118-6B2A-2B8A-F79924F852F9}"/>
              </a:ext>
            </a:extLst>
          </p:cNvPr>
          <p:cNvSpPr txBox="1"/>
          <p:nvPr/>
        </p:nvSpPr>
        <p:spPr>
          <a:xfrm>
            <a:off x="7617760" y="3498413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F6E31398-8324-AD7F-6C27-6CCA2B2BF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173362"/>
              </p:ext>
            </p:extLst>
          </p:nvPr>
        </p:nvGraphicFramePr>
        <p:xfrm>
          <a:off x="1566198" y="1004713"/>
          <a:ext cx="2811297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389">
                  <a:extLst>
                    <a:ext uri="{9D8B030D-6E8A-4147-A177-3AD203B41FA5}">
                      <a16:colId xmlns:a16="http://schemas.microsoft.com/office/drawing/2014/main" val="3878398252"/>
                    </a:ext>
                  </a:extLst>
                </a:gridCol>
                <a:gridCol w="606517">
                  <a:extLst>
                    <a:ext uri="{9D8B030D-6E8A-4147-A177-3AD203B41FA5}">
                      <a16:colId xmlns:a16="http://schemas.microsoft.com/office/drawing/2014/main" val="3382175319"/>
                    </a:ext>
                  </a:extLst>
                </a:gridCol>
                <a:gridCol w="588953">
                  <a:extLst>
                    <a:ext uri="{9D8B030D-6E8A-4147-A177-3AD203B41FA5}">
                      <a16:colId xmlns:a16="http://schemas.microsoft.com/office/drawing/2014/main" val="3495604229"/>
                    </a:ext>
                  </a:extLst>
                </a:gridCol>
                <a:gridCol w="531143">
                  <a:extLst>
                    <a:ext uri="{9D8B030D-6E8A-4147-A177-3AD203B41FA5}">
                      <a16:colId xmlns:a16="http://schemas.microsoft.com/office/drawing/2014/main" val="1824032208"/>
                    </a:ext>
                  </a:extLst>
                </a:gridCol>
                <a:gridCol w="513295">
                  <a:extLst>
                    <a:ext uri="{9D8B030D-6E8A-4147-A177-3AD203B41FA5}">
                      <a16:colId xmlns:a16="http://schemas.microsoft.com/office/drawing/2014/main" val="294087315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S411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8513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8248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3972109"/>
                  </a:ext>
                </a:extLst>
              </a:tr>
            </a:tbl>
          </a:graphicData>
        </a:graphic>
      </p:graphicFrame>
      <p:graphicFrame>
        <p:nvGraphicFramePr>
          <p:cNvPr id="31" name="Tabelle 30">
            <a:extLst>
              <a:ext uri="{FF2B5EF4-FFF2-40B4-BE49-F238E27FC236}">
                <a16:creationId xmlns:a16="http://schemas.microsoft.com/office/drawing/2014/main" id="{E3746154-72F3-BBA1-56CE-0216F55BA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685828"/>
              </p:ext>
            </p:extLst>
          </p:nvPr>
        </p:nvGraphicFramePr>
        <p:xfrm>
          <a:off x="4423899" y="1004713"/>
          <a:ext cx="2221041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886">
                  <a:extLst>
                    <a:ext uri="{9D8B030D-6E8A-4147-A177-3AD203B41FA5}">
                      <a16:colId xmlns:a16="http://schemas.microsoft.com/office/drawing/2014/main" val="1712901675"/>
                    </a:ext>
                  </a:extLst>
                </a:gridCol>
                <a:gridCol w="557385">
                  <a:extLst>
                    <a:ext uri="{9D8B030D-6E8A-4147-A177-3AD203B41FA5}">
                      <a16:colId xmlns:a16="http://schemas.microsoft.com/office/drawing/2014/main" val="3841292890"/>
                    </a:ext>
                  </a:extLst>
                </a:gridCol>
                <a:gridCol w="557385">
                  <a:extLst>
                    <a:ext uri="{9D8B030D-6E8A-4147-A177-3AD203B41FA5}">
                      <a16:colId xmlns:a16="http://schemas.microsoft.com/office/drawing/2014/main" val="2338351334"/>
                    </a:ext>
                  </a:extLst>
                </a:gridCol>
                <a:gridCol w="557385">
                  <a:extLst>
                    <a:ext uri="{9D8B030D-6E8A-4147-A177-3AD203B41FA5}">
                      <a16:colId xmlns:a16="http://schemas.microsoft.com/office/drawing/2014/main" val="338866654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S821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8296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8296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9591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783089"/>
                  </a:ext>
                </a:extLst>
              </a:tr>
            </a:tbl>
          </a:graphicData>
        </a:graphic>
      </p:graphicFrame>
      <p:sp>
        <p:nvSpPr>
          <p:cNvPr id="72" name="Textfeld 71">
            <a:extLst>
              <a:ext uri="{FF2B5EF4-FFF2-40B4-BE49-F238E27FC236}">
                <a16:creationId xmlns:a16="http://schemas.microsoft.com/office/drawing/2014/main" id="{C314F97B-294E-FC76-17A7-487F30EB2AD1}"/>
              </a:ext>
            </a:extLst>
          </p:cNvPr>
          <p:cNvSpPr txBox="1"/>
          <p:nvPr/>
        </p:nvSpPr>
        <p:spPr>
          <a:xfrm>
            <a:off x="8499" y="39350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C5E6ED17-0517-4238-B178-2BB6CBF96FA3}"/>
              </a:ext>
            </a:extLst>
          </p:cNvPr>
          <p:cNvSpPr txBox="1"/>
          <p:nvPr/>
        </p:nvSpPr>
        <p:spPr>
          <a:xfrm>
            <a:off x="2544707" y="634876"/>
            <a:ext cx="879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D9B6345F-5ECA-1CBA-8B6F-68449336DFDA}"/>
              </a:ext>
            </a:extLst>
          </p:cNvPr>
          <p:cNvSpPr txBox="1"/>
          <p:nvPr/>
        </p:nvSpPr>
        <p:spPr>
          <a:xfrm>
            <a:off x="4991047" y="634876"/>
            <a:ext cx="879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BC61003E-623D-7CC5-29AE-FB939EBD37BD}"/>
              </a:ext>
            </a:extLst>
          </p:cNvPr>
          <p:cNvCxnSpPr>
            <a:cxnSpLocks/>
          </p:cNvCxnSpPr>
          <p:nvPr/>
        </p:nvCxnSpPr>
        <p:spPr>
          <a:xfrm>
            <a:off x="1584601" y="895492"/>
            <a:ext cx="277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>
            <a:extLst>
              <a:ext uri="{FF2B5EF4-FFF2-40B4-BE49-F238E27FC236}">
                <a16:creationId xmlns:a16="http://schemas.microsoft.com/office/drawing/2014/main" id="{92210BDD-A232-C714-E156-9486BFEDFD88}"/>
              </a:ext>
            </a:extLst>
          </p:cNvPr>
          <p:cNvCxnSpPr>
            <a:cxnSpLocks/>
          </p:cNvCxnSpPr>
          <p:nvPr/>
        </p:nvCxnSpPr>
        <p:spPr>
          <a:xfrm>
            <a:off x="4446094" y="895492"/>
            <a:ext cx="21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Grafik 94">
            <a:extLst>
              <a:ext uri="{FF2B5EF4-FFF2-40B4-BE49-F238E27FC236}">
                <a16:creationId xmlns:a16="http://schemas.microsoft.com/office/drawing/2014/main" id="{81581AF2-DFE8-2825-B0C0-73AA564D83D2}"/>
              </a:ext>
            </a:extLst>
          </p:cNvPr>
          <p:cNvPicPr>
            <a:picLocks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94" r="57740" b="1"/>
          <a:stretch/>
        </p:blipFill>
        <p:spPr>
          <a:xfrm>
            <a:off x="1584601" y="1316781"/>
            <a:ext cx="2793600" cy="3610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6" name="Textfeld 95">
            <a:extLst>
              <a:ext uri="{FF2B5EF4-FFF2-40B4-BE49-F238E27FC236}">
                <a16:creationId xmlns:a16="http://schemas.microsoft.com/office/drawing/2014/main" id="{39D99238-B8C4-157B-7B04-FEF3E1BDDCAB}"/>
              </a:ext>
            </a:extLst>
          </p:cNvPr>
          <p:cNvSpPr txBox="1"/>
          <p:nvPr/>
        </p:nvSpPr>
        <p:spPr>
          <a:xfrm>
            <a:off x="652451" y="1363094"/>
            <a:ext cx="476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p53</a:t>
            </a:r>
          </a:p>
        </p:txBody>
      </p:sp>
      <p:pic>
        <p:nvPicPr>
          <p:cNvPr id="97" name="Grafik 96">
            <a:extLst>
              <a:ext uri="{FF2B5EF4-FFF2-40B4-BE49-F238E27FC236}">
                <a16:creationId xmlns:a16="http://schemas.microsoft.com/office/drawing/2014/main" id="{8A6C558B-804C-CD53-7DEF-FA5894438B7B}"/>
              </a:ext>
            </a:extLst>
          </p:cNvPr>
          <p:cNvPicPr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2" r="58239" b="27777"/>
          <a:stretch/>
        </p:blipFill>
        <p:spPr>
          <a:xfrm>
            <a:off x="1584601" y="1715764"/>
            <a:ext cx="27936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8" name="Textfeld 97">
            <a:extLst>
              <a:ext uri="{FF2B5EF4-FFF2-40B4-BE49-F238E27FC236}">
                <a16:creationId xmlns:a16="http://schemas.microsoft.com/office/drawing/2014/main" id="{4B293E26-63E7-8255-3E6F-8DB92EF95C4E}"/>
              </a:ext>
            </a:extLst>
          </p:cNvPr>
          <p:cNvSpPr txBox="1"/>
          <p:nvPr/>
        </p:nvSpPr>
        <p:spPr>
          <a:xfrm>
            <a:off x="652451" y="1757264"/>
            <a:ext cx="476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p21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E91ADD08-5C23-58E8-90CF-809EBDE1B75B}"/>
              </a:ext>
            </a:extLst>
          </p:cNvPr>
          <p:cNvSpPr txBox="1"/>
          <p:nvPr/>
        </p:nvSpPr>
        <p:spPr>
          <a:xfrm>
            <a:off x="6532154" y="1288178"/>
            <a:ext cx="821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- 55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211330B1-1A6C-82CC-0B81-37AFBD8BF4B7}"/>
              </a:ext>
            </a:extLst>
          </p:cNvPr>
          <p:cNvSpPr txBox="1"/>
          <p:nvPr/>
        </p:nvSpPr>
        <p:spPr>
          <a:xfrm>
            <a:off x="6532154" y="1632480"/>
            <a:ext cx="821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- 25</a:t>
            </a:r>
          </a:p>
        </p:txBody>
      </p:sp>
      <p:pic>
        <p:nvPicPr>
          <p:cNvPr id="101" name="Grafik 100">
            <a:extLst>
              <a:ext uri="{FF2B5EF4-FFF2-40B4-BE49-F238E27FC236}">
                <a16:creationId xmlns:a16="http://schemas.microsoft.com/office/drawing/2014/main" id="{0799127D-FCA0-0EA2-EA20-3A66208F4E9A}"/>
              </a:ext>
            </a:extLst>
          </p:cNvPr>
          <p:cNvPicPr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7" r="58152" b="31256"/>
          <a:stretch/>
        </p:blipFill>
        <p:spPr>
          <a:xfrm>
            <a:off x="1584601" y="2112205"/>
            <a:ext cx="27936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2" name="Textfeld 101">
            <a:extLst>
              <a:ext uri="{FF2B5EF4-FFF2-40B4-BE49-F238E27FC236}">
                <a16:creationId xmlns:a16="http://schemas.microsoft.com/office/drawing/2014/main" id="{5153B93E-6966-1504-5213-5F77E4576B3D}"/>
              </a:ext>
            </a:extLst>
          </p:cNvPr>
          <p:cNvSpPr txBox="1"/>
          <p:nvPr/>
        </p:nvSpPr>
        <p:spPr>
          <a:xfrm>
            <a:off x="652451" y="2159543"/>
            <a:ext cx="689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54E31293-8244-BFF0-85F6-FFDA726812E0}"/>
              </a:ext>
            </a:extLst>
          </p:cNvPr>
          <p:cNvSpPr txBox="1"/>
          <p:nvPr/>
        </p:nvSpPr>
        <p:spPr>
          <a:xfrm>
            <a:off x="6532154" y="2153362"/>
            <a:ext cx="821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- 40</a:t>
            </a:r>
          </a:p>
        </p:txBody>
      </p:sp>
      <p:pic>
        <p:nvPicPr>
          <p:cNvPr id="104" name="Grafik 103">
            <a:extLst>
              <a:ext uri="{FF2B5EF4-FFF2-40B4-BE49-F238E27FC236}">
                <a16:creationId xmlns:a16="http://schemas.microsoft.com/office/drawing/2014/main" id="{D82A3A81-3FA5-C997-20FB-52B5F7D9E908}"/>
              </a:ext>
            </a:extLst>
          </p:cNvPr>
          <p:cNvPicPr>
            <a:picLocks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66" t="-294" r="17411" b="1"/>
          <a:stretch/>
        </p:blipFill>
        <p:spPr>
          <a:xfrm>
            <a:off x="4423901" y="1316781"/>
            <a:ext cx="2188800" cy="3610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5" name="Grafik 104">
            <a:extLst>
              <a:ext uri="{FF2B5EF4-FFF2-40B4-BE49-F238E27FC236}">
                <a16:creationId xmlns:a16="http://schemas.microsoft.com/office/drawing/2014/main" id="{804A4106-3482-2149-6FAE-8B30A3372B4D}"/>
              </a:ext>
            </a:extLst>
          </p:cNvPr>
          <p:cNvPicPr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5" t="8751" r="17411" b="27777"/>
          <a:stretch/>
        </p:blipFill>
        <p:spPr>
          <a:xfrm>
            <a:off x="4423899" y="1715764"/>
            <a:ext cx="21888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6" name="Grafik 105">
            <a:extLst>
              <a:ext uri="{FF2B5EF4-FFF2-40B4-BE49-F238E27FC236}">
                <a16:creationId xmlns:a16="http://schemas.microsoft.com/office/drawing/2014/main" id="{99BFA30E-8426-38D9-E035-766B8DF6B085}"/>
              </a:ext>
            </a:extLst>
          </p:cNvPr>
          <p:cNvPicPr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5" t="2929" r="17411" b="31256"/>
          <a:stretch/>
        </p:blipFill>
        <p:spPr>
          <a:xfrm>
            <a:off x="4423899" y="2112205"/>
            <a:ext cx="21888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7" name="Textfeld 106">
            <a:extLst>
              <a:ext uri="{FF2B5EF4-FFF2-40B4-BE49-F238E27FC236}">
                <a16:creationId xmlns:a16="http://schemas.microsoft.com/office/drawing/2014/main" id="{3D65C2FF-0879-FCEC-28FC-8D701804A58A}"/>
              </a:ext>
            </a:extLst>
          </p:cNvPr>
          <p:cNvSpPr txBox="1"/>
          <p:nvPr/>
        </p:nvSpPr>
        <p:spPr>
          <a:xfrm>
            <a:off x="6566691" y="988922"/>
            <a:ext cx="975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sp>
        <p:nvSpPr>
          <p:cNvPr id="3" name="Textfeld 104">
            <a:extLst>
              <a:ext uri="{FF2B5EF4-FFF2-40B4-BE49-F238E27FC236}">
                <a16:creationId xmlns:a16="http://schemas.microsoft.com/office/drawing/2014/main" id="{CD858610-1A70-78C3-A3F2-9B64FD28B4BD}"/>
              </a:ext>
            </a:extLst>
          </p:cNvPr>
          <p:cNvSpPr txBox="1"/>
          <p:nvPr/>
        </p:nvSpPr>
        <p:spPr>
          <a:xfrm>
            <a:off x="5151389" y="0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Nguyen,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Fig. 2</a:t>
            </a:r>
          </a:p>
        </p:txBody>
      </p:sp>
    </p:spTree>
    <p:extLst>
      <p:ext uri="{BB962C8B-B14F-4D97-AF65-F5344CB8AC3E}">
        <p14:creationId xmlns:p14="http://schemas.microsoft.com/office/powerpoint/2010/main" val="36524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>
            <a:extLst>
              <a:ext uri="{FF2B5EF4-FFF2-40B4-BE49-F238E27FC236}">
                <a16:creationId xmlns:a16="http://schemas.microsoft.com/office/drawing/2014/main" id="{55796CE6-0C9C-00CF-5CCC-F3095AC0DF4C}"/>
              </a:ext>
            </a:extLst>
          </p:cNvPr>
          <p:cNvSpPr txBox="1"/>
          <p:nvPr/>
        </p:nvSpPr>
        <p:spPr>
          <a:xfrm>
            <a:off x="278058" y="1868570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PR130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7CC942C-D986-74A5-D7A6-36D73DE0E1D5}"/>
              </a:ext>
            </a:extLst>
          </p:cNvPr>
          <p:cNvSpPr txBox="1"/>
          <p:nvPr/>
        </p:nvSpPr>
        <p:spPr>
          <a:xfrm>
            <a:off x="3125573" y="1853838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- 130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94EA0042-FE93-A3AC-6590-C4EEC8FF5BA8}"/>
              </a:ext>
            </a:extLst>
          </p:cNvPr>
          <p:cNvSpPr txBox="1"/>
          <p:nvPr/>
        </p:nvSpPr>
        <p:spPr>
          <a:xfrm>
            <a:off x="278058" y="2246997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HSP90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DA314E80-57B8-A64E-A55F-9479AB160A86}"/>
              </a:ext>
            </a:extLst>
          </p:cNvPr>
          <p:cNvSpPr txBox="1"/>
          <p:nvPr/>
        </p:nvSpPr>
        <p:spPr>
          <a:xfrm>
            <a:off x="3125573" y="2223431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4C61F9B3-CC2B-4D05-99F7-F457782B2257}"/>
              </a:ext>
            </a:extLst>
          </p:cNvPr>
          <p:cNvSpPr txBox="1"/>
          <p:nvPr/>
        </p:nvSpPr>
        <p:spPr>
          <a:xfrm>
            <a:off x="3125573" y="1471481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7" name="Gerader Verbinder 126">
            <a:extLst>
              <a:ext uri="{FF2B5EF4-FFF2-40B4-BE49-F238E27FC236}">
                <a16:creationId xmlns:a16="http://schemas.microsoft.com/office/drawing/2014/main" id="{E1999860-F6CF-A5FA-49B4-CAE64B7EFFBB}"/>
              </a:ext>
            </a:extLst>
          </p:cNvPr>
          <p:cNvCxnSpPr>
            <a:cxnSpLocks/>
          </p:cNvCxnSpPr>
          <p:nvPr/>
        </p:nvCxnSpPr>
        <p:spPr>
          <a:xfrm>
            <a:off x="1282514" y="989343"/>
            <a:ext cx="190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feld 127">
            <a:extLst>
              <a:ext uri="{FF2B5EF4-FFF2-40B4-BE49-F238E27FC236}">
                <a16:creationId xmlns:a16="http://schemas.microsoft.com/office/drawing/2014/main" id="{D996FB4B-09F1-F2DA-1317-A3F7D27DBE27}"/>
              </a:ext>
            </a:extLst>
          </p:cNvPr>
          <p:cNvSpPr txBox="1"/>
          <p:nvPr/>
        </p:nvSpPr>
        <p:spPr>
          <a:xfrm>
            <a:off x="1598990" y="711029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MIA PaCA-2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9" name="Tabelle 13">
            <a:extLst>
              <a:ext uri="{FF2B5EF4-FFF2-40B4-BE49-F238E27FC236}">
                <a16:creationId xmlns:a16="http://schemas.microsoft.com/office/drawing/2014/main" id="{7A9C38B1-A885-3602-2370-42BBEE27F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873803"/>
              </p:ext>
            </p:extLst>
          </p:nvPr>
        </p:nvGraphicFramePr>
        <p:xfrm>
          <a:off x="1282514" y="1156228"/>
          <a:ext cx="1917429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121">
                  <a:extLst>
                    <a:ext uri="{9D8B030D-6E8A-4147-A177-3AD203B41FA5}">
                      <a16:colId xmlns:a16="http://schemas.microsoft.com/office/drawing/2014/main" val="2096500506"/>
                    </a:ext>
                  </a:extLst>
                </a:gridCol>
                <a:gridCol w="498066">
                  <a:extLst>
                    <a:ext uri="{9D8B030D-6E8A-4147-A177-3AD203B41FA5}">
                      <a16:colId xmlns:a16="http://schemas.microsoft.com/office/drawing/2014/main" val="1715778544"/>
                    </a:ext>
                  </a:extLst>
                </a:gridCol>
                <a:gridCol w="473121">
                  <a:extLst>
                    <a:ext uri="{9D8B030D-6E8A-4147-A177-3AD203B41FA5}">
                      <a16:colId xmlns:a16="http://schemas.microsoft.com/office/drawing/2014/main" val="817361966"/>
                    </a:ext>
                  </a:extLst>
                </a:gridCol>
                <a:gridCol w="473121">
                  <a:extLst>
                    <a:ext uri="{9D8B030D-6E8A-4147-A177-3AD203B41FA5}">
                      <a16:colId xmlns:a16="http://schemas.microsoft.com/office/drawing/2014/main" val="4075578385"/>
                    </a:ext>
                  </a:extLst>
                </a:gridCol>
              </a:tblGrid>
              <a:tr h="272362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025456"/>
                  </a:ext>
                </a:extLst>
              </a:tr>
            </a:tbl>
          </a:graphicData>
        </a:graphic>
      </p:graphicFrame>
      <p:sp>
        <p:nvSpPr>
          <p:cNvPr id="130" name="Textfeld 129">
            <a:extLst>
              <a:ext uri="{FF2B5EF4-FFF2-40B4-BE49-F238E27FC236}">
                <a16:creationId xmlns:a16="http://schemas.microsoft.com/office/drawing/2014/main" id="{10C371F7-6BD8-614D-EFF9-B88754CA4D39}"/>
              </a:ext>
            </a:extLst>
          </p:cNvPr>
          <p:cNvSpPr txBox="1"/>
          <p:nvPr/>
        </p:nvSpPr>
        <p:spPr>
          <a:xfrm>
            <a:off x="278058" y="1156228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D301045D-1800-8694-4F97-4A27141AA7DE}"/>
              </a:ext>
            </a:extLst>
          </p:cNvPr>
          <p:cNvSpPr txBox="1"/>
          <p:nvPr/>
        </p:nvSpPr>
        <p:spPr>
          <a:xfrm>
            <a:off x="278058" y="1473800"/>
            <a:ext cx="144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chloroquine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9" name="Tabelle 138">
            <a:extLst>
              <a:ext uri="{FF2B5EF4-FFF2-40B4-BE49-F238E27FC236}">
                <a16:creationId xmlns:a16="http://schemas.microsoft.com/office/drawing/2014/main" id="{387FA37D-8DE3-246F-2C16-B4E1F3770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117246"/>
              </p:ext>
            </p:extLst>
          </p:nvPr>
        </p:nvGraphicFramePr>
        <p:xfrm>
          <a:off x="1282514" y="1473800"/>
          <a:ext cx="1917428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357">
                  <a:extLst>
                    <a:ext uri="{9D8B030D-6E8A-4147-A177-3AD203B41FA5}">
                      <a16:colId xmlns:a16="http://schemas.microsoft.com/office/drawing/2014/main" val="1442291800"/>
                    </a:ext>
                  </a:extLst>
                </a:gridCol>
                <a:gridCol w="479357">
                  <a:extLst>
                    <a:ext uri="{9D8B030D-6E8A-4147-A177-3AD203B41FA5}">
                      <a16:colId xmlns:a16="http://schemas.microsoft.com/office/drawing/2014/main" val="1429153932"/>
                    </a:ext>
                  </a:extLst>
                </a:gridCol>
                <a:gridCol w="479357">
                  <a:extLst>
                    <a:ext uri="{9D8B030D-6E8A-4147-A177-3AD203B41FA5}">
                      <a16:colId xmlns:a16="http://schemas.microsoft.com/office/drawing/2014/main" val="879421591"/>
                    </a:ext>
                  </a:extLst>
                </a:gridCol>
                <a:gridCol w="479357">
                  <a:extLst>
                    <a:ext uri="{9D8B030D-6E8A-4147-A177-3AD203B41FA5}">
                      <a16:colId xmlns:a16="http://schemas.microsoft.com/office/drawing/2014/main" val="308648498"/>
                    </a:ext>
                  </a:extLst>
                </a:gridCol>
              </a:tblGrid>
              <a:tr h="272362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02545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09BA8F9D-1A89-61C2-401C-DEED6B73E0B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14" y="1849263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499392C-AA41-4A72-F9AE-F949EF230BA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514" y="2223497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feld 104">
            <a:extLst>
              <a:ext uri="{FF2B5EF4-FFF2-40B4-BE49-F238E27FC236}">
                <a16:creationId xmlns:a16="http://schemas.microsoft.com/office/drawing/2014/main" id="{33F6AF5F-6108-5A99-46B3-072F6E84463C}"/>
              </a:ext>
            </a:extLst>
          </p:cNvPr>
          <p:cNvSpPr txBox="1"/>
          <p:nvPr/>
        </p:nvSpPr>
        <p:spPr>
          <a:xfrm>
            <a:off x="5133803" y="0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Nguyen,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Fig. 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7A7E852-FD6A-744A-7AF4-56525C1F924C}"/>
              </a:ext>
            </a:extLst>
          </p:cNvPr>
          <p:cNvSpPr txBox="1"/>
          <p:nvPr/>
        </p:nvSpPr>
        <p:spPr>
          <a:xfrm>
            <a:off x="31176" y="3996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743177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51F21ECF-2D6B-70E6-1C42-40642F3FCDD7}"/>
              </a:ext>
            </a:extLst>
          </p:cNvPr>
          <p:cNvSpPr txBox="1"/>
          <p:nvPr/>
        </p:nvSpPr>
        <p:spPr>
          <a:xfrm>
            <a:off x="-45265" y="39353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CE99A058-19E5-5DAC-2F79-16E68476E2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883236"/>
              </p:ext>
            </p:extLst>
          </p:nvPr>
        </p:nvGraphicFramePr>
        <p:xfrm>
          <a:off x="1311657" y="1031080"/>
          <a:ext cx="2278063" cy="185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2695698" imgH="2197206" progId="Prism8.Document">
                  <p:embed/>
                </p:oleObj>
              </mc:Choice>
              <mc:Fallback>
                <p:oleObj name="Prism 8" r:id="rId2" imgW="2695698" imgH="2197206" progId="Prism8.Document">
                  <p:embed/>
                  <p:pic>
                    <p:nvPicPr>
                      <p:cNvPr id="10" name="Objekt 9">
                        <a:extLst>
                          <a:ext uri="{FF2B5EF4-FFF2-40B4-BE49-F238E27FC236}">
                            <a16:creationId xmlns:a16="http://schemas.microsoft.com/office/drawing/2014/main" id="{CE99A058-19E5-5DAC-2F79-16E68476E2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11657" y="1031080"/>
                        <a:ext cx="2278063" cy="1858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0A7A7CC0-CF2F-28B9-A8E4-ED3B427C7C7C}"/>
              </a:ext>
            </a:extLst>
          </p:cNvPr>
          <p:cNvSpPr txBox="1"/>
          <p:nvPr/>
        </p:nvSpPr>
        <p:spPr>
          <a:xfrm>
            <a:off x="2009823" y="747207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8296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5077792-2169-958D-6D60-E9F59D0CC857}"/>
              </a:ext>
            </a:extLst>
          </p:cNvPr>
          <p:cNvSpPr txBox="1"/>
          <p:nvPr/>
        </p:nvSpPr>
        <p:spPr>
          <a:xfrm>
            <a:off x="278897" y="2802691"/>
            <a:ext cx="898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6B354C7-44C2-C3A7-0739-421FB811A859}"/>
              </a:ext>
            </a:extLst>
          </p:cNvPr>
          <p:cNvSpPr txBox="1"/>
          <p:nvPr/>
        </p:nvSpPr>
        <p:spPr>
          <a:xfrm rot="16200000">
            <a:off x="353159" y="1863417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graphicFrame>
        <p:nvGraphicFramePr>
          <p:cNvPr id="14" name="Tabelle 70">
            <a:extLst>
              <a:ext uri="{FF2B5EF4-FFF2-40B4-BE49-F238E27FC236}">
                <a16:creationId xmlns:a16="http://schemas.microsoft.com/office/drawing/2014/main" id="{EB610981-C2B3-BF1E-E00D-1F9FD3847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98422"/>
              </p:ext>
            </p:extLst>
          </p:nvPr>
        </p:nvGraphicFramePr>
        <p:xfrm>
          <a:off x="1450214" y="2832627"/>
          <a:ext cx="1636332" cy="588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083">
                  <a:extLst>
                    <a:ext uri="{9D8B030D-6E8A-4147-A177-3AD203B41FA5}">
                      <a16:colId xmlns:a16="http://schemas.microsoft.com/office/drawing/2014/main" val="322056446"/>
                    </a:ext>
                  </a:extLst>
                </a:gridCol>
                <a:gridCol w="409083">
                  <a:extLst>
                    <a:ext uri="{9D8B030D-6E8A-4147-A177-3AD203B41FA5}">
                      <a16:colId xmlns:a16="http://schemas.microsoft.com/office/drawing/2014/main" val="1059211054"/>
                    </a:ext>
                  </a:extLst>
                </a:gridCol>
                <a:gridCol w="409083">
                  <a:extLst>
                    <a:ext uri="{9D8B030D-6E8A-4147-A177-3AD203B41FA5}">
                      <a16:colId xmlns:a16="http://schemas.microsoft.com/office/drawing/2014/main" val="4105949922"/>
                    </a:ext>
                  </a:extLst>
                </a:gridCol>
                <a:gridCol w="409083">
                  <a:extLst>
                    <a:ext uri="{9D8B030D-6E8A-4147-A177-3AD203B41FA5}">
                      <a16:colId xmlns:a16="http://schemas.microsoft.com/office/drawing/2014/main" val="2763728646"/>
                    </a:ext>
                  </a:extLst>
                </a:gridCol>
              </a:tblGrid>
              <a:tr h="300479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00938"/>
                  </a:ext>
                </a:extLst>
              </a:tr>
              <a:tr h="288043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822122"/>
                  </a:ext>
                </a:extLst>
              </a:tr>
            </a:tbl>
          </a:graphicData>
        </a:graphic>
      </p:graphicFrame>
      <p:sp>
        <p:nvSpPr>
          <p:cNvPr id="15" name="Textfeld 14">
            <a:extLst>
              <a:ext uri="{FF2B5EF4-FFF2-40B4-BE49-F238E27FC236}">
                <a16:creationId xmlns:a16="http://schemas.microsoft.com/office/drawing/2014/main" id="{6D5395BF-63C3-D6A3-8B67-9DE391EFCB54}"/>
              </a:ext>
            </a:extLst>
          </p:cNvPr>
          <p:cNvSpPr txBox="1"/>
          <p:nvPr/>
        </p:nvSpPr>
        <p:spPr>
          <a:xfrm>
            <a:off x="278897" y="311421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JG-98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5FC5071-48F7-733B-DF9A-B4C1C91EA28B}"/>
              </a:ext>
            </a:extLst>
          </p:cNvPr>
          <p:cNvSpPr txBox="1"/>
          <p:nvPr/>
        </p:nvSpPr>
        <p:spPr>
          <a:xfrm>
            <a:off x="1108921" y="1874272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7E82F8F-A59D-CCE1-10A4-D7F703B3BD02}"/>
              </a:ext>
            </a:extLst>
          </p:cNvPr>
          <p:cNvSpPr txBox="1"/>
          <p:nvPr/>
        </p:nvSpPr>
        <p:spPr>
          <a:xfrm>
            <a:off x="1032634" y="1107052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4A5D342-9E52-ECF1-BE10-FBA7C4F23865}"/>
              </a:ext>
            </a:extLst>
          </p:cNvPr>
          <p:cNvSpPr txBox="1"/>
          <p:nvPr/>
        </p:nvSpPr>
        <p:spPr>
          <a:xfrm>
            <a:off x="1197178" y="26438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A6A875F-EDD6-6D4E-FA09-58844A2ECF19}"/>
              </a:ext>
            </a:extLst>
          </p:cNvPr>
          <p:cNvSpPr txBox="1"/>
          <p:nvPr/>
        </p:nvSpPr>
        <p:spPr>
          <a:xfrm>
            <a:off x="1034457" y="3560479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78EB0AC-71C9-5C7B-48BD-7D7106DFCEDA}"/>
              </a:ext>
            </a:extLst>
          </p:cNvPr>
          <p:cNvSpPr txBox="1"/>
          <p:nvPr/>
        </p:nvSpPr>
        <p:spPr>
          <a:xfrm>
            <a:off x="2481059" y="3566278"/>
            <a:ext cx="1130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apoptosis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C221E9C-0FDB-429F-70C4-CF5EA881EB2B}"/>
              </a:ext>
            </a:extLst>
          </p:cNvPr>
          <p:cNvSpPr/>
          <p:nvPr/>
        </p:nvSpPr>
        <p:spPr>
          <a:xfrm>
            <a:off x="844469" y="3608978"/>
            <a:ext cx="180000" cy="18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5F27A36-D15D-E2BA-9604-1C85F8FEF663}"/>
              </a:ext>
            </a:extLst>
          </p:cNvPr>
          <p:cNvSpPr/>
          <p:nvPr/>
        </p:nvSpPr>
        <p:spPr>
          <a:xfrm>
            <a:off x="2291071" y="3614777"/>
            <a:ext cx="180000" cy="18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104">
            <a:extLst>
              <a:ext uri="{FF2B5EF4-FFF2-40B4-BE49-F238E27FC236}">
                <a16:creationId xmlns:a16="http://schemas.microsoft.com/office/drawing/2014/main" id="{0D4DFA1F-66EB-09F5-8220-45CA62EC691F}"/>
              </a:ext>
            </a:extLst>
          </p:cNvPr>
          <p:cNvSpPr txBox="1"/>
          <p:nvPr/>
        </p:nvSpPr>
        <p:spPr>
          <a:xfrm>
            <a:off x="5133802" y="3303"/>
            <a:ext cx="330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Nguyen,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Fig. 4</a:t>
            </a:r>
          </a:p>
        </p:txBody>
      </p:sp>
      <p:graphicFrame>
        <p:nvGraphicFramePr>
          <p:cNvPr id="2" name="Tabelle 13">
            <a:extLst>
              <a:ext uri="{FF2B5EF4-FFF2-40B4-BE49-F238E27FC236}">
                <a16:creationId xmlns:a16="http://schemas.microsoft.com/office/drawing/2014/main" id="{15A19E12-7C15-18EC-2A19-DDF794105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329951"/>
              </p:ext>
            </p:extLst>
          </p:nvPr>
        </p:nvGraphicFramePr>
        <p:xfrm>
          <a:off x="5133295" y="1168591"/>
          <a:ext cx="1922399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317">
                  <a:extLst>
                    <a:ext uri="{9D8B030D-6E8A-4147-A177-3AD203B41FA5}">
                      <a16:colId xmlns:a16="http://schemas.microsoft.com/office/drawing/2014/main" val="2096500506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1715778544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2822316549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4077926580"/>
                    </a:ext>
                  </a:extLst>
                </a:gridCol>
              </a:tblGrid>
              <a:tr h="272362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025456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C07139E4-64E6-6155-7EB6-C6B370DE804B}"/>
              </a:ext>
            </a:extLst>
          </p:cNvPr>
          <p:cNvSpPr txBox="1"/>
          <p:nvPr/>
        </p:nvSpPr>
        <p:spPr>
          <a:xfrm>
            <a:off x="4217970" y="1166273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F01A90CB-758B-0D8A-875F-B24BD474B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535398"/>
              </p:ext>
            </p:extLst>
          </p:nvPr>
        </p:nvGraphicFramePr>
        <p:xfrm>
          <a:off x="5124748" y="1518602"/>
          <a:ext cx="1922399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317">
                  <a:extLst>
                    <a:ext uri="{9D8B030D-6E8A-4147-A177-3AD203B41FA5}">
                      <a16:colId xmlns:a16="http://schemas.microsoft.com/office/drawing/2014/main" val="2096500506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1715778544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2602998201"/>
                    </a:ext>
                  </a:extLst>
                </a:gridCol>
                <a:gridCol w="486694">
                  <a:extLst>
                    <a:ext uri="{9D8B030D-6E8A-4147-A177-3AD203B41FA5}">
                      <a16:colId xmlns:a16="http://schemas.microsoft.com/office/drawing/2014/main" val="777084569"/>
                    </a:ext>
                  </a:extLst>
                </a:gridCol>
              </a:tblGrid>
              <a:tr h="272362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025456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CCE59B9C-234D-C160-E87F-844F4E9B16E7}"/>
              </a:ext>
            </a:extLst>
          </p:cNvPr>
          <p:cNvSpPr txBox="1"/>
          <p:nvPr/>
        </p:nvSpPr>
        <p:spPr>
          <a:xfrm>
            <a:off x="6968304" y="1810199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- 55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54F005-5D66-3B07-49A6-F5E147FE0F6C}"/>
              </a:ext>
            </a:extLst>
          </p:cNvPr>
          <p:cNvSpPr txBox="1"/>
          <p:nvPr/>
        </p:nvSpPr>
        <p:spPr>
          <a:xfrm>
            <a:off x="6968304" y="2193754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- 40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2015FE1-C137-C380-5E28-C41D72371855}"/>
              </a:ext>
            </a:extLst>
          </p:cNvPr>
          <p:cNvSpPr txBox="1"/>
          <p:nvPr/>
        </p:nvSpPr>
        <p:spPr>
          <a:xfrm>
            <a:off x="4217970" y="2039341"/>
            <a:ext cx="773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vimentin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55CED8F-D390-F9BF-89D4-98C2EE8D3C56}"/>
              </a:ext>
            </a:extLst>
          </p:cNvPr>
          <p:cNvSpPr txBox="1"/>
          <p:nvPr/>
        </p:nvSpPr>
        <p:spPr>
          <a:xfrm>
            <a:off x="4217970" y="2580268"/>
            <a:ext cx="773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HSP90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FFFB99D-8C36-9951-FA77-79DC59268572}"/>
              </a:ext>
            </a:extLst>
          </p:cNvPr>
          <p:cNvSpPr txBox="1"/>
          <p:nvPr/>
        </p:nvSpPr>
        <p:spPr>
          <a:xfrm>
            <a:off x="6968304" y="2533107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71B9EE9-DDFE-36AC-0807-7D62228C3668}"/>
              </a:ext>
            </a:extLst>
          </p:cNvPr>
          <p:cNvSpPr txBox="1"/>
          <p:nvPr/>
        </p:nvSpPr>
        <p:spPr>
          <a:xfrm>
            <a:off x="4217970" y="1510652"/>
            <a:ext cx="144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lactacystin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0EC326A-5355-DEB2-2D21-1A73A4D32FD7}"/>
              </a:ext>
            </a:extLst>
          </p:cNvPr>
          <p:cNvSpPr txBox="1"/>
          <p:nvPr/>
        </p:nvSpPr>
        <p:spPr>
          <a:xfrm>
            <a:off x="7057896" y="1554203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FE1E8DD7-69EE-94B8-3867-8D6E851D7CDB}"/>
              </a:ext>
            </a:extLst>
          </p:cNvPr>
          <p:cNvCxnSpPr>
            <a:cxnSpLocks/>
          </p:cNvCxnSpPr>
          <p:nvPr/>
        </p:nvCxnSpPr>
        <p:spPr>
          <a:xfrm>
            <a:off x="5124748" y="1025521"/>
            <a:ext cx="190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15C3F502-C217-20E0-2A60-C2DD28899EB7}"/>
              </a:ext>
            </a:extLst>
          </p:cNvPr>
          <p:cNvSpPr txBox="1"/>
          <p:nvPr/>
        </p:nvSpPr>
        <p:spPr>
          <a:xfrm>
            <a:off x="5470663" y="747207"/>
            <a:ext cx="1275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MIA PaCA-2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124E3D5A-FEA6-F562-FB5C-29A6C3C23D5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749" y="1863342"/>
            <a:ext cx="1922400" cy="6465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CD65A528-61AC-6D85-BAF5-25A074F4966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749" y="2562601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84F7163D-0CF7-1EE5-2053-D440C9B4D67F}"/>
              </a:ext>
            </a:extLst>
          </p:cNvPr>
          <p:cNvSpPr txBox="1"/>
          <p:nvPr/>
        </p:nvSpPr>
        <p:spPr>
          <a:xfrm>
            <a:off x="3904117" y="39591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941371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feld 35">
            <a:extLst>
              <a:ext uri="{FF2B5EF4-FFF2-40B4-BE49-F238E27FC236}">
                <a16:creationId xmlns:a16="http://schemas.microsoft.com/office/drawing/2014/main" id="{78D0596D-3373-4C55-A58A-B2DA13BF5098}"/>
              </a:ext>
            </a:extLst>
          </p:cNvPr>
          <p:cNvSpPr txBox="1"/>
          <p:nvPr/>
        </p:nvSpPr>
        <p:spPr>
          <a:xfrm>
            <a:off x="5297" y="4250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C47BD6C4-6942-0A8E-4AF2-DC8549A067FD}"/>
              </a:ext>
            </a:extLst>
          </p:cNvPr>
          <p:cNvSpPr txBox="1"/>
          <p:nvPr/>
        </p:nvSpPr>
        <p:spPr>
          <a:xfrm>
            <a:off x="4242005" y="41675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4028BBED-D87D-8B97-1AD2-923C278A41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813891"/>
              </p:ext>
            </p:extLst>
          </p:nvPr>
        </p:nvGraphicFramePr>
        <p:xfrm>
          <a:off x="5427680" y="4868954"/>
          <a:ext cx="2284412" cy="191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2701817" imgH="2261279" progId="Prism8.Document">
                  <p:embed/>
                </p:oleObj>
              </mc:Choice>
              <mc:Fallback>
                <p:oleObj name="Prism 8" r:id="rId2" imgW="2701817" imgH="2261279" progId="Prism8.Document">
                  <p:embed/>
                  <p:pic>
                    <p:nvPicPr>
                      <p:cNvPr id="20" name="Objekt 19">
                        <a:extLst>
                          <a:ext uri="{FF2B5EF4-FFF2-40B4-BE49-F238E27FC236}">
                            <a16:creationId xmlns:a16="http://schemas.microsoft.com/office/drawing/2014/main" id="{34D2DEA3-4FBB-2810-5712-129F8C57E7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27680" y="4868954"/>
                        <a:ext cx="2284412" cy="191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3F175E4C-EBC9-49EA-E9A4-F68822E001F9}"/>
              </a:ext>
            </a:extLst>
          </p:cNvPr>
          <p:cNvSpPr txBox="1"/>
          <p:nvPr/>
        </p:nvSpPr>
        <p:spPr>
          <a:xfrm>
            <a:off x="5971562" y="4709665"/>
            <a:ext cx="1196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377D013-4715-76CE-AAB2-9C608EFCA8F8}"/>
              </a:ext>
            </a:extLst>
          </p:cNvPr>
          <p:cNvSpPr txBox="1"/>
          <p:nvPr/>
        </p:nvSpPr>
        <p:spPr>
          <a:xfrm>
            <a:off x="5102348" y="5766608"/>
            <a:ext cx="477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FF74E89-31B3-1E6E-D037-4A2E4567B71C}"/>
              </a:ext>
            </a:extLst>
          </p:cNvPr>
          <p:cNvSpPr txBox="1"/>
          <p:nvPr/>
        </p:nvSpPr>
        <p:spPr>
          <a:xfrm>
            <a:off x="5110440" y="4953895"/>
            <a:ext cx="477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4AAB2DB-9ECA-E80E-E8F2-F5017B8AC89A}"/>
              </a:ext>
            </a:extLst>
          </p:cNvPr>
          <p:cNvSpPr txBox="1"/>
          <p:nvPr/>
        </p:nvSpPr>
        <p:spPr>
          <a:xfrm>
            <a:off x="5165145" y="6538959"/>
            <a:ext cx="477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D9D292E-89D3-2DDB-09E1-BD570E27D4B1}"/>
              </a:ext>
            </a:extLst>
          </p:cNvPr>
          <p:cNvSpPr txBox="1"/>
          <p:nvPr/>
        </p:nvSpPr>
        <p:spPr>
          <a:xfrm>
            <a:off x="4537829" y="6783764"/>
            <a:ext cx="929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1BCA6F0-EAD1-E042-996C-EF1BFF47A454}"/>
              </a:ext>
            </a:extLst>
          </p:cNvPr>
          <p:cNvSpPr txBox="1"/>
          <p:nvPr/>
        </p:nvSpPr>
        <p:spPr>
          <a:xfrm>
            <a:off x="4537830" y="7072403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sicon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B1B9EAC-7221-FC7E-5AF1-2CBF3A44D641}"/>
              </a:ext>
            </a:extLst>
          </p:cNvPr>
          <p:cNvSpPr txBox="1"/>
          <p:nvPr/>
        </p:nvSpPr>
        <p:spPr>
          <a:xfrm>
            <a:off x="4537830" y="7361041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siPR130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Tabelle 22">
            <a:extLst>
              <a:ext uri="{FF2B5EF4-FFF2-40B4-BE49-F238E27FC236}">
                <a16:creationId xmlns:a16="http://schemas.microsoft.com/office/drawing/2014/main" id="{C731E8AC-29F1-127C-F588-C51B4364B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17070"/>
              </p:ext>
            </p:extLst>
          </p:nvPr>
        </p:nvGraphicFramePr>
        <p:xfrm>
          <a:off x="5536817" y="6778331"/>
          <a:ext cx="1843332" cy="8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33">
                  <a:extLst>
                    <a:ext uri="{9D8B030D-6E8A-4147-A177-3AD203B41FA5}">
                      <a16:colId xmlns:a16="http://schemas.microsoft.com/office/drawing/2014/main" val="625908628"/>
                    </a:ext>
                  </a:extLst>
                </a:gridCol>
                <a:gridCol w="460833">
                  <a:extLst>
                    <a:ext uri="{9D8B030D-6E8A-4147-A177-3AD203B41FA5}">
                      <a16:colId xmlns:a16="http://schemas.microsoft.com/office/drawing/2014/main" val="3306540946"/>
                    </a:ext>
                  </a:extLst>
                </a:gridCol>
                <a:gridCol w="460833">
                  <a:extLst>
                    <a:ext uri="{9D8B030D-6E8A-4147-A177-3AD203B41FA5}">
                      <a16:colId xmlns:a16="http://schemas.microsoft.com/office/drawing/2014/main" val="1688261166"/>
                    </a:ext>
                  </a:extLst>
                </a:gridCol>
                <a:gridCol w="460833">
                  <a:extLst>
                    <a:ext uri="{9D8B030D-6E8A-4147-A177-3AD203B41FA5}">
                      <a16:colId xmlns:a16="http://schemas.microsoft.com/office/drawing/2014/main" val="112524544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3811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4877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45874"/>
                  </a:ext>
                </a:extLst>
              </a:tr>
            </a:tbl>
          </a:graphicData>
        </a:graphic>
      </p:graphicFrame>
      <p:sp>
        <p:nvSpPr>
          <p:cNvPr id="16" name="Textfeld 15">
            <a:extLst>
              <a:ext uri="{FF2B5EF4-FFF2-40B4-BE49-F238E27FC236}">
                <a16:creationId xmlns:a16="http://schemas.microsoft.com/office/drawing/2014/main" id="{C9C1E7E0-E1FD-2F68-93F8-531DE0AAAD88}"/>
              </a:ext>
            </a:extLst>
          </p:cNvPr>
          <p:cNvSpPr txBox="1"/>
          <p:nvPr/>
        </p:nvSpPr>
        <p:spPr>
          <a:xfrm rot="16200000">
            <a:off x="4049092" y="5686130"/>
            <a:ext cx="1952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aggregate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[MFI]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3FDE5C9-31AF-3AB9-362E-DD3527FF6603}"/>
              </a:ext>
            </a:extLst>
          </p:cNvPr>
          <p:cNvSpPr txBox="1"/>
          <p:nvPr/>
        </p:nvSpPr>
        <p:spPr>
          <a:xfrm>
            <a:off x="4240606" y="4374607"/>
            <a:ext cx="313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18" name="Objekt 17">
            <a:extLst>
              <a:ext uri="{FF2B5EF4-FFF2-40B4-BE49-F238E27FC236}">
                <a16:creationId xmlns:a16="http://schemas.microsoft.com/office/drawing/2014/main" id="{9FA8D611-D439-3A4E-8CAA-1201635D29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916371"/>
              </p:ext>
            </p:extLst>
          </p:nvPr>
        </p:nvGraphicFramePr>
        <p:xfrm>
          <a:off x="1103313" y="1004888"/>
          <a:ext cx="2420937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2421412" imgH="2197206" progId="Prism8.Document">
                  <p:embed/>
                </p:oleObj>
              </mc:Choice>
              <mc:Fallback>
                <p:oleObj name="Prism 8" r:id="rId4" imgW="2421412" imgH="219720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03313" y="1004888"/>
                        <a:ext cx="2420937" cy="219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feld 18">
            <a:extLst>
              <a:ext uri="{FF2B5EF4-FFF2-40B4-BE49-F238E27FC236}">
                <a16:creationId xmlns:a16="http://schemas.microsoft.com/office/drawing/2014/main" id="{03AF5152-5F5B-69D5-2174-5D7337686ABF}"/>
              </a:ext>
            </a:extLst>
          </p:cNvPr>
          <p:cNvSpPr txBox="1"/>
          <p:nvPr/>
        </p:nvSpPr>
        <p:spPr>
          <a:xfrm>
            <a:off x="1715655" y="741280"/>
            <a:ext cx="1196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Objekt 19">
            <a:extLst>
              <a:ext uri="{FF2B5EF4-FFF2-40B4-BE49-F238E27FC236}">
                <a16:creationId xmlns:a16="http://schemas.microsoft.com/office/drawing/2014/main" id="{A7840FFD-D589-FEF1-A00A-61E6C36C99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90558"/>
              </p:ext>
            </p:extLst>
          </p:nvPr>
        </p:nvGraphicFramePr>
        <p:xfrm>
          <a:off x="5259388" y="1004888"/>
          <a:ext cx="2420937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6" imgW="2421412" imgH="2197206" progId="Prism8.Document">
                  <p:embed/>
                </p:oleObj>
              </mc:Choice>
              <mc:Fallback>
                <p:oleObj name="Prism 8" r:id="rId6" imgW="2421412" imgH="2197206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59388" y="1004888"/>
                        <a:ext cx="2420937" cy="219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feld 20">
            <a:extLst>
              <a:ext uri="{FF2B5EF4-FFF2-40B4-BE49-F238E27FC236}">
                <a16:creationId xmlns:a16="http://schemas.microsoft.com/office/drawing/2014/main" id="{4F6E7A28-C0B1-10A6-2593-912EA3575957}"/>
              </a:ext>
            </a:extLst>
          </p:cNvPr>
          <p:cNvSpPr txBox="1"/>
          <p:nvPr/>
        </p:nvSpPr>
        <p:spPr>
          <a:xfrm>
            <a:off x="5870739" y="741280"/>
            <a:ext cx="1196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0BA5102-D5BD-F8D8-63BD-66D548EF9274}"/>
              </a:ext>
            </a:extLst>
          </p:cNvPr>
          <p:cNvSpPr txBox="1"/>
          <p:nvPr/>
        </p:nvSpPr>
        <p:spPr>
          <a:xfrm>
            <a:off x="259063" y="3215762"/>
            <a:ext cx="929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6239429-05E2-01A7-91A9-ECF7A161B295}"/>
              </a:ext>
            </a:extLst>
          </p:cNvPr>
          <p:cNvSpPr txBox="1"/>
          <p:nvPr/>
        </p:nvSpPr>
        <p:spPr>
          <a:xfrm>
            <a:off x="259064" y="3504401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sicon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1E178F6-CE97-4565-E484-142C5460AB23}"/>
              </a:ext>
            </a:extLst>
          </p:cNvPr>
          <p:cNvSpPr txBox="1"/>
          <p:nvPr/>
        </p:nvSpPr>
        <p:spPr>
          <a:xfrm>
            <a:off x="259064" y="3793039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siPR130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Tabelle 22">
            <a:extLst>
              <a:ext uri="{FF2B5EF4-FFF2-40B4-BE49-F238E27FC236}">
                <a16:creationId xmlns:a16="http://schemas.microsoft.com/office/drawing/2014/main" id="{672E0CF6-E3C0-1F88-9694-A7FBA1B07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187573"/>
              </p:ext>
            </p:extLst>
          </p:nvPr>
        </p:nvGraphicFramePr>
        <p:xfrm>
          <a:off x="1258051" y="3210329"/>
          <a:ext cx="1970924" cy="8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731">
                  <a:extLst>
                    <a:ext uri="{9D8B030D-6E8A-4147-A177-3AD203B41FA5}">
                      <a16:colId xmlns:a16="http://schemas.microsoft.com/office/drawing/2014/main" val="625908628"/>
                    </a:ext>
                  </a:extLst>
                </a:gridCol>
                <a:gridCol w="492731">
                  <a:extLst>
                    <a:ext uri="{9D8B030D-6E8A-4147-A177-3AD203B41FA5}">
                      <a16:colId xmlns:a16="http://schemas.microsoft.com/office/drawing/2014/main" val="3306540946"/>
                    </a:ext>
                  </a:extLst>
                </a:gridCol>
                <a:gridCol w="492731">
                  <a:extLst>
                    <a:ext uri="{9D8B030D-6E8A-4147-A177-3AD203B41FA5}">
                      <a16:colId xmlns:a16="http://schemas.microsoft.com/office/drawing/2014/main" val="1688261166"/>
                    </a:ext>
                  </a:extLst>
                </a:gridCol>
                <a:gridCol w="492731">
                  <a:extLst>
                    <a:ext uri="{9D8B030D-6E8A-4147-A177-3AD203B41FA5}">
                      <a16:colId xmlns:a16="http://schemas.microsoft.com/office/drawing/2014/main" val="112524544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3811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4877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45874"/>
                  </a:ext>
                </a:extLst>
              </a:tr>
            </a:tbl>
          </a:graphicData>
        </a:graphic>
      </p:graphicFrame>
      <p:sp>
        <p:nvSpPr>
          <p:cNvPr id="26" name="Textfeld 25">
            <a:extLst>
              <a:ext uri="{FF2B5EF4-FFF2-40B4-BE49-F238E27FC236}">
                <a16:creationId xmlns:a16="http://schemas.microsoft.com/office/drawing/2014/main" id="{4B624A15-53EA-906C-E07D-DAE312A0361F}"/>
              </a:ext>
            </a:extLst>
          </p:cNvPr>
          <p:cNvSpPr txBox="1"/>
          <p:nvPr/>
        </p:nvSpPr>
        <p:spPr>
          <a:xfrm>
            <a:off x="4425790" y="3211471"/>
            <a:ext cx="929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8305C8A-5CC4-BB6F-323C-058246723930}"/>
              </a:ext>
            </a:extLst>
          </p:cNvPr>
          <p:cNvSpPr txBox="1"/>
          <p:nvPr/>
        </p:nvSpPr>
        <p:spPr>
          <a:xfrm>
            <a:off x="4425791" y="3500110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sicon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FEED154-5FE5-08B1-4D56-35D94FA4A4D3}"/>
              </a:ext>
            </a:extLst>
          </p:cNvPr>
          <p:cNvSpPr txBox="1"/>
          <p:nvPr/>
        </p:nvSpPr>
        <p:spPr>
          <a:xfrm>
            <a:off x="4425791" y="3788748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siPR130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Tabelle 22">
            <a:extLst>
              <a:ext uri="{FF2B5EF4-FFF2-40B4-BE49-F238E27FC236}">
                <a16:creationId xmlns:a16="http://schemas.microsoft.com/office/drawing/2014/main" id="{75EEF29C-1947-74D3-7D18-E2F5F768B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366142"/>
              </p:ext>
            </p:extLst>
          </p:nvPr>
        </p:nvGraphicFramePr>
        <p:xfrm>
          <a:off x="5424778" y="3206038"/>
          <a:ext cx="1970924" cy="8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731">
                  <a:extLst>
                    <a:ext uri="{9D8B030D-6E8A-4147-A177-3AD203B41FA5}">
                      <a16:colId xmlns:a16="http://schemas.microsoft.com/office/drawing/2014/main" val="625908628"/>
                    </a:ext>
                  </a:extLst>
                </a:gridCol>
                <a:gridCol w="492731">
                  <a:extLst>
                    <a:ext uri="{9D8B030D-6E8A-4147-A177-3AD203B41FA5}">
                      <a16:colId xmlns:a16="http://schemas.microsoft.com/office/drawing/2014/main" val="3306540946"/>
                    </a:ext>
                  </a:extLst>
                </a:gridCol>
                <a:gridCol w="492731">
                  <a:extLst>
                    <a:ext uri="{9D8B030D-6E8A-4147-A177-3AD203B41FA5}">
                      <a16:colId xmlns:a16="http://schemas.microsoft.com/office/drawing/2014/main" val="1688261166"/>
                    </a:ext>
                  </a:extLst>
                </a:gridCol>
                <a:gridCol w="492731">
                  <a:extLst>
                    <a:ext uri="{9D8B030D-6E8A-4147-A177-3AD203B41FA5}">
                      <a16:colId xmlns:a16="http://schemas.microsoft.com/office/drawing/2014/main" val="112524544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3811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4877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5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45874"/>
                  </a:ext>
                </a:extLst>
              </a:tr>
            </a:tbl>
          </a:graphicData>
        </a:graphic>
      </p:graphicFrame>
      <p:graphicFrame>
        <p:nvGraphicFramePr>
          <p:cNvPr id="30" name="Tabelle 4">
            <a:extLst>
              <a:ext uri="{FF2B5EF4-FFF2-40B4-BE49-F238E27FC236}">
                <a16:creationId xmlns:a16="http://schemas.microsoft.com/office/drawing/2014/main" id="{429FB0FA-B70B-6758-4FE3-75A1B33FA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41268"/>
              </p:ext>
            </p:extLst>
          </p:nvPr>
        </p:nvGraphicFramePr>
        <p:xfrm>
          <a:off x="1289007" y="5492111"/>
          <a:ext cx="1926219" cy="276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889">
                  <a:extLst>
                    <a:ext uri="{9D8B030D-6E8A-4147-A177-3AD203B41FA5}">
                      <a16:colId xmlns:a16="http://schemas.microsoft.com/office/drawing/2014/main" val="3607155424"/>
                    </a:ext>
                  </a:extLst>
                </a:gridCol>
                <a:gridCol w="483110">
                  <a:extLst>
                    <a:ext uri="{9D8B030D-6E8A-4147-A177-3AD203B41FA5}">
                      <a16:colId xmlns:a16="http://schemas.microsoft.com/office/drawing/2014/main" val="979226562"/>
                    </a:ext>
                  </a:extLst>
                </a:gridCol>
                <a:gridCol w="483110">
                  <a:extLst>
                    <a:ext uri="{9D8B030D-6E8A-4147-A177-3AD203B41FA5}">
                      <a16:colId xmlns:a16="http://schemas.microsoft.com/office/drawing/2014/main" val="1264262100"/>
                    </a:ext>
                  </a:extLst>
                </a:gridCol>
                <a:gridCol w="483110">
                  <a:extLst>
                    <a:ext uri="{9D8B030D-6E8A-4147-A177-3AD203B41FA5}">
                      <a16:colId xmlns:a16="http://schemas.microsoft.com/office/drawing/2014/main" val="1512722113"/>
                    </a:ext>
                  </a:extLst>
                </a:gridCol>
              </a:tblGrid>
              <a:tr h="276999"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127835"/>
                  </a:ext>
                </a:extLst>
              </a:tr>
            </a:tbl>
          </a:graphicData>
        </a:graphic>
      </p:graphicFrame>
      <p:sp>
        <p:nvSpPr>
          <p:cNvPr id="32" name="Textfeld 31">
            <a:extLst>
              <a:ext uri="{FF2B5EF4-FFF2-40B4-BE49-F238E27FC236}">
                <a16:creationId xmlns:a16="http://schemas.microsoft.com/office/drawing/2014/main" id="{8CC84404-0B55-A411-6FEC-5B0875461990}"/>
              </a:ext>
            </a:extLst>
          </p:cNvPr>
          <p:cNvSpPr txBox="1"/>
          <p:nvPr/>
        </p:nvSpPr>
        <p:spPr>
          <a:xfrm>
            <a:off x="282409" y="5492111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sicon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DCE2DD3E-93CD-0CDA-9B42-6A3E82F9A4B3}"/>
              </a:ext>
            </a:extLst>
          </p:cNvPr>
          <p:cNvSpPr txBox="1"/>
          <p:nvPr/>
        </p:nvSpPr>
        <p:spPr>
          <a:xfrm>
            <a:off x="282409" y="5798222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siPR130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Tabelle 33">
            <a:extLst>
              <a:ext uri="{FF2B5EF4-FFF2-40B4-BE49-F238E27FC236}">
                <a16:creationId xmlns:a16="http://schemas.microsoft.com/office/drawing/2014/main" id="{B60284AB-7F95-7262-F64F-DB0132CB8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137675"/>
              </p:ext>
            </p:extLst>
          </p:nvPr>
        </p:nvGraphicFramePr>
        <p:xfrm>
          <a:off x="1289005" y="5798222"/>
          <a:ext cx="1922714" cy="276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021">
                  <a:extLst>
                    <a:ext uri="{9D8B030D-6E8A-4147-A177-3AD203B41FA5}">
                      <a16:colId xmlns:a16="http://schemas.microsoft.com/office/drawing/2014/main" val="3607155424"/>
                    </a:ext>
                  </a:extLst>
                </a:gridCol>
                <a:gridCol w="482231">
                  <a:extLst>
                    <a:ext uri="{9D8B030D-6E8A-4147-A177-3AD203B41FA5}">
                      <a16:colId xmlns:a16="http://schemas.microsoft.com/office/drawing/2014/main" val="979226562"/>
                    </a:ext>
                  </a:extLst>
                </a:gridCol>
                <a:gridCol w="482231">
                  <a:extLst>
                    <a:ext uri="{9D8B030D-6E8A-4147-A177-3AD203B41FA5}">
                      <a16:colId xmlns:a16="http://schemas.microsoft.com/office/drawing/2014/main" val="4116691955"/>
                    </a:ext>
                  </a:extLst>
                </a:gridCol>
                <a:gridCol w="482231">
                  <a:extLst>
                    <a:ext uri="{9D8B030D-6E8A-4147-A177-3AD203B41FA5}">
                      <a16:colId xmlns:a16="http://schemas.microsoft.com/office/drawing/2014/main" val="2714833785"/>
                    </a:ext>
                  </a:extLst>
                </a:gridCol>
              </a:tblGrid>
              <a:tr h="276999"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127835"/>
                  </a:ext>
                </a:extLst>
              </a:tr>
            </a:tbl>
          </a:graphicData>
        </a:graphic>
      </p:graphicFrame>
      <p:sp>
        <p:nvSpPr>
          <p:cNvPr id="37" name="Textfeld 36">
            <a:extLst>
              <a:ext uri="{FF2B5EF4-FFF2-40B4-BE49-F238E27FC236}">
                <a16:creationId xmlns:a16="http://schemas.microsoft.com/office/drawing/2014/main" id="{2638D5D3-367E-6E32-9EA9-037C423706DC}"/>
              </a:ext>
            </a:extLst>
          </p:cNvPr>
          <p:cNvSpPr txBox="1"/>
          <p:nvPr/>
        </p:nvSpPr>
        <p:spPr>
          <a:xfrm>
            <a:off x="282409" y="5186000"/>
            <a:ext cx="941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phendione 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Tabelle 4">
            <a:extLst>
              <a:ext uri="{FF2B5EF4-FFF2-40B4-BE49-F238E27FC236}">
                <a16:creationId xmlns:a16="http://schemas.microsoft.com/office/drawing/2014/main" id="{AF79AE73-1BBD-F877-7BE6-D00C1C0B8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369405"/>
              </p:ext>
            </p:extLst>
          </p:nvPr>
        </p:nvGraphicFramePr>
        <p:xfrm>
          <a:off x="1289006" y="5185999"/>
          <a:ext cx="1926219" cy="276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889">
                  <a:extLst>
                    <a:ext uri="{9D8B030D-6E8A-4147-A177-3AD203B41FA5}">
                      <a16:colId xmlns:a16="http://schemas.microsoft.com/office/drawing/2014/main" val="3607155424"/>
                    </a:ext>
                  </a:extLst>
                </a:gridCol>
                <a:gridCol w="483110">
                  <a:extLst>
                    <a:ext uri="{9D8B030D-6E8A-4147-A177-3AD203B41FA5}">
                      <a16:colId xmlns:a16="http://schemas.microsoft.com/office/drawing/2014/main" val="979226562"/>
                    </a:ext>
                  </a:extLst>
                </a:gridCol>
                <a:gridCol w="483110">
                  <a:extLst>
                    <a:ext uri="{9D8B030D-6E8A-4147-A177-3AD203B41FA5}">
                      <a16:colId xmlns:a16="http://schemas.microsoft.com/office/drawing/2014/main" val="877349480"/>
                    </a:ext>
                  </a:extLst>
                </a:gridCol>
                <a:gridCol w="483110">
                  <a:extLst>
                    <a:ext uri="{9D8B030D-6E8A-4147-A177-3AD203B41FA5}">
                      <a16:colId xmlns:a16="http://schemas.microsoft.com/office/drawing/2014/main" val="2673422024"/>
                    </a:ext>
                  </a:extLst>
                </a:gridCol>
              </a:tblGrid>
              <a:tr h="276999"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4127835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D76113C4-984D-CA33-8B8E-989E7656D976}"/>
              </a:ext>
            </a:extLst>
          </p:cNvPr>
          <p:cNvSpPr txBox="1"/>
          <p:nvPr/>
        </p:nvSpPr>
        <p:spPr>
          <a:xfrm>
            <a:off x="282409" y="6527999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HSP70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51939F15-115A-AB99-718A-3C57B7D8715E}"/>
              </a:ext>
            </a:extLst>
          </p:cNvPr>
          <p:cNvSpPr txBox="1"/>
          <p:nvPr/>
        </p:nvSpPr>
        <p:spPr>
          <a:xfrm>
            <a:off x="282409" y="6159906"/>
            <a:ext cx="1277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PR130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B31DA2FB-6BAD-BB9C-8355-91118CE5586C}"/>
              </a:ext>
            </a:extLst>
          </p:cNvPr>
          <p:cNvSpPr txBox="1"/>
          <p:nvPr/>
        </p:nvSpPr>
        <p:spPr>
          <a:xfrm>
            <a:off x="1652195" y="4709665"/>
            <a:ext cx="1196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05A3CFF5-7EA6-7984-A6CA-BF03ADC12B85}"/>
              </a:ext>
            </a:extLst>
          </p:cNvPr>
          <p:cNvSpPr txBox="1"/>
          <p:nvPr/>
        </p:nvSpPr>
        <p:spPr>
          <a:xfrm>
            <a:off x="3133045" y="6176450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- 130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3DDD7473-F70A-AAE1-2895-C706FFEC797E}"/>
              </a:ext>
            </a:extLst>
          </p:cNvPr>
          <p:cNvSpPr txBox="1"/>
          <p:nvPr/>
        </p:nvSpPr>
        <p:spPr>
          <a:xfrm>
            <a:off x="3133045" y="6525896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- 70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55788554-E2EF-DA88-2893-6CF3AF968E07}"/>
              </a:ext>
            </a:extLst>
          </p:cNvPr>
          <p:cNvSpPr txBox="1"/>
          <p:nvPr/>
        </p:nvSpPr>
        <p:spPr>
          <a:xfrm>
            <a:off x="0" y="437460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79BB6D0A-FB48-05F8-B831-B47D73153C9A}"/>
              </a:ext>
            </a:extLst>
          </p:cNvPr>
          <p:cNvSpPr txBox="1"/>
          <p:nvPr/>
        </p:nvSpPr>
        <p:spPr>
          <a:xfrm>
            <a:off x="282409" y="6912547"/>
            <a:ext cx="1020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HSP90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5C335EE-9D5D-18F7-DA3D-C17CF0F94B91}"/>
              </a:ext>
            </a:extLst>
          </p:cNvPr>
          <p:cNvSpPr txBox="1"/>
          <p:nvPr/>
        </p:nvSpPr>
        <p:spPr>
          <a:xfrm>
            <a:off x="3133045" y="6858399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- 100</a:t>
            </a:r>
            <a:endParaRPr lang="en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DAA1E94D-9BEC-C382-977C-0EB932A8060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19" y="6513679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79550A9F-F4FA-57CB-0035-F3A1287E456C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19" y="6885948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0" name="Textfeld 49">
            <a:extLst>
              <a:ext uri="{FF2B5EF4-FFF2-40B4-BE49-F238E27FC236}">
                <a16:creationId xmlns:a16="http://schemas.microsoft.com/office/drawing/2014/main" id="{0A28F36F-3E25-3A36-C95F-2FFAB7254F63}"/>
              </a:ext>
            </a:extLst>
          </p:cNvPr>
          <p:cNvSpPr txBox="1"/>
          <p:nvPr/>
        </p:nvSpPr>
        <p:spPr>
          <a:xfrm>
            <a:off x="3211719" y="5798222"/>
            <a:ext cx="457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pic>
        <p:nvPicPr>
          <p:cNvPr id="51" name="Grafik 50">
            <a:extLst>
              <a:ext uri="{FF2B5EF4-FFF2-40B4-BE49-F238E27FC236}">
                <a16:creationId xmlns:a16="http://schemas.microsoft.com/office/drawing/2014/main" id="{91FA4B44-5668-5397-AC83-ADE25C36A91C}"/>
              </a:ext>
            </a:extLst>
          </p:cNvPr>
          <p:cNvPicPr>
            <a:picLocks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0" t="-772"/>
          <a:stretch/>
        </p:blipFill>
        <p:spPr>
          <a:xfrm>
            <a:off x="1289319" y="6151699"/>
            <a:ext cx="1922400" cy="32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86B00FD4-ECA3-A5B2-FC97-D87152B9B426}"/>
              </a:ext>
            </a:extLst>
          </p:cNvPr>
          <p:cNvSpPr txBox="1"/>
          <p:nvPr/>
        </p:nvSpPr>
        <p:spPr>
          <a:xfrm>
            <a:off x="793594" y="140906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7A8C86F0-5861-8AA0-4A90-220317CC406D}"/>
              </a:ext>
            </a:extLst>
          </p:cNvPr>
          <p:cNvSpPr txBox="1"/>
          <p:nvPr/>
        </p:nvSpPr>
        <p:spPr>
          <a:xfrm>
            <a:off x="878554" y="217869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F93B8749-507F-F4AD-D45B-1F30341F2CED}"/>
              </a:ext>
            </a:extLst>
          </p:cNvPr>
          <p:cNvSpPr txBox="1"/>
          <p:nvPr/>
        </p:nvSpPr>
        <p:spPr>
          <a:xfrm>
            <a:off x="963512" y="2929980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C788C53F-A938-1B59-8D9F-102114BB564A}"/>
              </a:ext>
            </a:extLst>
          </p:cNvPr>
          <p:cNvSpPr txBox="1"/>
          <p:nvPr/>
        </p:nvSpPr>
        <p:spPr>
          <a:xfrm rot="16200000">
            <a:off x="154057" y="2065898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5F0FA89F-7886-D9E5-FF78-E7273766C68B}"/>
              </a:ext>
            </a:extLst>
          </p:cNvPr>
          <p:cNvSpPr txBox="1"/>
          <p:nvPr/>
        </p:nvSpPr>
        <p:spPr>
          <a:xfrm>
            <a:off x="4956001" y="140906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AE57A368-69AD-488F-9112-3B33C5FA0420}"/>
              </a:ext>
            </a:extLst>
          </p:cNvPr>
          <p:cNvSpPr txBox="1"/>
          <p:nvPr/>
        </p:nvSpPr>
        <p:spPr>
          <a:xfrm>
            <a:off x="5040961" y="217869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3A66CA8C-79C0-DD97-BBFD-03945C26ED1E}"/>
              </a:ext>
            </a:extLst>
          </p:cNvPr>
          <p:cNvSpPr txBox="1"/>
          <p:nvPr/>
        </p:nvSpPr>
        <p:spPr>
          <a:xfrm>
            <a:off x="5125919" y="2929980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9EF9E72E-34AD-C60A-5061-71AA3F3C9194}"/>
              </a:ext>
            </a:extLst>
          </p:cNvPr>
          <p:cNvSpPr txBox="1"/>
          <p:nvPr/>
        </p:nvSpPr>
        <p:spPr>
          <a:xfrm rot="16200000">
            <a:off x="4316464" y="2065898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death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[%]</a:t>
            </a:r>
          </a:p>
        </p:txBody>
      </p:sp>
      <p:sp>
        <p:nvSpPr>
          <p:cNvPr id="2" name="Textfeld 104">
            <a:extLst>
              <a:ext uri="{FF2B5EF4-FFF2-40B4-BE49-F238E27FC236}">
                <a16:creationId xmlns:a16="http://schemas.microsoft.com/office/drawing/2014/main" id="{2FA7FEA1-A8CD-5430-E15A-F3E349EAFAC4}"/>
              </a:ext>
            </a:extLst>
          </p:cNvPr>
          <p:cNvSpPr txBox="1"/>
          <p:nvPr/>
        </p:nvSpPr>
        <p:spPr>
          <a:xfrm>
            <a:off x="5151388" y="0"/>
            <a:ext cx="330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Nguyen,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Fig. 5</a:t>
            </a:r>
          </a:p>
        </p:txBody>
      </p:sp>
    </p:spTree>
    <p:extLst>
      <p:ext uri="{BB962C8B-B14F-4D97-AF65-F5344CB8AC3E}">
        <p14:creationId xmlns:p14="http://schemas.microsoft.com/office/powerpoint/2010/main" val="3421930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500</Words>
  <Application>Microsoft Office PowerPoint</Application>
  <PresentationFormat>Benutzerdefiniert</PresentationFormat>
  <Paragraphs>362</Paragraphs>
  <Slides>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Office</vt:lpstr>
      <vt:lpstr>Prism 8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Nguyen, Alexandra</dc:creator>
  <cp:lastModifiedBy>Nguyen, Thi Phuc Nhien Alexandra</cp:lastModifiedBy>
  <cp:revision>288</cp:revision>
  <cp:lastPrinted>2023-08-24T12:38:55Z</cp:lastPrinted>
  <dcterms:created xsi:type="dcterms:W3CDTF">2022-11-11T10:38:55Z</dcterms:created>
  <dcterms:modified xsi:type="dcterms:W3CDTF">2023-09-25T13:34:00Z</dcterms:modified>
</cp:coreProperties>
</file>