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"/>
  </p:notesMasterIdLst>
  <p:sldIdLst>
    <p:sldId id="268" r:id="rId2"/>
  </p:sldIdLst>
  <p:sldSz cx="100584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D8EE"/>
    <a:srgbClr val="CACAEE"/>
    <a:srgbClr val="6868CE"/>
    <a:srgbClr val="337CBF"/>
    <a:srgbClr val="2D2D8A"/>
    <a:srgbClr val="7A003C"/>
    <a:srgbClr val="FFFFFF"/>
    <a:srgbClr val="2A679E"/>
    <a:srgbClr val="B00058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55" autoAdjust="0"/>
    <p:restoredTop sz="93844" autoAdjust="0"/>
  </p:normalViewPr>
  <p:slideViewPr>
    <p:cSldViewPr snapToGrid="0">
      <p:cViewPr varScale="1">
        <p:scale>
          <a:sx n="92" d="100"/>
          <a:sy n="92" d="100"/>
        </p:scale>
        <p:origin x="21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0D124-2169-4273-9BE3-BCD40F9BF5D5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ED6274-4833-48ED-94E8-1CA3EFE02F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27346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1pPr>
    <a:lvl2pPr marL="196870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2pPr>
    <a:lvl3pPr marL="393741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3pPr>
    <a:lvl4pPr marL="590611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4pPr>
    <a:lvl5pPr marL="787481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5pPr>
    <a:lvl6pPr marL="984352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6pPr>
    <a:lvl7pPr marL="1181222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7pPr>
    <a:lvl8pPr marL="1378092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8pPr>
    <a:lvl9pPr marL="1574963" algn="l" defTabSz="393741" rtl="0" eaLnBrk="1" latinLnBrk="0" hangingPunct="1">
      <a:defRPr sz="51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ED6274-4833-48ED-94E8-1CA3EFE02FD4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98030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0832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0235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6437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5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0922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347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367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3238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4965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8287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3823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EB153-1252-44FF-A72E-B3FF73E67589}" type="datetimeFigureOut">
              <a:rPr lang="en-CA" smtClean="0"/>
              <a:t>2023-11-09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6E7A4-FE75-4A70-9F7B-829C124EA28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5760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310C403-87E8-16F9-3EE8-58E81E425FFA}"/>
              </a:ext>
            </a:extLst>
          </p:cNvPr>
          <p:cNvSpPr txBox="1"/>
          <p:nvPr/>
        </p:nvSpPr>
        <p:spPr>
          <a:xfrm>
            <a:off x="914400" y="914400"/>
            <a:ext cx="822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b="1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Additional file 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963740-2F0E-28AE-2B6F-3C7BAA6BCBB1}"/>
              </a:ext>
            </a:extLst>
          </p:cNvPr>
          <p:cNvSpPr txBox="1"/>
          <p:nvPr/>
        </p:nvSpPr>
        <p:spPr>
          <a:xfrm>
            <a:off x="914400" y="1260851"/>
            <a:ext cx="822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b="1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Figure 3.  Case 3 CMHA Learning </a:t>
            </a:r>
            <a:r>
              <a:rPr lang="en-CA" sz="1200" b="1" kern="15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Centres coproduction </a:t>
            </a:r>
            <a:r>
              <a:rPr lang="en-CA" sz="1200" b="1" kern="150" dirty="0">
                <a:solidFill>
                  <a:srgbClr val="0000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Arial" panose="020B0604020202020204" pitchFamily="34" charset="0"/>
              </a:rPr>
              <a:t>adoption, implementation, and assimilation timeline</a:t>
            </a:r>
            <a:endParaRPr lang="en-CA" sz="1200" b="1" dirty="0">
              <a:highlight>
                <a:srgbClr val="FFFF00"/>
              </a:highlight>
              <a:latin typeface="Arial Narrow" panose="020B0606020202030204" pitchFamily="34" charset="0"/>
            </a:endParaRPr>
          </a:p>
        </p:txBody>
      </p:sp>
      <p:pic>
        <p:nvPicPr>
          <p:cNvPr id="196" name="Picture 195">
            <a:extLst>
              <a:ext uri="{FF2B5EF4-FFF2-40B4-BE49-F238E27FC236}">
                <a16:creationId xmlns:a16="http://schemas.microsoft.com/office/drawing/2014/main" id="{5E51E671-E5E7-713F-4E20-5A2FE3C43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607302"/>
            <a:ext cx="8229600" cy="221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841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16072</TotalTime>
  <Words>20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Green</dc:creator>
  <cp:lastModifiedBy>Jenn Green</cp:lastModifiedBy>
  <cp:revision>523</cp:revision>
  <dcterms:created xsi:type="dcterms:W3CDTF">2020-11-09T17:52:01Z</dcterms:created>
  <dcterms:modified xsi:type="dcterms:W3CDTF">2023-11-09T17:30:07Z</dcterms:modified>
</cp:coreProperties>
</file>