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68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D8EE"/>
    <a:srgbClr val="CACAEE"/>
    <a:srgbClr val="6868CE"/>
    <a:srgbClr val="337CBF"/>
    <a:srgbClr val="2D2D8A"/>
    <a:srgbClr val="7A003C"/>
    <a:srgbClr val="FFFFFF"/>
    <a:srgbClr val="2A679E"/>
    <a:srgbClr val="B00058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3844" autoAdjust="0"/>
  </p:normalViewPr>
  <p:slideViewPr>
    <p:cSldViewPr snapToGrid="0">
      <p:cViewPr varScale="1">
        <p:scale>
          <a:sx n="92" d="100"/>
          <a:sy n="92" d="100"/>
        </p:scale>
        <p:origin x="21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0D124-2169-4273-9BE3-BCD40F9BF5D5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D6274-4833-48ED-94E8-1CA3EFE02F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734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1pPr>
    <a:lvl2pPr marL="196870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2pPr>
    <a:lvl3pPr marL="393741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3pPr>
    <a:lvl4pPr marL="590611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4pPr>
    <a:lvl5pPr marL="787481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5pPr>
    <a:lvl6pPr marL="984352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6pPr>
    <a:lvl7pPr marL="1181222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7pPr>
    <a:lvl8pPr marL="1378092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8pPr>
    <a:lvl9pPr marL="1574963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ED6274-4833-48ED-94E8-1CA3EFE02FD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803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083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023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643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092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347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36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323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4965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828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382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576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10C403-87E8-16F9-3EE8-58E81E425FFA}"/>
              </a:ext>
            </a:extLst>
          </p:cNvPr>
          <p:cNvSpPr txBox="1"/>
          <p:nvPr/>
        </p:nvSpPr>
        <p:spPr>
          <a:xfrm>
            <a:off x="914400" y="914400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Additional file 3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2498B4-3FCD-3EEB-3FD3-3862EE2B73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07302"/>
            <a:ext cx="8229600" cy="34112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963740-2F0E-28AE-2B6F-3C7BAA6BCBB1}"/>
              </a:ext>
            </a:extLst>
          </p:cNvPr>
          <p:cNvSpPr txBox="1"/>
          <p:nvPr/>
        </p:nvSpPr>
        <p:spPr>
          <a:xfrm>
            <a:off x="914400" y="1260851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Figure 1.  Case 1 ESTHER coproduction adoption, implementation, and assimilation timeline</a:t>
            </a:r>
            <a:endParaRPr lang="en-CA" sz="1200" b="1" dirty="0">
              <a:highlight>
                <a:srgbClr val="FFFF00"/>
              </a:highligh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84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16071</TotalTime>
  <Words>18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Green</dc:creator>
  <cp:lastModifiedBy>Jenn Green</cp:lastModifiedBy>
  <cp:revision>522</cp:revision>
  <dcterms:created xsi:type="dcterms:W3CDTF">2020-11-09T17:52:01Z</dcterms:created>
  <dcterms:modified xsi:type="dcterms:W3CDTF">2023-11-09T17:27:16Z</dcterms:modified>
</cp:coreProperties>
</file>