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D8EE"/>
    <a:srgbClr val="CACAEE"/>
    <a:srgbClr val="6868CE"/>
    <a:srgbClr val="337CBF"/>
    <a:srgbClr val="2D2D8A"/>
    <a:srgbClr val="7A003C"/>
    <a:srgbClr val="FFFFFF"/>
    <a:srgbClr val="2A679E"/>
    <a:srgbClr val="B0005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3844" autoAdjust="0"/>
  </p:normalViewPr>
  <p:slideViewPr>
    <p:cSldViewPr snapToGrid="0">
      <p:cViewPr varScale="1">
        <p:scale>
          <a:sx n="92" d="100"/>
          <a:sy n="92" d="100"/>
        </p:scale>
        <p:origin x="21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0D124-2169-4273-9BE3-BCD40F9BF5D5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6274-4833-48ED-94E8-1CA3EFE02F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73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1pPr>
    <a:lvl2pPr marL="19687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2pPr>
    <a:lvl3pPr marL="39374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3pPr>
    <a:lvl4pPr marL="59061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4pPr>
    <a:lvl5pPr marL="78748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5pPr>
    <a:lvl6pPr marL="98435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6pPr>
    <a:lvl7pPr marL="118122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7pPr>
    <a:lvl8pPr marL="137809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8pPr>
    <a:lvl9pPr marL="1574963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ED6274-4833-48ED-94E8-1CA3EFE02FD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03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08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23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643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092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47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36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23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496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82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82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76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10C403-87E8-16F9-3EE8-58E81E425FFA}"/>
              </a:ext>
            </a:extLst>
          </p:cNvPr>
          <p:cNvSpPr txBox="1"/>
          <p:nvPr/>
        </p:nvSpPr>
        <p:spPr>
          <a:xfrm>
            <a:off x="914400" y="9144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Additional file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963740-2F0E-28AE-2B6F-3C7BAA6BCBB1}"/>
              </a:ext>
            </a:extLst>
          </p:cNvPr>
          <p:cNvSpPr txBox="1"/>
          <p:nvPr/>
        </p:nvSpPr>
        <p:spPr>
          <a:xfrm>
            <a:off x="914400" y="1260851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Figure 2.  Case 2 Making Recovery </a:t>
            </a:r>
            <a:r>
              <a:rPr lang="en-CA" sz="1200" b="1" kern="15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Real coproduction </a:t>
            </a:r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adoption, implementation, and assimilation timeline</a:t>
            </a:r>
            <a:endParaRPr lang="en-CA" sz="1200" b="1" dirty="0">
              <a:highlight>
                <a:srgbClr val="FFFF00"/>
              </a:highlight>
              <a:latin typeface="Arial Narrow" panose="020B0606020202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92F87E-5423-F4C2-A0D3-246A8C146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07302"/>
            <a:ext cx="8229600" cy="181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4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16072</TotalTime>
  <Words>20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Green</dc:creator>
  <cp:lastModifiedBy>Jenn Green</cp:lastModifiedBy>
  <cp:revision>523</cp:revision>
  <dcterms:created xsi:type="dcterms:W3CDTF">2020-11-09T17:52:01Z</dcterms:created>
  <dcterms:modified xsi:type="dcterms:W3CDTF">2023-11-09T17:29:07Z</dcterms:modified>
</cp:coreProperties>
</file>