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3" d="100"/>
          <a:sy n="53" d="100"/>
        </p:scale>
        <p:origin x="7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85505-D4EE-4109-8E68-CAE7F933D1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A2621A-523F-4A3B-91D8-9E4884187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6628F-5AB7-466C-A727-ACD118E82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C7E8-2C1F-44A2-B1FD-3D45CEE8C2DC}" type="datetimeFigureOut">
              <a:rPr lang="en-ZA" smtClean="0"/>
              <a:t>2019/04/11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F995F-EEF2-4739-8976-2A05B5B9E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672FF-71FC-45C0-BF6D-4283E635B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F9E9-6701-4B53-98E3-AC5C443B614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985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39285-02F3-4702-8ACD-876DF76D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AD15A-835F-49E4-9CCA-C3AAC748B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C4AB1-38C0-4072-B118-DD3FB8626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C7E8-2C1F-44A2-B1FD-3D45CEE8C2DC}" type="datetimeFigureOut">
              <a:rPr lang="en-ZA" smtClean="0"/>
              <a:t>2019/04/11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CC1DC-BFF1-4793-A01F-EFCA48CEE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2C56F-CF43-44BC-A93C-EFD7B9049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F9E9-6701-4B53-98E3-AC5C443B614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6438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4B250-5DBD-4086-AD98-323DED776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BFF2B-430D-494F-BB2E-841B7776F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C7655-DF83-40C7-81D7-7B895285E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C7E8-2C1F-44A2-B1FD-3D45CEE8C2DC}" type="datetimeFigureOut">
              <a:rPr lang="en-ZA" smtClean="0"/>
              <a:t>2019/04/11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8C90F-A6C5-417D-B342-691FA9910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7D3E5-A8E2-40AD-8DCC-D898A893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F9E9-6701-4B53-98E3-AC5C443B614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84355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1C194-5A53-4E03-B636-5EB05844A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F0A81-0D24-4AC3-A528-A56AFE64C1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DF5E0-DBE9-4D56-8C13-61AFA446C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8FD97-83B9-41EF-AEAE-4786FA3B9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C7E8-2C1F-44A2-B1FD-3D45CEE8C2DC}" type="datetimeFigureOut">
              <a:rPr lang="en-ZA" smtClean="0"/>
              <a:t>2019/04/11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02DFA0-9E40-48E3-9269-A6F487DF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F593D-951E-4890-81EB-E20BC5737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F9E9-6701-4B53-98E3-AC5C443B614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72392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B3CEE-6C1B-4449-B022-A258CD0BE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555284-BE49-4D18-912B-A390B8A88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209180-78D9-4CED-ADE2-4459A407E7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E6C1EC-E1E3-4088-B64A-8E5F9DDF4D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82C114-74B2-48A2-880F-279E315386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244F53-72FD-4CB0-90A9-1E63431D8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C7E8-2C1F-44A2-B1FD-3D45CEE8C2DC}" type="datetimeFigureOut">
              <a:rPr lang="en-ZA" smtClean="0"/>
              <a:t>2019/04/11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25F084-66F3-447A-882A-21A223497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DE878F-F739-4A3E-93CF-4FD56CCAD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F9E9-6701-4B53-98E3-AC5C443B614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74518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E0272-608C-4D6E-8E1C-EFB792734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D70E3F-1748-4375-97F3-7F141BFCC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C7E8-2C1F-44A2-B1FD-3D45CEE8C2DC}" type="datetimeFigureOut">
              <a:rPr lang="en-ZA" smtClean="0"/>
              <a:t>2019/04/11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8811EC-5282-46AC-B669-7E8C4F8C0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D4A5A8-D040-4EF3-9EEE-B705858E6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F9E9-6701-4B53-98E3-AC5C443B614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7001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519F36-73AA-42AF-8DE0-EBF2FDE13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C7E8-2C1F-44A2-B1FD-3D45CEE8C2DC}" type="datetimeFigureOut">
              <a:rPr lang="en-ZA" smtClean="0"/>
              <a:t>2019/04/11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2CD31F-D1B3-405A-8567-8AB31FB11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163F6-EC26-4B14-B7A8-E99F70A96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F9E9-6701-4B53-98E3-AC5C443B614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31468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34C44-E0E3-4E40-995B-75DCB75D2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520BA-2F5B-4AF4-8C5D-0B4E88AAE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3F8C2-827A-402C-9227-D918BE8BB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0E5A28-5951-48F5-94F5-1B2845F80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C7E8-2C1F-44A2-B1FD-3D45CEE8C2DC}" type="datetimeFigureOut">
              <a:rPr lang="en-ZA" smtClean="0"/>
              <a:t>2019/04/11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70CD94-9AF3-4BBB-B4BE-431C5B132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1CD4D-97F9-4AE8-BB49-B0D6A9CEE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F9E9-6701-4B53-98E3-AC5C443B614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32233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458F2-4FED-4B3E-B978-94B8678FE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C66850-EBDA-48C7-B5F9-310D1D084A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EB698-7B96-431C-AA44-B22A9FC404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A1835-8C62-4C6E-9F33-FB151E602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C7E8-2C1F-44A2-B1FD-3D45CEE8C2DC}" type="datetimeFigureOut">
              <a:rPr lang="en-ZA" smtClean="0"/>
              <a:t>2019/04/11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CDFC0D-F4B2-4E67-9CC2-82C776CE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3B9DB0-E78B-47BD-8B5E-6F14180AC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F9E9-6701-4B53-98E3-AC5C443B614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90145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CD77E-4B49-494F-8FE6-21E244782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2BFA8-8A9D-4CE2-82E6-4167805539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85842-A906-46AC-8817-A34984A7D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C7E8-2C1F-44A2-B1FD-3D45CEE8C2DC}" type="datetimeFigureOut">
              <a:rPr lang="en-ZA" smtClean="0"/>
              <a:t>2019/04/11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91E5E-CAFA-4089-8EAD-D5AB873F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4CC68-B8CC-4C85-ACC1-0CE15B4EB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F9E9-6701-4B53-98E3-AC5C443B614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58842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89DFDE-8176-4AFC-BE6B-7738987664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EA2B7-E8E6-4974-AD96-397C12655C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C39CF-E3F1-4135-9010-26CB4FC4C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C7E8-2C1F-44A2-B1FD-3D45CEE8C2DC}" type="datetimeFigureOut">
              <a:rPr lang="en-ZA" smtClean="0"/>
              <a:t>2019/04/11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D8B04-6672-43FC-8C59-F27928010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08806-FAE5-4AA7-AD05-5AC53988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AF9E9-6701-4B53-98E3-AC5C443B614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9635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D38438-5B2C-4D8C-BBD3-F7A69B5F9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738FF9-FC90-427A-95EA-DD0393994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B794C-4659-4FD4-B5A9-4A3047E945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CC7E8-2C1F-44A2-B1FD-3D45CEE8C2DC}" type="datetimeFigureOut">
              <a:rPr lang="en-ZA" smtClean="0"/>
              <a:t>2019/04/11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6A852-0E7A-4272-A3B5-E0157364A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E6641-2A7D-4BF0-BF1A-A570AEC59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AF9E9-6701-4B53-98E3-AC5C443B614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0395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bject&#10;&#10;Description generated with very high confidence">
            <a:extLst>
              <a:ext uri="{FF2B5EF4-FFF2-40B4-BE49-F238E27FC236}">
                <a16:creationId xmlns:a16="http://schemas.microsoft.com/office/drawing/2014/main" id="{68771900-67D3-4E7F-8B31-D6CA30A30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48207"/>
            <a:ext cx="10905066" cy="556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074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Garcia Aparicio, MDP &lt;garcia@sun.ac.za&gt;</dc:creator>
  <cp:lastModifiedBy>Garcia Aparicio, MDP &lt;garcia@sun.ac.za&gt;</cp:lastModifiedBy>
  <cp:revision>2</cp:revision>
  <dcterms:created xsi:type="dcterms:W3CDTF">2019-04-11T08:44:00Z</dcterms:created>
  <dcterms:modified xsi:type="dcterms:W3CDTF">2019-04-11T10:49:49Z</dcterms:modified>
</cp:coreProperties>
</file>