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7" r:id="rId2"/>
    <p:sldId id="259" r:id="rId3"/>
  </p:sldIdLst>
  <p:sldSz cx="9144000" cy="6858000" type="screen4x3"/>
  <p:notesSz cx="6797675" cy="9928225"/>
  <p:defaultTextStyle>
    <a:defPPr defTabSz="914400">
      <a:defRPr lang="en-US" dirty="0"/>
    </a:defPPr>
    <a:lvl1pPr marL="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5EAD750-1BE6-41D7-8A3D-865FD3D01A01}">
          <p14:sldIdLst>
            <p14:sldId id="257"/>
            <p14:sldId id="25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1902" y="-90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white">
          <a:xfrm>
            <a:off x="0" y="0"/>
            <a:ext cx="2945659" cy="496411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/>
          <a:lstStyle>
            <a:lvl1pPr algn="l">
              <a:defRPr sz="1200" dirty="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white">
          <a:xfrm>
            <a:off x="3850443" y="0"/>
            <a:ext cx="2945659" cy="496411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/>
          <a:lstStyle>
            <a:lvl1pPr algn="r">
              <a:defRPr sz="1200" dirty="0"/>
            </a:lvl1pPr>
          </a:lstStyle>
          <a:p>
            <a:fld id="{EAE4D991-CBD9-48F4-BE3D-7E89F0FAE16A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white">
          <a:xfrm>
            <a:off x="0" y="9430091"/>
            <a:ext cx="2945659" cy="496411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b"/>
          <a:lstStyle>
            <a:lvl1pPr algn="l">
              <a:defRPr sz="1200" dirty="0"/>
            </a:lvl1pPr>
          </a:lstStyle>
          <a:p>
            <a:r>
              <a:rPr lang="en-US" dirty="0"/>
              <a:t>Copyright © 2008 Wolters Kluwer. Published by Lippincott Williams &amp; Wilkins.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white">
          <a:xfrm>
            <a:off x="3850443" y="9430091"/>
            <a:ext cx="2945659" cy="496411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b"/>
          <a:lstStyle>
            <a:lvl1pPr algn="r">
              <a:defRPr sz="1200" dirty="0"/>
            </a:lvl1pPr>
          </a:lstStyle>
          <a:p>
            <a:fld id="{5577F944-9692-4003-B5CB-E0671FD2E8F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white">
          <a:xfrm>
            <a:off x="0" y="0"/>
            <a:ext cx="2945659" cy="496411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/>
          <a:lstStyle>
            <a:lvl1pPr algn="l">
              <a:defRPr sz="1200" dirty="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white">
          <a:xfrm>
            <a:off x="3850443" y="0"/>
            <a:ext cx="2945659" cy="496411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/>
          <a:lstStyle>
            <a:lvl1pPr algn="r">
              <a:defRPr sz="1200" dirty="0"/>
            </a:lvl1pPr>
          </a:lstStyle>
          <a:p>
            <a:fld id="{DD2C85E7-246D-4323-8854-CA36C40F949E}" type="datetimeFigureOut">
              <a:rPr lang="en-US" dirty="0"/>
              <a:t>11/1/2023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 bwMode="white"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srgbClr val="000000"/>
            </a:solidFill>
            <a:headEnd type="none"/>
            <a:tailEnd type="none"/>
          </a:ln>
        </p:spPr>
        <p:txBody>
          <a:bodyPr wrap="square" lIns="91440" tIns="45720" rIns="91440" bIns="4572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white">
          <a:xfrm>
            <a:off x="679768" y="4715907"/>
            <a:ext cx="5438140" cy="4467701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>
            <a:normAutofit/>
          </a:bodyPr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white">
          <a:xfrm>
            <a:off x="0" y="9430091"/>
            <a:ext cx="2945659" cy="496411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b"/>
          <a:lstStyle>
            <a:lvl1pPr algn="l">
              <a:defRPr sz="1200" dirty="0"/>
            </a:lvl1pPr>
          </a:lstStyle>
          <a:p>
            <a:r>
              <a:rPr lang="en-US" dirty="0"/>
              <a:t>Copyright © 2008 Wolters Kluwer. Published by Lippincott Williams &amp; Wilkins.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white">
          <a:xfrm>
            <a:off x="3850443" y="9430091"/>
            <a:ext cx="2945659" cy="496411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b"/>
          <a:lstStyle>
            <a:lvl1pPr algn="r">
              <a:defRPr sz="1200" dirty="0"/>
            </a:lvl1pPr>
          </a:lstStyle>
          <a:p>
            <a:fld id="{D407BEC0-D6FB-4CE9-BBEF-79CAAEC444A1}" type="slidenum">
              <a:rPr lang="en-US" dirty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>
      <a:defRPr sz="1200" kern="1200" dirty="0">
        <a:solidFill>
          <a:schemeClr val="dk1"/>
        </a:solidFill>
        <a:latin typeface="+mn-lt"/>
        <a:ea typeface="+mn-ea"/>
        <a:cs typeface="+mn-cs"/>
      </a:defRPr>
    </a:lvl1pPr>
    <a:lvl2pPr marL="457200" algn="l" defTabSz="914400" rtl="0">
      <a:defRPr sz="1200" kern="1200" dirty="0">
        <a:solidFill>
          <a:schemeClr val="dk1"/>
        </a:solidFill>
        <a:latin typeface="+mn-lt"/>
        <a:ea typeface="+mn-ea"/>
        <a:cs typeface="+mn-cs"/>
      </a:defRPr>
    </a:lvl2pPr>
    <a:lvl3pPr marL="914400" algn="l" defTabSz="914400" rtl="0">
      <a:defRPr sz="1200" kern="1200" dirty="0">
        <a:solidFill>
          <a:schemeClr val="dk1"/>
        </a:solidFill>
        <a:latin typeface="+mn-lt"/>
        <a:ea typeface="+mn-ea"/>
        <a:cs typeface="+mn-cs"/>
      </a:defRPr>
    </a:lvl3pPr>
    <a:lvl4pPr marL="1371600" algn="l" defTabSz="914400" rtl="0">
      <a:defRPr sz="1200" kern="1200" dirty="0">
        <a:solidFill>
          <a:schemeClr val="dk1"/>
        </a:solidFill>
        <a:latin typeface="+mn-lt"/>
        <a:ea typeface="+mn-ea"/>
        <a:cs typeface="+mn-cs"/>
      </a:defRPr>
    </a:lvl4pPr>
    <a:lvl5pPr marL="1828800" algn="l" defTabSz="914400" rtl="0">
      <a:defRPr sz="1200" kern="1200" dirty="0">
        <a:solidFill>
          <a:schemeClr val="dk1"/>
        </a:solidFill>
        <a:latin typeface="+mn-lt"/>
        <a:ea typeface="+mn-ea"/>
        <a:cs typeface="+mn-cs"/>
      </a:defRPr>
    </a:lvl5pPr>
    <a:lvl6pPr marL="2286000" algn="l" defTabSz="914400" rtl="0">
      <a:defRPr sz="1200" kern="1200" dirty="0">
        <a:solidFill>
          <a:schemeClr val="dk1"/>
        </a:solidFill>
        <a:latin typeface="+mn-lt"/>
        <a:ea typeface="+mn-ea"/>
        <a:cs typeface="+mn-cs"/>
      </a:defRPr>
    </a:lvl6pPr>
    <a:lvl7pPr marL="2743200" algn="l" defTabSz="914400" rtl="0">
      <a:defRPr sz="1200" kern="1200" dirty="0">
        <a:solidFill>
          <a:schemeClr val="dk1"/>
        </a:solidFill>
        <a:latin typeface="+mn-lt"/>
        <a:ea typeface="+mn-ea"/>
        <a:cs typeface="+mn-cs"/>
      </a:defRPr>
    </a:lvl7pPr>
    <a:lvl8pPr marL="3200400" algn="l" defTabSz="914400" rtl="0">
      <a:defRPr sz="1200" kern="1200" dirty="0">
        <a:solidFill>
          <a:schemeClr val="dk1"/>
        </a:solidFill>
        <a:latin typeface="+mn-lt"/>
        <a:ea typeface="+mn-ea"/>
        <a:cs typeface="+mn-cs"/>
      </a:defRPr>
    </a:lvl8pPr>
    <a:lvl9pPr marL="3657600" algn="l" defTabSz="914400" rtl="0">
      <a:defRPr sz="1200" kern="1200" dirty="0">
        <a:solidFill>
          <a:schemeClr val="dk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white">
          <a:xfrm>
            <a:off x="685800" y="2130425"/>
            <a:ext cx="7772400" cy="1470025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white">
          <a:xfrm>
            <a:off x="1371600" y="3886200"/>
            <a:ext cx="6400800" cy="1752600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dirty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>
          <a:ln>
            <a:headEnd type="none"/>
            <a:tailEnd type="none"/>
          </a:ln>
        </p:spPr>
        <p:txBody>
          <a:bodyPr wrap="square"/>
          <a:lstStyle/>
          <a:p>
            <a:fld id="{F9062CF3-1F58-4607-89BC-A462E955FE3C}" type="datetime1">
              <a:rPr lang="en-US" dirty="0"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Copyright © 2009 Wolters Kluwer. Published by Lippincott Williams &amp; Wilkins.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white">
          <a:ln>
            <a:headEnd type="none"/>
            <a:tailEnd type="none"/>
          </a:ln>
        </p:spPr>
        <p:txBody>
          <a:bodyPr wrap="square"/>
          <a:lstStyle/>
          <a:p>
            <a:fld id="{27A13296-8103-46F4-BA41-F532E14F2100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white"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>
          <a:ln>
            <a:headEnd type="none"/>
            <a:tailEnd type="none"/>
          </a:ln>
        </p:spPr>
        <p:txBody>
          <a:bodyPr wrap="square"/>
          <a:lstStyle/>
          <a:p>
            <a:fld id="{5D3483ED-733A-4ACA-A384-A98EC962AE89}" type="datetime1">
              <a:rPr lang="en-US" dirty="0"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Copyright © 2009 Wolters Kluwer. Published by Lippincott Williams &amp; Wilkins.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white">
          <a:ln>
            <a:headEnd type="none"/>
            <a:tailEnd type="none"/>
          </a:ln>
        </p:spPr>
        <p:txBody>
          <a:bodyPr wrap="square"/>
          <a:lstStyle/>
          <a:p>
            <a:fld id="{27A13296-8103-46F4-BA41-F532E14F2100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722313" y="4406900"/>
            <a:ext cx="7772400" cy="1362075"/>
          </a:xfrm>
          <a:ln>
            <a:headEnd type="none"/>
            <a:tailEnd type="none"/>
          </a:ln>
        </p:spPr>
        <p:txBody>
          <a:bodyPr wrap="square" anchor="t"/>
          <a:lstStyle>
            <a:lvl1pPr algn="l">
              <a:defRPr sz="4000" b="1" cap="all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white">
          <a:xfrm>
            <a:off x="722313" y="2906713"/>
            <a:ext cx="7772400" cy="1500187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>
          <a:ln>
            <a:headEnd type="none"/>
            <a:tailEnd type="none"/>
          </a:ln>
        </p:spPr>
        <p:txBody>
          <a:bodyPr wrap="square"/>
          <a:lstStyle/>
          <a:p>
            <a:fld id="{95E69BC5-34C4-4E6A-BD32-745F05F85CE1}" type="datetime1">
              <a:rPr lang="en-US" dirty="0"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Copyright © 2009 Wolters Kluwer. Published by Lippincott Williams &amp; Wilkins.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white">
          <a:ln>
            <a:headEnd type="none"/>
            <a:tailEnd type="none"/>
          </a:ln>
        </p:spPr>
        <p:txBody>
          <a:bodyPr wrap="square"/>
          <a:lstStyle/>
          <a:p>
            <a:fld id="{27A13296-8103-46F4-BA41-F532E14F2100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white">
          <a:xfrm>
            <a:off x="457200" y="1600200"/>
            <a:ext cx="4038600" cy="4525963"/>
          </a:xfrm>
          <a:ln>
            <a:headEnd type="none"/>
            <a:tailEnd type="none"/>
          </a:ln>
        </p:spPr>
        <p:txBody>
          <a:bodyPr wrap="square"/>
          <a:lstStyle>
            <a:lvl1pPr>
              <a:defRPr sz="2800" dirty="0"/>
            </a:lvl1pPr>
            <a:lvl2pPr>
              <a:defRPr sz="2400" dirty="0"/>
            </a:lvl2pPr>
            <a:lvl3pPr>
              <a:defRPr sz="2000" dirty="0"/>
            </a:lvl3pPr>
            <a:lvl4pPr>
              <a:defRPr sz="1800" dirty="0"/>
            </a:lvl4pPr>
            <a:lvl5pPr>
              <a:defRPr sz="1800" dirty="0"/>
            </a:lvl5pPr>
            <a:lvl6pPr>
              <a:defRPr sz="1800" dirty="0"/>
            </a:lvl6pPr>
            <a:lvl7pPr>
              <a:defRPr sz="1800" dirty="0"/>
            </a:lvl7pPr>
            <a:lvl8pPr>
              <a:defRPr sz="1800" dirty="0"/>
            </a:lvl8pPr>
            <a:lvl9pPr>
              <a:defRPr sz="1800" dirty="0"/>
            </a:lvl9pPr>
          </a:lstStyle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white">
          <a:xfrm>
            <a:off x="4648200" y="1600200"/>
            <a:ext cx="4038600" cy="4525963"/>
          </a:xfrm>
          <a:ln>
            <a:headEnd type="none"/>
            <a:tailEnd type="none"/>
          </a:ln>
        </p:spPr>
        <p:txBody>
          <a:bodyPr wrap="square"/>
          <a:lstStyle>
            <a:lvl1pPr>
              <a:defRPr sz="2800" dirty="0"/>
            </a:lvl1pPr>
            <a:lvl2pPr>
              <a:defRPr sz="2400" dirty="0"/>
            </a:lvl2pPr>
            <a:lvl3pPr>
              <a:defRPr sz="2000" dirty="0"/>
            </a:lvl3pPr>
            <a:lvl4pPr>
              <a:defRPr sz="1800" dirty="0"/>
            </a:lvl4pPr>
            <a:lvl5pPr>
              <a:defRPr sz="1800" dirty="0"/>
            </a:lvl5pPr>
            <a:lvl6pPr>
              <a:defRPr sz="1800" dirty="0"/>
            </a:lvl6pPr>
            <a:lvl7pPr>
              <a:defRPr sz="1800" dirty="0"/>
            </a:lvl7pPr>
            <a:lvl8pPr>
              <a:defRPr sz="1800" dirty="0"/>
            </a:lvl8pPr>
            <a:lvl9pPr>
              <a:defRPr sz="1800" dirty="0"/>
            </a:lvl9pPr>
          </a:lstStyle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white">
          <a:ln>
            <a:headEnd type="none"/>
            <a:tailEnd type="none"/>
          </a:ln>
        </p:spPr>
        <p:txBody>
          <a:bodyPr wrap="square"/>
          <a:lstStyle/>
          <a:p>
            <a:fld id="{5923E42C-4DF1-46AE-97A9-18AF6B43EE9C}" type="datetime1">
              <a:rPr lang="en-US" dirty="0"/>
              <a:t>11/1/2023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white"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Copyright © 2009 Wolters Kluwer. Published by Lippincott Williams &amp; Wilkins.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white">
          <a:ln>
            <a:headEnd type="none"/>
            <a:tailEnd type="none"/>
          </a:ln>
        </p:spPr>
        <p:txBody>
          <a:bodyPr wrap="square"/>
          <a:lstStyle/>
          <a:p>
            <a:fld id="{27A13296-8103-46F4-BA41-F532E14F2100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ln>
            <a:headEnd type="none"/>
            <a:tailEnd type="none"/>
          </a:ln>
        </p:spPr>
        <p:txBody>
          <a:bodyPr wrap="square"/>
          <a:lstStyle>
            <a:lvl1pPr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white">
          <a:xfrm>
            <a:off x="457200" y="1535113"/>
            <a:ext cx="4040188" cy="63976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white">
          <a:xfrm>
            <a:off x="457200" y="2174875"/>
            <a:ext cx="4040188" cy="3951288"/>
          </a:xfrm>
          <a:ln>
            <a:headEnd type="none"/>
            <a:tailEnd type="none"/>
          </a:ln>
        </p:spPr>
        <p:txBody>
          <a:bodyPr wrap="square"/>
          <a:lstStyle>
            <a:lvl1pPr>
              <a:defRPr sz="2400" dirty="0"/>
            </a:lvl1pPr>
            <a:lvl2pPr>
              <a:defRPr sz="2000" dirty="0"/>
            </a:lvl2pPr>
            <a:lvl3pPr>
              <a:defRPr sz="1800" dirty="0"/>
            </a:lvl3pPr>
            <a:lvl4pPr>
              <a:defRPr sz="1600" dirty="0"/>
            </a:lvl4pPr>
            <a:lvl5pPr>
              <a:defRPr sz="1600" dirty="0"/>
            </a:lvl5pPr>
            <a:lvl6pPr>
              <a:defRPr sz="1600" dirty="0"/>
            </a:lvl6pPr>
            <a:lvl7pPr>
              <a:defRPr sz="1600" dirty="0"/>
            </a:lvl7pPr>
            <a:lvl8pPr>
              <a:defRPr sz="1600" dirty="0"/>
            </a:lvl8pPr>
            <a:lvl9pPr>
              <a:defRPr sz="1600" dirty="0"/>
            </a:lvl9pPr>
          </a:lstStyle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white">
          <a:xfrm>
            <a:off x="4645025" y="1535113"/>
            <a:ext cx="4041775" cy="63976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white">
          <a:xfrm>
            <a:off x="4645025" y="2174875"/>
            <a:ext cx="4041775" cy="3951288"/>
          </a:xfrm>
          <a:ln>
            <a:headEnd type="none"/>
            <a:tailEnd type="none"/>
          </a:ln>
        </p:spPr>
        <p:txBody>
          <a:bodyPr wrap="square"/>
          <a:lstStyle>
            <a:lvl1pPr>
              <a:defRPr sz="2400" dirty="0"/>
            </a:lvl1pPr>
            <a:lvl2pPr>
              <a:defRPr sz="2000" dirty="0"/>
            </a:lvl2pPr>
            <a:lvl3pPr>
              <a:defRPr sz="1800" dirty="0"/>
            </a:lvl3pPr>
            <a:lvl4pPr>
              <a:defRPr sz="1600" dirty="0"/>
            </a:lvl4pPr>
            <a:lvl5pPr>
              <a:defRPr sz="1600" dirty="0"/>
            </a:lvl5pPr>
            <a:lvl6pPr>
              <a:defRPr sz="1600" dirty="0"/>
            </a:lvl6pPr>
            <a:lvl7pPr>
              <a:defRPr sz="1600" dirty="0"/>
            </a:lvl7pPr>
            <a:lvl8pPr>
              <a:defRPr sz="1600" dirty="0"/>
            </a:lvl8pPr>
            <a:lvl9pPr>
              <a:defRPr sz="1600" dirty="0"/>
            </a:lvl9pPr>
          </a:lstStyle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white">
          <a:ln>
            <a:headEnd type="none"/>
            <a:tailEnd type="none"/>
          </a:ln>
        </p:spPr>
        <p:txBody>
          <a:bodyPr wrap="square"/>
          <a:lstStyle/>
          <a:p>
            <a:fld id="{E4039E3F-92DD-47DA-B9FE-58942EE659D3}" type="datetime1">
              <a:rPr lang="en-US" dirty="0"/>
              <a:t>11/1/2023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white"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Copyright © 2009 Wolters Kluwer. Published by Lippincott Williams &amp; Wilkins.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white">
          <a:ln>
            <a:headEnd type="none"/>
            <a:tailEnd type="none"/>
          </a:ln>
        </p:spPr>
        <p:txBody>
          <a:bodyPr wrap="square"/>
          <a:lstStyle/>
          <a:p>
            <a:fld id="{27A13296-8103-46F4-BA41-F532E14F2100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white">
          <a:ln>
            <a:headEnd type="none"/>
            <a:tailEnd type="none"/>
          </a:ln>
        </p:spPr>
        <p:txBody>
          <a:bodyPr wrap="square"/>
          <a:lstStyle/>
          <a:p>
            <a:fld id="{21D0D372-5EA4-44EF-8E02-39D181E30D47}" type="datetime1">
              <a:rPr lang="en-US" dirty="0"/>
              <a:t>11/1/2023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white"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Copyright © 2009 Wolters Kluwer. Published by Lippincott Williams &amp; Wilkins.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white">
          <a:ln>
            <a:headEnd type="none"/>
            <a:tailEnd type="none"/>
          </a:ln>
        </p:spPr>
        <p:txBody>
          <a:bodyPr wrap="square"/>
          <a:lstStyle/>
          <a:p>
            <a:fld id="{27A13296-8103-46F4-BA41-F532E14F2100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457200" y="273050"/>
            <a:ext cx="3008313" cy="1162050"/>
          </a:xfrm>
          <a:ln>
            <a:headEnd type="none"/>
            <a:tailEnd type="none"/>
          </a:ln>
        </p:spPr>
        <p:txBody>
          <a:bodyPr wrap="square" anchor="b"/>
          <a:lstStyle>
            <a:lvl1pPr algn="l">
              <a:defRPr sz="2000" b="1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white">
          <a:xfrm>
            <a:off x="3575050" y="273050"/>
            <a:ext cx="5111750" cy="5853113"/>
          </a:xfrm>
          <a:ln>
            <a:headEnd type="none"/>
            <a:tailEnd type="none"/>
          </a:ln>
        </p:spPr>
        <p:txBody>
          <a:bodyPr wrap="square"/>
          <a:lstStyle>
            <a:lvl1pPr>
              <a:defRPr sz="3200" dirty="0"/>
            </a:lvl1pPr>
            <a:lvl2pPr>
              <a:defRPr sz="2800" dirty="0"/>
            </a:lvl2pPr>
            <a:lvl3pPr>
              <a:defRPr sz="2400" dirty="0"/>
            </a:lvl3pPr>
            <a:lvl4pPr>
              <a:defRPr sz="2000" dirty="0"/>
            </a:lvl4pPr>
            <a:lvl5pPr>
              <a:defRPr sz="2000" dirty="0"/>
            </a:lvl5pPr>
            <a:lvl6pPr>
              <a:defRPr sz="2000" dirty="0"/>
            </a:lvl6pPr>
            <a:lvl7pPr>
              <a:defRPr sz="2000" dirty="0"/>
            </a:lvl7pPr>
            <a:lvl8pPr>
              <a:defRPr sz="2000" dirty="0"/>
            </a:lvl8pPr>
            <a:lvl9pPr>
              <a:defRPr sz="2000" dirty="0"/>
            </a:lvl9pPr>
          </a:lstStyle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white">
          <a:xfrm>
            <a:off x="457200" y="1435100"/>
            <a:ext cx="3008313" cy="4691063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white">
          <a:ln>
            <a:headEnd type="none"/>
            <a:tailEnd type="none"/>
          </a:ln>
        </p:spPr>
        <p:txBody>
          <a:bodyPr wrap="square"/>
          <a:lstStyle/>
          <a:p>
            <a:fld id="{2EE1BAEC-E88C-4622-A302-A87EF2BF6E4A}" type="datetime1">
              <a:rPr lang="en-US" dirty="0"/>
              <a:t>11/1/2023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white"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Copyright © 2009 Wolters Kluwer. Published by Lippincott Williams &amp; Wilkins.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white">
          <a:ln>
            <a:headEnd type="none"/>
            <a:tailEnd type="none"/>
          </a:ln>
        </p:spPr>
        <p:txBody>
          <a:bodyPr wrap="square"/>
          <a:lstStyle/>
          <a:p>
            <a:fld id="{27A13296-8103-46F4-BA41-F532E14F2100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457200" y="170133"/>
            <a:ext cx="8229600" cy="338328"/>
          </a:xfrm>
          <a:ln>
            <a:headEnd type="none"/>
            <a:tailEnd type="none"/>
          </a:ln>
        </p:spPr>
        <p:txBody>
          <a:bodyPr wrap="square" anchor="b">
            <a:normAutofit/>
          </a:bodyPr>
          <a:lstStyle>
            <a:lvl1pPr algn="ctr">
              <a:defRPr sz="1800" b="1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white">
          <a:xfrm>
            <a:off x="457200" y="541713"/>
            <a:ext cx="5715000" cy="5715000"/>
          </a:xfrm>
          <a:ln>
            <a:solidFill>
              <a:schemeClr val="dk1">
                <a:lumMod val="50000"/>
                <a:lumOff val="50000"/>
              </a:schemeClr>
            </a:solidFill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white">
          <a:xfrm>
            <a:off x="6248400" y="2438399"/>
            <a:ext cx="2438400" cy="3812703"/>
          </a:xfrm>
          <a:ln>
            <a:headEnd type="none"/>
            <a:tailEnd type="none"/>
          </a:ln>
        </p:spPr>
        <p:txBody>
          <a:bodyPr wrap="square" anchor="b">
            <a:normAutofit/>
          </a:bodyPr>
          <a:lstStyle>
            <a:lvl1pPr marL="0" indent="0">
              <a:buNone/>
              <a:defRPr sz="10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white">
          <a:xfrm>
            <a:off x="2667000" y="6356350"/>
            <a:ext cx="5638800" cy="365125"/>
          </a:xfrm>
          <a:ln>
            <a:headEnd type="none"/>
            <a:tailEnd type="none"/>
          </a:ln>
        </p:spPr>
        <p:txBody>
          <a:bodyPr wrap="square"/>
          <a:lstStyle>
            <a:lvl1pPr>
              <a:defRPr sz="900" dirty="0"/>
            </a:lvl1pPr>
          </a:lstStyle>
          <a:p>
            <a:r>
              <a:rPr lang="en-US" dirty="0"/>
              <a:t>Copyright © 2009 Wolters Kluwer. Published by Lippincott Williams &amp; Wilkins.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white">
          <a:xfrm>
            <a:off x="8305800" y="6356350"/>
            <a:ext cx="381000" cy="365125"/>
          </a:xfrm>
          <a:ln>
            <a:headEnd type="none"/>
            <a:tailEnd type="none"/>
          </a:ln>
        </p:spPr>
        <p:txBody>
          <a:bodyPr wrap="square"/>
          <a:lstStyle>
            <a:lvl1pPr>
              <a:defRPr sz="900" dirty="0"/>
            </a:lvl1pPr>
          </a:lstStyle>
          <a:p>
            <a:fld id="{27A13296-8103-46F4-BA41-F532E14F2100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3"/>
          </p:nvPr>
        </p:nvSpPr>
        <p:spPr bwMode="white">
          <a:xfrm>
            <a:off x="6248400" y="550652"/>
            <a:ext cx="2438400" cy="1831502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>
              <a:buNone/>
              <a:defRPr sz="10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white"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>
          <a:ln>
            <a:headEnd type="none"/>
            <a:tailEnd type="none"/>
          </a:ln>
        </p:spPr>
        <p:txBody>
          <a:bodyPr wrap="square"/>
          <a:lstStyle/>
          <a:p>
            <a:fld id="{72E5A7B3-3010-4D23-917E-4756377F86A1}" type="datetime1">
              <a:rPr lang="en-US" dirty="0"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Copyright © 2009 Wolters Kluwer. Published by Lippincott Williams &amp; Wilkins.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white">
          <a:ln>
            <a:headEnd type="none"/>
            <a:tailEnd type="none"/>
          </a:ln>
        </p:spPr>
        <p:txBody>
          <a:bodyPr wrap="square"/>
          <a:lstStyle/>
          <a:p>
            <a:fld id="{27A13296-8103-46F4-BA41-F532E14F2100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white">
          <a:xfrm>
            <a:off x="6629400" y="274638"/>
            <a:ext cx="2057400" cy="5851525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white">
          <a:xfrm>
            <a:off x="457200" y="274638"/>
            <a:ext cx="6019800" cy="5851525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>
          <a:ln>
            <a:headEnd type="none"/>
            <a:tailEnd type="none"/>
          </a:ln>
        </p:spPr>
        <p:txBody>
          <a:bodyPr wrap="square"/>
          <a:lstStyle/>
          <a:p>
            <a:fld id="{1723B8F3-7BAD-41C0-8DBA-25DE1AB5911A}" type="datetime1">
              <a:rPr lang="en-US" dirty="0"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Copyright © 2009 Wolters Kluwer. Published by Lippincott Williams &amp; Wilkins.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white">
          <a:ln>
            <a:headEnd type="none"/>
            <a:tailEnd type="none"/>
          </a:ln>
        </p:spPr>
        <p:txBody>
          <a:bodyPr wrap="square"/>
          <a:lstStyle/>
          <a:p>
            <a:fld id="{27A13296-8103-46F4-BA41-F532E14F2100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white">
          <a:xfrm>
            <a:off x="457200" y="274638"/>
            <a:ext cx="8229600" cy="1143000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white">
          <a:xfrm>
            <a:off x="457200" y="1600200"/>
            <a:ext cx="8229600" cy="4525963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>
            <a:normAutofit/>
          </a:bodyPr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457200" y="6356350"/>
            <a:ext cx="21336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l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98468-0C38-4028-A144-7F51E7C2A6EF}" type="datetime1">
              <a:rPr lang="en-US" dirty="0"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3124200" y="6356350"/>
            <a:ext cx="28956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Copyright © 2009 Wolters Kluwer. Published by Lippincott Williams &amp; Wilkins.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553200" y="6356350"/>
            <a:ext cx="21336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A13296-8103-46F4-BA41-F532E14F2100}" type="slidenum">
              <a:rPr lang="en-US" dirty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</p:sldLayoutIdLst>
  <p:hf hdr="0" dt="0"/>
  <p:txStyles>
    <p:titleStyle>
      <a:lvl1pPr algn="ctr" defTabSz="914400" rtl="0">
        <a:spcBef>
          <a:spcPct val="0"/>
        </a:spcBef>
        <a:buNone/>
        <a:defRPr sz="44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>
        <a:spcBef>
          <a:spcPct val="20000"/>
        </a:spcBef>
        <a:buFont typeface="Arial"/>
        <a:buChar char="•"/>
        <a:defRPr sz="3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>
        <a:spcBef>
          <a:spcPct val="20000"/>
        </a:spcBef>
        <a:buFont typeface="Arial"/>
        <a:buChar char="–"/>
        <a:defRPr sz="2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spcBef>
          <a:spcPct val="20000"/>
        </a:spcBef>
        <a:buFont typeface="Arial"/>
        <a:buChar char="•"/>
        <a:defRPr sz="24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spcBef>
          <a:spcPct val="20000"/>
        </a:spcBef>
        <a:buFont typeface="Arial"/>
        <a:buChar char="–"/>
        <a:defRPr sz="20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spcBef>
          <a:spcPct val="20000"/>
        </a:spcBef>
        <a:buFont typeface="Arial"/>
        <a:buChar char="»"/>
        <a:defRPr sz="20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spcBef>
          <a:spcPct val="20000"/>
        </a:spcBef>
        <a:buFont typeface="Arial"/>
        <a:buChar char="•"/>
        <a:defRPr sz="20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spcBef>
          <a:spcPct val="20000"/>
        </a:spcBef>
        <a:buFont typeface="Arial"/>
        <a:buChar char="•"/>
        <a:defRPr sz="20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spcBef>
          <a:spcPct val="20000"/>
        </a:spcBef>
        <a:buFont typeface="Arial"/>
        <a:buChar char="•"/>
        <a:defRPr sz="20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spcBef>
          <a:spcPct val="20000"/>
        </a:spcBef>
        <a:buFont typeface="Arial"/>
        <a:buChar char="•"/>
        <a:defRPr sz="20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journals.lww.com/academicmedicine/fulltext/2014/09000/standards_for_reporting_qualitative_research__a.21.aspx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ln>
            <a:headEnd type="none"/>
            <a:tailEnd type="none"/>
          </a:ln>
        </p:spPr>
        <p:txBody>
          <a:bodyPr wrap="square">
            <a:normAutofit fontScale="90000"/>
          </a:bodyPr>
          <a:lstStyle/>
          <a:p>
            <a:pPr defTabSz="914400"/>
            <a:r>
              <a:t>Table 1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white">
          <a:xfrm>
            <a:off x="6245352" y="741578"/>
            <a:ext cx="2432304" cy="1832400"/>
          </a:xfrm>
          <a:ln>
            <a:headEnd type="none"/>
            <a:tailEnd type="none"/>
          </a:ln>
        </p:spPr>
        <p:txBody>
          <a:bodyPr wrap="square" anchor="t"/>
          <a:lstStyle/>
          <a:p>
            <a:pPr algn="l" defTabSz="914400"/>
            <a:r>
              <a:rPr sz="900" u="sng" dirty="0">
                <a:solidFill>
                  <a:srgbClr val="000000"/>
                </a:solidFill>
                <a:latin typeface="Calibri (Body)"/>
                <a:ea typeface="Calibri (Body)"/>
                <a:cs typeface="Calibri (Body)"/>
                <a:hlinkClick r:id="rId2" action="ppaction://hlinkfile"/>
              </a:rPr>
              <a:t>Standards for Reporting Qualitative Research: A Synthesis of Recommendations</a:t>
            </a:r>
          </a:p>
          <a:p>
            <a:pPr defTabSz="914400"/>
            <a:endParaRPr sz="900" u="sng" dirty="0">
              <a:solidFill>
                <a:srgbClr val="000000"/>
              </a:solidFill>
              <a:latin typeface="Calibri (Body)"/>
              <a:ea typeface="Calibri (Body)"/>
              <a:cs typeface="Calibri (Body)"/>
              <a:hlinkClick r:id="rId2" action="ppaction://hlinkfile"/>
            </a:endParaRPr>
          </a:p>
          <a:p>
            <a:pPr algn="l" defTabSz="914400"/>
            <a:r>
              <a:rPr sz="900" dirty="0">
                <a:solidFill>
                  <a:srgbClr val="000000"/>
                </a:solidFill>
                <a:latin typeface="Calibri (Body)"/>
                <a:ea typeface="Calibri (Body)"/>
                <a:cs typeface="Calibri (Body)"/>
              </a:rPr>
              <a:t>O’Brien, Bridget C.; Harris, Ilene B.; Beckman, Thomas J.; Reed, Darcy A.; Cook, David A.</a:t>
            </a:r>
          </a:p>
          <a:p>
            <a:pPr defTabSz="914400"/>
            <a:endParaRPr sz="900" dirty="0">
              <a:solidFill>
                <a:srgbClr val="000000"/>
              </a:solidFill>
              <a:latin typeface="Calibri (Body)"/>
              <a:ea typeface="Calibri (Body)"/>
              <a:cs typeface="Calibri (Body)"/>
            </a:endParaRPr>
          </a:p>
          <a:p>
            <a:pPr algn="l" defTabSz="914400"/>
            <a:r>
              <a:rPr sz="900" dirty="0">
                <a:solidFill>
                  <a:srgbClr val="000000"/>
                </a:solidFill>
                <a:latin typeface="Calibri (Body)"/>
                <a:ea typeface="Calibri (Body)"/>
                <a:cs typeface="Calibri (Body)"/>
              </a:rPr>
              <a:t>Academic Medicine89(9):1245-1251, September 2014.</a:t>
            </a:r>
          </a:p>
          <a:p>
            <a:pPr defTabSz="914400"/>
            <a:endParaRPr sz="900" dirty="0">
              <a:solidFill>
                <a:srgbClr val="000000"/>
              </a:solidFill>
              <a:latin typeface="Calibri (Body)"/>
              <a:ea typeface="Calibri (Body)"/>
              <a:cs typeface="Calibri (Body)"/>
            </a:endParaRPr>
          </a:p>
          <a:p>
            <a:pPr algn="l" defTabSz="914400"/>
            <a:r>
              <a:rPr sz="900" dirty="0">
                <a:solidFill>
                  <a:srgbClr val="000000"/>
                </a:solidFill>
                <a:latin typeface="Calibri (Body)"/>
                <a:ea typeface="Calibri (Body)"/>
                <a:cs typeface="Calibri (Body)"/>
              </a:rPr>
              <a:t>doi: 10.1097/ACM.0000000000000388</a:t>
            </a:r>
          </a:p>
          <a:p>
            <a:pPr defTabSz="914400"/>
            <a:endParaRPr sz="900" dirty="0">
              <a:solidFill>
                <a:srgbClr val="000000"/>
              </a:solidFill>
              <a:latin typeface="Calibri (Body)"/>
              <a:ea typeface="Calibri (Body)"/>
              <a:cs typeface="Calibri (Body)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>
          <a:ln>
            <a:headEnd type="none"/>
            <a:tailEnd type="none"/>
          </a:ln>
        </p:spPr>
        <p:txBody>
          <a:bodyPr wrap="square"/>
          <a:lstStyle>
            <a:lvl1pPr>
              <a:defRPr sz="900" dirty="0"/>
            </a:lvl1pPr>
          </a:lstStyle>
          <a:p>
            <a:r>
              <a:rPr lang="en-US" dirty="0"/>
              <a:t>Copyright © 2009 Wolters Kluwer. Published by Lippincott Williams &amp; Wilkins.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white">
          <a:ln>
            <a:headEnd type="none"/>
            <a:tailEnd type="none"/>
          </a:ln>
        </p:spPr>
        <p:txBody>
          <a:bodyPr wrap="square"/>
          <a:lstStyle>
            <a:lvl1pPr>
              <a:defRPr sz="900" dirty="0"/>
            </a:lvl1pPr>
          </a:lstStyle>
          <a:p>
            <a:fld id="{27A13296-8103-46F4-BA41-F532E14F2100}" type="slidenum">
              <a:rPr lang="en-US" dirty="0"/>
              <a:t>1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13"/>
          </p:nvPr>
        </p:nvSpPr>
        <p:spPr bwMode="white">
          <a:xfrm>
            <a:off x="6245352" y="2743200"/>
            <a:ext cx="2432304" cy="2889504"/>
          </a:xfrm>
          <a:ln>
            <a:headEnd type="none"/>
            <a:tailEnd type="none"/>
          </a:ln>
        </p:spPr>
        <p:txBody>
          <a:bodyPr wrap="square" anchor="b"/>
          <a:lstStyle/>
          <a:p>
            <a:pPr algn="l" defTabSz="914400"/>
            <a:r>
              <a:rPr sz="900" dirty="0">
                <a:solidFill>
                  <a:srgbClr val="000000"/>
                </a:solidFill>
                <a:latin typeface="Calibri (Body)"/>
                <a:ea typeface="Calibri (Body)"/>
                <a:cs typeface="Calibri (Body)"/>
              </a:rPr>
              <a:t>Standards for Reporting Qualitative Research (SRQR)a</a:t>
            </a:r>
          </a:p>
          <a:p>
            <a:pPr defTabSz="914400"/>
            <a:endParaRPr sz="900" dirty="0">
              <a:solidFill>
                <a:srgbClr val="000000"/>
              </a:solidFill>
              <a:latin typeface="Calibri (Body)"/>
              <a:ea typeface="Calibri (Body)"/>
              <a:cs typeface="Calibri (Body)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lum/>
          </a:blip>
          <a:srcRect/>
          <a:stretch>
            <a:fillRect/>
          </a:stretch>
        </p:blipFill>
        <p:spPr bwMode="white">
          <a:xfrm>
            <a:off x="182880" y="5943600"/>
            <a:ext cx="1600200" cy="68580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lum/>
          </a:blip>
          <a:srcRect/>
          <a:stretch>
            <a:fillRect/>
          </a:stretch>
        </p:blipFill>
        <p:spPr bwMode="white">
          <a:xfrm>
            <a:off x="1371600" y="741578"/>
            <a:ext cx="3409950" cy="50292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>
          <a:xfrm>
            <a:off x="3048000" y="6356350"/>
            <a:ext cx="5638800" cy="365125"/>
          </a:xfrm>
          <a:ln>
            <a:headEnd type="none"/>
            <a:tailEnd type="none"/>
          </a:ln>
        </p:spPr>
        <p:txBody>
          <a:bodyPr wrap="square"/>
          <a:lstStyle>
            <a:lvl1pPr>
              <a:defRPr sz="900" dirty="0"/>
            </a:lvl1pPr>
          </a:lstStyle>
          <a:p>
            <a:r>
              <a:rPr lang="en-US" dirty="0"/>
              <a:t>Copyright © 2009 Wolters Kluwer. Published by Lippincott Williams &amp; Wilkins.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white">
          <a:xfrm>
            <a:off x="8686800" y="6356350"/>
            <a:ext cx="381000" cy="365125"/>
          </a:xfrm>
          <a:ln>
            <a:headEnd type="none"/>
            <a:tailEnd type="none"/>
          </a:ln>
        </p:spPr>
        <p:txBody>
          <a:bodyPr wrap="square"/>
          <a:lstStyle>
            <a:lvl1pPr>
              <a:defRPr sz="900" dirty="0"/>
            </a:lvl1pPr>
          </a:lstStyle>
          <a:p>
            <a:fld id="{27A13296-8103-46F4-BA41-F532E14F2100}" type="slidenum">
              <a:rPr lang="en-US" dirty="0"/>
              <a:t>2</a:t>
            </a:fld>
            <a:endParaRPr lang="en-US" dirty="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 bwMode="white">
          <a:xfrm>
            <a:off x="563880" y="5943600"/>
            <a:ext cx="1600200" cy="68580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lum/>
          </a:blip>
          <a:srcRect/>
          <a:stretch>
            <a:fillRect/>
          </a:stretch>
        </p:blipFill>
        <p:spPr bwMode="white">
          <a:xfrm>
            <a:off x="655352" y="0"/>
            <a:ext cx="4444456" cy="672524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3163D50-FBC7-7689-974C-8B31656FB9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28237" y="154199"/>
            <a:ext cx="3134239" cy="365125"/>
          </a:xfrm>
        </p:spPr>
        <p:txBody>
          <a:bodyPr>
            <a:normAutofit/>
          </a:bodyPr>
          <a:lstStyle/>
          <a:p>
            <a:r>
              <a:rPr lang="en-GB" sz="900" dirty="0"/>
              <a:t>Lines 1 - 3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95C3BA03-6CE4-C6BD-1098-312B1B3E561C}"/>
              </a:ext>
            </a:extLst>
          </p:cNvPr>
          <p:cNvSpPr txBox="1">
            <a:spLocks/>
          </p:cNvSpPr>
          <p:nvPr/>
        </p:nvSpPr>
        <p:spPr bwMode="white">
          <a:xfrm>
            <a:off x="5007089" y="651864"/>
            <a:ext cx="3134239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b">
            <a:normAutofit/>
          </a:bodyPr>
          <a:lstStyle>
            <a:lvl1pPr marL="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>
              <a:spcBef>
                <a:spcPct val="20000"/>
              </a:spcBef>
              <a:buFont typeface="Arial"/>
              <a:buNone/>
              <a:defRPr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800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E69BF133-82B4-160C-4510-93E0DA6B1A74}"/>
              </a:ext>
            </a:extLst>
          </p:cNvPr>
          <p:cNvSpPr txBox="1">
            <a:spLocks/>
          </p:cNvSpPr>
          <p:nvPr/>
        </p:nvSpPr>
        <p:spPr bwMode="white">
          <a:xfrm>
            <a:off x="5033724" y="810815"/>
            <a:ext cx="3157627" cy="50930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b">
            <a:normAutofit/>
          </a:bodyPr>
          <a:lstStyle>
            <a:lvl1pPr marL="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>
              <a:spcBef>
                <a:spcPct val="20000"/>
              </a:spcBef>
              <a:buFont typeface="Arial"/>
              <a:buNone/>
              <a:defRPr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/>
              <a:t>Lines 67 – 148</a:t>
            </a:r>
          </a:p>
          <a:p>
            <a:r>
              <a:rPr lang="en-GB" sz="900" dirty="0"/>
              <a:t>Lines 142 - 148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F5788EB1-1952-052A-7171-8A685B5967D2}"/>
              </a:ext>
            </a:extLst>
          </p:cNvPr>
          <p:cNvSpPr txBox="1">
            <a:spLocks/>
          </p:cNvSpPr>
          <p:nvPr/>
        </p:nvSpPr>
        <p:spPr bwMode="white">
          <a:xfrm>
            <a:off x="5028237" y="1309701"/>
            <a:ext cx="3134239" cy="30890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b">
            <a:normAutofit/>
          </a:bodyPr>
          <a:lstStyle>
            <a:lvl1pPr marL="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>
              <a:spcBef>
                <a:spcPct val="20000"/>
              </a:spcBef>
              <a:buFont typeface="Arial"/>
              <a:buNone/>
              <a:defRPr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/>
              <a:t>Lines 153 - 156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7DFEFF1B-1BB7-7861-1373-E50CD2BEEFDB}"/>
              </a:ext>
            </a:extLst>
          </p:cNvPr>
          <p:cNvSpPr txBox="1">
            <a:spLocks/>
          </p:cNvSpPr>
          <p:nvPr/>
        </p:nvSpPr>
        <p:spPr bwMode="white">
          <a:xfrm>
            <a:off x="5034959" y="1608884"/>
            <a:ext cx="3134239" cy="30890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b">
            <a:normAutofit/>
          </a:bodyPr>
          <a:lstStyle>
            <a:lvl1pPr marL="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>
              <a:spcBef>
                <a:spcPct val="20000"/>
              </a:spcBef>
              <a:buFont typeface="Arial"/>
              <a:buNone/>
              <a:defRPr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/>
              <a:t>Lines 161-162</a:t>
            </a:r>
            <a:endParaRPr lang="en-GB" dirty="0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9DBECAC1-47F6-A899-3F17-D076E810AF9E}"/>
              </a:ext>
            </a:extLst>
          </p:cNvPr>
          <p:cNvSpPr txBox="1">
            <a:spLocks/>
          </p:cNvSpPr>
          <p:nvPr/>
        </p:nvSpPr>
        <p:spPr bwMode="white">
          <a:xfrm>
            <a:off x="5123368" y="2014747"/>
            <a:ext cx="3134239" cy="30890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b">
            <a:normAutofit/>
          </a:bodyPr>
          <a:lstStyle>
            <a:lvl1pPr marL="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>
              <a:spcBef>
                <a:spcPct val="20000"/>
              </a:spcBef>
              <a:buFont typeface="Arial"/>
              <a:buNone/>
              <a:defRPr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800" dirty="0"/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775E63EF-F9D6-64FF-9F63-BE1B7F39D43D}"/>
              </a:ext>
            </a:extLst>
          </p:cNvPr>
          <p:cNvSpPr txBox="1">
            <a:spLocks/>
          </p:cNvSpPr>
          <p:nvPr/>
        </p:nvSpPr>
        <p:spPr bwMode="white">
          <a:xfrm>
            <a:off x="5030478" y="2063226"/>
            <a:ext cx="3134239" cy="30890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b">
            <a:normAutofit/>
          </a:bodyPr>
          <a:lstStyle>
            <a:lvl1pPr marL="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>
              <a:spcBef>
                <a:spcPct val="20000"/>
              </a:spcBef>
              <a:buFont typeface="Arial"/>
              <a:buNone/>
              <a:defRPr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900" dirty="0"/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3DEA38FD-FCF3-9713-C3A1-8AF6A181C634}"/>
              </a:ext>
            </a:extLst>
          </p:cNvPr>
          <p:cNvSpPr txBox="1">
            <a:spLocks/>
          </p:cNvSpPr>
          <p:nvPr/>
        </p:nvSpPr>
        <p:spPr bwMode="white">
          <a:xfrm>
            <a:off x="5118886" y="2242742"/>
            <a:ext cx="3134239" cy="30890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b">
            <a:normAutofit/>
          </a:bodyPr>
          <a:lstStyle>
            <a:lvl1pPr marL="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>
              <a:spcBef>
                <a:spcPct val="20000"/>
              </a:spcBef>
              <a:buFont typeface="Arial"/>
              <a:buNone/>
              <a:defRPr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800" dirty="0"/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7E8269EE-1BDC-877B-B8C5-6A84687E4510}"/>
              </a:ext>
            </a:extLst>
          </p:cNvPr>
          <p:cNvSpPr txBox="1">
            <a:spLocks/>
          </p:cNvSpPr>
          <p:nvPr/>
        </p:nvSpPr>
        <p:spPr bwMode="white">
          <a:xfrm>
            <a:off x="5034958" y="1985815"/>
            <a:ext cx="3134239" cy="30890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b">
            <a:normAutofit/>
          </a:bodyPr>
          <a:lstStyle>
            <a:lvl1pPr marL="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>
              <a:spcBef>
                <a:spcPct val="20000"/>
              </a:spcBef>
              <a:buFont typeface="Arial"/>
              <a:buNone/>
              <a:defRPr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/>
              <a:t>Lines 152 - 158</a:t>
            </a:r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9C4612FB-BEFE-4053-4ECB-53B904EBBFD4}"/>
              </a:ext>
            </a:extLst>
          </p:cNvPr>
          <p:cNvSpPr txBox="1">
            <a:spLocks/>
          </p:cNvSpPr>
          <p:nvPr/>
        </p:nvSpPr>
        <p:spPr bwMode="white">
          <a:xfrm>
            <a:off x="5036036" y="2689073"/>
            <a:ext cx="3134239" cy="30890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b">
            <a:normAutofit/>
          </a:bodyPr>
          <a:lstStyle>
            <a:lvl1pPr marL="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>
              <a:spcBef>
                <a:spcPct val="20000"/>
              </a:spcBef>
              <a:buFont typeface="Arial"/>
              <a:buNone/>
              <a:defRPr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/>
              <a:t>Lines 159 – 160</a:t>
            </a:r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93DF2BFA-F3DA-CD66-FB73-BA3D7E5D6E25}"/>
              </a:ext>
            </a:extLst>
          </p:cNvPr>
          <p:cNvSpPr txBox="1">
            <a:spLocks/>
          </p:cNvSpPr>
          <p:nvPr/>
        </p:nvSpPr>
        <p:spPr bwMode="white">
          <a:xfrm>
            <a:off x="5057112" y="3042991"/>
            <a:ext cx="3134239" cy="30890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b">
            <a:normAutofit/>
          </a:bodyPr>
          <a:lstStyle>
            <a:lvl1pPr marL="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>
              <a:spcBef>
                <a:spcPct val="20000"/>
              </a:spcBef>
              <a:buFont typeface="Arial"/>
              <a:buNone/>
              <a:defRPr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/>
              <a:t>Lines 173 – 183, 190 - 196</a:t>
            </a:r>
            <a:endParaRPr lang="en-GB" dirty="0"/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FC037486-9187-89DA-FBBA-52D4915B7962}"/>
              </a:ext>
            </a:extLst>
          </p:cNvPr>
          <p:cNvSpPr txBox="1">
            <a:spLocks/>
          </p:cNvSpPr>
          <p:nvPr/>
        </p:nvSpPr>
        <p:spPr bwMode="white">
          <a:xfrm>
            <a:off x="5037373" y="3277154"/>
            <a:ext cx="3134239" cy="30890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b">
            <a:normAutofit/>
          </a:bodyPr>
          <a:lstStyle>
            <a:lvl1pPr marL="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>
              <a:spcBef>
                <a:spcPct val="20000"/>
              </a:spcBef>
              <a:buFont typeface="Arial"/>
              <a:buNone/>
              <a:defRPr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/>
              <a:t>Lines 201 - 228  </a:t>
            </a:r>
            <a:endParaRPr lang="en-GB" dirty="0"/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CD0691FB-AF48-A589-53CB-E08031430F88}"/>
              </a:ext>
            </a:extLst>
          </p:cNvPr>
          <p:cNvSpPr txBox="1">
            <a:spLocks/>
          </p:cNvSpPr>
          <p:nvPr/>
        </p:nvSpPr>
        <p:spPr bwMode="white">
          <a:xfrm>
            <a:off x="5045419" y="3674907"/>
            <a:ext cx="3134239" cy="30890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b">
            <a:normAutofit/>
          </a:bodyPr>
          <a:lstStyle>
            <a:lvl1pPr marL="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>
              <a:spcBef>
                <a:spcPct val="20000"/>
              </a:spcBef>
              <a:buFont typeface="Arial"/>
              <a:buNone/>
              <a:defRPr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dirty="0"/>
              <a:t> </a:t>
            </a:r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360797C0-B878-D0D9-9391-02B03A8AF44A}"/>
              </a:ext>
            </a:extLst>
          </p:cNvPr>
          <p:cNvSpPr txBox="1">
            <a:spLocks/>
          </p:cNvSpPr>
          <p:nvPr/>
        </p:nvSpPr>
        <p:spPr bwMode="white">
          <a:xfrm>
            <a:off x="5045419" y="3921414"/>
            <a:ext cx="3134239" cy="30890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b">
            <a:normAutofit/>
          </a:bodyPr>
          <a:lstStyle>
            <a:lvl1pPr marL="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>
              <a:spcBef>
                <a:spcPct val="20000"/>
              </a:spcBef>
              <a:buFont typeface="Arial"/>
              <a:buNone/>
              <a:defRPr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/>
              <a:t>Lines 184 – 197, 437 - 438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D8900ED5-6506-88F3-CFFC-F68218EDD01F}"/>
              </a:ext>
            </a:extLst>
          </p:cNvPr>
          <p:cNvSpPr txBox="1">
            <a:spLocks/>
          </p:cNvSpPr>
          <p:nvPr/>
        </p:nvSpPr>
        <p:spPr bwMode="white">
          <a:xfrm>
            <a:off x="5045419" y="4113819"/>
            <a:ext cx="3134239" cy="30890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b">
            <a:normAutofit/>
          </a:bodyPr>
          <a:lstStyle>
            <a:lvl1pPr marL="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>
              <a:spcBef>
                <a:spcPct val="20000"/>
              </a:spcBef>
              <a:buFont typeface="Arial"/>
              <a:buNone/>
              <a:defRPr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/>
              <a:t>Lines 171 – 172 </a:t>
            </a:r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9309B5BD-E630-CAD3-9A1C-BA328D9FC30D}"/>
              </a:ext>
            </a:extLst>
          </p:cNvPr>
          <p:cNvSpPr txBox="1">
            <a:spLocks/>
          </p:cNvSpPr>
          <p:nvPr/>
        </p:nvSpPr>
        <p:spPr bwMode="white">
          <a:xfrm>
            <a:off x="5045419" y="4474601"/>
            <a:ext cx="3134239" cy="30890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b">
            <a:normAutofit/>
          </a:bodyPr>
          <a:lstStyle>
            <a:lvl1pPr marL="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>
              <a:spcBef>
                <a:spcPct val="20000"/>
              </a:spcBef>
              <a:buFont typeface="Arial"/>
              <a:buNone/>
              <a:defRPr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/>
              <a:t>Lines 237 - 284</a:t>
            </a:r>
          </a:p>
        </p:txBody>
      </p:sp>
      <p:sp>
        <p:nvSpPr>
          <p:cNvPr id="30" name="Text Placeholder 9">
            <a:extLst>
              <a:ext uri="{FF2B5EF4-FFF2-40B4-BE49-F238E27FC236}">
                <a16:creationId xmlns:a16="http://schemas.microsoft.com/office/drawing/2014/main" id="{7A54C061-8336-1A8E-7950-1A5239F24609}"/>
              </a:ext>
            </a:extLst>
          </p:cNvPr>
          <p:cNvSpPr txBox="1">
            <a:spLocks/>
          </p:cNvSpPr>
          <p:nvPr/>
        </p:nvSpPr>
        <p:spPr bwMode="white">
          <a:xfrm>
            <a:off x="5046164" y="4654825"/>
            <a:ext cx="4250236" cy="410186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b">
            <a:normAutofit/>
          </a:bodyPr>
          <a:lstStyle>
            <a:lvl1pPr marL="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>
              <a:spcBef>
                <a:spcPct val="20000"/>
              </a:spcBef>
              <a:buFont typeface="Arial"/>
              <a:buNone/>
              <a:defRPr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/>
              <a:t>See table 1 ( 216 – 217), table 2 (227 – 228), table 3 (243 – 244) and figure 1 (283- 284) </a:t>
            </a:r>
          </a:p>
        </p:txBody>
      </p:sp>
      <p:sp>
        <p:nvSpPr>
          <p:cNvPr id="31" name="Text Placeholder 9">
            <a:extLst>
              <a:ext uri="{FF2B5EF4-FFF2-40B4-BE49-F238E27FC236}">
                <a16:creationId xmlns:a16="http://schemas.microsoft.com/office/drawing/2014/main" id="{0D47F048-F079-BBF6-324B-3C499770D192}"/>
              </a:ext>
            </a:extLst>
          </p:cNvPr>
          <p:cNvSpPr txBox="1">
            <a:spLocks/>
          </p:cNvSpPr>
          <p:nvPr/>
        </p:nvSpPr>
        <p:spPr bwMode="white">
          <a:xfrm>
            <a:off x="5034960" y="5023621"/>
            <a:ext cx="3134239" cy="30890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b">
            <a:normAutofit/>
          </a:bodyPr>
          <a:lstStyle>
            <a:lvl1pPr marL="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>
              <a:spcBef>
                <a:spcPct val="20000"/>
              </a:spcBef>
              <a:buFont typeface="Arial"/>
              <a:buNone/>
              <a:defRPr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/>
              <a:t>Lines 296 - 361</a:t>
            </a:r>
          </a:p>
        </p:txBody>
      </p:sp>
      <p:sp>
        <p:nvSpPr>
          <p:cNvPr id="32" name="Text Placeholder 9">
            <a:extLst>
              <a:ext uri="{FF2B5EF4-FFF2-40B4-BE49-F238E27FC236}">
                <a16:creationId xmlns:a16="http://schemas.microsoft.com/office/drawing/2014/main" id="{6EB31437-476F-52DB-E15C-DD134DBD14DE}"/>
              </a:ext>
            </a:extLst>
          </p:cNvPr>
          <p:cNvSpPr txBox="1">
            <a:spLocks/>
          </p:cNvSpPr>
          <p:nvPr/>
        </p:nvSpPr>
        <p:spPr bwMode="white">
          <a:xfrm>
            <a:off x="5034958" y="5376432"/>
            <a:ext cx="3134239" cy="30890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b">
            <a:normAutofit/>
          </a:bodyPr>
          <a:lstStyle>
            <a:lvl1pPr marL="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>
              <a:spcBef>
                <a:spcPct val="20000"/>
              </a:spcBef>
              <a:buFont typeface="Arial"/>
              <a:buNone/>
              <a:defRPr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/>
              <a:t>Lines 365 - 382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089E17DD-8972-8007-2939-C2069BA6B0CE}"/>
              </a:ext>
            </a:extLst>
          </p:cNvPr>
          <p:cNvSpPr txBox="1">
            <a:spLocks/>
          </p:cNvSpPr>
          <p:nvPr/>
        </p:nvSpPr>
        <p:spPr bwMode="white">
          <a:xfrm>
            <a:off x="5018781" y="469093"/>
            <a:ext cx="3134239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b">
            <a:normAutofit/>
          </a:bodyPr>
          <a:lstStyle>
            <a:lvl1pPr marL="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>
              <a:spcBef>
                <a:spcPct val="20000"/>
              </a:spcBef>
              <a:buFont typeface="Arial"/>
              <a:buNone/>
              <a:defRPr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/>
              <a:t>Lines 22 - 54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F5572931-8DD5-5C4E-9AD5-4DE89A353420}"/>
              </a:ext>
            </a:extLst>
          </p:cNvPr>
          <p:cNvSpPr txBox="1">
            <a:spLocks/>
          </p:cNvSpPr>
          <p:nvPr/>
        </p:nvSpPr>
        <p:spPr bwMode="white">
          <a:xfrm>
            <a:off x="5032749" y="2157692"/>
            <a:ext cx="3134239" cy="30890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b">
            <a:normAutofit/>
          </a:bodyPr>
          <a:lstStyle>
            <a:lvl1pPr marL="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>
              <a:spcBef>
                <a:spcPct val="20000"/>
              </a:spcBef>
              <a:buFont typeface="Arial"/>
              <a:buNone/>
              <a:defRPr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/>
              <a:t>Lines 155 – 156, 159 – 160 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3362E442-AAC8-9C1D-B599-AE2FCC6982C0}"/>
              </a:ext>
            </a:extLst>
          </p:cNvPr>
          <p:cNvSpPr txBox="1">
            <a:spLocks/>
          </p:cNvSpPr>
          <p:nvPr/>
        </p:nvSpPr>
        <p:spPr bwMode="white">
          <a:xfrm>
            <a:off x="5038952" y="2417349"/>
            <a:ext cx="3134239" cy="30890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b">
            <a:normAutofit/>
          </a:bodyPr>
          <a:lstStyle>
            <a:lvl1pPr marL="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>
              <a:spcBef>
                <a:spcPct val="20000"/>
              </a:spcBef>
              <a:buFont typeface="Arial"/>
              <a:buNone/>
              <a:defRPr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/>
              <a:t>Lines 162 – 167, 170 - 171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32CFD94B-0304-0D17-2BF9-0C53D82555FD}"/>
              </a:ext>
            </a:extLst>
          </p:cNvPr>
          <p:cNvSpPr txBox="1">
            <a:spLocks/>
          </p:cNvSpPr>
          <p:nvPr/>
        </p:nvSpPr>
        <p:spPr bwMode="white">
          <a:xfrm>
            <a:off x="5045419" y="3561854"/>
            <a:ext cx="3134239" cy="30890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b">
            <a:normAutofit/>
          </a:bodyPr>
          <a:lstStyle>
            <a:lvl1pPr marL="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>
              <a:spcBef>
                <a:spcPct val="20000"/>
              </a:spcBef>
              <a:buFont typeface="Arial"/>
              <a:buNone/>
              <a:defRPr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/>
              <a:t>Lines 164 - 167</a:t>
            </a:r>
            <a:endParaRPr lang="en-GB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2F112280-92EC-020A-04ED-B55217E774F3}"/>
              </a:ext>
            </a:extLst>
          </p:cNvPr>
          <p:cNvSpPr txBox="1">
            <a:spLocks/>
          </p:cNvSpPr>
          <p:nvPr/>
        </p:nvSpPr>
        <p:spPr bwMode="white">
          <a:xfrm>
            <a:off x="5034957" y="5615911"/>
            <a:ext cx="3134239" cy="30890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b">
            <a:normAutofit/>
          </a:bodyPr>
          <a:lstStyle>
            <a:lvl1pPr marL="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>
              <a:spcBef>
                <a:spcPct val="20000"/>
              </a:spcBef>
              <a:buFont typeface="Arial"/>
              <a:buNone/>
              <a:defRPr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/>
              <a:t>Lines 428 - 430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7DF89034-D9E5-908A-D17A-958C793BB406}"/>
              </a:ext>
            </a:extLst>
          </p:cNvPr>
          <p:cNvSpPr txBox="1">
            <a:spLocks/>
          </p:cNvSpPr>
          <p:nvPr/>
        </p:nvSpPr>
        <p:spPr bwMode="white">
          <a:xfrm>
            <a:off x="5045417" y="5828892"/>
            <a:ext cx="3134239" cy="30890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b">
            <a:normAutofit/>
          </a:bodyPr>
          <a:lstStyle>
            <a:lvl1pPr marL="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>
              <a:spcBef>
                <a:spcPct val="20000"/>
              </a:spcBef>
              <a:buFont typeface="Arial"/>
              <a:buNone/>
              <a:defRPr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>
              <a:spcBef>
                <a:spcPct val="20000"/>
              </a:spcBef>
              <a:buFont typeface="Arial"/>
              <a:buNone/>
              <a:defRPr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>
              <a:spcBef>
                <a:spcPct val="20000"/>
              </a:spcBef>
              <a:buFont typeface="Arial"/>
              <a:buNone/>
              <a:defRPr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/>
              <a:t>Lines 431 - 433 </a:t>
            </a:r>
          </a:p>
        </p:txBody>
      </p:sp>
    </p:spTree>
    <p:extLst>
      <p:ext uri="{BB962C8B-B14F-4D97-AF65-F5344CB8AC3E}">
        <p14:creationId xmlns:p14="http://schemas.microsoft.com/office/powerpoint/2010/main" val="9594848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/>
        </a:gradFill>
      </a:fillStyleLst>
      <a:lnStyleLst>
        <a:ln w="9525" cap="flat">
          <a:solidFill>
            <a:schemeClr val="phClr">
              <a:shade val="95000"/>
              <a:satMod val="105000"/>
            </a:schemeClr>
          </a:solidFill>
          <a:prstDash val="solid"/>
          <a:headEnd type="none"/>
          <a:tailEnd type="none"/>
        </a:ln>
        <a:ln w="25400" cap="flat">
          <a:solidFill>
            <a:schemeClr val="phClr"/>
          </a:solidFill>
          <a:prstDash val="solid"/>
          <a:headEnd type="none"/>
          <a:tailEnd type="none"/>
        </a:ln>
        <a:ln w="38100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/>
        </a:gradFill>
      </a:fillStyleLst>
      <a:lnStyleLst>
        <a:ln w="9525" cap="flat">
          <a:solidFill>
            <a:schemeClr val="phClr">
              <a:shade val="95000"/>
              <a:satMod val="105000"/>
            </a:schemeClr>
          </a:solidFill>
          <a:prstDash val="solid"/>
          <a:headEnd type="none"/>
          <a:tailEnd type="none"/>
        </a:ln>
        <a:ln w="25400" cap="flat">
          <a:solidFill>
            <a:schemeClr val="phClr"/>
          </a:solidFill>
          <a:prstDash val="solid"/>
          <a:headEnd type="none"/>
          <a:tailEnd type="none"/>
        </a:ln>
        <a:ln w="38100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/>
        </a:gradFill>
      </a:fillStyleLst>
      <a:lnStyleLst>
        <a:ln w="9525" cap="flat">
          <a:solidFill>
            <a:schemeClr val="phClr">
              <a:shade val="95000"/>
              <a:satMod val="105000"/>
            </a:schemeClr>
          </a:solidFill>
          <a:prstDash val="solid"/>
          <a:headEnd type="none"/>
          <a:tailEnd type="none"/>
        </a:ln>
        <a:ln w="25400" cap="flat">
          <a:solidFill>
            <a:schemeClr val="phClr"/>
          </a:solidFill>
          <a:prstDash val="solid"/>
          <a:headEnd type="none"/>
          <a:tailEnd type="none"/>
        </a:ln>
        <a:ln w="38100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1359</TotalTime>
  <Pages>0</Pages>
  <Words>213</Words>
  <Characters>0</Characters>
  <Application>Microsoft Office PowerPoint</Application>
  <PresentationFormat>On-screen Show (4:3)</PresentationFormat>
  <Lines>0</Lines>
  <Paragraphs>35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(Body)</vt:lpstr>
      <vt:lpstr>Office</vt:lpstr>
      <vt:lpstr>Table 1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Thank You</dc:title>
  <dc:subject>myLWW Export to PowerPoint</dc:subject>
  <dc:creator>Rich B</dc:creator>
  <dc:description>Copyright © 2008 Wolters Kluwer. Published by Lippincott Williams &amp; Wilkins.</dc:description>
  <cp:lastModifiedBy>Hannah Plaschkes</cp:lastModifiedBy>
  <cp:revision>60</cp:revision>
  <cp:lastPrinted>2023-11-01T16:24:35Z</cp:lastPrinted>
  <dcterms:created xsi:type="dcterms:W3CDTF">2008-03-17T14:19:26Z</dcterms:created>
  <dcterms:modified xsi:type="dcterms:W3CDTF">2023-11-01T18:09:16Z</dcterms:modified>
  <cp:version>1.0</cp:version>
</cp:coreProperties>
</file>