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</p:sldIdLst>
  <p:sldSz cx="6858000" cy="9144000" type="screen4x3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66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2108" y="36"/>
      </p:cViewPr>
      <p:guideLst>
        <p:guide orient="horz" pos="2866"/>
        <p:guide pos="220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74325" y="1219200"/>
            <a:ext cx="5512050" cy="34272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74325" y="4747200"/>
            <a:ext cx="5512050" cy="19632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11200"/>
            <a:ext cx="6170175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42225" y="1987200"/>
            <a:ext cx="6170175" cy="63456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119825" y="5131200"/>
            <a:ext cx="4369950" cy="10224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119825" y="6153600"/>
            <a:ext cx="4369950" cy="11568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11200"/>
            <a:ext cx="6170175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42225" y="2001600"/>
            <a:ext cx="2911950" cy="6331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606525" y="2001600"/>
            <a:ext cx="2911950" cy="63312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11200"/>
            <a:ext cx="6170175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42225" y="1905600"/>
            <a:ext cx="3005100" cy="5088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42225" y="2472000"/>
            <a:ext cx="3005100" cy="58608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507609" y="1895639"/>
            <a:ext cx="3005100" cy="5088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507609" y="2472000"/>
            <a:ext cx="3005100" cy="58608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11200"/>
            <a:ext cx="6170175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42225" y="2073600"/>
            <a:ext cx="2943606" cy="6144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72100" y="2073600"/>
            <a:ext cx="2940300" cy="6144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2023/11/6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5757075" y="1219200"/>
            <a:ext cx="587250" cy="67056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14350" y="1219200"/>
            <a:ext cx="5157675" cy="670560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42225" y="1032000"/>
            <a:ext cx="6172200" cy="73104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74325" y="3312000"/>
            <a:ext cx="5512050" cy="13584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674325" y="4747200"/>
            <a:ext cx="5512050" cy="6288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342225" y="811200"/>
            <a:ext cx="6170175" cy="9408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342225" y="1987200"/>
            <a:ext cx="6170175" cy="63456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344250" y="8419200"/>
            <a:ext cx="1518750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2315250" y="8419200"/>
            <a:ext cx="2227500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4993650" y="8419200"/>
            <a:ext cx="1518750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7" Type="http://schemas.openxmlformats.org/officeDocument/2006/relationships/image" Target="../media/image8.tif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8147" y="529389"/>
            <a:ext cx="441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Uncropped Western blot </a:t>
            </a:r>
            <a:endParaRPr lang="zh-CN" altLang="en-US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6" r="10047" b="35084"/>
          <a:stretch/>
        </p:blipFill>
        <p:spPr>
          <a:xfrm>
            <a:off x="2902257" y="4188675"/>
            <a:ext cx="2521338" cy="16541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0" t="28702" r="16754" b="22192"/>
          <a:stretch/>
        </p:blipFill>
        <p:spPr>
          <a:xfrm>
            <a:off x="2881563" y="1552074"/>
            <a:ext cx="2562726" cy="12512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565484" y="1552074"/>
            <a:ext cx="192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Fig1A 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919036" y="1700645"/>
            <a:ext cx="192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C3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528010" y="4692582"/>
            <a:ext cx="192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  <a:p>
            <a:r>
              <a:rPr lang="el-GR" altLang="zh-CN" dirty="0"/>
              <a:t> β-</a:t>
            </a:r>
            <a:r>
              <a:rPr lang="en-US" altLang="zh-CN" dirty="0"/>
              <a:t>actin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9" t="24036" b="35357"/>
          <a:stretch/>
        </p:blipFill>
        <p:spPr>
          <a:xfrm>
            <a:off x="2922951" y="3003968"/>
            <a:ext cx="2840896" cy="10347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1227220" y="3196613"/>
            <a:ext cx="192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CFH/FHL-1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2821" y="577516"/>
            <a:ext cx="1852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Fig3A 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5" t="33473" r="26077" b="17421"/>
          <a:stretch/>
        </p:blipFill>
        <p:spPr>
          <a:xfrm>
            <a:off x="3043986" y="1696454"/>
            <a:ext cx="1708484" cy="12512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08" t="53305" r="13060"/>
          <a:stretch/>
        </p:blipFill>
        <p:spPr>
          <a:xfrm>
            <a:off x="3212428" y="3102965"/>
            <a:ext cx="1540042" cy="11898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8" t="32058" r="28891" b="26391"/>
          <a:stretch/>
        </p:blipFill>
        <p:spPr>
          <a:xfrm>
            <a:off x="3043986" y="577516"/>
            <a:ext cx="1732549" cy="10587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1786689" y="876482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FLAG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786689" y="200029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CFH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786689" y="3697886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dirty="0" smtClean="0"/>
              <a:t>Β</a:t>
            </a:r>
            <a:r>
              <a:rPr lang="en-US" altLang="zh-CN" dirty="0" smtClean="0"/>
              <a:t>-actin 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15"/>
          <a:stretch/>
        </p:blipFill>
        <p:spPr>
          <a:xfrm>
            <a:off x="2424356" y="5920225"/>
            <a:ext cx="3419856" cy="1464797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33" b="18933"/>
          <a:stretch/>
        </p:blipFill>
        <p:spPr>
          <a:xfrm>
            <a:off x="2424356" y="7600802"/>
            <a:ext cx="3419856" cy="123925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1" name="文本框 10"/>
          <p:cNvSpPr txBox="1"/>
          <p:nvPr/>
        </p:nvSpPr>
        <p:spPr>
          <a:xfrm>
            <a:off x="312820" y="5210808"/>
            <a:ext cx="1852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Fig6A 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951958" y="6354398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CD68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46746" y="7974614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dirty="0" smtClean="0"/>
              <a:t>Β</a:t>
            </a:r>
            <a:r>
              <a:rPr lang="en-US" altLang="zh-CN" dirty="0" smtClean="0"/>
              <a:t>-actin 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6371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jY3YWFhZTc2NmQ1ZjM4MmUxNmYyMjI0OTdhZDEzMz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18</Words>
  <Application>Microsoft Office PowerPoint</Application>
  <PresentationFormat>全屏显示(4:3)</PresentationFormat>
  <Paragraphs>13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微软雅黑</vt:lpstr>
      <vt:lpstr>Arial</vt:lpstr>
      <vt:lpstr>Wingdings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EnLab</dc:creator>
  <cp:lastModifiedBy>EnLab</cp:lastModifiedBy>
  <cp:revision>193</cp:revision>
  <dcterms:created xsi:type="dcterms:W3CDTF">2019-06-19T02:08:00Z</dcterms:created>
  <dcterms:modified xsi:type="dcterms:W3CDTF">2023-11-06T07:07:05Z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58428A4772564F3DA9BF06CE4119F8EF_11</vt:lpwstr>
  </property>
</Properties>
</file>