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60" r:id="rId1"/>
  </p:sldMasterIdLst>
  <p:notesMasterIdLst>
    <p:notesMasterId r:id="rId3"/>
  </p:notesMasterIdLst>
  <p:sldIdLst>
    <p:sldId id="276" r:id="rId2"/>
  </p:sldIdLst>
  <p:sldSz cx="6858000" cy="9906000" type="A4"/>
  <p:notesSz cx="6807200" cy="9939338"/>
  <p:embeddedFontLst>
    <p:embeddedFont>
      <p:font typeface="Calibri" panose="020F0502020204030204" pitchFamily="34" charset="0"/>
      <p:regular r:id="rId4"/>
      <p:bold r:id="rId5"/>
      <p:italic r:id="rId6"/>
      <p:boldItalic r:id="rId7"/>
    </p:embeddedFont>
    <p:embeddedFont>
      <p:font typeface="Calibri Light" panose="020F0302020204030204" pitchFamily="34" charset="0"/>
      <p:regular r:id="rId8"/>
      <p:italic r:id="rId9"/>
    </p:embeddedFont>
    <p:embeddedFont>
      <p:font typeface="맑은 고딕" panose="020B0503020000020004" pitchFamily="50" charset="-127"/>
      <p:regular r:id="rId10"/>
      <p:bold r:id="rId11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4CD963"/>
    <a:srgbClr val="FFFFFF"/>
    <a:srgbClr val="D2F5D8"/>
    <a:srgbClr val="FECC00"/>
    <a:srgbClr val="5AC8FA"/>
    <a:srgbClr val="FF89B5"/>
    <a:srgbClr val="ED6D79"/>
    <a:srgbClr val="FF3B2F"/>
    <a:srgbClr val="FFDC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16" autoAdjust="0"/>
    <p:restoredTop sz="93233" autoAdjust="0"/>
  </p:normalViewPr>
  <p:slideViewPr>
    <p:cSldViewPr snapToGrid="0">
      <p:cViewPr>
        <p:scale>
          <a:sx n="66" d="100"/>
          <a:sy n="66" d="100"/>
        </p:scale>
        <p:origin x="3786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tableStyles" Target="tableStyles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7F08D9-B200-4821-8042-2DD6C62F0843}" type="datetimeFigureOut">
              <a:rPr lang="ko-KR" altLang="en-US" smtClean="0"/>
              <a:t>2023-11-06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243138" y="1243013"/>
            <a:ext cx="2320925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1038" y="4783138"/>
            <a:ext cx="5445125" cy="39131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6038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2884D7-CDCF-4082-97BC-3F16958243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28959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3423B-2AE6-424B-8054-944D6D8428C8}" type="datetimeFigureOut">
              <a:rPr lang="ko-KR" altLang="en-US" smtClean="0"/>
              <a:t>2023-11-06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394AC-B79A-4E0E-BF54-092CD50800D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85532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3423B-2AE6-424B-8054-944D6D8428C8}" type="datetimeFigureOut">
              <a:rPr lang="ko-KR" altLang="en-US" smtClean="0"/>
              <a:t>2023-11-06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394AC-B79A-4E0E-BF54-092CD50800D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5579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3423B-2AE6-424B-8054-944D6D8428C8}" type="datetimeFigureOut">
              <a:rPr lang="ko-KR" altLang="en-US" smtClean="0"/>
              <a:t>2023-11-06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394AC-B79A-4E0E-BF54-092CD50800D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6385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3423B-2AE6-424B-8054-944D6D8428C8}" type="datetimeFigureOut">
              <a:rPr lang="ko-KR" altLang="en-US" smtClean="0"/>
              <a:t>2023-11-06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394AC-B79A-4E0E-BF54-092CD50800D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3059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3423B-2AE6-424B-8054-944D6D8428C8}" type="datetimeFigureOut">
              <a:rPr lang="ko-KR" altLang="en-US" smtClean="0"/>
              <a:t>2023-11-06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394AC-B79A-4E0E-BF54-092CD50800D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2650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3423B-2AE6-424B-8054-944D6D8428C8}" type="datetimeFigureOut">
              <a:rPr lang="ko-KR" altLang="en-US" smtClean="0"/>
              <a:t>2023-11-06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394AC-B79A-4E0E-BF54-092CD50800D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6525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3423B-2AE6-424B-8054-944D6D8428C8}" type="datetimeFigureOut">
              <a:rPr lang="ko-KR" altLang="en-US" smtClean="0"/>
              <a:t>2023-11-06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394AC-B79A-4E0E-BF54-092CD50800D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315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3423B-2AE6-424B-8054-944D6D8428C8}" type="datetimeFigureOut">
              <a:rPr lang="ko-KR" altLang="en-US" smtClean="0"/>
              <a:t>2023-11-06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394AC-B79A-4E0E-BF54-092CD50800D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774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3423B-2AE6-424B-8054-944D6D8428C8}" type="datetimeFigureOut">
              <a:rPr lang="ko-KR" altLang="en-US" smtClean="0"/>
              <a:t>2023-11-06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394AC-B79A-4E0E-BF54-092CD50800D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5082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3423B-2AE6-424B-8054-944D6D8428C8}" type="datetimeFigureOut">
              <a:rPr lang="ko-KR" altLang="en-US" smtClean="0"/>
              <a:t>2023-11-06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394AC-B79A-4E0E-BF54-092CD50800D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4395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3423B-2AE6-424B-8054-944D6D8428C8}" type="datetimeFigureOut">
              <a:rPr lang="ko-KR" altLang="en-US" smtClean="0"/>
              <a:t>2023-11-06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394AC-B79A-4E0E-BF54-092CD50800D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8608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63423B-2AE6-424B-8054-944D6D8428C8}" type="datetimeFigureOut">
              <a:rPr lang="ko-KR" altLang="en-US" smtClean="0"/>
              <a:t>2023-11-06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5394AC-B79A-4E0E-BF54-092CD50800D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4999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jpg"/><Relationship Id="rId1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>
            <a:extLst>
              <a:ext uri="{FF2B5EF4-FFF2-40B4-BE49-F238E27FC236}">
                <a16:creationId xmlns:a16="http://schemas.microsoft.com/office/drawing/2014/main" id="{3DB077D6-C316-4060-93A4-62802E5AE1B3}"/>
              </a:ext>
            </a:extLst>
          </p:cNvPr>
          <p:cNvSpPr/>
          <p:nvPr/>
        </p:nvSpPr>
        <p:spPr>
          <a:xfrm>
            <a:off x="6921717" y="0"/>
            <a:ext cx="364773" cy="36477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388BCA6D-9190-4E93-B352-E47DF7E42727}"/>
              </a:ext>
            </a:extLst>
          </p:cNvPr>
          <p:cNvSpPr/>
          <p:nvPr/>
        </p:nvSpPr>
        <p:spPr>
          <a:xfrm>
            <a:off x="7286490" y="0"/>
            <a:ext cx="364773" cy="364774"/>
          </a:xfrm>
          <a:prstGeom prst="rect">
            <a:avLst/>
          </a:prstGeom>
          <a:solidFill>
            <a:srgbClr val="F0EF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B0F18BFB-64AC-41EE-AAF8-579743FB42B8}"/>
              </a:ext>
            </a:extLst>
          </p:cNvPr>
          <p:cNvSpPr/>
          <p:nvPr/>
        </p:nvSpPr>
        <p:spPr>
          <a:xfrm>
            <a:off x="7651264" y="0"/>
            <a:ext cx="364773" cy="364774"/>
          </a:xfrm>
          <a:prstGeom prst="rect">
            <a:avLst/>
          </a:prstGeom>
          <a:solidFill>
            <a:srgbClr val="E6E5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3D51E88B-ACC3-4179-AC3A-51AE9230483F}"/>
              </a:ext>
            </a:extLst>
          </p:cNvPr>
          <p:cNvSpPr/>
          <p:nvPr/>
        </p:nvSpPr>
        <p:spPr>
          <a:xfrm>
            <a:off x="8014982" y="0"/>
            <a:ext cx="364773" cy="364774"/>
          </a:xfrm>
          <a:prstGeom prst="rect">
            <a:avLst/>
          </a:prstGeom>
          <a:solidFill>
            <a:srgbClr val="D1D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C7757A4A-9F09-456A-A480-A90AC4A9608F}"/>
              </a:ext>
            </a:extLst>
          </p:cNvPr>
          <p:cNvSpPr/>
          <p:nvPr/>
        </p:nvSpPr>
        <p:spPr>
          <a:xfrm>
            <a:off x="8379756" y="0"/>
            <a:ext cx="364773" cy="364774"/>
          </a:xfrm>
          <a:prstGeom prst="rect">
            <a:avLst/>
          </a:prstGeom>
          <a:solidFill>
            <a:srgbClr val="C8C7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1E36CDF9-4373-4CDF-8F80-A7324F91CFA9}"/>
              </a:ext>
            </a:extLst>
          </p:cNvPr>
          <p:cNvSpPr/>
          <p:nvPr/>
        </p:nvSpPr>
        <p:spPr>
          <a:xfrm>
            <a:off x="8743475" y="0"/>
            <a:ext cx="364773" cy="364774"/>
          </a:xfrm>
          <a:prstGeom prst="rect">
            <a:avLst/>
          </a:prstGeom>
          <a:solidFill>
            <a:srgbClr val="8F8E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318CCB28-398D-4227-BFC3-1D398F57CB1A}"/>
              </a:ext>
            </a:extLst>
          </p:cNvPr>
          <p:cNvSpPr/>
          <p:nvPr/>
        </p:nvSpPr>
        <p:spPr>
          <a:xfrm>
            <a:off x="9108248" y="0"/>
            <a:ext cx="364773" cy="364774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10458A86-7469-4C75-8F04-FCF204E4E1BD}"/>
              </a:ext>
            </a:extLst>
          </p:cNvPr>
          <p:cNvSpPr/>
          <p:nvPr/>
        </p:nvSpPr>
        <p:spPr>
          <a:xfrm>
            <a:off x="6921717" y="364774"/>
            <a:ext cx="364773" cy="364774"/>
          </a:xfrm>
          <a:prstGeom prst="rect">
            <a:avLst/>
          </a:prstGeom>
          <a:solidFill>
            <a:srgbClr val="FF3B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805363C0-E319-49AF-9899-6C9DA302DE9E}"/>
              </a:ext>
            </a:extLst>
          </p:cNvPr>
          <p:cNvSpPr/>
          <p:nvPr/>
        </p:nvSpPr>
        <p:spPr>
          <a:xfrm>
            <a:off x="7286490" y="364774"/>
            <a:ext cx="364773" cy="364774"/>
          </a:xfrm>
          <a:prstGeom prst="rect">
            <a:avLst/>
          </a:prstGeom>
          <a:solidFill>
            <a:srgbClr val="FF97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32AB055F-1DF8-4295-91BC-0FC9DDB77DB3}"/>
              </a:ext>
            </a:extLst>
          </p:cNvPr>
          <p:cNvSpPr/>
          <p:nvPr/>
        </p:nvSpPr>
        <p:spPr>
          <a:xfrm>
            <a:off x="7651264" y="364774"/>
            <a:ext cx="364773" cy="364774"/>
          </a:xfrm>
          <a:prstGeom prst="rect">
            <a:avLst/>
          </a:prstGeom>
          <a:solidFill>
            <a:srgbClr val="FE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4550D153-9A0B-4BEB-BDBE-958AEF04540D}"/>
              </a:ext>
            </a:extLst>
          </p:cNvPr>
          <p:cNvSpPr/>
          <p:nvPr/>
        </p:nvSpPr>
        <p:spPr>
          <a:xfrm>
            <a:off x="8014982" y="364774"/>
            <a:ext cx="364773" cy="364774"/>
          </a:xfrm>
          <a:prstGeom prst="rect">
            <a:avLst/>
          </a:prstGeom>
          <a:solidFill>
            <a:srgbClr val="4CD9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4FE92A1C-0581-486F-9805-82BC42A8F923}"/>
              </a:ext>
            </a:extLst>
          </p:cNvPr>
          <p:cNvSpPr/>
          <p:nvPr/>
        </p:nvSpPr>
        <p:spPr>
          <a:xfrm>
            <a:off x="8379756" y="364774"/>
            <a:ext cx="364773" cy="364774"/>
          </a:xfrm>
          <a:prstGeom prst="rect">
            <a:avLst/>
          </a:prstGeom>
          <a:solidFill>
            <a:srgbClr val="5AC8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CFDBCF0B-F711-40FC-8260-24ABC75936EF}"/>
              </a:ext>
            </a:extLst>
          </p:cNvPr>
          <p:cNvSpPr/>
          <p:nvPr/>
        </p:nvSpPr>
        <p:spPr>
          <a:xfrm>
            <a:off x="8743475" y="364774"/>
            <a:ext cx="364773" cy="364774"/>
          </a:xfrm>
          <a:prstGeom prst="rect">
            <a:avLst/>
          </a:prstGeom>
          <a:solidFill>
            <a:srgbClr val="017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8F1E2AF2-4654-4597-B3EB-F38D332BFCDB}"/>
              </a:ext>
            </a:extLst>
          </p:cNvPr>
          <p:cNvSpPr/>
          <p:nvPr/>
        </p:nvSpPr>
        <p:spPr>
          <a:xfrm>
            <a:off x="9108248" y="364774"/>
            <a:ext cx="364773" cy="364774"/>
          </a:xfrm>
          <a:prstGeom prst="rect">
            <a:avLst/>
          </a:prstGeom>
          <a:solidFill>
            <a:srgbClr val="5857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A9F6F83C-46FC-4F20-BAC2-2943431DA117}"/>
              </a:ext>
            </a:extLst>
          </p:cNvPr>
          <p:cNvSpPr/>
          <p:nvPr/>
        </p:nvSpPr>
        <p:spPr>
          <a:xfrm>
            <a:off x="9471967" y="364774"/>
            <a:ext cx="364773" cy="364774"/>
          </a:xfrm>
          <a:prstGeom prst="rect">
            <a:avLst/>
          </a:prstGeom>
          <a:solidFill>
            <a:srgbClr val="FE2D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F8ED7F7D-6E56-445D-B858-347C148E6FE4}"/>
              </a:ext>
            </a:extLst>
          </p:cNvPr>
          <p:cNvSpPr/>
          <p:nvPr/>
        </p:nvSpPr>
        <p:spPr>
          <a:xfrm>
            <a:off x="7287016" y="865652"/>
            <a:ext cx="364773" cy="364774"/>
          </a:xfrm>
          <a:prstGeom prst="rect">
            <a:avLst/>
          </a:prstGeom>
          <a:solidFill>
            <a:srgbClr val="FF89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A8EE9C98-C4FB-4DB0-A75D-CD3A6773F9AB}"/>
              </a:ext>
            </a:extLst>
          </p:cNvPr>
          <p:cNvSpPr/>
          <p:nvPr/>
        </p:nvSpPr>
        <p:spPr>
          <a:xfrm>
            <a:off x="7651790" y="865652"/>
            <a:ext cx="364773" cy="364774"/>
          </a:xfrm>
          <a:prstGeom prst="rect">
            <a:avLst/>
          </a:prstGeom>
          <a:solidFill>
            <a:srgbClr val="F5A2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6CF1052A-9F1E-4B85-ADF3-82E32F6E04C7}"/>
              </a:ext>
            </a:extLst>
          </p:cNvPr>
          <p:cNvSpPr/>
          <p:nvPr/>
        </p:nvSpPr>
        <p:spPr>
          <a:xfrm>
            <a:off x="8015508" y="865652"/>
            <a:ext cx="364773" cy="364774"/>
          </a:xfrm>
          <a:prstGeom prst="rect">
            <a:avLst/>
          </a:prstGeom>
          <a:solidFill>
            <a:srgbClr val="FFDC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54DBD6ED-BFE5-460A-9195-48366A8A199B}"/>
              </a:ext>
            </a:extLst>
          </p:cNvPr>
          <p:cNvSpPr/>
          <p:nvPr/>
        </p:nvSpPr>
        <p:spPr>
          <a:xfrm>
            <a:off x="8380282" y="865652"/>
            <a:ext cx="364773" cy="364774"/>
          </a:xfrm>
          <a:prstGeom prst="rect">
            <a:avLst/>
          </a:prstGeom>
          <a:solidFill>
            <a:srgbClr val="CFF3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8FDF62E9-5A6A-4969-A7AD-8291AC4EA7B8}"/>
              </a:ext>
            </a:extLst>
          </p:cNvPr>
          <p:cNvSpPr/>
          <p:nvPr/>
        </p:nvSpPr>
        <p:spPr>
          <a:xfrm>
            <a:off x="8744001" y="865652"/>
            <a:ext cx="364773" cy="364774"/>
          </a:xfrm>
          <a:prstGeom prst="rect">
            <a:avLst/>
          </a:prstGeom>
          <a:solidFill>
            <a:srgbClr val="71E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5F239EDF-E2EB-4D56-9401-137BE86F2AFF}"/>
              </a:ext>
            </a:extLst>
          </p:cNvPr>
          <p:cNvSpPr/>
          <p:nvPr/>
        </p:nvSpPr>
        <p:spPr>
          <a:xfrm>
            <a:off x="9108774" y="865652"/>
            <a:ext cx="364773" cy="364774"/>
          </a:xfrm>
          <a:prstGeom prst="rect">
            <a:avLst/>
          </a:prstGeom>
          <a:solidFill>
            <a:srgbClr val="67EE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673AD5FE-E154-4E55-8E5D-38B52FB489E3}"/>
              </a:ext>
            </a:extLst>
          </p:cNvPr>
          <p:cNvSpPr/>
          <p:nvPr/>
        </p:nvSpPr>
        <p:spPr>
          <a:xfrm>
            <a:off x="9472493" y="865652"/>
            <a:ext cx="364773" cy="364774"/>
          </a:xfrm>
          <a:prstGeom prst="rect">
            <a:avLst/>
          </a:prstGeom>
          <a:solidFill>
            <a:srgbClr val="90D4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3A38F93A-145E-46BB-8B3E-2BDAF7853D78}"/>
              </a:ext>
            </a:extLst>
          </p:cNvPr>
          <p:cNvSpPr/>
          <p:nvPr/>
        </p:nvSpPr>
        <p:spPr>
          <a:xfrm>
            <a:off x="7288071" y="1230426"/>
            <a:ext cx="364773" cy="364774"/>
          </a:xfrm>
          <a:prstGeom prst="rect">
            <a:avLst/>
          </a:prstGeom>
          <a:solidFill>
            <a:srgbClr val="668D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F0313E32-E5B5-4999-86DE-D194D0783E29}"/>
              </a:ext>
            </a:extLst>
          </p:cNvPr>
          <p:cNvSpPr/>
          <p:nvPr/>
        </p:nvSpPr>
        <p:spPr>
          <a:xfrm>
            <a:off x="7651790" y="1230426"/>
            <a:ext cx="364773" cy="364774"/>
          </a:xfrm>
          <a:prstGeom prst="rect">
            <a:avLst/>
          </a:prstGeom>
          <a:solidFill>
            <a:srgbClr val="898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0265BA49-F8F9-4583-A357-A32746262CF8}"/>
              </a:ext>
            </a:extLst>
          </p:cNvPr>
          <p:cNvSpPr/>
          <p:nvPr/>
        </p:nvSpPr>
        <p:spPr>
          <a:xfrm>
            <a:off x="8016563" y="1230426"/>
            <a:ext cx="364773" cy="364774"/>
          </a:xfrm>
          <a:prstGeom prst="rect">
            <a:avLst/>
          </a:prstGeom>
          <a:solidFill>
            <a:srgbClr val="FF96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FFEC605E-8AF5-40A7-972C-B1C5B2282986}"/>
              </a:ext>
            </a:extLst>
          </p:cNvPr>
          <p:cNvSpPr/>
          <p:nvPr/>
        </p:nvSpPr>
        <p:spPr>
          <a:xfrm>
            <a:off x="8380282" y="1230426"/>
            <a:ext cx="364773" cy="364774"/>
          </a:xfrm>
          <a:prstGeom prst="rect">
            <a:avLst/>
          </a:prstGeom>
          <a:solidFill>
            <a:srgbClr val="DA97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645128D3-3715-41A0-8E5E-57A658CBE6C8}"/>
              </a:ext>
            </a:extLst>
          </p:cNvPr>
          <p:cNvSpPr/>
          <p:nvPr/>
        </p:nvSpPr>
        <p:spPr>
          <a:xfrm>
            <a:off x="8744001" y="1230426"/>
            <a:ext cx="364773" cy="364774"/>
          </a:xfrm>
          <a:prstGeom prst="rect">
            <a:avLst/>
          </a:prstGeom>
          <a:solidFill>
            <a:srgbClr val="BB9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058ED72D-F4F7-4552-8291-9665C6FACEA3}"/>
              </a:ext>
            </a:extLst>
          </p:cNvPr>
          <p:cNvSpPr/>
          <p:nvPr/>
        </p:nvSpPr>
        <p:spPr>
          <a:xfrm>
            <a:off x="6922243" y="1094322"/>
            <a:ext cx="364773" cy="364774"/>
          </a:xfrm>
          <a:prstGeom prst="rect">
            <a:avLst/>
          </a:prstGeom>
          <a:solidFill>
            <a:srgbClr val="ED6D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EB863BFD-0007-44CE-BA79-E0EDCB6DE51B}"/>
              </a:ext>
            </a:extLst>
          </p:cNvPr>
          <p:cNvSpPr/>
          <p:nvPr/>
        </p:nvSpPr>
        <p:spPr>
          <a:xfrm>
            <a:off x="6923297" y="1459096"/>
            <a:ext cx="364773" cy="364774"/>
          </a:xfrm>
          <a:prstGeom prst="rect">
            <a:avLst/>
          </a:prstGeom>
          <a:solidFill>
            <a:srgbClr val="5AD0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6BA00A-2EC8-6826-0DD3-6C61D7F74D3E}"/>
              </a:ext>
            </a:extLst>
          </p:cNvPr>
          <p:cNvSpPr txBox="1"/>
          <p:nvPr/>
        </p:nvSpPr>
        <p:spPr>
          <a:xfrm>
            <a:off x="83244" y="100816"/>
            <a:ext cx="66509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ea typeface="나눔스퀘어 Bold" panose="020B0600000101010101" pitchFamily="50" charset="-127"/>
                <a:cs typeface="Arial" panose="020B0604020202020204" pitchFamily="34" charset="0"/>
              </a:rPr>
              <a:t>Yoo et al. 2023, Additional file 1. Uncropped blots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latin typeface="Arial" panose="020B0604020202020204" pitchFamily="34" charset="0"/>
              <a:ea typeface="나눔스퀘어" panose="020B0600000101010101" pitchFamily="50" charset="-127"/>
              <a:cs typeface="Arial" panose="020B0604020202020204" pitchFamily="34" charset="0"/>
            </a:endParaRPr>
          </a:p>
        </p:txBody>
      </p:sp>
      <p:pic>
        <p:nvPicPr>
          <p:cNvPr id="45" name="그림 44" descr="텍스트, 스케치, 잭, 직사각형이(가) 표시된 사진&#10;&#10;자동 생성된 설명">
            <a:extLst>
              <a:ext uri="{FF2B5EF4-FFF2-40B4-BE49-F238E27FC236}">
                <a16:creationId xmlns:a16="http://schemas.microsoft.com/office/drawing/2014/main" id="{8BA6E4F2-715D-C7C1-E07E-8CE345DBDC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694" t="24761" r="41730" b="52413"/>
          <a:stretch/>
        </p:blipFill>
        <p:spPr>
          <a:xfrm>
            <a:off x="675627" y="716401"/>
            <a:ext cx="741861" cy="1849324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696A459-AAD4-EEFA-DAFC-9558A3CD0BE3}"/>
              </a:ext>
            </a:extLst>
          </p:cNvPr>
          <p:cNvSpPr txBox="1"/>
          <p:nvPr/>
        </p:nvSpPr>
        <p:spPr>
          <a:xfrm>
            <a:off x="365841" y="938042"/>
            <a:ext cx="369754" cy="184666"/>
          </a:xfrm>
          <a:prstGeom prst="rect">
            <a:avLst/>
          </a:prstGeom>
          <a:noFill/>
          <a:ln w="12700" cap="rnd"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altLang="ko-KR" sz="6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ea typeface="나눔스퀘어 Bold" panose="020B0600000101010101" pitchFamily="50" charset="-127"/>
                <a:cs typeface="Arial" panose="020B0604020202020204" pitchFamily="34" charset="0"/>
              </a:rPr>
              <a:t>250 -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141E8D-2C00-322D-67DE-293E18B18478}"/>
              </a:ext>
            </a:extLst>
          </p:cNvPr>
          <p:cNvSpPr txBox="1"/>
          <p:nvPr/>
        </p:nvSpPr>
        <p:spPr>
          <a:xfrm>
            <a:off x="365841" y="1113182"/>
            <a:ext cx="369754" cy="184666"/>
          </a:xfrm>
          <a:prstGeom prst="rect">
            <a:avLst/>
          </a:prstGeom>
          <a:noFill/>
          <a:ln w="12700" cap="rnd"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altLang="ko-KR" sz="6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ea typeface="나눔스퀘어 Bold" panose="020B0600000101010101" pitchFamily="50" charset="-127"/>
                <a:cs typeface="Arial" panose="020B0604020202020204" pitchFamily="34" charset="0"/>
              </a:rPr>
              <a:t>150 -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489C6B-6607-AC3C-7C1A-DF43C077901A}"/>
              </a:ext>
            </a:extLst>
          </p:cNvPr>
          <p:cNvSpPr txBox="1"/>
          <p:nvPr/>
        </p:nvSpPr>
        <p:spPr>
          <a:xfrm>
            <a:off x="365841" y="1275831"/>
            <a:ext cx="369754" cy="184666"/>
          </a:xfrm>
          <a:prstGeom prst="rect">
            <a:avLst/>
          </a:prstGeom>
          <a:noFill/>
          <a:ln w="12700" cap="rnd"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altLang="ko-KR" sz="6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ea typeface="나눔스퀘어 Bold" panose="020B0600000101010101" pitchFamily="50" charset="-127"/>
                <a:cs typeface="Arial" panose="020B0604020202020204" pitchFamily="34" charset="0"/>
              </a:rPr>
              <a:t>100 -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463C6E-EE65-6FDB-0C3D-37486D28E5DD}"/>
              </a:ext>
            </a:extLst>
          </p:cNvPr>
          <p:cNvSpPr txBox="1"/>
          <p:nvPr/>
        </p:nvSpPr>
        <p:spPr>
          <a:xfrm>
            <a:off x="365841" y="1410542"/>
            <a:ext cx="369754" cy="184666"/>
          </a:xfrm>
          <a:prstGeom prst="rect">
            <a:avLst/>
          </a:prstGeom>
          <a:noFill/>
          <a:ln w="12700" cap="rnd"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altLang="ko-KR" sz="6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ea typeface="나눔스퀘어 Bold" panose="020B0600000101010101" pitchFamily="50" charset="-127"/>
                <a:cs typeface="Arial" panose="020B0604020202020204" pitchFamily="34" charset="0"/>
              </a:rPr>
              <a:t>75 -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57E8DD-9173-DF73-9735-8A97C374AF9B}"/>
              </a:ext>
            </a:extLst>
          </p:cNvPr>
          <p:cNvSpPr txBox="1"/>
          <p:nvPr/>
        </p:nvSpPr>
        <p:spPr>
          <a:xfrm>
            <a:off x="365841" y="1598058"/>
            <a:ext cx="369754" cy="184666"/>
          </a:xfrm>
          <a:prstGeom prst="rect">
            <a:avLst/>
          </a:prstGeom>
          <a:noFill/>
          <a:ln w="12700" cap="rnd"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altLang="ko-KR" sz="6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ea typeface="나눔스퀘어 Bold" panose="020B0600000101010101" pitchFamily="50" charset="-127"/>
                <a:cs typeface="Arial" panose="020B0604020202020204" pitchFamily="34" charset="0"/>
              </a:rPr>
              <a:t>50 -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C501BFF-1320-00C8-A1A7-EDAD8039434B}"/>
              </a:ext>
            </a:extLst>
          </p:cNvPr>
          <p:cNvSpPr txBox="1"/>
          <p:nvPr/>
        </p:nvSpPr>
        <p:spPr>
          <a:xfrm>
            <a:off x="365841" y="1741630"/>
            <a:ext cx="369754" cy="184666"/>
          </a:xfrm>
          <a:prstGeom prst="rect">
            <a:avLst/>
          </a:prstGeom>
          <a:noFill/>
          <a:ln w="12700" cap="rnd"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altLang="ko-KR" sz="6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ea typeface="나눔스퀘어 Bold" panose="020B0600000101010101" pitchFamily="50" charset="-127"/>
                <a:cs typeface="Arial" panose="020B0604020202020204" pitchFamily="34" charset="0"/>
              </a:rPr>
              <a:t>37 -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641EFBC-4975-A8CC-5A55-DAE2A66D863F}"/>
              </a:ext>
            </a:extLst>
          </p:cNvPr>
          <p:cNvSpPr txBox="1"/>
          <p:nvPr/>
        </p:nvSpPr>
        <p:spPr>
          <a:xfrm>
            <a:off x="365841" y="1933606"/>
            <a:ext cx="369754" cy="184666"/>
          </a:xfrm>
          <a:prstGeom prst="rect">
            <a:avLst/>
          </a:prstGeom>
          <a:noFill/>
          <a:ln w="12700" cap="rnd"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altLang="ko-KR" sz="6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ea typeface="나눔스퀘어 Bold" panose="020B0600000101010101" pitchFamily="50" charset="-127"/>
                <a:cs typeface="Arial" panose="020B0604020202020204" pitchFamily="34" charset="0"/>
              </a:rPr>
              <a:t>25 -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BC77CDF-5018-7AA1-9A87-E7B38FBFF242}"/>
              </a:ext>
            </a:extLst>
          </p:cNvPr>
          <p:cNvSpPr txBox="1"/>
          <p:nvPr/>
        </p:nvSpPr>
        <p:spPr>
          <a:xfrm>
            <a:off x="365841" y="404969"/>
            <a:ext cx="3087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ea typeface="나눔스퀘어" panose="020B0600000101010101" pitchFamily="50" charset="-127"/>
                <a:cs typeface="Arial" panose="020B0604020202020204" pitchFamily="34" charset="0"/>
              </a:rPr>
              <a:t>a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latin typeface="Arial" panose="020B0604020202020204" pitchFamily="34" charset="0"/>
              <a:ea typeface="나눔스퀘어" panose="020B0600000101010101" pitchFamily="50" charset="-127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7FF1CFD-7081-66EA-E335-26FD7378E008}"/>
              </a:ext>
            </a:extLst>
          </p:cNvPr>
          <p:cNvSpPr txBox="1"/>
          <p:nvPr/>
        </p:nvSpPr>
        <p:spPr>
          <a:xfrm>
            <a:off x="674572" y="462870"/>
            <a:ext cx="7429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ea typeface="나눔스퀘어 Bold" panose="020B0600000101010101" pitchFamily="50" charset="-127"/>
                <a:cs typeface="Arial" panose="020B0604020202020204" pitchFamily="34" charset="0"/>
              </a:rPr>
              <a:t>Figure 1b</a:t>
            </a:r>
            <a:endParaRPr lang="ko-KR" altLang="en-US" sz="1000" dirty="0">
              <a:ln>
                <a:solidFill>
                  <a:schemeClr val="accent1">
                    <a:alpha val="0"/>
                  </a:schemeClr>
                </a:solidFill>
              </a:ln>
              <a:latin typeface="Arial" panose="020B0604020202020204" pitchFamily="34" charset="0"/>
              <a:ea typeface="나눔스퀘어" panose="020B0600000101010101" pitchFamily="50" charset="-127"/>
              <a:cs typeface="Arial" panose="020B0604020202020204" pitchFamily="34" charset="0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73AF6ACF-382E-78A1-9BB9-D5BE40D7A5F0}"/>
              </a:ext>
            </a:extLst>
          </p:cNvPr>
          <p:cNvSpPr/>
          <p:nvPr/>
        </p:nvSpPr>
        <p:spPr>
          <a:xfrm>
            <a:off x="674571" y="809950"/>
            <a:ext cx="369755" cy="931680"/>
          </a:xfrm>
          <a:prstGeom prst="rect">
            <a:avLst/>
          </a:prstGeom>
          <a:solidFill>
            <a:srgbClr val="4472C4">
              <a:alpha val="0"/>
            </a:srgb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0" name="그림 29" descr="텍스트, 직사각형, 스크린샷, 디자인이(가) 표시된 사진&#10;&#10;자동 생성된 설명">
            <a:extLst>
              <a:ext uri="{FF2B5EF4-FFF2-40B4-BE49-F238E27FC236}">
                <a16:creationId xmlns:a16="http://schemas.microsoft.com/office/drawing/2014/main" id="{EF979FF1-C213-7FF7-4963-8051157B99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698" t="24292" r="39236" b="51355"/>
          <a:stretch/>
        </p:blipFill>
        <p:spPr>
          <a:xfrm>
            <a:off x="1877153" y="709090"/>
            <a:ext cx="1301750" cy="1972953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AD749253-5220-562C-BBA4-8DC724167B70}"/>
              </a:ext>
            </a:extLst>
          </p:cNvPr>
          <p:cNvSpPr txBox="1"/>
          <p:nvPr/>
        </p:nvSpPr>
        <p:spPr>
          <a:xfrm>
            <a:off x="1816130" y="404969"/>
            <a:ext cx="3087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ea typeface="나눔스퀘어" panose="020B0600000101010101" pitchFamily="50" charset="-127"/>
                <a:cs typeface="Arial" panose="020B0604020202020204" pitchFamily="34" charset="0"/>
              </a:rPr>
              <a:t>b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latin typeface="Arial" panose="020B0604020202020204" pitchFamily="34" charset="0"/>
              <a:ea typeface="나눔스퀘어" panose="020B0600000101010101" pitchFamily="50" charset="-127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610ECF2-9D1A-A3E2-50B0-07B38FD1381C}"/>
              </a:ext>
            </a:extLst>
          </p:cNvPr>
          <p:cNvSpPr txBox="1"/>
          <p:nvPr/>
        </p:nvSpPr>
        <p:spPr>
          <a:xfrm>
            <a:off x="1877152" y="462870"/>
            <a:ext cx="13017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ea typeface="나눔스퀘어 Bold" panose="020B0600000101010101" pitchFamily="50" charset="-127"/>
                <a:cs typeface="Arial" panose="020B0604020202020204" pitchFamily="34" charset="0"/>
              </a:rPr>
              <a:t>Figure 1c</a:t>
            </a:r>
            <a:endParaRPr lang="ko-KR" altLang="en-US" sz="1000" dirty="0">
              <a:ln>
                <a:solidFill>
                  <a:schemeClr val="accent1">
                    <a:alpha val="0"/>
                  </a:schemeClr>
                </a:solidFill>
              </a:ln>
              <a:latin typeface="Arial" panose="020B0604020202020204" pitchFamily="34" charset="0"/>
              <a:ea typeface="나눔스퀘어" panose="020B0600000101010101" pitchFamily="50" charset="-127"/>
              <a:cs typeface="Arial" panose="020B0604020202020204" pitchFamily="34" charset="0"/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521EF94C-D3FE-6DA5-A780-19994EB6F9BA}"/>
              </a:ext>
            </a:extLst>
          </p:cNvPr>
          <p:cNvSpPr/>
          <p:nvPr/>
        </p:nvSpPr>
        <p:spPr>
          <a:xfrm>
            <a:off x="1897432" y="729390"/>
            <a:ext cx="1261191" cy="594402"/>
          </a:xfrm>
          <a:prstGeom prst="rect">
            <a:avLst/>
          </a:prstGeom>
          <a:solidFill>
            <a:srgbClr val="4472C4">
              <a:alpha val="0"/>
            </a:srgb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0" name="그림 49" descr="텍스트, 직사각형, 잭이(가) 표시된 사진&#10;&#10;자동 생성된 설명">
            <a:extLst>
              <a:ext uri="{FF2B5EF4-FFF2-40B4-BE49-F238E27FC236}">
                <a16:creationId xmlns:a16="http://schemas.microsoft.com/office/drawing/2014/main" id="{10022107-57D4-8DC2-740E-266A7024F25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7940" t="30249" r="40395" b="45325"/>
          <a:stretch/>
        </p:blipFill>
        <p:spPr>
          <a:xfrm>
            <a:off x="3342164" y="711609"/>
            <a:ext cx="1278110" cy="1978869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DC28F09C-FEE0-C4CC-B1DB-88FD69A62BA9}"/>
              </a:ext>
            </a:extLst>
          </p:cNvPr>
          <p:cNvSpPr txBox="1"/>
          <p:nvPr/>
        </p:nvSpPr>
        <p:spPr>
          <a:xfrm>
            <a:off x="3320357" y="407487"/>
            <a:ext cx="3087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ea typeface="나눔스퀘어" panose="020B0600000101010101" pitchFamily="50" charset="-127"/>
                <a:cs typeface="Arial" panose="020B0604020202020204" pitchFamily="34" charset="0"/>
              </a:rPr>
              <a:t>c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latin typeface="Arial" panose="020B0604020202020204" pitchFamily="34" charset="0"/>
              <a:ea typeface="나눔스퀘어" panose="020B0600000101010101" pitchFamily="50" charset="-127"/>
              <a:cs typeface="Arial" panose="020B0604020202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BA93A6A-91F7-C799-3FEB-86A13ED31F9D}"/>
              </a:ext>
            </a:extLst>
          </p:cNvPr>
          <p:cNvSpPr txBox="1"/>
          <p:nvPr/>
        </p:nvSpPr>
        <p:spPr>
          <a:xfrm>
            <a:off x="3342163" y="465388"/>
            <a:ext cx="12781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ea typeface="나눔스퀘어 Bold" panose="020B0600000101010101" pitchFamily="50" charset="-127"/>
                <a:cs typeface="Arial" panose="020B0604020202020204" pitchFamily="34" charset="0"/>
              </a:rPr>
              <a:t>Figure 1d</a:t>
            </a:r>
            <a:endParaRPr lang="ko-KR" altLang="en-US" sz="1000" dirty="0">
              <a:ln>
                <a:solidFill>
                  <a:schemeClr val="accent1">
                    <a:alpha val="0"/>
                  </a:schemeClr>
                </a:solidFill>
              </a:ln>
              <a:latin typeface="Arial" panose="020B0604020202020204" pitchFamily="34" charset="0"/>
              <a:ea typeface="나눔스퀘어" panose="020B0600000101010101" pitchFamily="50" charset="-127"/>
              <a:cs typeface="Arial" panose="020B0604020202020204" pitchFamily="34" charset="0"/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E81960C3-37B8-CD16-CAB8-082E37240D33}"/>
              </a:ext>
            </a:extLst>
          </p:cNvPr>
          <p:cNvSpPr/>
          <p:nvPr/>
        </p:nvSpPr>
        <p:spPr>
          <a:xfrm>
            <a:off x="3369467" y="731908"/>
            <a:ext cx="1223501" cy="594402"/>
          </a:xfrm>
          <a:prstGeom prst="rect">
            <a:avLst/>
          </a:prstGeom>
          <a:solidFill>
            <a:srgbClr val="4472C4">
              <a:alpha val="0"/>
            </a:srgb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0CD7D6A-F905-66D9-C3DA-0FE05730D78F}"/>
              </a:ext>
            </a:extLst>
          </p:cNvPr>
          <p:cNvSpPr txBox="1"/>
          <p:nvPr/>
        </p:nvSpPr>
        <p:spPr>
          <a:xfrm>
            <a:off x="365841" y="2732385"/>
            <a:ext cx="3087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ea typeface="나눔스퀘어" panose="020B0600000101010101" pitchFamily="50" charset="-127"/>
                <a:cs typeface="Arial" panose="020B0604020202020204" pitchFamily="34" charset="0"/>
              </a:rPr>
              <a:t>d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latin typeface="Arial" panose="020B0604020202020204" pitchFamily="34" charset="0"/>
              <a:ea typeface="나눔스퀘어" panose="020B0600000101010101" pitchFamily="50" charset="-127"/>
              <a:cs typeface="Arial" panose="020B0604020202020204" pitchFamily="34" charset="0"/>
            </a:endParaRPr>
          </a:p>
        </p:txBody>
      </p:sp>
      <p:pic>
        <p:nvPicPr>
          <p:cNvPr id="55" name="그림 54" descr="스크린샷, 스케치, 흑백, 미니멀리스트이(가) 표시된 사진&#10;&#10;자동 생성된 설명">
            <a:extLst>
              <a:ext uri="{FF2B5EF4-FFF2-40B4-BE49-F238E27FC236}">
                <a16:creationId xmlns:a16="http://schemas.microsoft.com/office/drawing/2014/main" id="{02506661-EBCE-1477-4B5E-6020789608D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2317" t="19947" r="15478" b="67144"/>
          <a:stretch/>
        </p:blipFill>
        <p:spPr>
          <a:xfrm>
            <a:off x="606400" y="3058571"/>
            <a:ext cx="4028948" cy="668969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4852EC2E-CECF-5975-DA2F-5E644FCDB1D6}"/>
              </a:ext>
            </a:extLst>
          </p:cNvPr>
          <p:cNvSpPr txBox="1"/>
          <p:nvPr/>
        </p:nvSpPr>
        <p:spPr>
          <a:xfrm>
            <a:off x="489073" y="2790286"/>
            <a:ext cx="7817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ea typeface="나눔스퀘어 Bold" panose="020B0600000101010101" pitchFamily="50" charset="-127"/>
                <a:cs typeface="Arial" panose="020B0604020202020204" pitchFamily="34" charset="0"/>
              </a:rPr>
              <a:t>Figure 1e</a:t>
            </a:r>
            <a:endParaRPr lang="ko-KR" altLang="en-US" sz="1000" dirty="0">
              <a:ln>
                <a:solidFill>
                  <a:schemeClr val="accent1">
                    <a:alpha val="0"/>
                  </a:schemeClr>
                </a:solidFill>
              </a:ln>
              <a:latin typeface="Arial" panose="020B0604020202020204" pitchFamily="34" charset="0"/>
              <a:ea typeface="나눔스퀘어" panose="020B0600000101010101" pitchFamily="50" charset="-127"/>
              <a:cs typeface="Arial" panose="020B0604020202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8B0066DD-CCC8-8D5C-9389-70B6E272A517}"/>
              </a:ext>
            </a:extLst>
          </p:cNvPr>
          <p:cNvSpPr txBox="1"/>
          <p:nvPr/>
        </p:nvSpPr>
        <p:spPr>
          <a:xfrm>
            <a:off x="371219" y="3768452"/>
            <a:ext cx="3087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ea typeface="나눔스퀘어" panose="020B0600000101010101" pitchFamily="50" charset="-127"/>
                <a:cs typeface="Arial" panose="020B0604020202020204" pitchFamily="34" charset="0"/>
              </a:rPr>
              <a:t>e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latin typeface="Arial" panose="020B0604020202020204" pitchFamily="34" charset="0"/>
              <a:ea typeface="나눔스퀘어" panose="020B0600000101010101" pitchFamily="50" charset="-127"/>
              <a:cs typeface="Arial" panose="020B0604020202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2CB76E3F-B7BC-2AD3-6272-A568C4A3FDBC}"/>
              </a:ext>
            </a:extLst>
          </p:cNvPr>
          <p:cNvSpPr txBox="1"/>
          <p:nvPr/>
        </p:nvSpPr>
        <p:spPr>
          <a:xfrm>
            <a:off x="520986" y="3826353"/>
            <a:ext cx="7817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ea typeface="나눔스퀘어 Bold" panose="020B0600000101010101" pitchFamily="50" charset="-127"/>
                <a:cs typeface="Arial" panose="020B0604020202020204" pitchFamily="34" charset="0"/>
              </a:rPr>
              <a:t>Figure 1f</a:t>
            </a:r>
            <a:endParaRPr lang="ko-KR" altLang="en-US" sz="1000" dirty="0">
              <a:ln>
                <a:solidFill>
                  <a:schemeClr val="accent1">
                    <a:alpha val="0"/>
                  </a:schemeClr>
                </a:solidFill>
              </a:ln>
              <a:latin typeface="Arial" panose="020B0604020202020204" pitchFamily="34" charset="0"/>
              <a:ea typeface="나눔스퀘어" panose="020B0600000101010101" pitchFamily="50" charset="-127"/>
              <a:cs typeface="Arial" panose="020B0604020202020204" pitchFamily="34" charset="0"/>
            </a:endParaRPr>
          </a:p>
        </p:txBody>
      </p:sp>
      <p:pic>
        <p:nvPicPr>
          <p:cNvPr id="68" name="그림 67" descr="흑백이(가) 표시된 사진&#10;&#10;낮은 신뢰도로 자동 생성된 설명">
            <a:extLst>
              <a:ext uri="{FF2B5EF4-FFF2-40B4-BE49-F238E27FC236}">
                <a16:creationId xmlns:a16="http://schemas.microsoft.com/office/drawing/2014/main" id="{84A09417-44EE-1007-5139-FBB51CE9BEE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0030" t="23279" r="16614" b="63973"/>
          <a:stretch/>
        </p:blipFill>
        <p:spPr>
          <a:xfrm>
            <a:off x="606400" y="4105417"/>
            <a:ext cx="4103894" cy="660549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</p:pic>
      <p:grpSp>
        <p:nvGrpSpPr>
          <p:cNvPr id="219" name="그룹 218">
            <a:extLst>
              <a:ext uri="{FF2B5EF4-FFF2-40B4-BE49-F238E27FC236}">
                <a16:creationId xmlns:a16="http://schemas.microsoft.com/office/drawing/2014/main" id="{4F9473BD-15D7-05B6-9DBE-559E536D4D43}"/>
              </a:ext>
            </a:extLst>
          </p:cNvPr>
          <p:cNvGrpSpPr/>
          <p:nvPr/>
        </p:nvGrpSpPr>
        <p:grpSpPr>
          <a:xfrm>
            <a:off x="16140" y="5172494"/>
            <a:ext cx="3244349" cy="2382039"/>
            <a:chOff x="3326019" y="554220"/>
            <a:chExt cx="3244349" cy="2382039"/>
          </a:xfrm>
        </p:grpSpPr>
        <p:pic>
          <p:nvPicPr>
            <p:cNvPr id="99" name="그림 98" descr="텍스트, 스크린샷, 직사각형, 디자인이(가) 표시된 사진&#10;&#10;자동 생성된 설명">
              <a:extLst>
                <a:ext uri="{FF2B5EF4-FFF2-40B4-BE49-F238E27FC236}">
                  <a16:creationId xmlns:a16="http://schemas.microsoft.com/office/drawing/2014/main" id="{21EA4EDF-BA8C-9C62-D4F4-3037AFF685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47437" t="24826" r="40643" b="55143"/>
            <a:stretch/>
          </p:blipFill>
          <p:spPr>
            <a:xfrm>
              <a:off x="5808076" y="1079777"/>
              <a:ext cx="703154" cy="1622901"/>
            </a:xfrm>
            <a:prstGeom prst="rect">
              <a:avLst/>
            </a:prstGeom>
            <a:noFill/>
            <a:ln w="6350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97" name="그림 96" descr="텍스트, 잭이(가) 표시된 사진&#10;&#10;자동 생성된 설명">
              <a:extLst>
                <a:ext uri="{FF2B5EF4-FFF2-40B4-BE49-F238E27FC236}">
                  <a16:creationId xmlns:a16="http://schemas.microsoft.com/office/drawing/2014/main" id="{14FDA689-A07B-843F-A65B-C8300A5714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44485" t="35474" r="41452" b="44458"/>
            <a:stretch/>
          </p:blipFill>
          <p:spPr>
            <a:xfrm>
              <a:off x="4698111" y="1089078"/>
              <a:ext cx="829630" cy="1625898"/>
            </a:xfrm>
            <a:prstGeom prst="rect">
              <a:avLst/>
            </a:prstGeom>
            <a:noFill/>
            <a:ln w="6350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73" name="그림 72" descr="잭, 벽이(가) 표시된 사진&#10;&#10;자동 생성된 설명">
              <a:extLst>
                <a:ext uri="{FF2B5EF4-FFF2-40B4-BE49-F238E27FC236}">
                  <a16:creationId xmlns:a16="http://schemas.microsoft.com/office/drawing/2014/main" id="{159C9184-11BA-77C2-AFA7-5AFE0D57B0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44651" t="28137" r="42097" b="51832"/>
            <a:stretch/>
          </p:blipFill>
          <p:spPr>
            <a:xfrm>
              <a:off x="3645524" y="1092075"/>
              <a:ext cx="781762" cy="1622901"/>
            </a:xfrm>
            <a:prstGeom prst="rect">
              <a:avLst/>
            </a:prstGeom>
            <a:noFill/>
            <a:ln w="6350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546E4825-05E4-D7AE-43BA-9B9494B8972E}"/>
                </a:ext>
              </a:extLst>
            </p:cNvPr>
            <p:cNvSpPr txBox="1"/>
            <p:nvPr/>
          </p:nvSpPr>
          <p:spPr>
            <a:xfrm>
              <a:off x="3360524" y="554220"/>
              <a:ext cx="3087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" panose="020B0600000101010101" pitchFamily="50" charset="-127"/>
                  <a:cs typeface="Arial" panose="020B0604020202020204" pitchFamily="34" charset="0"/>
                </a:rPr>
                <a:t>f</a:t>
              </a:r>
              <a:endParaRPr lang="ko-KR" altLang="en-US" sz="14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ea typeface="나눔스퀘어" panose="020B0600000101010101" pitchFamily="50" charset="-127"/>
                <a:cs typeface="Arial" panose="020B0604020202020204" pitchFamily="34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29DDA531-BB83-9834-0D16-6E8E8D2344A2}"/>
                </a:ext>
              </a:extLst>
            </p:cNvPr>
            <p:cNvSpPr txBox="1"/>
            <p:nvPr/>
          </p:nvSpPr>
          <p:spPr>
            <a:xfrm>
              <a:off x="3641472" y="816666"/>
              <a:ext cx="2869758" cy="24622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IP: FLAG</a:t>
              </a:r>
              <a:endParaRPr lang="ko-KR" altLang="en-US" sz="10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ea typeface="나눔스퀘어" panose="020B0600000101010101" pitchFamily="50" charset="-127"/>
                <a:cs typeface="Arial" panose="020B0604020202020204" pitchFamily="34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E6BE89D1-0C23-41B2-E8C5-2579E85977DB}"/>
                </a:ext>
              </a:extLst>
            </p:cNvPr>
            <p:cNvSpPr txBox="1"/>
            <p:nvPr/>
          </p:nvSpPr>
          <p:spPr>
            <a:xfrm>
              <a:off x="3326019" y="1143324"/>
              <a:ext cx="369754" cy="184666"/>
            </a:xfrm>
            <a:prstGeom prst="rect">
              <a:avLst/>
            </a:prstGeom>
            <a:noFill/>
            <a:ln w="12700" cap="rnd"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250 -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A07BF754-E1AA-A609-DED2-9AB4A11C0C49}"/>
                </a:ext>
              </a:extLst>
            </p:cNvPr>
            <p:cNvSpPr txBox="1"/>
            <p:nvPr/>
          </p:nvSpPr>
          <p:spPr>
            <a:xfrm>
              <a:off x="3326019" y="1269797"/>
              <a:ext cx="369754" cy="184666"/>
            </a:xfrm>
            <a:prstGeom prst="rect">
              <a:avLst/>
            </a:prstGeom>
            <a:noFill/>
            <a:ln w="12700" cap="rnd"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150 -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4C28699C-90A8-8FDC-850B-BA4FC74A06D4}"/>
                </a:ext>
              </a:extLst>
            </p:cNvPr>
            <p:cNvSpPr txBox="1"/>
            <p:nvPr/>
          </p:nvSpPr>
          <p:spPr>
            <a:xfrm>
              <a:off x="3326019" y="1447619"/>
              <a:ext cx="369754" cy="184666"/>
            </a:xfrm>
            <a:prstGeom prst="rect">
              <a:avLst/>
            </a:prstGeom>
            <a:noFill/>
            <a:ln w="12700" cap="rnd"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100 -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9C0E0A5A-8CBC-2D5C-28DD-4D32E71EA9CC}"/>
                </a:ext>
              </a:extLst>
            </p:cNvPr>
            <p:cNvSpPr txBox="1"/>
            <p:nvPr/>
          </p:nvSpPr>
          <p:spPr>
            <a:xfrm>
              <a:off x="3326019" y="1610882"/>
              <a:ext cx="369754" cy="184666"/>
            </a:xfrm>
            <a:prstGeom prst="rect">
              <a:avLst/>
            </a:prstGeom>
            <a:noFill/>
            <a:ln w="12700" cap="rnd"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75 -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4435C17E-4834-79B7-F8EA-5A864ABD6752}"/>
                </a:ext>
              </a:extLst>
            </p:cNvPr>
            <p:cNvSpPr txBox="1"/>
            <p:nvPr/>
          </p:nvSpPr>
          <p:spPr>
            <a:xfrm>
              <a:off x="3326019" y="1913682"/>
              <a:ext cx="369754" cy="184666"/>
            </a:xfrm>
            <a:prstGeom prst="rect">
              <a:avLst/>
            </a:prstGeom>
            <a:noFill/>
            <a:ln w="12700" cap="rnd"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50 -</a:t>
              </a: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D10F54EF-33BD-2DD2-B00E-2D2054413BBA}"/>
                </a:ext>
              </a:extLst>
            </p:cNvPr>
            <p:cNvSpPr txBox="1"/>
            <p:nvPr/>
          </p:nvSpPr>
          <p:spPr>
            <a:xfrm>
              <a:off x="3326019" y="2151241"/>
              <a:ext cx="369754" cy="184666"/>
            </a:xfrm>
            <a:prstGeom prst="rect">
              <a:avLst/>
            </a:prstGeom>
            <a:noFill/>
            <a:ln w="12700" cap="rnd"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37 -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EFF592DF-184E-FDEC-2CF0-FCDFA21271D6}"/>
                </a:ext>
              </a:extLst>
            </p:cNvPr>
            <p:cNvSpPr txBox="1"/>
            <p:nvPr/>
          </p:nvSpPr>
          <p:spPr>
            <a:xfrm>
              <a:off x="3326019" y="2509258"/>
              <a:ext cx="369754" cy="184666"/>
            </a:xfrm>
            <a:prstGeom prst="rect">
              <a:avLst/>
            </a:prstGeom>
            <a:noFill/>
            <a:ln w="12700" cap="rnd"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25 -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DC0A443C-B129-68DE-A2B1-859D13AEC5BA}"/>
                </a:ext>
              </a:extLst>
            </p:cNvPr>
            <p:cNvSpPr txBox="1"/>
            <p:nvPr/>
          </p:nvSpPr>
          <p:spPr>
            <a:xfrm>
              <a:off x="3641472" y="2715639"/>
              <a:ext cx="78581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Tau</a:t>
              </a:r>
              <a:endParaRPr lang="ko-KR" altLang="en-US" sz="8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ea typeface="나눔스퀘어" panose="020B0600000101010101" pitchFamily="50" charset="-127"/>
                <a:cs typeface="Arial" panose="020B0604020202020204" pitchFamily="34" charset="0"/>
              </a:endParaRPr>
            </a:p>
          </p:txBody>
        </p:sp>
        <p:sp>
          <p:nvSpPr>
            <p:cNvPr id="84" name="직사각형 83">
              <a:extLst>
                <a:ext uri="{FF2B5EF4-FFF2-40B4-BE49-F238E27FC236}">
                  <a16:creationId xmlns:a16="http://schemas.microsoft.com/office/drawing/2014/main" id="{ADE124FF-76BF-0F21-3B65-BAEBF5F3D549}"/>
                </a:ext>
              </a:extLst>
            </p:cNvPr>
            <p:cNvSpPr/>
            <p:nvPr/>
          </p:nvSpPr>
          <p:spPr>
            <a:xfrm>
              <a:off x="3666108" y="1141197"/>
              <a:ext cx="740935" cy="307776"/>
            </a:xfrm>
            <a:prstGeom prst="rect">
              <a:avLst/>
            </a:prstGeom>
            <a:solidFill>
              <a:srgbClr val="4472C4">
                <a:alpha val="0"/>
              </a:srgb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F2DEFADD-112D-E166-0304-76170214F201}"/>
                </a:ext>
              </a:extLst>
            </p:cNvPr>
            <p:cNvSpPr txBox="1"/>
            <p:nvPr/>
          </p:nvSpPr>
          <p:spPr>
            <a:xfrm>
              <a:off x="4389190" y="1136974"/>
              <a:ext cx="369754" cy="184666"/>
            </a:xfrm>
            <a:prstGeom prst="rect">
              <a:avLst/>
            </a:prstGeom>
            <a:noFill/>
            <a:ln w="12700" cap="rnd"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250 -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146B5C44-6A90-F52F-6730-B894AA3A6E2D}"/>
                </a:ext>
              </a:extLst>
            </p:cNvPr>
            <p:cNvSpPr txBox="1"/>
            <p:nvPr/>
          </p:nvSpPr>
          <p:spPr>
            <a:xfrm>
              <a:off x="4389190" y="1283462"/>
              <a:ext cx="369754" cy="184666"/>
            </a:xfrm>
            <a:prstGeom prst="rect">
              <a:avLst/>
            </a:prstGeom>
            <a:noFill/>
            <a:ln w="12700" cap="rnd"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150 -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89F8F89B-6B0B-23EC-75FF-2164422BD908}"/>
                </a:ext>
              </a:extLst>
            </p:cNvPr>
            <p:cNvSpPr txBox="1"/>
            <p:nvPr/>
          </p:nvSpPr>
          <p:spPr>
            <a:xfrm>
              <a:off x="4389190" y="1441269"/>
              <a:ext cx="369754" cy="184666"/>
            </a:xfrm>
            <a:prstGeom prst="rect">
              <a:avLst/>
            </a:prstGeom>
            <a:noFill/>
            <a:ln w="12700" cap="rnd"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100 -</a:t>
              </a: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2211FF63-453D-BD0E-BB25-C8D11269346A}"/>
                </a:ext>
              </a:extLst>
            </p:cNvPr>
            <p:cNvSpPr txBox="1"/>
            <p:nvPr/>
          </p:nvSpPr>
          <p:spPr>
            <a:xfrm>
              <a:off x="4389190" y="1604532"/>
              <a:ext cx="369754" cy="184666"/>
            </a:xfrm>
            <a:prstGeom prst="rect">
              <a:avLst/>
            </a:prstGeom>
            <a:noFill/>
            <a:ln w="12700" cap="rnd"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75 -</a:t>
              </a: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68CC2184-C3EF-2C7E-E99B-B540EF61E483}"/>
                </a:ext>
              </a:extLst>
            </p:cNvPr>
            <p:cNvSpPr txBox="1"/>
            <p:nvPr/>
          </p:nvSpPr>
          <p:spPr>
            <a:xfrm>
              <a:off x="4389190" y="1895591"/>
              <a:ext cx="369754" cy="184666"/>
            </a:xfrm>
            <a:prstGeom prst="rect">
              <a:avLst/>
            </a:prstGeom>
            <a:noFill/>
            <a:ln w="12700" cap="rnd"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50 -</a:t>
              </a: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7AD3E460-654C-D8A6-2299-DFE7BB3FC4B4}"/>
                </a:ext>
              </a:extLst>
            </p:cNvPr>
            <p:cNvSpPr txBox="1"/>
            <p:nvPr/>
          </p:nvSpPr>
          <p:spPr>
            <a:xfrm>
              <a:off x="4389190" y="2144891"/>
              <a:ext cx="369754" cy="184666"/>
            </a:xfrm>
            <a:prstGeom prst="rect">
              <a:avLst/>
            </a:prstGeom>
            <a:noFill/>
            <a:ln w="12700" cap="rnd"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37 -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F36658CE-DCFF-EAD4-2422-7C3A58E9B02A}"/>
                </a:ext>
              </a:extLst>
            </p:cNvPr>
            <p:cNvSpPr txBox="1"/>
            <p:nvPr/>
          </p:nvSpPr>
          <p:spPr>
            <a:xfrm>
              <a:off x="4389190" y="2465961"/>
              <a:ext cx="369754" cy="184666"/>
            </a:xfrm>
            <a:prstGeom prst="rect">
              <a:avLst/>
            </a:prstGeom>
            <a:noFill/>
            <a:ln w="12700" cap="rnd"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25 -</a:t>
              </a: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8B5AE99D-C870-9E31-5979-6BC0A237DEB7}"/>
                </a:ext>
              </a:extLst>
            </p:cNvPr>
            <p:cNvSpPr txBox="1"/>
            <p:nvPr/>
          </p:nvSpPr>
          <p:spPr>
            <a:xfrm>
              <a:off x="4704643" y="2720815"/>
              <a:ext cx="82309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FLAG</a:t>
              </a:r>
              <a:endParaRPr lang="ko-KR" altLang="en-US" sz="8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ea typeface="나눔스퀘어" panose="020B0600000101010101" pitchFamily="50" charset="-127"/>
                <a:cs typeface="Arial" panose="020B0604020202020204" pitchFamily="34" charset="0"/>
              </a:endParaRPr>
            </a:p>
          </p:txBody>
        </p:sp>
        <p:sp>
          <p:nvSpPr>
            <p:cNvPr id="95" name="직사각형 94">
              <a:extLst>
                <a:ext uri="{FF2B5EF4-FFF2-40B4-BE49-F238E27FC236}">
                  <a16:creationId xmlns:a16="http://schemas.microsoft.com/office/drawing/2014/main" id="{D2832654-EE1F-03F1-4708-F84DCE5F5F02}"/>
                </a:ext>
              </a:extLst>
            </p:cNvPr>
            <p:cNvSpPr/>
            <p:nvPr/>
          </p:nvSpPr>
          <p:spPr>
            <a:xfrm>
              <a:off x="4729348" y="1344251"/>
              <a:ext cx="798393" cy="160901"/>
            </a:xfrm>
            <a:prstGeom prst="rect">
              <a:avLst/>
            </a:prstGeom>
            <a:solidFill>
              <a:srgbClr val="4472C4">
                <a:alpha val="0"/>
              </a:srgb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D2FB45E7-1E70-689E-F565-72F42C9435ED}"/>
                </a:ext>
              </a:extLst>
            </p:cNvPr>
            <p:cNvSpPr txBox="1"/>
            <p:nvPr/>
          </p:nvSpPr>
          <p:spPr>
            <a:xfrm>
              <a:off x="5492624" y="1136974"/>
              <a:ext cx="369754" cy="184666"/>
            </a:xfrm>
            <a:prstGeom prst="rect">
              <a:avLst/>
            </a:prstGeom>
            <a:noFill/>
            <a:ln w="12700" cap="rnd"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250 -</a:t>
              </a: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CB2F87D0-FE6F-73B6-C1AF-D49177C5030D}"/>
                </a:ext>
              </a:extLst>
            </p:cNvPr>
            <p:cNvSpPr txBox="1"/>
            <p:nvPr/>
          </p:nvSpPr>
          <p:spPr>
            <a:xfrm>
              <a:off x="5492624" y="1283462"/>
              <a:ext cx="369754" cy="184666"/>
            </a:xfrm>
            <a:prstGeom prst="rect">
              <a:avLst/>
            </a:prstGeom>
            <a:noFill/>
            <a:ln w="12700" cap="rnd"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150 -</a:t>
              </a: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C8C7528F-CEE7-4C03-0C67-31ADABC8CE01}"/>
                </a:ext>
              </a:extLst>
            </p:cNvPr>
            <p:cNvSpPr txBox="1"/>
            <p:nvPr/>
          </p:nvSpPr>
          <p:spPr>
            <a:xfrm>
              <a:off x="5492624" y="1441269"/>
              <a:ext cx="369754" cy="184666"/>
            </a:xfrm>
            <a:prstGeom prst="rect">
              <a:avLst/>
            </a:prstGeom>
            <a:noFill/>
            <a:ln w="12700" cap="rnd"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100 -</a:t>
              </a: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5F0C55DF-4335-318B-800F-D9CD168C2C35}"/>
                </a:ext>
              </a:extLst>
            </p:cNvPr>
            <p:cNvSpPr txBox="1"/>
            <p:nvPr/>
          </p:nvSpPr>
          <p:spPr>
            <a:xfrm>
              <a:off x="5492624" y="1604532"/>
              <a:ext cx="369754" cy="184666"/>
            </a:xfrm>
            <a:prstGeom prst="rect">
              <a:avLst/>
            </a:prstGeom>
            <a:noFill/>
            <a:ln w="12700" cap="rnd"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75 -</a:t>
              </a: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573A4E87-3368-3381-7941-85CDEFA8CBAC}"/>
                </a:ext>
              </a:extLst>
            </p:cNvPr>
            <p:cNvSpPr txBox="1"/>
            <p:nvPr/>
          </p:nvSpPr>
          <p:spPr>
            <a:xfrm>
              <a:off x="5492624" y="1895591"/>
              <a:ext cx="369754" cy="184666"/>
            </a:xfrm>
            <a:prstGeom prst="rect">
              <a:avLst/>
            </a:prstGeom>
            <a:noFill/>
            <a:ln w="12700" cap="rnd"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50 -</a:t>
              </a: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CC7A8E86-A36A-394B-C1DE-247773790CE7}"/>
                </a:ext>
              </a:extLst>
            </p:cNvPr>
            <p:cNvSpPr txBox="1"/>
            <p:nvPr/>
          </p:nvSpPr>
          <p:spPr>
            <a:xfrm>
              <a:off x="5492624" y="2144891"/>
              <a:ext cx="369754" cy="184666"/>
            </a:xfrm>
            <a:prstGeom prst="rect">
              <a:avLst/>
            </a:prstGeom>
            <a:noFill/>
            <a:ln w="12700" cap="rnd"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37 -</a:t>
              </a: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8B1F2ED7-01E5-F000-1ECB-E6FAC81DB181}"/>
                </a:ext>
              </a:extLst>
            </p:cNvPr>
            <p:cNvSpPr txBox="1"/>
            <p:nvPr/>
          </p:nvSpPr>
          <p:spPr>
            <a:xfrm>
              <a:off x="5492624" y="2465961"/>
              <a:ext cx="369754" cy="184666"/>
            </a:xfrm>
            <a:prstGeom prst="rect">
              <a:avLst/>
            </a:prstGeom>
            <a:noFill/>
            <a:ln w="12700" cap="rnd"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25 -</a:t>
              </a: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AB17288F-2D45-1FB9-E4FA-933E55CF3863}"/>
                </a:ext>
              </a:extLst>
            </p:cNvPr>
            <p:cNvSpPr txBox="1"/>
            <p:nvPr/>
          </p:nvSpPr>
          <p:spPr>
            <a:xfrm>
              <a:off x="5808077" y="2720815"/>
              <a:ext cx="70315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Myc</a:t>
              </a:r>
              <a:endParaRPr lang="ko-KR" altLang="en-US" sz="8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ea typeface="나눔스퀘어" panose="020B0600000101010101" pitchFamily="50" charset="-127"/>
                <a:cs typeface="Arial" panose="020B0604020202020204" pitchFamily="34" charset="0"/>
              </a:endParaRPr>
            </a:p>
          </p:txBody>
        </p:sp>
        <p:sp>
          <p:nvSpPr>
            <p:cNvPr id="110" name="직사각형 109">
              <a:extLst>
                <a:ext uri="{FF2B5EF4-FFF2-40B4-BE49-F238E27FC236}">
                  <a16:creationId xmlns:a16="http://schemas.microsoft.com/office/drawing/2014/main" id="{AE5DDA69-350E-10C0-A7B1-59DA34867908}"/>
                </a:ext>
              </a:extLst>
            </p:cNvPr>
            <p:cNvSpPr/>
            <p:nvPr/>
          </p:nvSpPr>
          <p:spPr>
            <a:xfrm>
              <a:off x="5807492" y="1449981"/>
              <a:ext cx="703738" cy="160901"/>
            </a:xfrm>
            <a:prstGeom prst="rect">
              <a:avLst/>
            </a:prstGeom>
            <a:solidFill>
              <a:srgbClr val="4472C4">
                <a:alpha val="0"/>
              </a:srgb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B1A6EDE6-B9BB-345D-D577-0210C7D99BEB}"/>
                </a:ext>
              </a:extLst>
            </p:cNvPr>
            <p:cNvSpPr txBox="1"/>
            <p:nvPr/>
          </p:nvSpPr>
          <p:spPr>
            <a:xfrm>
              <a:off x="3641472" y="587450"/>
              <a:ext cx="78581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Figure 1h</a:t>
              </a:r>
              <a:endParaRPr lang="ko-KR" altLang="en-US" sz="10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ea typeface="나눔스퀘어" panose="020B0600000101010101" pitchFamily="50" charset="-127"/>
                <a:cs typeface="Arial" panose="020B0604020202020204" pitchFamily="34" charset="0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169927C1-2EF2-C113-AC18-3923023909F5}"/>
                </a:ext>
              </a:extLst>
            </p:cNvPr>
            <p:cNvSpPr txBox="1"/>
            <p:nvPr/>
          </p:nvSpPr>
          <p:spPr>
            <a:xfrm>
              <a:off x="4704643" y="587450"/>
              <a:ext cx="78581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Figure 1h</a:t>
              </a:r>
              <a:endParaRPr lang="ko-KR" altLang="en-US" sz="10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ea typeface="나눔스퀘어" panose="020B0600000101010101" pitchFamily="50" charset="-127"/>
                <a:cs typeface="Arial" panose="020B0604020202020204" pitchFamily="34" charset="0"/>
              </a:endParaRP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3916D5FB-47B6-FDD7-8F18-BE51B622ECB4}"/>
                </a:ext>
              </a:extLst>
            </p:cNvPr>
            <p:cNvSpPr txBox="1"/>
            <p:nvPr/>
          </p:nvSpPr>
          <p:spPr>
            <a:xfrm>
              <a:off x="5748940" y="587450"/>
              <a:ext cx="82142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Figure 1h</a:t>
              </a:r>
              <a:endParaRPr lang="ko-KR" altLang="en-US" sz="10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ea typeface="나눔스퀘어" panose="020B0600000101010101" pitchFamily="50" charset="-127"/>
                <a:cs typeface="Arial" panose="020B0604020202020204" pitchFamily="34" charset="0"/>
              </a:endParaRPr>
            </a:p>
          </p:txBody>
        </p:sp>
      </p:grpSp>
      <p:grpSp>
        <p:nvGrpSpPr>
          <p:cNvPr id="218" name="그룹 217">
            <a:extLst>
              <a:ext uri="{FF2B5EF4-FFF2-40B4-BE49-F238E27FC236}">
                <a16:creationId xmlns:a16="http://schemas.microsoft.com/office/drawing/2014/main" id="{1AA8E2DE-2D6F-F750-4DCF-6B59553E01FE}"/>
              </a:ext>
            </a:extLst>
          </p:cNvPr>
          <p:cNvGrpSpPr/>
          <p:nvPr/>
        </p:nvGrpSpPr>
        <p:grpSpPr>
          <a:xfrm>
            <a:off x="3248557" y="5169939"/>
            <a:ext cx="3455112" cy="2384594"/>
            <a:chOff x="77229" y="2942230"/>
            <a:chExt cx="3455112" cy="2384594"/>
          </a:xfrm>
        </p:grpSpPr>
        <p:pic>
          <p:nvPicPr>
            <p:cNvPr id="188" name="그림 187" descr="텍스트, 직사각형, 스크린샷, 포스트잇 노트이(가) 표시된 사진&#10;&#10;자동 생성된 설명">
              <a:extLst>
                <a:ext uri="{FF2B5EF4-FFF2-40B4-BE49-F238E27FC236}">
                  <a16:creationId xmlns:a16="http://schemas.microsoft.com/office/drawing/2014/main" id="{C9CD99F7-697B-62F3-65A7-5A4A329A67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48221" t="28287" r="39073" b="51865"/>
            <a:stretch/>
          </p:blipFill>
          <p:spPr>
            <a:xfrm>
              <a:off x="2767339" y="3473804"/>
              <a:ext cx="749545" cy="1608131"/>
            </a:xfrm>
            <a:prstGeom prst="rect">
              <a:avLst/>
            </a:prstGeom>
            <a:noFill/>
            <a:ln w="6350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187" name="그림 186" descr="텍스트, 직사각형, 잭, 디자인이(가) 표시된 사진&#10;&#10;자동 생성된 설명">
              <a:extLst>
                <a:ext uri="{FF2B5EF4-FFF2-40B4-BE49-F238E27FC236}">
                  <a16:creationId xmlns:a16="http://schemas.microsoft.com/office/drawing/2014/main" id="{7F58F8B0-CA2C-2358-9F01-008888AC2C1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l="44397" t="28797" r="41540" b="51369"/>
            <a:stretch/>
          </p:blipFill>
          <p:spPr>
            <a:xfrm>
              <a:off x="1646072" y="3475167"/>
              <a:ext cx="829630" cy="1606767"/>
            </a:xfrm>
            <a:prstGeom prst="rect">
              <a:avLst/>
            </a:prstGeom>
            <a:noFill/>
            <a:ln w="6350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150" name="그림 149" descr="텍스트, 직사각형, 디자인, 잭이(가) 표시된 사진&#10;&#10;자동 생성된 설명">
              <a:extLst>
                <a:ext uri="{FF2B5EF4-FFF2-40B4-BE49-F238E27FC236}">
                  <a16:creationId xmlns:a16="http://schemas.microsoft.com/office/drawing/2014/main" id="{9FEF3F1A-A834-CDD5-F09E-CF748CD000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l="47552" t="24202" r="39889" b="56058"/>
            <a:stretch/>
          </p:blipFill>
          <p:spPr>
            <a:xfrm>
              <a:off x="462293" y="3482640"/>
              <a:ext cx="740935" cy="1599294"/>
            </a:xfrm>
            <a:prstGeom prst="rect">
              <a:avLst/>
            </a:prstGeom>
            <a:noFill/>
            <a:ln w="6350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883CCB1B-BED3-B34D-C37E-52AEDCACF9DB}"/>
                </a:ext>
              </a:extLst>
            </p:cNvPr>
            <p:cNvSpPr txBox="1"/>
            <p:nvPr/>
          </p:nvSpPr>
          <p:spPr>
            <a:xfrm>
              <a:off x="111734" y="2942230"/>
              <a:ext cx="3087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" panose="020B0600000101010101" pitchFamily="50" charset="-127"/>
                  <a:cs typeface="Arial" panose="020B0604020202020204" pitchFamily="34" charset="0"/>
                </a:rPr>
                <a:t>g</a:t>
              </a:r>
              <a:endParaRPr lang="ko-KR" altLang="en-US" sz="14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ea typeface="나눔스퀘어" panose="020B0600000101010101" pitchFamily="50" charset="-127"/>
                <a:cs typeface="Arial" panose="020B0604020202020204" pitchFamily="34" charset="0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280C56B3-0C73-0B89-F9D8-38FF8F45C3B2}"/>
                </a:ext>
              </a:extLst>
            </p:cNvPr>
            <p:cNvSpPr txBox="1"/>
            <p:nvPr/>
          </p:nvSpPr>
          <p:spPr>
            <a:xfrm>
              <a:off x="392682" y="3204676"/>
              <a:ext cx="932595" cy="24622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Input (Media)</a:t>
              </a:r>
              <a:endParaRPr lang="ko-KR" altLang="en-US" sz="10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ea typeface="나눔스퀘어" panose="020B0600000101010101" pitchFamily="50" charset="-127"/>
                <a:cs typeface="Arial" panose="020B0604020202020204" pitchFamily="34" charset="0"/>
              </a:endParaRP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C1811989-A7C2-6E52-7454-847DC1D5AA88}"/>
                </a:ext>
              </a:extLst>
            </p:cNvPr>
            <p:cNvSpPr txBox="1"/>
            <p:nvPr/>
          </p:nvSpPr>
          <p:spPr>
            <a:xfrm>
              <a:off x="77229" y="3531334"/>
              <a:ext cx="369754" cy="184666"/>
            </a:xfrm>
            <a:prstGeom prst="rect">
              <a:avLst/>
            </a:prstGeom>
            <a:noFill/>
            <a:ln w="12700" cap="rnd"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250 -</a:t>
              </a: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61E048F5-CD45-830A-D3A9-72A36A9E5BDA}"/>
                </a:ext>
              </a:extLst>
            </p:cNvPr>
            <p:cNvSpPr txBox="1"/>
            <p:nvPr/>
          </p:nvSpPr>
          <p:spPr>
            <a:xfrm>
              <a:off x="77229" y="3657807"/>
              <a:ext cx="369754" cy="184666"/>
            </a:xfrm>
            <a:prstGeom prst="rect">
              <a:avLst/>
            </a:prstGeom>
            <a:noFill/>
            <a:ln w="12700" cap="rnd"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150 -</a:t>
              </a:r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ED6941E2-A6C1-7EFA-4CBB-BC8EF65CB395}"/>
                </a:ext>
              </a:extLst>
            </p:cNvPr>
            <p:cNvSpPr txBox="1"/>
            <p:nvPr/>
          </p:nvSpPr>
          <p:spPr>
            <a:xfrm>
              <a:off x="77229" y="3835629"/>
              <a:ext cx="369754" cy="184666"/>
            </a:xfrm>
            <a:prstGeom prst="rect">
              <a:avLst/>
            </a:prstGeom>
            <a:noFill/>
            <a:ln w="12700" cap="rnd"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100 -</a:t>
              </a:r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A1CDF196-732D-61DE-2C26-CF15E9707AE4}"/>
                </a:ext>
              </a:extLst>
            </p:cNvPr>
            <p:cNvSpPr txBox="1"/>
            <p:nvPr/>
          </p:nvSpPr>
          <p:spPr>
            <a:xfrm>
              <a:off x="77229" y="3998892"/>
              <a:ext cx="369754" cy="184666"/>
            </a:xfrm>
            <a:prstGeom prst="rect">
              <a:avLst/>
            </a:prstGeom>
            <a:noFill/>
            <a:ln w="12700" cap="rnd"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75 -</a:t>
              </a: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7D39F55A-6D99-E15D-CA89-4B6F28FB32B6}"/>
                </a:ext>
              </a:extLst>
            </p:cNvPr>
            <p:cNvSpPr txBox="1"/>
            <p:nvPr/>
          </p:nvSpPr>
          <p:spPr>
            <a:xfrm>
              <a:off x="77229" y="4301692"/>
              <a:ext cx="369754" cy="184666"/>
            </a:xfrm>
            <a:prstGeom prst="rect">
              <a:avLst/>
            </a:prstGeom>
            <a:noFill/>
            <a:ln w="12700" cap="rnd"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50 -</a:t>
              </a: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586100EF-5F06-00EC-F2A8-F5B5FF688B48}"/>
                </a:ext>
              </a:extLst>
            </p:cNvPr>
            <p:cNvSpPr txBox="1"/>
            <p:nvPr/>
          </p:nvSpPr>
          <p:spPr>
            <a:xfrm>
              <a:off x="77229" y="4547459"/>
              <a:ext cx="369754" cy="184666"/>
            </a:xfrm>
            <a:prstGeom prst="rect">
              <a:avLst/>
            </a:prstGeom>
            <a:noFill/>
            <a:ln w="12700" cap="rnd"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37 -</a:t>
              </a:r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A5FCEC98-5209-13A7-D6C8-17450514A137}"/>
                </a:ext>
              </a:extLst>
            </p:cNvPr>
            <p:cNvSpPr txBox="1"/>
            <p:nvPr/>
          </p:nvSpPr>
          <p:spPr>
            <a:xfrm>
              <a:off x="77229" y="4897268"/>
              <a:ext cx="369754" cy="184666"/>
            </a:xfrm>
            <a:prstGeom prst="rect">
              <a:avLst/>
            </a:prstGeom>
            <a:noFill/>
            <a:ln w="12700" cap="rnd"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25 -</a:t>
              </a: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78975709-788A-2AA7-02C7-AC99607F7E8A}"/>
                </a:ext>
              </a:extLst>
            </p:cNvPr>
            <p:cNvSpPr txBox="1"/>
            <p:nvPr/>
          </p:nvSpPr>
          <p:spPr>
            <a:xfrm>
              <a:off x="462292" y="5103649"/>
              <a:ext cx="74093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Tau</a:t>
              </a:r>
              <a:endParaRPr lang="ko-KR" altLang="en-US" sz="8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ea typeface="나눔스퀘어" panose="020B0600000101010101" pitchFamily="50" charset="-127"/>
                <a:cs typeface="Arial" panose="020B0604020202020204" pitchFamily="34" charset="0"/>
              </a:endParaRPr>
            </a:p>
          </p:txBody>
        </p:sp>
        <p:sp>
          <p:nvSpPr>
            <p:cNvPr id="127" name="직사각형 126">
              <a:extLst>
                <a:ext uri="{FF2B5EF4-FFF2-40B4-BE49-F238E27FC236}">
                  <a16:creationId xmlns:a16="http://schemas.microsoft.com/office/drawing/2014/main" id="{598E82FA-5C71-FEDF-3588-3C2DCD545068}"/>
                </a:ext>
              </a:extLst>
            </p:cNvPr>
            <p:cNvSpPr/>
            <p:nvPr/>
          </p:nvSpPr>
          <p:spPr>
            <a:xfrm>
              <a:off x="462291" y="3503918"/>
              <a:ext cx="740935" cy="982439"/>
            </a:xfrm>
            <a:prstGeom prst="rect">
              <a:avLst/>
            </a:prstGeom>
            <a:solidFill>
              <a:srgbClr val="4472C4">
                <a:alpha val="0"/>
              </a:srgb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C8630E45-6E79-4E61-0844-95268CF99F54}"/>
                </a:ext>
              </a:extLst>
            </p:cNvPr>
            <p:cNvSpPr txBox="1"/>
            <p:nvPr/>
          </p:nvSpPr>
          <p:spPr>
            <a:xfrm>
              <a:off x="392681" y="2975460"/>
              <a:ext cx="93259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Figure 1h</a:t>
              </a:r>
              <a:endParaRPr lang="ko-KR" altLang="en-US" sz="10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ea typeface="나눔스퀘어" panose="020B0600000101010101" pitchFamily="50" charset="-127"/>
                <a:cs typeface="Arial" panose="020B0604020202020204" pitchFamily="34" charset="0"/>
              </a:endParaRPr>
            </a:p>
          </p:txBody>
        </p: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6866072A-9274-5570-757A-139FB4BB97A5}"/>
                </a:ext>
              </a:extLst>
            </p:cNvPr>
            <p:cNvSpPr txBox="1"/>
            <p:nvPr/>
          </p:nvSpPr>
          <p:spPr>
            <a:xfrm>
              <a:off x="1365124" y="2944785"/>
              <a:ext cx="3087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" panose="020B0600000101010101" pitchFamily="50" charset="-127"/>
                  <a:cs typeface="Arial" panose="020B0604020202020204" pitchFamily="34" charset="0"/>
                </a:rPr>
                <a:t>h</a:t>
              </a:r>
              <a:endParaRPr lang="ko-KR" altLang="en-US" sz="14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ea typeface="나눔스퀘어" panose="020B0600000101010101" pitchFamily="50" charset="-127"/>
                <a:cs typeface="Arial" panose="020B0604020202020204" pitchFamily="34" charset="0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D7A18BE1-ADDB-2CC2-4BD9-A58C5A174698}"/>
                </a:ext>
              </a:extLst>
            </p:cNvPr>
            <p:cNvSpPr txBox="1"/>
            <p:nvPr/>
          </p:nvSpPr>
          <p:spPr>
            <a:xfrm>
              <a:off x="1646072" y="3207231"/>
              <a:ext cx="1886269" cy="24622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Input (Lysate)</a:t>
              </a:r>
              <a:endParaRPr lang="ko-KR" altLang="en-US" sz="10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ea typeface="나눔스퀘어" panose="020B0600000101010101" pitchFamily="50" charset="-127"/>
                <a:cs typeface="Arial" panose="020B0604020202020204" pitchFamily="34" charset="0"/>
              </a:endParaRPr>
            </a:p>
          </p:txBody>
        </p: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06A129C1-5B76-12A8-44E2-AA2139C0A06F}"/>
                </a:ext>
              </a:extLst>
            </p:cNvPr>
            <p:cNvSpPr txBox="1"/>
            <p:nvPr/>
          </p:nvSpPr>
          <p:spPr>
            <a:xfrm>
              <a:off x="1330619" y="3533889"/>
              <a:ext cx="369754" cy="184666"/>
            </a:xfrm>
            <a:prstGeom prst="rect">
              <a:avLst/>
            </a:prstGeom>
            <a:noFill/>
            <a:ln w="12700" cap="rnd"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250 -</a:t>
              </a:r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AF1B5F46-8088-CB2C-34BB-ABD33C665668}"/>
                </a:ext>
              </a:extLst>
            </p:cNvPr>
            <p:cNvSpPr txBox="1"/>
            <p:nvPr/>
          </p:nvSpPr>
          <p:spPr>
            <a:xfrm>
              <a:off x="1330619" y="3660362"/>
              <a:ext cx="369754" cy="184666"/>
            </a:xfrm>
            <a:prstGeom prst="rect">
              <a:avLst/>
            </a:prstGeom>
            <a:noFill/>
            <a:ln w="12700" cap="rnd"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150 -</a:t>
              </a: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44EF8F24-7B16-E754-A8ED-E1DD53500D2D}"/>
                </a:ext>
              </a:extLst>
            </p:cNvPr>
            <p:cNvSpPr txBox="1"/>
            <p:nvPr/>
          </p:nvSpPr>
          <p:spPr>
            <a:xfrm>
              <a:off x="1330619" y="3838184"/>
              <a:ext cx="369754" cy="184666"/>
            </a:xfrm>
            <a:prstGeom prst="rect">
              <a:avLst/>
            </a:prstGeom>
            <a:noFill/>
            <a:ln w="12700" cap="rnd"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100 -</a:t>
              </a:r>
            </a:p>
          </p:txBody>
        </p: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6ADD39CC-C3ED-20AF-C0B2-927C9BE07C6F}"/>
                </a:ext>
              </a:extLst>
            </p:cNvPr>
            <p:cNvSpPr txBox="1"/>
            <p:nvPr/>
          </p:nvSpPr>
          <p:spPr>
            <a:xfrm>
              <a:off x="1330619" y="4001447"/>
              <a:ext cx="369754" cy="184666"/>
            </a:xfrm>
            <a:prstGeom prst="rect">
              <a:avLst/>
            </a:prstGeom>
            <a:noFill/>
            <a:ln w="12700" cap="rnd"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75 -</a:t>
              </a: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8F6856E0-B317-64DB-342A-30C04EE98338}"/>
                </a:ext>
              </a:extLst>
            </p:cNvPr>
            <p:cNvSpPr txBox="1"/>
            <p:nvPr/>
          </p:nvSpPr>
          <p:spPr>
            <a:xfrm>
              <a:off x="1330619" y="4304247"/>
              <a:ext cx="369754" cy="184666"/>
            </a:xfrm>
            <a:prstGeom prst="rect">
              <a:avLst/>
            </a:prstGeom>
            <a:noFill/>
            <a:ln w="12700" cap="rnd"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50 -</a:t>
              </a: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E7103EDD-EA3D-EE19-5DA4-5FC1F7774D75}"/>
                </a:ext>
              </a:extLst>
            </p:cNvPr>
            <p:cNvSpPr txBox="1"/>
            <p:nvPr/>
          </p:nvSpPr>
          <p:spPr>
            <a:xfrm>
              <a:off x="1330619" y="4541806"/>
              <a:ext cx="369754" cy="184666"/>
            </a:xfrm>
            <a:prstGeom prst="rect">
              <a:avLst/>
            </a:prstGeom>
            <a:noFill/>
            <a:ln w="12700" cap="rnd"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37 -</a:t>
              </a:r>
            </a:p>
          </p:txBody>
        </p:sp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75A062E5-EDEB-982C-06F4-B1B78B7F3F18}"/>
                </a:ext>
              </a:extLst>
            </p:cNvPr>
            <p:cNvSpPr txBox="1"/>
            <p:nvPr/>
          </p:nvSpPr>
          <p:spPr>
            <a:xfrm>
              <a:off x="1330619" y="4899823"/>
              <a:ext cx="369754" cy="184666"/>
            </a:xfrm>
            <a:prstGeom prst="rect">
              <a:avLst/>
            </a:prstGeom>
            <a:noFill/>
            <a:ln w="12700" cap="rnd"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25 -</a:t>
              </a:r>
            </a:p>
          </p:txBody>
        </p:sp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5A937F0B-A0D8-8082-6930-28805D7F6E4F}"/>
                </a:ext>
              </a:extLst>
            </p:cNvPr>
            <p:cNvSpPr txBox="1"/>
            <p:nvPr/>
          </p:nvSpPr>
          <p:spPr>
            <a:xfrm>
              <a:off x="1646072" y="5106204"/>
              <a:ext cx="82963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FLAG</a:t>
              </a:r>
              <a:endParaRPr lang="ko-KR" altLang="en-US" sz="8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ea typeface="나눔스퀘어" panose="020B0600000101010101" pitchFamily="50" charset="-127"/>
                <a:cs typeface="Arial" panose="020B0604020202020204" pitchFamily="34" charset="0"/>
              </a:endParaRPr>
            </a:p>
          </p:txBody>
        </p:sp>
        <p:sp>
          <p:nvSpPr>
            <p:cNvPr id="164" name="직사각형 163">
              <a:extLst>
                <a:ext uri="{FF2B5EF4-FFF2-40B4-BE49-F238E27FC236}">
                  <a16:creationId xmlns:a16="http://schemas.microsoft.com/office/drawing/2014/main" id="{D91E7B97-7078-2E53-2F25-331A251365F5}"/>
                </a:ext>
              </a:extLst>
            </p:cNvPr>
            <p:cNvSpPr/>
            <p:nvPr/>
          </p:nvSpPr>
          <p:spPr>
            <a:xfrm>
              <a:off x="1664828" y="3736584"/>
              <a:ext cx="785478" cy="105889"/>
            </a:xfrm>
            <a:prstGeom prst="rect">
              <a:avLst/>
            </a:prstGeom>
            <a:solidFill>
              <a:srgbClr val="4472C4">
                <a:alpha val="0"/>
              </a:srgb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4AA71ABC-65F0-3AE9-7D53-BB7D7D4293F3}"/>
                </a:ext>
              </a:extLst>
            </p:cNvPr>
            <p:cNvSpPr txBox="1"/>
            <p:nvPr/>
          </p:nvSpPr>
          <p:spPr>
            <a:xfrm>
              <a:off x="2458030" y="3527539"/>
              <a:ext cx="369754" cy="184666"/>
            </a:xfrm>
            <a:prstGeom prst="rect">
              <a:avLst/>
            </a:prstGeom>
            <a:noFill/>
            <a:ln w="12700" cap="rnd"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250 -</a:t>
              </a:r>
            </a:p>
          </p:txBody>
        </p:sp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EE391E16-C495-DF59-B6E5-2F05A85E8A46}"/>
                </a:ext>
              </a:extLst>
            </p:cNvPr>
            <p:cNvSpPr txBox="1"/>
            <p:nvPr/>
          </p:nvSpPr>
          <p:spPr>
            <a:xfrm>
              <a:off x="2458030" y="3674027"/>
              <a:ext cx="369754" cy="184666"/>
            </a:xfrm>
            <a:prstGeom prst="rect">
              <a:avLst/>
            </a:prstGeom>
            <a:noFill/>
            <a:ln w="12700" cap="rnd"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150 -</a:t>
              </a:r>
            </a:p>
          </p:txBody>
        </p:sp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83A045D4-7E14-BDD1-B414-9010953323EB}"/>
                </a:ext>
              </a:extLst>
            </p:cNvPr>
            <p:cNvSpPr txBox="1"/>
            <p:nvPr/>
          </p:nvSpPr>
          <p:spPr>
            <a:xfrm>
              <a:off x="2458030" y="3831834"/>
              <a:ext cx="369754" cy="184666"/>
            </a:xfrm>
            <a:prstGeom prst="rect">
              <a:avLst/>
            </a:prstGeom>
            <a:noFill/>
            <a:ln w="12700" cap="rnd"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100 -</a:t>
              </a:r>
            </a:p>
          </p:txBody>
        </p:sp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CCBF0121-66C5-4F05-A2C3-74D0FDBEF222}"/>
                </a:ext>
              </a:extLst>
            </p:cNvPr>
            <p:cNvSpPr txBox="1"/>
            <p:nvPr/>
          </p:nvSpPr>
          <p:spPr>
            <a:xfrm>
              <a:off x="2458030" y="3995097"/>
              <a:ext cx="369754" cy="184666"/>
            </a:xfrm>
            <a:prstGeom prst="rect">
              <a:avLst/>
            </a:prstGeom>
            <a:noFill/>
            <a:ln w="12700" cap="rnd"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75 -</a:t>
              </a:r>
            </a:p>
          </p:txBody>
        </p:sp>
        <p:sp>
          <p:nvSpPr>
            <p:cNvPr id="169" name="TextBox 168">
              <a:extLst>
                <a:ext uri="{FF2B5EF4-FFF2-40B4-BE49-F238E27FC236}">
                  <a16:creationId xmlns:a16="http://schemas.microsoft.com/office/drawing/2014/main" id="{CB3BDCC9-61D0-76FE-AB82-4FBB2AD696DC}"/>
                </a:ext>
              </a:extLst>
            </p:cNvPr>
            <p:cNvSpPr txBox="1"/>
            <p:nvPr/>
          </p:nvSpPr>
          <p:spPr>
            <a:xfrm>
              <a:off x="2458030" y="4286156"/>
              <a:ext cx="369754" cy="184666"/>
            </a:xfrm>
            <a:prstGeom prst="rect">
              <a:avLst/>
            </a:prstGeom>
            <a:noFill/>
            <a:ln w="12700" cap="rnd"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50 -</a:t>
              </a:r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C2BA62AD-5981-5345-4631-0AE2E16FE723}"/>
                </a:ext>
              </a:extLst>
            </p:cNvPr>
            <p:cNvSpPr txBox="1"/>
            <p:nvPr/>
          </p:nvSpPr>
          <p:spPr>
            <a:xfrm>
              <a:off x="2458030" y="4535456"/>
              <a:ext cx="369754" cy="184666"/>
            </a:xfrm>
            <a:prstGeom prst="rect">
              <a:avLst/>
            </a:prstGeom>
            <a:noFill/>
            <a:ln w="12700" cap="rnd"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37 -</a:t>
              </a:r>
            </a:p>
          </p:txBody>
        </p:sp>
        <p:sp>
          <p:nvSpPr>
            <p:cNvPr id="171" name="TextBox 170">
              <a:extLst>
                <a:ext uri="{FF2B5EF4-FFF2-40B4-BE49-F238E27FC236}">
                  <a16:creationId xmlns:a16="http://schemas.microsoft.com/office/drawing/2014/main" id="{5A216DE4-E414-F834-FF7D-6B989340A069}"/>
                </a:ext>
              </a:extLst>
            </p:cNvPr>
            <p:cNvSpPr txBox="1"/>
            <p:nvPr/>
          </p:nvSpPr>
          <p:spPr>
            <a:xfrm>
              <a:off x="2458030" y="4856526"/>
              <a:ext cx="369754" cy="184666"/>
            </a:xfrm>
            <a:prstGeom prst="rect">
              <a:avLst/>
            </a:prstGeom>
            <a:noFill/>
            <a:ln w="12700" cap="rnd"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25 -</a:t>
              </a:r>
            </a:p>
          </p:txBody>
        </p:sp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id="{CC5EFBE3-4ED3-A7AB-EFA9-7BE5A4D3C64C}"/>
                </a:ext>
              </a:extLst>
            </p:cNvPr>
            <p:cNvSpPr txBox="1"/>
            <p:nvPr/>
          </p:nvSpPr>
          <p:spPr>
            <a:xfrm>
              <a:off x="2709243" y="5111380"/>
              <a:ext cx="80764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Myc</a:t>
              </a:r>
              <a:endParaRPr lang="ko-KR" altLang="en-US" sz="8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ea typeface="나눔스퀘어" panose="020B0600000101010101" pitchFamily="50" charset="-127"/>
                <a:cs typeface="Arial" panose="020B0604020202020204" pitchFamily="34" charset="0"/>
              </a:endParaRPr>
            </a:p>
          </p:txBody>
        </p:sp>
        <p:sp>
          <p:nvSpPr>
            <p:cNvPr id="173" name="직사각형 172">
              <a:extLst>
                <a:ext uri="{FF2B5EF4-FFF2-40B4-BE49-F238E27FC236}">
                  <a16:creationId xmlns:a16="http://schemas.microsoft.com/office/drawing/2014/main" id="{AEC2FE2F-45B1-0EE3-1674-B3330D415919}"/>
                </a:ext>
              </a:extLst>
            </p:cNvPr>
            <p:cNvSpPr/>
            <p:nvPr/>
          </p:nvSpPr>
          <p:spPr>
            <a:xfrm>
              <a:off x="2767339" y="3888138"/>
              <a:ext cx="754845" cy="160901"/>
            </a:xfrm>
            <a:prstGeom prst="rect">
              <a:avLst/>
            </a:prstGeom>
            <a:solidFill>
              <a:srgbClr val="4472C4">
                <a:alpha val="0"/>
              </a:srgb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id="{5F25A8DE-1CC4-1302-7837-79C0776D25DA}"/>
                </a:ext>
              </a:extLst>
            </p:cNvPr>
            <p:cNvSpPr txBox="1"/>
            <p:nvPr/>
          </p:nvSpPr>
          <p:spPr>
            <a:xfrm>
              <a:off x="1646072" y="2978015"/>
              <a:ext cx="82963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Figure 1h</a:t>
              </a:r>
              <a:endParaRPr lang="ko-KR" altLang="en-US" sz="10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ea typeface="나눔스퀘어" panose="020B0600000101010101" pitchFamily="50" charset="-127"/>
                <a:cs typeface="Arial" panose="020B0604020202020204" pitchFamily="34" charset="0"/>
              </a:endParaRPr>
            </a:p>
          </p:txBody>
        </p:sp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8E57F611-1405-6CDF-53BD-3A1DC7A7A28C}"/>
                </a:ext>
              </a:extLst>
            </p:cNvPr>
            <p:cNvSpPr txBox="1"/>
            <p:nvPr/>
          </p:nvSpPr>
          <p:spPr>
            <a:xfrm>
              <a:off x="2709243" y="2978015"/>
              <a:ext cx="78581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Figure 1h</a:t>
              </a:r>
              <a:endParaRPr lang="ko-KR" altLang="en-US" sz="10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ea typeface="나눔스퀘어" panose="020B0600000101010101" pitchFamily="50" charset="-127"/>
                <a:cs typeface="Arial" panose="020B0604020202020204" pitchFamily="34" charset="0"/>
              </a:endParaRPr>
            </a:p>
          </p:txBody>
        </p:sp>
      </p:grpSp>
      <p:pic>
        <p:nvPicPr>
          <p:cNvPr id="190" name="그림 189" descr="텍스트, 잭, 직사각형, 디자인이(가) 표시된 사진&#10;&#10;자동 생성된 설명">
            <a:extLst>
              <a:ext uri="{FF2B5EF4-FFF2-40B4-BE49-F238E27FC236}">
                <a16:creationId xmlns:a16="http://schemas.microsoft.com/office/drawing/2014/main" id="{AD838892-BBEA-1174-4670-51C8711BDFCB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37626" t="28618" r="41639" b="52542"/>
          <a:stretch/>
        </p:blipFill>
        <p:spPr>
          <a:xfrm>
            <a:off x="496588" y="7956474"/>
            <a:ext cx="1223202" cy="1526290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92" name="TextBox 191">
            <a:extLst>
              <a:ext uri="{FF2B5EF4-FFF2-40B4-BE49-F238E27FC236}">
                <a16:creationId xmlns:a16="http://schemas.microsoft.com/office/drawing/2014/main" id="{88002DA2-A3E8-C977-6AFF-2D3ECA7769AF}"/>
              </a:ext>
            </a:extLst>
          </p:cNvPr>
          <p:cNvSpPr txBox="1"/>
          <p:nvPr/>
        </p:nvSpPr>
        <p:spPr>
          <a:xfrm>
            <a:off x="239686" y="7657475"/>
            <a:ext cx="3087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ea typeface="나눔스퀘어" panose="020B0600000101010101" pitchFamily="50" charset="-127"/>
                <a:cs typeface="Arial" panose="020B0604020202020204" pitchFamily="34" charset="0"/>
              </a:rPr>
              <a:t>i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latin typeface="Arial" panose="020B0604020202020204" pitchFamily="34" charset="0"/>
              <a:ea typeface="나눔스퀘어" panose="020B0600000101010101" pitchFamily="50" charset="-127"/>
              <a:cs typeface="Arial" panose="020B0604020202020204" pitchFamily="34" charset="0"/>
            </a:endParaRPr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67C9E586-79CB-14C3-6013-3C71B622BA1B}"/>
              </a:ext>
            </a:extLst>
          </p:cNvPr>
          <p:cNvSpPr txBox="1"/>
          <p:nvPr/>
        </p:nvSpPr>
        <p:spPr>
          <a:xfrm>
            <a:off x="181136" y="7974323"/>
            <a:ext cx="369754" cy="184666"/>
          </a:xfrm>
          <a:prstGeom prst="rect">
            <a:avLst/>
          </a:prstGeom>
          <a:noFill/>
          <a:ln w="12700" cap="rnd"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altLang="ko-KR" sz="6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ea typeface="나눔스퀘어 Bold" panose="020B0600000101010101" pitchFamily="50" charset="-127"/>
                <a:cs typeface="Arial" panose="020B0604020202020204" pitchFamily="34" charset="0"/>
              </a:rPr>
              <a:t>250 -</a:t>
            </a:r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CE6E3B57-7AB7-0560-C6FC-BF6D9540F6B7}"/>
              </a:ext>
            </a:extLst>
          </p:cNvPr>
          <p:cNvSpPr txBox="1"/>
          <p:nvPr/>
        </p:nvSpPr>
        <p:spPr>
          <a:xfrm>
            <a:off x="181136" y="8100796"/>
            <a:ext cx="369754" cy="184666"/>
          </a:xfrm>
          <a:prstGeom prst="rect">
            <a:avLst/>
          </a:prstGeom>
          <a:noFill/>
          <a:ln w="12700" cap="rnd"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altLang="ko-KR" sz="6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ea typeface="나눔스퀘어 Bold" panose="020B0600000101010101" pitchFamily="50" charset="-127"/>
                <a:cs typeface="Arial" panose="020B0604020202020204" pitchFamily="34" charset="0"/>
              </a:rPr>
              <a:t>150 -</a:t>
            </a:r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ED736939-D430-228A-6B29-87EC75398AE3}"/>
              </a:ext>
            </a:extLst>
          </p:cNvPr>
          <p:cNvSpPr txBox="1"/>
          <p:nvPr/>
        </p:nvSpPr>
        <p:spPr>
          <a:xfrm>
            <a:off x="181136" y="8278618"/>
            <a:ext cx="369754" cy="184666"/>
          </a:xfrm>
          <a:prstGeom prst="rect">
            <a:avLst/>
          </a:prstGeom>
          <a:noFill/>
          <a:ln w="12700" cap="rnd"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altLang="ko-KR" sz="6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ea typeface="나눔스퀘어 Bold" panose="020B0600000101010101" pitchFamily="50" charset="-127"/>
                <a:cs typeface="Arial" panose="020B0604020202020204" pitchFamily="34" charset="0"/>
              </a:rPr>
              <a:t>100 -</a:t>
            </a:r>
          </a:p>
        </p:txBody>
      </p:sp>
      <p:sp>
        <p:nvSpPr>
          <p:cNvPr id="197" name="TextBox 196">
            <a:extLst>
              <a:ext uri="{FF2B5EF4-FFF2-40B4-BE49-F238E27FC236}">
                <a16:creationId xmlns:a16="http://schemas.microsoft.com/office/drawing/2014/main" id="{0C4D4994-6531-6DE5-9A45-7D926D605762}"/>
              </a:ext>
            </a:extLst>
          </p:cNvPr>
          <p:cNvSpPr txBox="1"/>
          <p:nvPr/>
        </p:nvSpPr>
        <p:spPr>
          <a:xfrm>
            <a:off x="181136" y="8441881"/>
            <a:ext cx="369754" cy="184666"/>
          </a:xfrm>
          <a:prstGeom prst="rect">
            <a:avLst/>
          </a:prstGeom>
          <a:noFill/>
          <a:ln w="12700" cap="rnd"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altLang="ko-KR" sz="6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ea typeface="나눔스퀘어 Bold" panose="020B0600000101010101" pitchFamily="50" charset="-127"/>
                <a:cs typeface="Arial" panose="020B0604020202020204" pitchFamily="34" charset="0"/>
              </a:rPr>
              <a:t>75 -</a:t>
            </a:r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047B69B7-2168-59C3-C2CD-1027AACCFC0F}"/>
              </a:ext>
            </a:extLst>
          </p:cNvPr>
          <p:cNvSpPr txBox="1"/>
          <p:nvPr/>
        </p:nvSpPr>
        <p:spPr>
          <a:xfrm>
            <a:off x="181136" y="8761138"/>
            <a:ext cx="369754" cy="184666"/>
          </a:xfrm>
          <a:prstGeom prst="rect">
            <a:avLst/>
          </a:prstGeom>
          <a:noFill/>
          <a:ln w="12700" cap="rnd"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altLang="ko-KR" sz="6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ea typeface="나눔스퀘어 Bold" panose="020B0600000101010101" pitchFamily="50" charset="-127"/>
                <a:cs typeface="Arial" panose="020B0604020202020204" pitchFamily="34" charset="0"/>
              </a:rPr>
              <a:t>50 -</a:t>
            </a:r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32743920-0BCA-3E03-A036-55D91164DCE5}"/>
              </a:ext>
            </a:extLst>
          </p:cNvPr>
          <p:cNvSpPr txBox="1"/>
          <p:nvPr/>
        </p:nvSpPr>
        <p:spPr>
          <a:xfrm>
            <a:off x="181136" y="9012247"/>
            <a:ext cx="369754" cy="184666"/>
          </a:xfrm>
          <a:prstGeom prst="rect">
            <a:avLst/>
          </a:prstGeom>
          <a:noFill/>
          <a:ln w="12700" cap="rnd"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altLang="ko-KR" sz="6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ea typeface="나눔스퀘어 Bold" panose="020B0600000101010101" pitchFamily="50" charset="-127"/>
                <a:cs typeface="Arial" panose="020B0604020202020204" pitchFamily="34" charset="0"/>
              </a:rPr>
              <a:t>37 -</a:t>
            </a:r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BDA5576A-3DA9-2B49-4921-AFC9054D6623}"/>
              </a:ext>
            </a:extLst>
          </p:cNvPr>
          <p:cNvSpPr txBox="1"/>
          <p:nvPr/>
        </p:nvSpPr>
        <p:spPr>
          <a:xfrm>
            <a:off x="181136" y="9222180"/>
            <a:ext cx="369754" cy="184666"/>
          </a:xfrm>
          <a:prstGeom prst="rect">
            <a:avLst/>
          </a:prstGeom>
          <a:noFill/>
          <a:ln w="12700" cap="rnd"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altLang="ko-KR" sz="6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ea typeface="나눔스퀘어 Bold" panose="020B0600000101010101" pitchFamily="50" charset="-127"/>
                <a:cs typeface="Arial" panose="020B0604020202020204" pitchFamily="34" charset="0"/>
              </a:rPr>
              <a:t>25 -</a:t>
            </a:r>
          </a:p>
        </p:txBody>
      </p:sp>
      <p:sp>
        <p:nvSpPr>
          <p:cNvPr id="202" name="직사각형 201">
            <a:extLst>
              <a:ext uri="{FF2B5EF4-FFF2-40B4-BE49-F238E27FC236}">
                <a16:creationId xmlns:a16="http://schemas.microsoft.com/office/drawing/2014/main" id="{59C7C9A4-B8C8-9EA3-AB6F-4F24FF174010}"/>
              </a:ext>
            </a:extLst>
          </p:cNvPr>
          <p:cNvSpPr/>
          <p:nvPr/>
        </p:nvSpPr>
        <p:spPr>
          <a:xfrm>
            <a:off x="496588" y="7946908"/>
            <a:ext cx="1136355" cy="966904"/>
          </a:xfrm>
          <a:prstGeom prst="rect">
            <a:avLst/>
          </a:prstGeom>
          <a:solidFill>
            <a:srgbClr val="4472C4">
              <a:alpha val="0"/>
            </a:srgb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F87BC3D1-0098-F3CF-6DF2-6B70B06AEDB4}"/>
              </a:ext>
            </a:extLst>
          </p:cNvPr>
          <p:cNvSpPr txBox="1"/>
          <p:nvPr/>
        </p:nvSpPr>
        <p:spPr>
          <a:xfrm>
            <a:off x="520633" y="7690705"/>
            <a:ext cx="12232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ea typeface="나눔스퀘어 Bold" panose="020B0600000101010101" pitchFamily="50" charset="-127"/>
                <a:cs typeface="Arial" panose="020B0604020202020204" pitchFamily="34" charset="0"/>
              </a:rPr>
              <a:t>Figure 4b</a:t>
            </a:r>
            <a:endParaRPr lang="ko-KR" altLang="en-US" sz="1000" dirty="0">
              <a:ln>
                <a:solidFill>
                  <a:schemeClr val="accent1">
                    <a:alpha val="0"/>
                  </a:schemeClr>
                </a:solidFill>
              </a:ln>
              <a:latin typeface="Arial" panose="020B0604020202020204" pitchFamily="34" charset="0"/>
              <a:ea typeface="나눔스퀘어" panose="020B0600000101010101" pitchFamily="50" charset="-127"/>
              <a:cs typeface="Arial" panose="020B0604020202020204" pitchFamily="34" charset="0"/>
            </a:endParaRPr>
          </a:p>
        </p:txBody>
      </p:sp>
      <p:grpSp>
        <p:nvGrpSpPr>
          <p:cNvPr id="225" name="그룹 224">
            <a:extLst>
              <a:ext uri="{FF2B5EF4-FFF2-40B4-BE49-F238E27FC236}">
                <a16:creationId xmlns:a16="http://schemas.microsoft.com/office/drawing/2014/main" id="{BA1478D2-C61C-739D-D3B0-329E70942B51}"/>
              </a:ext>
            </a:extLst>
          </p:cNvPr>
          <p:cNvGrpSpPr/>
          <p:nvPr/>
        </p:nvGrpSpPr>
        <p:grpSpPr>
          <a:xfrm>
            <a:off x="3419065" y="7657475"/>
            <a:ext cx="1667544" cy="2053634"/>
            <a:chOff x="1769883" y="7018383"/>
            <a:chExt cx="1667544" cy="2053634"/>
          </a:xfrm>
        </p:grpSpPr>
        <p:pic>
          <p:nvPicPr>
            <p:cNvPr id="216" name="그림 215" descr="텍스트, 직사각형, 디자인, 잭이(가) 표시된 사진&#10;&#10;자동 생성된 설명">
              <a:extLst>
                <a:ext uri="{FF2B5EF4-FFF2-40B4-BE49-F238E27FC236}">
                  <a16:creationId xmlns:a16="http://schemas.microsoft.com/office/drawing/2014/main" id="{57CC9264-C957-225B-9CB7-9888E63299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/>
            <a:srcRect l="41104" t="29563" r="35932" b="48538"/>
            <a:stretch/>
          </p:blipFill>
          <p:spPr>
            <a:xfrm>
              <a:off x="2082715" y="7297835"/>
              <a:ext cx="1354712" cy="1774182"/>
            </a:xfrm>
            <a:prstGeom prst="rect">
              <a:avLst/>
            </a:prstGeom>
            <a:noFill/>
            <a:ln w="6350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A94ED49B-41D6-93F7-0CB2-0AC21F76B9A0}"/>
                </a:ext>
              </a:extLst>
            </p:cNvPr>
            <p:cNvSpPr txBox="1"/>
            <p:nvPr/>
          </p:nvSpPr>
          <p:spPr>
            <a:xfrm>
              <a:off x="1828433" y="7018383"/>
              <a:ext cx="3087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" panose="020B0600000101010101" pitchFamily="50" charset="-127"/>
                  <a:cs typeface="Arial" panose="020B0604020202020204" pitchFamily="34" charset="0"/>
                </a:rPr>
                <a:t>j</a:t>
              </a:r>
              <a:endParaRPr lang="ko-KR" altLang="en-US" sz="14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ea typeface="나눔스퀘어" panose="020B0600000101010101" pitchFamily="50" charset="-127"/>
                <a:cs typeface="Arial" panose="020B0604020202020204" pitchFamily="34" charset="0"/>
              </a:endParaRPr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B353215E-178A-C70D-0DA8-2A4B1D05B9CD}"/>
                </a:ext>
              </a:extLst>
            </p:cNvPr>
            <p:cNvSpPr txBox="1"/>
            <p:nvPr/>
          </p:nvSpPr>
          <p:spPr>
            <a:xfrm>
              <a:off x="1769883" y="7335231"/>
              <a:ext cx="369754" cy="184666"/>
            </a:xfrm>
            <a:prstGeom prst="rect">
              <a:avLst/>
            </a:prstGeom>
            <a:noFill/>
            <a:ln w="12700" cap="rnd"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250 -</a:t>
              </a:r>
            </a:p>
          </p:txBody>
        </p:sp>
        <p:sp>
          <p:nvSpPr>
            <p:cNvPr id="207" name="TextBox 206">
              <a:extLst>
                <a:ext uri="{FF2B5EF4-FFF2-40B4-BE49-F238E27FC236}">
                  <a16:creationId xmlns:a16="http://schemas.microsoft.com/office/drawing/2014/main" id="{D80B7D78-A0DD-65AD-B54B-5C0B08EDDF00}"/>
                </a:ext>
              </a:extLst>
            </p:cNvPr>
            <p:cNvSpPr txBox="1"/>
            <p:nvPr/>
          </p:nvSpPr>
          <p:spPr>
            <a:xfrm>
              <a:off x="1769883" y="7490440"/>
              <a:ext cx="369754" cy="184666"/>
            </a:xfrm>
            <a:prstGeom prst="rect">
              <a:avLst/>
            </a:prstGeom>
            <a:noFill/>
            <a:ln w="12700" cap="rnd"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150 -</a:t>
              </a:r>
            </a:p>
          </p:txBody>
        </p:sp>
        <p:sp>
          <p:nvSpPr>
            <p:cNvPr id="208" name="TextBox 207">
              <a:extLst>
                <a:ext uri="{FF2B5EF4-FFF2-40B4-BE49-F238E27FC236}">
                  <a16:creationId xmlns:a16="http://schemas.microsoft.com/office/drawing/2014/main" id="{CAFB71B8-31A6-972A-FDB1-102C7624B2CD}"/>
                </a:ext>
              </a:extLst>
            </p:cNvPr>
            <p:cNvSpPr txBox="1"/>
            <p:nvPr/>
          </p:nvSpPr>
          <p:spPr>
            <a:xfrm>
              <a:off x="1769883" y="7668198"/>
              <a:ext cx="369754" cy="184666"/>
            </a:xfrm>
            <a:prstGeom prst="rect">
              <a:avLst/>
            </a:prstGeom>
            <a:noFill/>
            <a:ln w="12700" cap="rnd"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100 -</a:t>
              </a:r>
            </a:p>
          </p:txBody>
        </p:sp>
        <p:sp>
          <p:nvSpPr>
            <p:cNvPr id="209" name="TextBox 208">
              <a:extLst>
                <a:ext uri="{FF2B5EF4-FFF2-40B4-BE49-F238E27FC236}">
                  <a16:creationId xmlns:a16="http://schemas.microsoft.com/office/drawing/2014/main" id="{48ABE3EB-116A-1B05-7641-6A1E6B748475}"/>
                </a:ext>
              </a:extLst>
            </p:cNvPr>
            <p:cNvSpPr txBox="1"/>
            <p:nvPr/>
          </p:nvSpPr>
          <p:spPr>
            <a:xfrm>
              <a:off x="1769883" y="7833559"/>
              <a:ext cx="369754" cy="184666"/>
            </a:xfrm>
            <a:prstGeom prst="rect">
              <a:avLst/>
            </a:prstGeom>
            <a:noFill/>
            <a:ln w="12700" cap="rnd"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75 -</a:t>
              </a:r>
            </a:p>
          </p:txBody>
        </p:sp>
        <p:sp>
          <p:nvSpPr>
            <p:cNvPr id="210" name="TextBox 209">
              <a:extLst>
                <a:ext uri="{FF2B5EF4-FFF2-40B4-BE49-F238E27FC236}">
                  <a16:creationId xmlns:a16="http://schemas.microsoft.com/office/drawing/2014/main" id="{42C611E0-4E43-2A2A-87F4-911CD1A62795}"/>
                </a:ext>
              </a:extLst>
            </p:cNvPr>
            <p:cNvSpPr txBox="1"/>
            <p:nvPr/>
          </p:nvSpPr>
          <p:spPr>
            <a:xfrm>
              <a:off x="1769883" y="8145998"/>
              <a:ext cx="369754" cy="184666"/>
            </a:xfrm>
            <a:prstGeom prst="rect">
              <a:avLst/>
            </a:prstGeom>
            <a:noFill/>
            <a:ln w="12700" cap="rnd"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50 -</a:t>
              </a:r>
            </a:p>
          </p:txBody>
        </p:sp>
        <p:sp>
          <p:nvSpPr>
            <p:cNvPr id="211" name="TextBox 210">
              <a:extLst>
                <a:ext uri="{FF2B5EF4-FFF2-40B4-BE49-F238E27FC236}">
                  <a16:creationId xmlns:a16="http://schemas.microsoft.com/office/drawing/2014/main" id="{C3FDEEE7-005B-D938-21A6-0B28610ABCFB}"/>
                </a:ext>
              </a:extLst>
            </p:cNvPr>
            <p:cNvSpPr txBox="1"/>
            <p:nvPr/>
          </p:nvSpPr>
          <p:spPr>
            <a:xfrm>
              <a:off x="1769883" y="8388648"/>
              <a:ext cx="369754" cy="184666"/>
            </a:xfrm>
            <a:prstGeom prst="rect">
              <a:avLst/>
            </a:prstGeom>
            <a:noFill/>
            <a:ln w="12700" cap="rnd"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37 -</a:t>
              </a:r>
            </a:p>
          </p:txBody>
        </p:sp>
        <p:sp>
          <p:nvSpPr>
            <p:cNvPr id="212" name="TextBox 211">
              <a:extLst>
                <a:ext uri="{FF2B5EF4-FFF2-40B4-BE49-F238E27FC236}">
                  <a16:creationId xmlns:a16="http://schemas.microsoft.com/office/drawing/2014/main" id="{ADB20F48-B3E9-927A-98EF-9B0D2ED06FEA}"/>
                </a:ext>
              </a:extLst>
            </p:cNvPr>
            <p:cNvSpPr txBox="1"/>
            <p:nvPr/>
          </p:nvSpPr>
          <p:spPr>
            <a:xfrm>
              <a:off x="1769883" y="8740319"/>
              <a:ext cx="369754" cy="184666"/>
            </a:xfrm>
            <a:prstGeom prst="rect">
              <a:avLst/>
            </a:prstGeom>
            <a:noFill/>
            <a:ln w="12700" cap="rnd"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25 -</a:t>
              </a:r>
            </a:p>
          </p:txBody>
        </p:sp>
        <p:sp>
          <p:nvSpPr>
            <p:cNvPr id="213" name="직사각형 212">
              <a:extLst>
                <a:ext uri="{FF2B5EF4-FFF2-40B4-BE49-F238E27FC236}">
                  <a16:creationId xmlns:a16="http://schemas.microsoft.com/office/drawing/2014/main" id="{A3E8DD7E-AE68-3DE3-D226-0036837F572D}"/>
                </a:ext>
              </a:extLst>
            </p:cNvPr>
            <p:cNvSpPr/>
            <p:nvPr/>
          </p:nvSpPr>
          <p:spPr>
            <a:xfrm>
              <a:off x="2078827" y="7294472"/>
              <a:ext cx="1223202" cy="966904"/>
            </a:xfrm>
            <a:prstGeom prst="rect">
              <a:avLst/>
            </a:prstGeom>
            <a:solidFill>
              <a:srgbClr val="4472C4">
                <a:alpha val="0"/>
              </a:srgb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4" name="TextBox 213">
              <a:extLst>
                <a:ext uri="{FF2B5EF4-FFF2-40B4-BE49-F238E27FC236}">
                  <a16:creationId xmlns:a16="http://schemas.microsoft.com/office/drawing/2014/main" id="{85D665D3-E3A8-0717-AF99-CCE928691656}"/>
                </a:ext>
              </a:extLst>
            </p:cNvPr>
            <p:cNvSpPr txBox="1"/>
            <p:nvPr/>
          </p:nvSpPr>
          <p:spPr>
            <a:xfrm>
              <a:off x="2109380" y="7051613"/>
              <a:ext cx="122320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Arial" panose="020B0604020202020204" pitchFamily="34" charset="0"/>
                  <a:ea typeface="나눔스퀘어 Bold" panose="020B0600000101010101" pitchFamily="50" charset="-127"/>
                  <a:cs typeface="Arial" panose="020B0604020202020204" pitchFamily="34" charset="0"/>
                </a:rPr>
                <a:t>Figure 5b</a:t>
              </a:r>
              <a:endParaRPr lang="ko-KR" altLang="en-US" sz="10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ea typeface="나눔스퀘어" panose="020B0600000101010101" pitchFamily="50" charset="-127"/>
                <a:cs typeface="Arial" panose="020B0604020202020204" pitchFamily="34" charset="0"/>
              </a:endParaRPr>
            </a:p>
          </p:txBody>
        </p:sp>
      </p:grpSp>
      <p:sp>
        <p:nvSpPr>
          <p:cNvPr id="101" name="직사각형 100">
            <a:extLst>
              <a:ext uri="{FF2B5EF4-FFF2-40B4-BE49-F238E27FC236}">
                <a16:creationId xmlns:a16="http://schemas.microsoft.com/office/drawing/2014/main" id="{C7163F92-88E1-1F9B-3D13-FC2E4CBC6FE5}"/>
              </a:ext>
            </a:extLst>
          </p:cNvPr>
          <p:cNvSpPr/>
          <p:nvPr/>
        </p:nvSpPr>
        <p:spPr>
          <a:xfrm>
            <a:off x="606400" y="3383912"/>
            <a:ext cx="738096" cy="339641"/>
          </a:xfrm>
          <a:prstGeom prst="rect">
            <a:avLst/>
          </a:prstGeom>
          <a:solidFill>
            <a:srgbClr val="4472C4">
              <a:alpha val="0"/>
            </a:srgb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4" name="직사각형 113">
            <a:extLst>
              <a:ext uri="{FF2B5EF4-FFF2-40B4-BE49-F238E27FC236}">
                <a16:creationId xmlns:a16="http://schemas.microsoft.com/office/drawing/2014/main" id="{2DEE3378-9147-DC8C-6DBB-95951CAFF5A3}"/>
              </a:ext>
            </a:extLst>
          </p:cNvPr>
          <p:cNvSpPr/>
          <p:nvPr/>
        </p:nvSpPr>
        <p:spPr>
          <a:xfrm>
            <a:off x="3294385" y="3420286"/>
            <a:ext cx="679759" cy="303267"/>
          </a:xfrm>
          <a:prstGeom prst="rect">
            <a:avLst/>
          </a:prstGeom>
          <a:solidFill>
            <a:srgbClr val="4472C4">
              <a:alpha val="0"/>
            </a:srgb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5" name="직사각형 114">
            <a:extLst>
              <a:ext uri="{FF2B5EF4-FFF2-40B4-BE49-F238E27FC236}">
                <a16:creationId xmlns:a16="http://schemas.microsoft.com/office/drawing/2014/main" id="{EB176FF5-9B6B-7E52-196F-B6B4934AFC15}"/>
              </a:ext>
            </a:extLst>
          </p:cNvPr>
          <p:cNvSpPr/>
          <p:nvPr/>
        </p:nvSpPr>
        <p:spPr>
          <a:xfrm>
            <a:off x="599597" y="4444345"/>
            <a:ext cx="744899" cy="321621"/>
          </a:xfrm>
          <a:prstGeom prst="rect">
            <a:avLst/>
          </a:prstGeom>
          <a:solidFill>
            <a:srgbClr val="4472C4">
              <a:alpha val="0"/>
            </a:srgb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6" name="직사각형 115">
            <a:extLst>
              <a:ext uri="{FF2B5EF4-FFF2-40B4-BE49-F238E27FC236}">
                <a16:creationId xmlns:a16="http://schemas.microsoft.com/office/drawing/2014/main" id="{FD1738B7-BC46-8D49-5EDB-B87BD1D81B21}"/>
              </a:ext>
            </a:extLst>
          </p:cNvPr>
          <p:cNvSpPr/>
          <p:nvPr/>
        </p:nvSpPr>
        <p:spPr>
          <a:xfrm>
            <a:off x="3299277" y="4444345"/>
            <a:ext cx="674868" cy="321621"/>
          </a:xfrm>
          <a:prstGeom prst="rect">
            <a:avLst/>
          </a:prstGeom>
          <a:solidFill>
            <a:srgbClr val="4472C4">
              <a:alpha val="0"/>
            </a:srgb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05039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8069</TotalTime>
  <Words>191</Words>
  <Application>Microsoft Office PowerPoint</Application>
  <PresentationFormat>A4 용지(210x297mm)</PresentationFormat>
  <Paragraphs>96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Calibri</vt:lpstr>
      <vt:lpstr>Arial</vt:lpstr>
      <vt:lpstr>맑은 고딕</vt:lpstr>
      <vt:lpstr>Calibri Light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유 창재</dc:creator>
  <cp:lastModifiedBy>창재 유</cp:lastModifiedBy>
  <cp:revision>102</cp:revision>
  <cp:lastPrinted>2023-11-02T04:46:29Z</cp:lastPrinted>
  <dcterms:created xsi:type="dcterms:W3CDTF">2021-09-08T04:04:58Z</dcterms:created>
  <dcterms:modified xsi:type="dcterms:W3CDTF">2023-11-06T06:24:30Z</dcterms:modified>
</cp:coreProperties>
</file>