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263" r:id="rId2"/>
    <p:sldId id="267" r:id="rId3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457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9144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1371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1828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22860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2743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32004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3657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615F5"/>
    <a:srgbClr val="FF2F92"/>
    <a:srgbClr val="0432FF"/>
    <a:srgbClr val="D878EC"/>
    <a:srgbClr val="C0E849"/>
    <a:srgbClr val="00EA72"/>
    <a:srgbClr val="7852EF"/>
    <a:srgbClr val="FF9468"/>
    <a:srgbClr val="00A2FF"/>
    <a:srgbClr val="D97C0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lumOff val="-13575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114395"/>
              <a:lumOff val="-24975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362282"/>
              <a:satOff val="31803"/>
              <a:lumOff val="-18242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Light"/>
          <a:ea typeface="Helvetica Neue Light"/>
          <a:cs typeface="Helvetica Neue Light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rgbClr val="EDEADD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9BA00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ADBDA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chemeClr val="accent6">
              <a:hueOff val="-146070"/>
              <a:satOff val="-10048"/>
              <a:lumOff val="-30626"/>
            </a:schemeClr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B5B5C1"/>
          </a:solidFill>
        </a:fill>
      </a:tcStyle>
    </a:wholeTbl>
    <a:band2H>
      <a:tcTxStyle/>
      <a:tcStyle>
        <a:tcBdr/>
        <a:fill>
          <a:solidFill>
            <a:srgbClr val="9A9AA5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523"/>
    <p:restoredTop sz="94843"/>
  </p:normalViewPr>
  <p:slideViewPr>
    <p:cSldViewPr snapToGrid="0">
      <p:cViewPr varScale="1">
        <p:scale>
          <a:sx n="52" d="100"/>
          <a:sy n="52" d="100"/>
        </p:scale>
        <p:origin x="1096" y="224"/>
      </p:cViewPr>
      <p:guideLst/>
    </p:cSldViewPr>
  </p:slideViewPr>
  <p:notesTextViewPr>
    <p:cViewPr>
      <p:scale>
        <a:sx n="20" d="100"/>
        <a:sy n="2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Shape 134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35" name="Shape 135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40603579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 (horizontal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532241774_2880x1920.jpg"/>
          <p:cNvSpPr>
            <a:spLocks noGrp="1"/>
          </p:cNvSpPr>
          <p:nvPr>
            <p:ph type="pic" idx="21"/>
          </p:nvPr>
        </p:nvSpPr>
        <p:spPr>
          <a:xfrm>
            <a:off x="3125968" y="-393700"/>
            <a:ext cx="18135601" cy="120904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1" name="Texto del título"/>
          <p:cNvSpPr txBox="1">
            <a:spLocks noGrp="1"/>
          </p:cNvSpPr>
          <p:nvPr>
            <p:ph type="title"/>
          </p:nvPr>
        </p:nvSpPr>
        <p:spPr>
          <a:xfrm>
            <a:off x="635000" y="9512300"/>
            <a:ext cx="23114000" cy="2006600"/>
          </a:xfrm>
          <a:prstGeom prst="rect">
            <a:avLst/>
          </a:prstGeom>
        </p:spPr>
        <p:txBody>
          <a:bodyPr anchor="b"/>
          <a:lstStyle/>
          <a:p>
            <a:r>
              <a:t>Texto del título</a:t>
            </a:r>
          </a:p>
        </p:txBody>
      </p:sp>
      <p:sp>
        <p:nvSpPr>
          <p:cNvPr id="22" name="Nivel de texto 1…"/>
          <p:cNvSpPr txBox="1">
            <a:spLocks noGrp="1"/>
          </p:cNvSpPr>
          <p:nvPr>
            <p:ph type="body" sz="quarter" idx="1"/>
          </p:nvPr>
        </p:nvSpPr>
        <p:spPr>
          <a:xfrm>
            <a:off x="635000" y="11442700"/>
            <a:ext cx="23114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23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532241774_2880x1920.jpg"/>
          <p:cNvSpPr>
            <a:spLocks noGrp="1"/>
          </p:cNvSpPr>
          <p:nvPr>
            <p:ph type="pic" idx="21"/>
          </p:nvPr>
        </p:nvSpPr>
        <p:spPr>
          <a:xfrm>
            <a:off x="-50800" y="-1270000"/>
            <a:ext cx="24485600" cy="16323734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3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Texto del título"/>
          <p:cNvSpPr txBox="1">
            <a:spLocks noGrp="1"/>
          </p:cNvSpPr>
          <p:nvPr>
            <p:ph type="title"/>
          </p:nvPr>
        </p:nvSpPr>
        <p:spPr>
          <a:xfrm>
            <a:off x="3962400" y="549276"/>
            <a:ext cx="16459200" cy="2286001"/>
          </a:xfrm>
          <a:prstGeom prst="rect">
            <a:avLst/>
          </a:prstGeom>
        </p:spPr>
        <p:txBody>
          <a:bodyPr lIns="91439" tIns="91439" rIns="91439" bIns="91439"/>
          <a:lstStyle>
            <a:lvl1pPr defTabSz="1828800">
              <a:defRPr sz="88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Texto del título</a:t>
            </a:r>
          </a:p>
        </p:txBody>
      </p:sp>
      <p:sp>
        <p:nvSpPr>
          <p:cNvPr id="118" name="Nivel de texto 1…"/>
          <p:cNvSpPr txBox="1">
            <a:spLocks noGrp="1"/>
          </p:cNvSpPr>
          <p:nvPr>
            <p:ph type="body" idx="1"/>
          </p:nvPr>
        </p:nvSpPr>
        <p:spPr>
          <a:xfrm>
            <a:off x="3962400" y="3200400"/>
            <a:ext cx="16459200" cy="9051926"/>
          </a:xfrm>
          <a:prstGeom prst="rect">
            <a:avLst/>
          </a:prstGeom>
        </p:spPr>
        <p:txBody>
          <a:bodyPr lIns="91439" tIns="91439" rIns="91439" bIns="91439" anchor="t"/>
          <a:lstStyle>
            <a:lvl1pPr marL="685800" indent="-685800" defTabSz="1828800">
              <a:spcBef>
                <a:spcPts val="1500"/>
              </a:spcBef>
              <a:buSzPct val="100000"/>
              <a:buFont typeface="Arial"/>
              <a:defRPr sz="6400">
                <a:latin typeface="Calibri"/>
                <a:ea typeface="Calibri"/>
                <a:cs typeface="Calibri"/>
                <a:sym typeface="Calibri"/>
              </a:defRPr>
            </a:lvl1pPr>
            <a:lvl2pPr marL="1110342" indent="-653142" defTabSz="1828800">
              <a:spcBef>
                <a:spcPts val="1500"/>
              </a:spcBef>
              <a:buSzPct val="100000"/>
              <a:buFont typeface="Arial"/>
              <a:buChar char="–"/>
              <a:defRPr sz="6400">
                <a:latin typeface="Calibri"/>
                <a:ea typeface="Calibri"/>
                <a:cs typeface="Calibri"/>
                <a:sym typeface="Calibri"/>
              </a:defRPr>
            </a:lvl2pPr>
            <a:lvl3pPr marL="1524000" indent="-609600" defTabSz="1828800">
              <a:spcBef>
                <a:spcPts val="1500"/>
              </a:spcBef>
              <a:buSzPct val="100000"/>
              <a:buFont typeface="Arial"/>
              <a:defRPr sz="6400">
                <a:latin typeface="Calibri"/>
                <a:ea typeface="Calibri"/>
                <a:cs typeface="Calibri"/>
                <a:sym typeface="Calibri"/>
              </a:defRPr>
            </a:lvl3pPr>
            <a:lvl4pPr marL="2103120" indent="-731520" defTabSz="1828800">
              <a:spcBef>
                <a:spcPts val="1500"/>
              </a:spcBef>
              <a:buSzPct val="100000"/>
              <a:buFont typeface="Arial"/>
              <a:buChar char="–"/>
              <a:defRPr sz="6400">
                <a:latin typeface="Calibri"/>
                <a:ea typeface="Calibri"/>
                <a:cs typeface="Calibri"/>
                <a:sym typeface="Calibri"/>
              </a:defRPr>
            </a:lvl4pPr>
            <a:lvl5pPr marL="2560320" indent="-731520" defTabSz="1828800">
              <a:spcBef>
                <a:spcPts val="1500"/>
              </a:spcBef>
              <a:buSzPct val="100000"/>
              <a:buFont typeface="Arial"/>
              <a:buChar char="»"/>
              <a:defRPr sz="6400">
                <a:latin typeface="Calibri"/>
                <a:ea typeface="Calibri"/>
                <a:cs typeface="Calibri"/>
                <a:sym typeface="Calibri"/>
              </a:defRPr>
            </a:lvl5pPr>
          </a:lstStyle>
          <a:p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119" name="Número de diapositiva"/>
          <p:cNvSpPr txBox="1">
            <a:spLocks noGrp="1"/>
          </p:cNvSpPr>
          <p:nvPr>
            <p:ph type="sldNum" sz="quarter" idx="2"/>
          </p:nvPr>
        </p:nvSpPr>
        <p:spPr>
          <a:xfrm>
            <a:off x="19917052" y="12835870"/>
            <a:ext cx="504548" cy="483910"/>
          </a:xfrm>
          <a:prstGeom prst="rect">
            <a:avLst/>
          </a:prstGeom>
        </p:spPr>
        <p:txBody>
          <a:bodyPr lIns="91439" tIns="91439" rIns="91439" bIns="91439" anchor="ctr"/>
          <a:lstStyle>
            <a:lvl1pPr algn="r" defTabSz="1828800">
              <a:defRPr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ítulo (centro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o del título"/>
          <p:cNvSpPr txBox="1">
            <a:spLocks noGrp="1"/>
          </p:cNvSpPr>
          <p:nvPr>
            <p:ph type="title"/>
          </p:nvPr>
        </p:nvSpPr>
        <p:spPr>
          <a:xfrm>
            <a:off x="1778000" y="4533900"/>
            <a:ext cx="20828000" cy="4648200"/>
          </a:xfrm>
          <a:prstGeom prst="rect">
            <a:avLst/>
          </a:prstGeom>
        </p:spPr>
        <p:txBody>
          <a:bodyPr/>
          <a:lstStyle/>
          <a:p>
            <a:r>
              <a:t>Texto del título</a:t>
            </a:r>
          </a:p>
        </p:txBody>
      </p:sp>
      <p:sp>
        <p:nvSpPr>
          <p:cNvPr id="31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 (vertical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532204087_1355x1355.jpg"/>
          <p:cNvSpPr>
            <a:spLocks noGrp="1"/>
          </p:cNvSpPr>
          <p:nvPr>
            <p:ph type="pic" sz="half" idx="21"/>
          </p:nvPr>
        </p:nvSpPr>
        <p:spPr>
          <a:xfrm>
            <a:off x="12827000" y="952500"/>
            <a:ext cx="11468100" cy="11468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39" name="Texto del título"/>
          <p:cNvSpPr txBox="1">
            <a:spLocks noGrp="1"/>
          </p:cNvSpPr>
          <p:nvPr>
            <p:ph type="title"/>
          </p:nvPr>
        </p:nvSpPr>
        <p:spPr>
          <a:xfrm>
            <a:off x="1651000" y="952500"/>
            <a:ext cx="10223500" cy="5549900"/>
          </a:xfrm>
          <a:prstGeom prst="rect">
            <a:avLst/>
          </a:prstGeom>
        </p:spPr>
        <p:txBody>
          <a:bodyPr anchor="b"/>
          <a:lstStyle>
            <a:lvl1pPr>
              <a:defRPr sz="8400"/>
            </a:lvl1pPr>
          </a:lstStyle>
          <a:p>
            <a:r>
              <a:t>Texto del título</a:t>
            </a:r>
          </a:p>
        </p:txBody>
      </p:sp>
      <p:sp>
        <p:nvSpPr>
          <p:cNvPr id="40" name="Nivel de texto 1…"/>
          <p:cNvSpPr txBox="1">
            <a:spLocks noGrp="1"/>
          </p:cNvSpPr>
          <p:nvPr>
            <p:ph type="body" sz="quarter" idx="1"/>
          </p:nvPr>
        </p:nvSpPr>
        <p:spPr>
          <a:xfrm>
            <a:off x="1651000" y="6527800"/>
            <a:ext cx="10223500" cy="57277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41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ítulo (arriba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exto del título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Texto del título</a:t>
            </a:r>
          </a:p>
        </p:txBody>
      </p:sp>
      <p:sp>
        <p:nvSpPr>
          <p:cNvPr id="49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ítulo y viñe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exto del título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Texto del título</a:t>
            </a:r>
          </a:p>
        </p:txBody>
      </p:sp>
      <p:sp>
        <p:nvSpPr>
          <p:cNvPr id="57" name="Nivel de texto 1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defRPr sz="4800"/>
            </a:lvl1pPr>
            <a:lvl2pPr>
              <a:defRPr sz="4800"/>
            </a:lvl2pPr>
            <a:lvl3pPr>
              <a:defRPr sz="4800"/>
            </a:lvl3pPr>
            <a:lvl4pPr>
              <a:defRPr sz="4800"/>
            </a:lvl4pPr>
            <a:lvl5pPr>
              <a:defRPr sz="4800"/>
            </a:lvl5pPr>
          </a:lstStyle>
          <a:p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58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ítulo, viñetas y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532205080_1647x1098.jpg"/>
          <p:cNvSpPr>
            <a:spLocks noGrp="1"/>
          </p:cNvSpPr>
          <p:nvPr>
            <p:ph type="pic" sz="half" idx="21"/>
          </p:nvPr>
        </p:nvSpPr>
        <p:spPr>
          <a:xfrm>
            <a:off x="10960100" y="3149600"/>
            <a:ext cx="13944600" cy="92964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66" name="Texto del título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Texto del título</a:t>
            </a:r>
          </a:p>
        </p:txBody>
      </p:sp>
      <p:sp>
        <p:nvSpPr>
          <p:cNvPr id="67" name="Nivel de texto 1…"/>
          <p:cNvSpPr txBox="1">
            <a:spLocks noGrp="1"/>
          </p:cNvSpPr>
          <p:nvPr>
            <p:ph type="body" sz="half" idx="1"/>
          </p:nvPr>
        </p:nvSpPr>
        <p:spPr>
          <a:xfrm>
            <a:off x="1689100" y="3149600"/>
            <a:ext cx="10223500" cy="9296400"/>
          </a:xfrm>
          <a:prstGeom prst="rect">
            <a:avLst/>
          </a:prstGeom>
        </p:spPr>
        <p:txBody>
          <a:bodyPr/>
          <a:lstStyle>
            <a:lvl1pPr marL="558800" indent="-558800">
              <a:spcBef>
                <a:spcPts val="4500"/>
              </a:spcBef>
              <a:defRPr sz="3800"/>
            </a:lvl1pPr>
            <a:lvl2pPr marL="1117600" indent="-558800">
              <a:spcBef>
                <a:spcPts val="4500"/>
              </a:spcBef>
              <a:defRPr sz="3800"/>
            </a:lvl2pPr>
            <a:lvl3pPr marL="1676400" indent="-558800">
              <a:spcBef>
                <a:spcPts val="4500"/>
              </a:spcBef>
              <a:defRPr sz="3800"/>
            </a:lvl3pPr>
            <a:lvl4pPr marL="2235200" indent="-558800">
              <a:spcBef>
                <a:spcPts val="4500"/>
              </a:spcBef>
              <a:defRPr sz="3800"/>
            </a:lvl4pPr>
            <a:lvl5pPr marL="2794000" indent="-558800">
              <a:spcBef>
                <a:spcPts val="4500"/>
              </a:spcBef>
              <a:defRPr sz="3800"/>
            </a:lvl5pPr>
          </a:lstStyle>
          <a:p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68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Viñe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Nivel de texto 1…"/>
          <p:cNvSpPr txBox="1">
            <a:spLocks noGrp="1"/>
          </p:cNvSpPr>
          <p:nvPr>
            <p:ph type="body" idx="1"/>
          </p:nvPr>
        </p:nvSpPr>
        <p:spPr>
          <a:xfrm>
            <a:off x="1689100" y="1778000"/>
            <a:ext cx="21005800" cy="10160000"/>
          </a:xfrm>
          <a:prstGeom prst="rect">
            <a:avLst/>
          </a:prstGeom>
        </p:spPr>
        <p:txBody>
          <a:bodyPr/>
          <a:lstStyle>
            <a:lvl1pPr>
              <a:defRPr sz="4800"/>
            </a:lvl1pPr>
            <a:lvl2pPr>
              <a:defRPr sz="4800"/>
            </a:lvl2pPr>
            <a:lvl3pPr>
              <a:defRPr sz="4800"/>
            </a:lvl3pPr>
            <a:lvl4pPr>
              <a:defRPr sz="4800"/>
            </a:lvl4pPr>
            <a:lvl5pPr>
              <a:defRPr sz="4800"/>
            </a:lvl5pPr>
          </a:lstStyle>
          <a:p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76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3 f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532205080_1647x1098.jpg"/>
          <p:cNvSpPr>
            <a:spLocks noGrp="1"/>
          </p:cNvSpPr>
          <p:nvPr>
            <p:ph type="pic" sz="quarter" idx="21"/>
          </p:nvPr>
        </p:nvSpPr>
        <p:spPr>
          <a:xfrm>
            <a:off x="15300325" y="7048500"/>
            <a:ext cx="8324850" cy="5549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4" name="532204087_1355x1355.jpg"/>
          <p:cNvSpPr>
            <a:spLocks noGrp="1"/>
          </p:cNvSpPr>
          <p:nvPr>
            <p:ph type="pic" sz="quarter" idx="22"/>
          </p:nvPr>
        </p:nvSpPr>
        <p:spPr>
          <a:xfrm>
            <a:off x="15760700" y="863600"/>
            <a:ext cx="7404100" cy="7404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5" name="532241774_2880x1920.jpg"/>
          <p:cNvSpPr>
            <a:spLocks noGrp="1"/>
          </p:cNvSpPr>
          <p:nvPr>
            <p:ph type="pic" idx="23"/>
          </p:nvPr>
        </p:nvSpPr>
        <p:spPr>
          <a:xfrm>
            <a:off x="-990600" y="1130300"/>
            <a:ext cx="17202150" cy="11468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6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i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– Juan Pérez"/>
          <p:cNvSpPr txBox="1">
            <a:spLocks noGrp="1"/>
          </p:cNvSpPr>
          <p:nvPr>
            <p:ph type="body" sz="quarter" idx="21"/>
          </p:nvPr>
        </p:nvSpPr>
        <p:spPr>
          <a:xfrm>
            <a:off x="2387600" y="8953500"/>
            <a:ext cx="19621500" cy="585521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3200" i="1"/>
            </a:lvl1pPr>
          </a:lstStyle>
          <a:p>
            <a:r>
              <a:t>– Juan Pérez</a:t>
            </a:r>
          </a:p>
        </p:txBody>
      </p:sp>
      <p:sp>
        <p:nvSpPr>
          <p:cNvPr id="94" name="“Escribe una cita aquí”"/>
          <p:cNvSpPr txBox="1">
            <a:spLocks noGrp="1"/>
          </p:cNvSpPr>
          <p:nvPr>
            <p:ph type="body" sz="quarter" idx="22"/>
          </p:nvPr>
        </p:nvSpPr>
        <p:spPr>
          <a:xfrm>
            <a:off x="2387600" y="6076950"/>
            <a:ext cx="19621500" cy="8255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4800"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r>
              <a:t>“Escribe una cita aquí” </a:t>
            </a:r>
          </a:p>
        </p:txBody>
      </p:sp>
      <p:sp>
        <p:nvSpPr>
          <p:cNvPr id="95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 del título"/>
          <p:cNvSpPr txBox="1">
            <a:spLocks noGrp="1"/>
          </p:cNvSpPr>
          <p:nvPr>
            <p:ph type="title"/>
          </p:nvPr>
        </p:nvSpPr>
        <p:spPr>
          <a:xfrm>
            <a:off x="1689100" y="355600"/>
            <a:ext cx="21005800" cy="2286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Texto del título</a:t>
            </a:r>
          </a:p>
        </p:txBody>
      </p:sp>
      <p:sp>
        <p:nvSpPr>
          <p:cNvPr id="3" name="Nivel de texto 1…"/>
          <p:cNvSpPr txBox="1">
            <a:spLocks noGrp="1"/>
          </p:cNvSpPr>
          <p:nvPr>
            <p:ph type="body" idx="1"/>
          </p:nvPr>
        </p:nvSpPr>
        <p:spPr>
          <a:xfrm>
            <a:off x="1689100" y="3149600"/>
            <a:ext cx="21005800" cy="9296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4" name="Número de diapositiva"/>
          <p:cNvSpPr txBox="1">
            <a:spLocks noGrp="1"/>
          </p:cNvSpPr>
          <p:nvPr>
            <p:ph type="sldNum" sz="quarter" idx="2"/>
          </p:nvPr>
        </p:nvSpPr>
        <p:spPr>
          <a:xfrm>
            <a:off x="11959031" y="13081000"/>
            <a:ext cx="453238" cy="461059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24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</p:sldLayoutIdLst>
  <p:transition spd="med"/>
  <p:txStyles>
    <p:title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1pPr>
      <a:lvl2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2286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2743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3200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3657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63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127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190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254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317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381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444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508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571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2286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2743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3200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3657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0.png"/><Relationship Id="rId18" Type="http://schemas.openxmlformats.org/officeDocument/2006/relationships/image" Target="../media/image15.svg"/><Relationship Id="rId26" Type="http://schemas.openxmlformats.org/officeDocument/2006/relationships/image" Target="../media/image23.svg"/><Relationship Id="rId39" Type="http://schemas.openxmlformats.org/officeDocument/2006/relationships/image" Target="../media/image36.svg"/><Relationship Id="rId21" Type="http://schemas.openxmlformats.org/officeDocument/2006/relationships/image" Target="../media/image18.png"/><Relationship Id="rId34" Type="http://schemas.openxmlformats.org/officeDocument/2006/relationships/image" Target="../media/image31.svg"/><Relationship Id="rId42" Type="http://schemas.openxmlformats.org/officeDocument/2006/relationships/image" Target="../media/image39.sv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3.svg"/><Relationship Id="rId20" Type="http://schemas.openxmlformats.org/officeDocument/2006/relationships/image" Target="../media/image17.svg"/><Relationship Id="rId29" Type="http://schemas.openxmlformats.org/officeDocument/2006/relationships/image" Target="../media/image26.png"/><Relationship Id="rId41" Type="http://schemas.openxmlformats.org/officeDocument/2006/relationships/image" Target="../media/image38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.svg"/><Relationship Id="rId11" Type="http://schemas.openxmlformats.org/officeDocument/2006/relationships/image" Target="../media/image9.png"/><Relationship Id="rId24" Type="http://schemas.openxmlformats.org/officeDocument/2006/relationships/image" Target="../media/image21.svg"/><Relationship Id="rId32" Type="http://schemas.openxmlformats.org/officeDocument/2006/relationships/image" Target="../media/image29.svg"/><Relationship Id="rId37" Type="http://schemas.openxmlformats.org/officeDocument/2006/relationships/image" Target="../media/image34.svg"/><Relationship Id="rId40" Type="http://schemas.openxmlformats.org/officeDocument/2006/relationships/image" Target="../media/image37.svg"/><Relationship Id="rId5" Type="http://schemas.openxmlformats.org/officeDocument/2006/relationships/image" Target="../media/image3.png"/><Relationship Id="rId15" Type="http://schemas.openxmlformats.org/officeDocument/2006/relationships/image" Target="../media/image12.png"/><Relationship Id="rId23" Type="http://schemas.openxmlformats.org/officeDocument/2006/relationships/image" Target="../media/image20.png"/><Relationship Id="rId28" Type="http://schemas.openxmlformats.org/officeDocument/2006/relationships/image" Target="../media/image25.svg"/><Relationship Id="rId36" Type="http://schemas.openxmlformats.org/officeDocument/2006/relationships/image" Target="../media/image33.png"/><Relationship Id="rId10" Type="http://schemas.openxmlformats.org/officeDocument/2006/relationships/image" Target="../media/image8.svg"/><Relationship Id="rId19" Type="http://schemas.openxmlformats.org/officeDocument/2006/relationships/image" Target="../media/image16.png"/><Relationship Id="rId31" Type="http://schemas.openxmlformats.org/officeDocument/2006/relationships/image" Target="../media/image28.svg"/><Relationship Id="rId44" Type="http://schemas.openxmlformats.org/officeDocument/2006/relationships/image" Target="../media/image41.svg"/><Relationship Id="rId4" Type="http://schemas.openxmlformats.org/officeDocument/2006/relationships/image" Target="../media/image2.svg"/><Relationship Id="rId9" Type="http://schemas.openxmlformats.org/officeDocument/2006/relationships/image" Target="../media/image7.png"/><Relationship Id="rId14" Type="http://schemas.openxmlformats.org/officeDocument/2006/relationships/image" Target="../media/image11.svg"/><Relationship Id="rId22" Type="http://schemas.openxmlformats.org/officeDocument/2006/relationships/image" Target="../media/image19.svg"/><Relationship Id="rId27" Type="http://schemas.openxmlformats.org/officeDocument/2006/relationships/image" Target="../media/image24.png"/><Relationship Id="rId30" Type="http://schemas.openxmlformats.org/officeDocument/2006/relationships/image" Target="../media/image27.svg"/><Relationship Id="rId35" Type="http://schemas.openxmlformats.org/officeDocument/2006/relationships/image" Target="../media/image32.svg"/><Relationship Id="rId43" Type="http://schemas.openxmlformats.org/officeDocument/2006/relationships/image" Target="../media/image40.png"/><Relationship Id="rId8" Type="http://schemas.openxmlformats.org/officeDocument/2006/relationships/image" Target="../media/image6.jpg"/><Relationship Id="rId3" Type="http://schemas.openxmlformats.org/officeDocument/2006/relationships/image" Target="../media/image1.png"/><Relationship Id="rId12" Type="http://schemas.microsoft.com/office/2007/relationships/hdphoto" Target="../media/hdphoto1.wdp"/><Relationship Id="rId17" Type="http://schemas.openxmlformats.org/officeDocument/2006/relationships/image" Target="../media/image14.png"/><Relationship Id="rId25" Type="http://schemas.openxmlformats.org/officeDocument/2006/relationships/image" Target="../media/image22.png"/><Relationship Id="rId33" Type="http://schemas.openxmlformats.org/officeDocument/2006/relationships/image" Target="../media/image30.png"/><Relationship Id="rId38" Type="http://schemas.openxmlformats.org/officeDocument/2006/relationships/image" Target="../media/image3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upo 19">
            <a:extLst>
              <a:ext uri="{FF2B5EF4-FFF2-40B4-BE49-F238E27FC236}">
                <a16:creationId xmlns:a16="http://schemas.microsoft.com/office/drawing/2014/main" id="{2FA9253A-AF4C-C5F2-7218-B7B7258A5CB9}"/>
              </a:ext>
            </a:extLst>
          </p:cNvPr>
          <p:cNvGrpSpPr/>
          <p:nvPr/>
        </p:nvGrpSpPr>
        <p:grpSpPr>
          <a:xfrm>
            <a:off x="96043" y="71164"/>
            <a:ext cx="24010516" cy="13627430"/>
            <a:chOff x="96043" y="71164"/>
            <a:chExt cx="24010516" cy="13627430"/>
          </a:xfrm>
        </p:grpSpPr>
        <p:pic>
          <p:nvPicPr>
            <p:cNvPr id="158" name="Gráfico 157" descr="Advertencia">
              <a:extLst>
                <a:ext uri="{FF2B5EF4-FFF2-40B4-BE49-F238E27FC236}">
                  <a16:creationId xmlns:a16="http://schemas.microsoft.com/office/drawing/2014/main" id="{1580123F-A9E4-A17E-9E22-D9527E10491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20495307" y="207499"/>
              <a:ext cx="260192" cy="260192"/>
            </a:xfrm>
            <a:prstGeom prst="rect">
              <a:avLst/>
            </a:prstGeom>
          </p:spPr>
        </p:pic>
        <p:pic>
          <p:nvPicPr>
            <p:cNvPr id="159" name="Gráfico 158" descr="Prohibido">
              <a:extLst>
                <a:ext uri="{FF2B5EF4-FFF2-40B4-BE49-F238E27FC236}">
                  <a16:creationId xmlns:a16="http://schemas.microsoft.com/office/drawing/2014/main" id="{2515F68C-00F1-E0CE-6B90-2FF65CF6CCE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20771985" y="177925"/>
              <a:ext cx="324522" cy="324522"/>
            </a:xfrm>
            <a:prstGeom prst="rect">
              <a:avLst/>
            </a:prstGeom>
          </p:spPr>
        </p:pic>
        <p:grpSp>
          <p:nvGrpSpPr>
            <p:cNvPr id="172" name="Grupo 171">
              <a:extLst>
                <a:ext uri="{FF2B5EF4-FFF2-40B4-BE49-F238E27FC236}">
                  <a16:creationId xmlns:a16="http://schemas.microsoft.com/office/drawing/2014/main" id="{F9AF739B-9032-9B63-6643-78A69D3CAD02}"/>
                </a:ext>
              </a:extLst>
            </p:cNvPr>
            <p:cNvGrpSpPr/>
            <p:nvPr/>
          </p:nvGrpSpPr>
          <p:grpSpPr>
            <a:xfrm>
              <a:off x="96043" y="71164"/>
              <a:ext cx="24010516" cy="13627430"/>
              <a:chOff x="96043" y="71164"/>
              <a:chExt cx="24010516" cy="13627430"/>
            </a:xfrm>
          </p:grpSpPr>
          <p:sp>
            <p:nvSpPr>
              <p:cNvPr id="2" name="Supplementary figure">
                <a:extLst>
                  <a:ext uri="{FF2B5EF4-FFF2-40B4-BE49-F238E27FC236}">
                    <a16:creationId xmlns:a16="http://schemas.microsoft.com/office/drawing/2014/main" id="{F27C7A54-2E87-9B32-B94D-62C163072317}"/>
                  </a:ext>
                </a:extLst>
              </p:cNvPr>
              <p:cNvSpPr txBox="1"/>
              <p:nvPr/>
            </p:nvSpPr>
            <p:spPr>
              <a:xfrm>
                <a:off x="293212" y="13226670"/>
                <a:ext cx="3282951" cy="471924"/>
              </a:xfrm>
              <a:prstGeom prst="rect">
                <a:avLst/>
              </a:prstGeom>
              <a:ln w="12700">
                <a:miter lim="400000"/>
              </a:ln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none" lIns="50800" tIns="50800" rIns="50800" bIns="50800" anchor="ctr">
                <a:spAutoFit/>
              </a:bodyPr>
              <a:lstStyle>
                <a:lvl1pPr>
                  <a:defRPr sz="3500"/>
                </a:lvl1pPr>
              </a:lstStyle>
              <a:p>
                <a:r>
                  <a:rPr sz="2400" dirty="0"/>
                  <a:t>Supplementary </a:t>
                </a:r>
                <a:r>
                  <a:rPr lang="es-ES" sz="2400" dirty="0"/>
                  <a:t>Fig.</a:t>
                </a:r>
                <a:r>
                  <a:rPr sz="2400" dirty="0"/>
                  <a:t> </a:t>
                </a:r>
                <a:r>
                  <a:rPr lang="es-ES" sz="2400" dirty="0"/>
                  <a:t>1</a:t>
                </a:r>
                <a:endParaRPr sz="2400" dirty="0"/>
              </a:p>
            </p:txBody>
          </p:sp>
          <p:grpSp>
            <p:nvGrpSpPr>
              <p:cNvPr id="5" name="Grupo 4">
                <a:extLst>
                  <a:ext uri="{FF2B5EF4-FFF2-40B4-BE49-F238E27FC236}">
                    <a16:creationId xmlns:a16="http://schemas.microsoft.com/office/drawing/2014/main" id="{F45956EB-5DD3-7BE1-30EE-65171D4F2C4B}"/>
                  </a:ext>
                </a:extLst>
              </p:cNvPr>
              <p:cNvGrpSpPr/>
              <p:nvPr/>
            </p:nvGrpSpPr>
            <p:grpSpPr>
              <a:xfrm>
                <a:off x="13729123" y="7589947"/>
                <a:ext cx="10377436" cy="6090119"/>
                <a:chOff x="3403548" y="1219200"/>
                <a:chExt cx="15259589" cy="9363611"/>
              </a:xfrm>
            </p:grpSpPr>
            <p:grpSp>
              <p:nvGrpSpPr>
                <p:cNvPr id="180" name="Agrupar"/>
                <p:cNvGrpSpPr/>
                <p:nvPr/>
              </p:nvGrpSpPr>
              <p:grpSpPr>
                <a:xfrm>
                  <a:off x="3403548" y="1219200"/>
                  <a:ext cx="15259589" cy="9363611"/>
                  <a:chOff x="0" y="0"/>
                  <a:chExt cx="11590175" cy="7686116"/>
                </a:xfrm>
              </p:grpSpPr>
              <p:pic>
                <p:nvPicPr>
                  <p:cNvPr id="177" name="Imagen" descr="Imagen"/>
                  <p:cNvPicPr>
                    <a:picLocks noChangeAspect="1"/>
                  </p:cNvPicPr>
                  <p:nvPr/>
                </p:nvPicPr>
                <p:blipFill>
                  <a:blip r:embed="rId7"/>
                  <a:stretch>
                    <a:fillRect/>
                  </a:stretch>
                </p:blipFill>
                <p:spPr>
                  <a:xfrm>
                    <a:off x="0" y="0"/>
                    <a:ext cx="11590176" cy="7686117"/>
                  </a:xfrm>
                  <a:prstGeom prst="rect">
                    <a:avLst/>
                  </a:prstGeom>
                  <a:ln w="12700" cap="flat">
                    <a:noFill/>
                    <a:miter lim="400000"/>
                  </a:ln>
                  <a:effectLst/>
                </p:spPr>
              </p:pic>
              <p:sp>
                <p:nvSpPr>
                  <p:cNvPr id="178" name="Color key"/>
                  <p:cNvSpPr txBox="1"/>
                  <p:nvPr/>
                </p:nvSpPr>
                <p:spPr>
                  <a:xfrm>
                    <a:off x="9296075" y="406021"/>
                    <a:ext cx="1724578" cy="558548"/>
                  </a:xfrm>
                  <a:prstGeom prst="rect">
                    <a:avLst/>
                  </a:prstGeom>
                  <a:solidFill>
                    <a:srgbClr val="FFFFFF"/>
                  </a:solidFill>
                  <a:ln w="12700" cap="flat">
                    <a:noFill/>
                    <a:miter lim="400000"/>
                  </a:ln>
                  <a:effectLst/>
                  <a:extLst>
                    <a:ext uri="{C572A759-6A51-4108-AA02-DFA0A04FC94B}">
    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    </a:ext>
                  </a:extLst>
                </p:spPr>
                <p:txBody>
                  <a:bodyPr wrap="square" lIns="50800" tIns="50800" rIns="50800" bIns="50800" numCol="1" anchor="ctr">
                    <a:noAutofit/>
                  </a:bodyPr>
                  <a:lstStyle>
                    <a:lvl1pPr>
                      <a:defRPr sz="2000"/>
                    </a:lvl1pPr>
                  </a:lstStyle>
                  <a:p>
                    <a:r>
                      <a:t>Color key</a:t>
                    </a:r>
                  </a:p>
                </p:txBody>
              </p:sp>
              <p:sp>
                <p:nvSpPr>
                  <p:cNvPr id="179" name="Rectángulo"/>
                  <p:cNvSpPr/>
                  <p:nvPr/>
                </p:nvSpPr>
                <p:spPr>
                  <a:xfrm>
                    <a:off x="351132" y="7059858"/>
                    <a:ext cx="8798473" cy="290411"/>
                  </a:xfrm>
                  <a:prstGeom prst="rect">
                    <a:avLst/>
                  </a:prstGeom>
                  <a:solidFill>
                    <a:srgbClr val="FFFFFF"/>
                  </a:soli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0" tIns="0" rIns="0" bIns="0" numCol="1" anchor="ctr">
                    <a:noAutofit/>
                  </a:bodyPr>
                  <a:lstStyle/>
                  <a:p>
                    <a:pPr>
                      <a:defRPr sz="3200" b="0">
                        <a:solidFill>
                          <a:srgbClr val="FFFFFF"/>
                        </a:solidFill>
                        <a:latin typeface="+mn-lt"/>
                        <a:ea typeface="+mn-ea"/>
                        <a:cs typeface="+mn-cs"/>
                        <a:sym typeface="Helvetica Neue Medium"/>
                      </a:defRPr>
                    </a:pPr>
                    <a:endParaRPr/>
                  </a:p>
                </p:txBody>
              </p:sp>
            </p:grpSp>
            <p:sp>
              <p:nvSpPr>
                <p:cNvPr id="3" name="CuadroTexto 2">
                  <a:extLst>
                    <a:ext uri="{FF2B5EF4-FFF2-40B4-BE49-F238E27FC236}">
                      <a16:creationId xmlns:a16="http://schemas.microsoft.com/office/drawing/2014/main" id="{BBC944EC-3D81-E837-89A3-6B365A940030}"/>
                    </a:ext>
                  </a:extLst>
                </p:cNvPr>
                <p:cNvSpPr txBox="1"/>
                <p:nvPr/>
              </p:nvSpPr>
              <p:spPr>
                <a:xfrm>
                  <a:off x="7834184" y="3054872"/>
                  <a:ext cx="543698" cy="841256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sp3d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none"/>
              </p:style>
              <p:txBody>
                <a:bodyPr rot="0" spcFirstLastPara="1" vertOverflow="overflow" horzOverflow="overflow" vert="horz" wrap="square" lIns="50800" tIns="50800" rIns="50800" bIns="50800" numCol="1" spcCol="38100" rtlCol="0" anchor="ctr">
                  <a:spAutoFit/>
                </a:bodyPr>
                <a:lstStyle/>
                <a:p>
                  <a:pPr marL="0" marR="0" indent="0" algn="ctr" defTabSz="825500" rtl="0" fontAlgn="auto" latinLnBrk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MX" sz="4800" b="1" i="0" u="none" strike="noStrike" cap="none" spc="0" normalizeH="0" baseline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FillTx/>
                      <a:latin typeface="Helvetica Neue"/>
                      <a:ea typeface="Helvetica Neue"/>
                      <a:cs typeface="Helvetica Neue"/>
                      <a:sym typeface="Helvetica Neue"/>
                    </a:rPr>
                    <a:t>*</a:t>
                  </a:r>
                </a:p>
              </p:txBody>
            </p:sp>
            <p:sp>
              <p:nvSpPr>
                <p:cNvPr id="4" name="CuadroTexto 3">
                  <a:extLst>
                    <a:ext uri="{FF2B5EF4-FFF2-40B4-BE49-F238E27FC236}">
                      <a16:creationId xmlns:a16="http://schemas.microsoft.com/office/drawing/2014/main" id="{2108C864-DAFF-B3B3-4433-E2972EBA05A2}"/>
                    </a:ext>
                  </a:extLst>
                </p:cNvPr>
                <p:cNvSpPr txBox="1"/>
                <p:nvPr/>
              </p:nvSpPr>
              <p:spPr>
                <a:xfrm>
                  <a:off x="12608011" y="4245239"/>
                  <a:ext cx="543698" cy="841256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sp3d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none"/>
              </p:style>
              <p:txBody>
                <a:bodyPr rot="0" spcFirstLastPara="1" vertOverflow="overflow" horzOverflow="overflow" vert="horz" wrap="square" lIns="50800" tIns="50800" rIns="50800" bIns="50800" numCol="1" spcCol="38100" rtlCol="0" anchor="ctr">
                  <a:spAutoFit/>
                </a:bodyPr>
                <a:lstStyle/>
                <a:p>
                  <a:pPr marL="0" marR="0" indent="0" algn="ctr" defTabSz="825500" rtl="0" fontAlgn="auto" latinLnBrk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MX" sz="4800" b="1" i="0" u="none" strike="noStrike" cap="none" spc="0" normalizeH="0" baseline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FillTx/>
                      <a:latin typeface="Helvetica Neue"/>
                      <a:ea typeface="Helvetica Neue"/>
                      <a:cs typeface="Helvetica Neue"/>
                      <a:sym typeface="Helvetica Neue"/>
                    </a:rPr>
                    <a:t>*</a:t>
                  </a:r>
                </a:p>
              </p:txBody>
            </p:sp>
          </p:grpSp>
          <p:grpSp>
            <p:nvGrpSpPr>
              <p:cNvPr id="141" name="Grupo 140">
                <a:extLst>
                  <a:ext uri="{FF2B5EF4-FFF2-40B4-BE49-F238E27FC236}">
                    <a16:creationId xmlns:a16="http://schemas.microsoft.com/office/drawing/2014/main" id="{6750E86D-6170-0483-3CF4-96856231A165}"/>
                  </a:ext>
                </a:extLst>
              </p:cNvPr>
              <p:cNvGrpSpPr/>
              <p:nvPr/>
            </p:nvGrpSpPr>
            <p:grpSpPr>
              <a:xfrm>
                <a:off x="315080" y="71164"/>
                <a:ext cx="22584627" cy="12328098"/>
                <a:chOff x="315080" y="71164"/>
                <a:chExt cx="22584627" cy="12328098"/>
              </a:xfrm>
            </p:grpSpPr>
            <p:grpSp>
              <p:nvGrpSpPr>
                <p:cNvPr id="6" name="Grupo 5">
                  <a:extLst>
                    <a:ext uri="{FF2B5EF4-FFF2-40B4-BE49-F238E27FC236}">
                      <a16:creationId xmlns:a16="http://schemas.microsoft.com/office/drawing/2014/main" id="{1330318C-AF3B-427F-ABA2-960261A54FE4}"/>
                    </a:ext>
                  </a:extLst>
                </p:cNvPr>
                <p:cNvGrpSpPr/>
                <p:nvPr/>
              </p:nvGrpSpPr>
              <p:grpSpPr>
                <a:xfrm>
                  <a:off x="315080" y="2160996"/>
                  <a:ext cx="13481822" cy="10238266"/>
                  <a:chOff x="2148839" y="537210"/>
                  <a:chExt cx="8081011" cy="5932170"/>
                </a:xfrm>
              </p:grpSpPr>
              <p:pic>
                <p:nvPicPr>
                  <p:cNvPr id="7" name="Imagen 6">
                    <a:extLst>
                      <a:ext uri="{FF2B5EF4-FFF2-40B4-BE49-F238E27FC236}">
                        <a16:creationId xmlns:a16="http://schemas.microsoft.com/office/drawing/2014/main" id="{88ACE72C-E3E1-A36E-F2E8-0ED24EAA005B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8">
                    <a:alphaModFix amt="50000"/>
                  </a:blip>
                  <a:srcRect l="7139" t="10666" r="7344" b="5833"/>
                  <a:stretch/>
                </p:blipFill>
                <p:spPr>
                  <a:xfrm>
                    <a:off x="2148839" y="537210"/>
                    <a:ext cx="7943851" cy="5726430"/>
                  </a:xfrm>
                  <a:prstGeom prst="rect">
                    <a:avLst/>
                  </a:prstGeom>
                </p:spPr>
              </p:pic>
              <p:sp>
                <p:nvSpPr>
                  <p:cNvPr id="8" name="Rectángulo 7">
                    <a:extLst>
                      <a:ext uri="{FF2B5EF4-FFF2-40B4-BE49-F238E27FC236}">
                        <a16:creationId xmlns:a16="http://schemas.microsoft.com/office/drawing/2014/main" id="{06E410B2-6D20-88EE-7552-869EC0BD9BCA}"/>
                      </a:ext>
                    </a:extLst>
                  </p:cNvPr>
                  <p:cNvSpPr/>
                  <p:nvPr/>
                </p:nvSpPr>
                <p:spPr>
                  <a:xfrm>
                    <a:off x="9144000" y="5863590"/>
                    <a:ext cx="1085850" cy="605790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solidFill>
                      <a:schemeClr val="bg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s-MX"/>
                  </a:p>
                </p:txBody>
              </p:sp>
            </p:grpSp>
            <p:sp>
              <p:nvSpPr>
                <p:cNvPr id="9" name="CuadroTexto 8">
                  <a:extLst>
                    <a:ext uri="{FF2B5EF4-FFF2-40B4-BE49-F238E27FC236}">
                      <a16:creationId xmlns:a16="http://schemas.microsoft.com/office/drawing/2014/main" id="{FC367C63-9588-9F35-775E-77D44BB870A0}"/>
                    </a:ext>
                  </a:extLst>
                </p:cNvPr>
                <p:cNvSpPr txBox="1"/>
                <p:nvPr/>
              </p:nvSpPr>
              <p:spPr>
                <a:xfrm>
                  <a:off x="315080" y="797979"/>
                  <a:ext cx="1075637" cy="595035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sp3d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none"/>
              </p:style>
              <p:txBody>
                <a:bodyPr rot="0" spcFirstLastPara="1" vertOverflow="overflow" horzOverflow="overflow" vert="horz" wrap="square" lIns="50800" tIns="50800" rIns="50800" bIns="50800" numCol="1" spcCol="38100" rtlCol="0" anchor="ctr">
                  <a:spAutoFit/>
                </a:bodyPr>
                <a:lstStyle/>
                <a:p>
                  <a:pPr marL="0" marR="0" indent="0" algn="ctr" defTabSz="825500" rtl="0" fontAlgn="auto" latinLnBrk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lang="es-MX" sz="3200" dirty="0"/>
                    <a:t>a</a:t>
                  </a:r>
                  <a:endParaRPr kumimoji="0" lang="es-MX" sz="3000" b="1" i="0" u="none" strike="noStrike" cap="none" spc="0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Helvetica Neue"/>
                    <a:ea typeface="Helvetica Neue"/>
                    <a:cs typeface="Helvetica Neue"/>
                    <a:sym typeface="Helvetica Neue"/>
                  </a:endParaRPr>
                </a:p>
              </p:txBody>
            </p:sp>
            <p:sp>
              <p:nvSpPr>
                <p:cNvPr id="10" name="CuadroTexto 9">
                  <a:extLst>
                    <a:ext uri="{FF2B5EF4-FFF2-40B4-BE49-F238E27FC236}">
                      <a16:creationId xmlns:a16="http://schemas.microsoft.com/office/drawing/2014/main" id="{AC7CBA0D-FB54-ABC6-71FD-D262F5376E74}"/>
                    </a:ext>
                  </a:extLst>
                </p:cNvPr>
                <p:cNvSpPr txBox="1"/>
                <p:nvPr/>
              </p:nvSpPr>
              <p:spPr>
                <a:xfrm>
                  <a:off x="14105445" y="6796221"/>
                  <a:ext cx="1075637" cy="595035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sp3d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none"/>
              </p:style>
              <p:txBody>
                <a:bodyPr rot="0" spcFirstLastPara="1" vertOverflow="overflow" horzOverflow="overflow" vert="horz" wrap="square" lIns="50800" tIns="50800" rIns="50800" bIns="50800" numCol="1" spcCol="38100" rtlCol="0" anchor="ctr">
                  <a:spAutoFit/>
                </a:bodyPr>
                <a:lstStyle/>
                <a:p>
                  <a:pPr marL="0" marR="0" indent="0" algn="ctr" defTabSz="825500" rtl="0" fontAlgn="auto" latinLnBrk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lang="es-MX" sz="3200" dirty="0"/>
                    <a:t>b</a:t>
                  </a:r>
                  <a:endParaRPr kumimoji="0" lang="es-MX" sz="3200" b="1" i="0" u="none" strike="noStrike" cap="none" spc="0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Helvetica Neue"/>
                    <a:ea typeface="Helvetica Neue"/>
                    <a:cs typeface="Helvetica Neue"/>
                    <a:sym typeface="Helvetica Neue"/>
                  </a:endParaRPr>
                </a:p>
              </p:txBody>
            </p:sp>
            <p:pic>
              <p:nvPicPr>
                <p:cNvPr id="13" name="Gráfico 12" descr="Marcador">
                  <a:extLst>
                    <a:ext uri="{FF2B5EF4-FFF2-40B4-BE49-F238E27FC236}">
                      <a16:creationId xmlns:a16="http://schemas.microsoft.com/office/drawing/2014/main" id="{E3550C74-D7BB-3ADB-3430-6468D6F1F7A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9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r:embed="rId1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853566" y="11339424"/>
                  <a:ext cx="597410" cy="597410"/>
                </a:xfrm>
                <a:prstGeom prst="rect">
                  <a:avLst/>
                </a:prstGeom>
              </p:spPr>
            </p:pic>
            <p:pic>
              <p:nvPicPr>
                <p:cNvPr id="22" name="Imagen 21">
                  <a:extLst>
                    <a:ext uri="{FF2B5EF4-FFF2-40B4-BE49-F238E27FC236}">
                      <a16:creationId xmlns:a16="http://schemas.microsoft.com/office/drawing/2014/main" id="{D30C3665-62DC-469B-1120-54FFC942FE7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1">
                  <a:alphaModFix amt="50000"/>
                  <a:extLst>
                    <a:ext uri="{BEBA8EAE-BF5A-486C-A8C5-ECC9F3942E4B}">
                      <a14:imgProps xmlns:a14="http://schemas.microsoft.com/office/drawing/2010/main">
                        <a14:imgLayer r:embed="rId12">
                          <a14:imgEffect>
                            <a14:artisticMarker trans="80000" size="100"/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553048" y="547952"/>
                  <a:ext cx="4015025" cy="4410443"/>
                </a:xfrm>
                <a:prstGeom prst="rect">
                  <a:avLst/>
                </a:prstGeom>
                <a:ln>
                  <a:solidFill>
                    <a:schemeClr val="tx1"/>
                  </a:solidFill>
                </a:ln>
              </p:spPr>
            </p:pic>
            <p:cxnSp>
              <p:nvCxnSpPr>
                <p:cNvPr id="25" name="Conector recto 24">
                  <a:extLst>
                    <a:ext uri="{FF2B5EF4-FFF2-40B4-BE49-F238E27FC236}">
                      <a16:creationId xmlns:a16="http://schemas.microsoft.com/office/drawing/2014/main" id="{2D9A223F-3FBE-67FF-D356-3BD99EE03E0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7327557" y="4276565"/>
                  <a:ext cx="2225491" cy="4988267"/>
                </a:xfrm>
                <a:prstGeom prst="line">
                  <a:avLst/>
                </a:prstGeom>
                <a:noFill/>
                <a:ln w="25400" cap="flat">
                  <a:solidFill>
                    <a:srgbClr val="000000"/>
                  </a:solidFill>
                  <a:prstDash val="sysDash"/>
                  <a:miter lim="400000"/>
                </a:ln>
                <a:effectLst/>
                <a:sp3d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none"/>
              </p:style>
            </p:cxnSp>
            <p:cxnSp>
              <p:nvCxnSpPr>
                <p:cNvPr id="26" name="Conector recto 25">
                  <a:extLst>
                    <a:ext uri="{FF2B5EF4-FFF2-40B4-BE49-F238E27FC236}">
                      <a16:creationId xmlns:a16="http://schemas.microsoft.com/office/drawing/2014/main" id="{9DFC7FE5-36BA-1B00-DCC0-0DEC82C1996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8165476" y="4936222"/>
                  <a:ext cx="5402597" cy="5135833"/>
                </a:xfrm>
                <a:prstGeom prst="line">
                  <a:avLst/>
                </a:prstGeom>
                <a:noFill/>
                <a:ln w="25400" cap="flat">
                  <a:solidFill>
                    <a:srgbClr val="000000"/>
                  </a:solidFill>
                  <a:prstDash val="sysDash"/>
                  <a:miter lim="400000"/>
                </a:ln>
                <a:effectLst/>
                <a:sp3d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none"/>
              </p:style>
            </p:cxnSp>
            <p:sp>
              <p:nvSpPr>
                <p:cNvPr id="28" name="Rectángulo 27">
                  <a:extLst>
                    <a:ext uri="{FF2B5EF4-FFF2-40B4-BE49-F238E27FC236}">
                      <a16:creationId xmlns:a16="http://schemas.microsoft.com/office/drawing/2014/main" id="{B084AAA1-0C6C-2E8B-65AE-841DDE0766DD}"/>
                    </a:ext>
                  </a:extLst>
                </p:cNvPr>
                <p:cNvSpPr/>
                <p:nvPr/>
              </p:nvSpPr>
              <p:spPr>
                <a:xfrm>
                  <a:off x="7327557" y="9294812"/>
                  <a:ext cx="837919" cy="888275"/>
                </a:xfrm>
                <a:prstGeom prst="rect">
                  <a:avLst/>
                </a:prstGeom>
                <a:noFill/>
                <a:ln w="57150" cap="flat">
                  <a:solidFill>
                    <a:schemeClr val="tx1"/>
                  </a:solidFill>
                  <a:miter lim="400000"/>
                </a:ln>
                <a:effectLst/>
                <a:sp3d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none"/>
              </p:style>
              <p:txBody>
                <a:bodyPr rot="0" spcFirstLastPara="1" vertOverflow="overflow" horzOverflow="overflow" vert="horz" wrap="square" lIns="0" tIns="0" rIns="0" bIns="0" numCol="1" spcCol="38100" rtlCol="0" anchor="ctr">
                  <a:spAutoFit/>
                </a:bodyPr>
                <a:lstStyle/>
                <a:p>
                  <a:pPr marL="0" marR="0" indent="0" algn="ctr" defTabSz="825500" rtl="0" fontAlgn="auto" latinLnBrk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s-MX" sz="3200" b="0" i="0" u="none" strike="noStrike" cap="none" spc="0" normalizeH="0" baseline="0">
                    <a:ln>
                      <a:noFill/>
                    </a:ln>
                    <a:solidFill>
                      <a:srgbClr val="FFFFFF"/>
                    </a:solidFill>
                    <a:effectLst/>
                    <a:uFillTx/>
                    <a:latin typeface="+mn-lt"/>
                    <a:ea typeface="+mn-ea"/>
                    <a:cs typeface="+mn-cs"/>
                    <a:sym typeface="Helvetica Neue Medium"/>
                  </a:endParaRPr>
                </a:p>
              </p:txBody>
            </p:sp>
            <p:pic>
              <p:nvPicPr>
                <p:cNvPr id="33" name="Gráfico 32" descr="Marcador">
                  <a:extLst>
                    <a:ext uri="{FF2B5EF4-FFF2-40B4-BE49-F238E27FC236}">
                      <a16:creationId xmlns:a16="http://schemas.microsoft.com/office/drawing/2014/main" id="{640ED2CD-3EC0-5000-6437-1AB22BB5F22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r:embed="rId1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1126937" y="2598016"/>
                  <a:ext cx="571526" cy="571526"/>
                </a:xfrm>
                <a:prstGeom prst="rect">
                  <a:avLst/>
                </a:prstGeom>
              </p:spPr>
            </p:pic>
            <p:pic>
              <p:nvPicPr>
                <p:cNvPr id="35" name="Gráfico 34" descr="Marcador">
                  <a:extLst>
                    <a:ext uri="{FF2B5EF4-FFF2-40B4-BE49-F238E27FC236}">
                      <a16:creationId xmlns:a16="http://schemas.microsoft.com/office/drawing/2014/main" id="{1BEAB511-F2BB-7688-9BFF-D4445783F96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5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r:embed="rId16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1437405" y="2568613"/>
                  <a:ext cx="571526" cy="571526"/>
                </a:xfrm>
                <a:prstGeom prst="rect">
                  <a:avLst/>
                </a:prstGeom>
              </p:spPr>
            </p:pic>
            <p:pic>
              <p:nvPicPr>
                <p:cNvPr id="36" name="Gráfico 35" descr="Marcador">
                  <a:extLst>
                    <a:ext uri="{FF2B5EF4-FFF2-40B4-BE49-F238E27FC236}">
                      <a16:creationId xmlns:a16="http://schemas.microsoft.com/office/drawing/2014/main" id="{11383781-CDAC-5EE7-E573-2B72CDC790B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7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r:embed="rId18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1274797" y="2313277"/>
                  <a:ext cx="571526" cy="571526"/>
                </a:xfrm>
                <a:prstGeom prst="rect">
                  <a:avLst/>
                </a:prstGeom>
              </p:spPr>
            </p:pic>
            <p:sp>
              <p:nvSpPr>
                <p:cNvPr id="37" name="CuadroTexto 36">
                  <a:extLst>
                    <a:ext uri="{FF2B5EF4-FFF2-40B4-BE49-F238E27FC236}">
                      <a16:creationId xmlns:a16="http://schemas.microsoft.com/office/drawing/2014/main" id="{47489C67-D3EE-9A21-023B-46B5EC7B3E6E}"/>
                    </a:ext>
                  </a:extLst>
                </p:cNvPr>
                <p:cNvSpPr txBox="1"/>
                <p:nvPr/>
              </p:nvSpPr>
              <p:spPr>
                <a:xfrm>
                  <a:off x="9784075" y="11953703"/>
                  <a:ext cx="3188677" cy="348813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sp3d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none"/>
              </p:style>
              <p:txBody>
                <a:bodyPr rot="0" spcFirstLastPara="1" vertOverflow="overflow" horzOverflow="overflow" vert="horz" wrap="square" lIns="50800" tIns="50800" rIns="50800" bIns="50800" numCol="1" spcCol="38100" rtlCol="0" anchor="ctr">
                  <a:spAutoFit/>
                </a:bodyPr>
                <a:lstStyle/>
                <a:p>
                  <a:pPr marL="0" marR="0" indent="0" algn="ctr" defTabSz="825500" rtl="0" fontAlgn="auto" latinLnBrk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MX" sz="1600" b="1" i="0" u="none" strike="noStrike" cap="none" spc="0" normalizeH="0" baseline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FillTx/>
                      <a:latin typeface="Helvetica Neue"/>
                      <a:ea typeface="Helvetica Neue"/>
                      <a:cs typeface="Helvetica Neue"/>
                      <a:sym typeface="Helvetica Neue"/>
                    </a:rPr>
                    <a:t>Tapachula, Chiapas</a:t>
                  </a:r>
                </a:p>
              </p:txBody>
            </p:sp>
            <p:pic>
              <p:nvPicPr>
                <p:cNvPr id="38" name="Gráfico 37" descr="Marcador">
                  <a:extLst>
                    <a:ext uri="{FF2B5EF4-FFF2-40B4-BE49-F238E27FC236}">
                      <a16:creationId xmlns:a16="http://schemas.microsoft.com/office/drawing/2014/main" id="{C3D25590-012E-7F4E-8C2F-B1C1ABDD4FE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9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r:embed="rId2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765747" y="10210271"/>
                  <a:ext cx="597410" cy="597410"/>
                </a:xfrm>
                <a:prstGeom prst="rect">
                  <a:avLst/>
                </a:prstGeom>
              </p:spPr>
            </p:pic>
            <p:sp>
              <p:nvSpPr>
                <p:cNvPr id="39" name="CuadroTexto 38">
                  <a:extLst>
                    <a:ext uri="{FF2B5EF4-FFF2-40B4-BE49-F238E27FC236}">
                      <a16:creationId xmlns:a16="http://schemas.microsoft.com/office/drawing/2014/main" id="{F6773241-08E7-01C4-D70D-6324B7E62FF4}"/>
                    </a:ext>
                  </a:extLst>
                </p:cNvPr>
                <p:cNvSpPr txBox="1"/>
                <p:nvPr/>
              </p:nvSpPr>
              <p:spPr>
                <a:xfrm>
                  <a:off x="7496601" y="11486676"/>
                  <a:ext cx="3188677" cy="348813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sp3d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none"/>
              </p:style>
              <p:txBody>
                <a:bodyPr rot="0" spcFirstLastPara="1" vertOverflow="overflow" horzOverflow="overflow" vert="horz" wrap="square" lIns="50800" tIns="50800" rIns="50800" bIns="50800" numCol="1" spcCol="38100" rtlCol="0" anchor="ctr">
                  <a:spAutoFit/>
                </a:bodyPr>
                <a:lstStyle/>
                <a:p>
                  <a:pPr marL="0" marR="0" indent="0" algn="ctr" defTabSz="825500" rtl="0" fontAlgn="auto" latinLnBrk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MX" sz="1600" b="1" i="0" u="none" strike="noStrike" cap="none" spc="0" normalizeH="0" baseline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FillTx/>
                      <a:latin typeface="Helvetica Neue"/>
                      <a:ea typeface="Helvetica Neue"/>
                      <a:cs typeface="Helvetica Neue"/>
                      <a:sym typeface="Helvetica Neue"/>
                    </a:rPr>
                    <a:t>Oaxaca, Oaxaca </a:t>
                  </a:r>
                </a:p>
              </p:txBody>
            </p:sp>
            <p:pic>
              <p:nvPicPr>
                <p:cNvPr id="41" name="Gráfico 40" descr="Marcador">
                  <a:extLst>
                    <a:ext uri="{FF2B5EF4-FFF2-40B4-BE49-F238E27FC236}">
                      <a16:creationId xmlns:a16="http://schemas.microsoft.com/office/drawing/2014/main" id="{856CE64B-9773-FCC7-9ACA-2BB88329893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1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r:embed="rId2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028852" y="10380748"/>
                  <a:ext cx="597410" cy="597410"/>
                </a:xfrm>
                <a:prstGeom prst="rect">
                  <a:avLst/>
                </a:prstGeom>
              </p:spPr>
            </p:pic>
            <p:sp>
              <p:nvSpPr>
                <p:cNvPr id="42" name="CuadroTexto 41">
                  <a:extLst>
                    <a:ext uri="{FF2B5EF4-FFF2-40B4-BE49-F238E27FC236}">
                      <a16:creationId xmlns:a16="http://schemas.microsoft.com/office/drawing/2014/main" id="{D6A10F43-A5B2-C9A1-07EA-6B05E10D786C}"/>
                    </a:ext>
                  </a:extLst>
                </p:cNvPr>
                <p:cNvSpPr txBox="1"/>
                <p:nvPr/>
              </p:nvSpPr>
              <p:spPr>
                <a:xfrm>
                  <a:off x="5194899" y="11001412"/>
                  <a:ext cx="3188677" cy="348813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sp3d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none"/>
              </p:style>
              <p:txBody>
                <a:bodyPr rot="0" spcFirstLastPara="1" vertOverflow="overflow" horzOverflow="overflow" vert="horz" wrap="square" lIns="50800" tIns="50800" rIns="50800" bIns="50800" numCol="1" spcCol="38100" rtlCol="0" anchor="ctr">
                  <a:spAutoFit/>
                </a:bodyPr>
                <a:lstStyle/>
                <a:p>
                  <a:pPr marL="0" marR="0" indent="0" algn="ctr" defTabSz="825500" rtl="0" fontAlgn="auto" latinLnBrk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MX" sz="1600" b="1" i="0" u="none" strike="noStrike" cap="none" spc="0" normalizeH="0" baseline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FillTx/>
                      <a:latin typeface="Helvetica Neue"/>
                      <a:ea typeface="Helvetica Neue"/>
                      <a:cs typeface="Helvetica Neue"/>
                      <a:sym typeface="Helvetica Neue"/>
                    </a:rPr>
                    <a:t>Acapulco, Guerrero</a:t>
                  </a:r>
                </a:p>
              </p:txBody>
            </p:sp>
            <p:pic>
              <p:nvPicPr>
                <p:cNvPr id="44" name="Gráfico 43" descr="Marcador">
                  <a:extLst>
                    <a:ext uri="{FF2B5EF4-FFF2-40B4-BE49-F238E27FC236}">
                      <a16:creationId xmlns:a16="http://schemas.microsoft.com/office/drawing/2014/main" id="{692A0B3F-231C-BF45-606E-21B14A516DE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3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r:embed="rId2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311188" y="9015757"/>
                  <a:ext cx="597410" cy="597410"/>
                </a:xfrm>
                <a:prstGeom prst="rect">
                  <a:avLst/>
                </a:prstGeom>
              </p:spPr>
            </p:pic>
            <p:pic>
              <p:nvPicPr>
                <p:cNvPr id="45" name="Gráfico 44" descr="Marcador">
                  <a:extLst>
                    <a:ext uri="{FF2B5EF4-FFF2-40B4-BE49-F238E27FC236}">
                      <a16:creationId xmlns:a16="http://schemas.microsoft.com/office/drawing/2014/main" id="{335C6EAE-FB80-09EB-D0F7-92E86215266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5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r:embed="rId26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899191" y="5688182"/>
                  <a:ext cx="597410" cy="597410"/>
                </a:xfrm>
                <a:prstGeom prst="rect">
                  <a:avLst/>
                </a:prstGeom>
              </p:spPr>
            </p:pic>
            <p:pic>
              <p:nvPicPr>
                <p:cNvPr id="46" name="Gráfico 45" descr="Marcador">
                  <a:extLst>
                    <a:ext uri="{FF2B5EF4-FFF2-40B4-BE49-F238E27FC236}">
                      <a16:creationId xmlns:a16="http://schemas.microsoft.com/office/drawing/2014/main" id="{29FEB30C-1702-D101-A4C4-41F14BB6DF7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7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r:embed="rId28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1314785" y="3669908"/>
                  <a:ext cx="571526" cy="571526"/>
                </a:xfrm>
                <a:prstGeom prst="rect">
                  <a:avLst/>
                </a:prstGeom>
              </p:spPr>
            </p:pic>
            <p:pic>
              <p:nvPicPr>
                <p:cNvPr id="47" name="Gráfico 46" descr="Marcador">
                  <a:extLst>
                    <a:ext uri="{FF2B5EF4-FFF2-40B4-BE49-F238E27FC236}">
                      <a16:creationId xmlns:a16="http://schemas.microsoft.com/office/drawing/2014/main" id="{B6702BF7-E1A5-23D1-51C0-4EC8C736DA5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9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r:embed="rId3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324397" y="8413777"/>
                  <a:ext cx="597410" cy="597410"/>
                </a:xfrm>
                <a:prstGeom prst="rect">
                  <a:avLst/>
                </a:prstGeom>
              </p:spPr>
            </p:pic>
            <p:sp>
              <p:nvSpPr>
                <p:cNvPr id="49" name="CuadroTexto 48">
                  <a:extLst>
                    <a:ext uri="{FF2B5EF4-FFF2-40B4-BE49-F238E27FC236}">
                      <a16:creationId xmlns:a16="http://schemas.microsoft.com/office/drawing/2014/main" id="{FCE71D3F-2AB4-3AA3-3A6F-412718D49E64}"/>
                    </a:ext>
                  </a:extLst>
                </p:cNvPr>
                <p:cNvSpPr txBox="1"/>
                <p:nvPr/>
              </p:nvSpPr>
              <p:spPr>
                <a:xfrm>
                  <a:off x="3270432" y="10292013"/>
                  <a:ext cx="3188677" cy="348813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sp3d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none"/>
              </p:style>
              <p:txBody>
                <a:bodyPr rot="0" spcFirstLastPara="1" vertOverflow="overflow" horzOverflow="overflow" vert="horz" wrap="square" lIns="50800" tIns="50800" rIns="50800" bIns="50800" numCol="1" spcCol="38100" rtlCol="0" anchor="ctr">
                  <a:spAutoFit/>
                </a:bodyPr>
                <a:lstStyle/>
                <a:p>
                  <a:pPr marL="0" marR="0" indent="0" algn="ctr" defTabSz="825500" rtl="0" fontAlgn="auto" latinLnBrk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MX" sz="1600" b="1" i="0" u="none" strike="noStrike" cap="none" spc="0" normalizeH="0" baseline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FillTx/>
                      <a:latin typeface="Helvetica Neue"/>
                      <a:ea typeface="Helvetica Neue"/>
                      <a:cs typeface="Helvetica Neue"/>
                      <a:sym typeface="Helvetica Neue"/>
                    </a:rPr>
                    <a:t>Morelia, Michoacán</a:t>
                  </a:r>
                </a:p>
              </p:txBody>
            </p:sp>
            <p:sp>
              <p:nvSpPr>
                <p:cNvPr id="50" name="CuadroTexto 49">
                  <a:extLst>
                    <a:ext uri="{FF2B5EF4-FFF2-40B4-BE49-F238E27FC236}">
                      <a16:creationId xmlns:a16="http://schemas.microsoft.com/office/drawing/2014/main" id="{51838C05-0E36-7057-8B39-F0DD01EBB669}"/>
                    </a:ext>
                  </a:extLst>
                </p:cNvPr>
                <p:cNvSpPr txBox="1"/>
                <p:nvPr/>
              </p:nvSpPr>
              <p:spPr>
                <a:xfrm>
                  <a:off x="2041324" y="9068231"/>
                  <a:ext cx="3188677" cy="348813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sp3d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none"/>
              </p:style>
              <p:txBody>
                <a:bodyPr rot="0" spcFirstLastPara="1" vertOverflow="overflow" horzOverflow="overflow" vert="horz" wrap="square" lIns="50800" tIns="50800" rIns="50800" bIns="50800" numCol="1" spcCol="38100" rtlCol="0" anchor="ctr">
                  <a:spAutoFit/>
                </a:bodyPr>
                <a:lstStyle/>
                <a:p>
                  <a:pPr marL="0" marR="0" indent="0" algn="ctr" defTabSz="825500" rtl="0" fontAlgn="auto" latinLnBrk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MX" sz="1600" b="1" i="0" u="none" strike="noStrike" cap="none" spc="0" normalizeH="0" baseline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FillTx/>
                      <a:latin typeface="Helvetica Neue"/>
                      <a:ea typeface="Helvetica Neue"/>
                      <a:cs typeface="Helvetica Neue"/>
                      <a:sym typeface="Helvetica Neue"/>
                    </a:rPr>
                    <a:t>Guadalajara, Jalisco</a:t>
                  </a:r>
                </a:p>
              </p:txBody>
            </p:sp>
            <p:sp>
              <p:nvSpPr>
                <p:cNvPr id="51" name="CuadroTexto 50">
                  <a:extLst>
                    <a:ext uri="{FF2B5EF4-FFF2-40B4-BE49-F238E27FC236}">
                      <a16:creationId xmlns:a16="http://schemas.microsoft.com/office/drawing/2014/main" id="{0CE06880-5A4A-91EB-483F-287B3FDD0171}"/>
                    </a:ext>
                  </a:extLst>
                </p:cNvPr>
                <p:cNvSpPr txBox="1"/>
                <p:nvPr/>
              </p:nvSpPr>
              <p:spPr>
                <a:xfrm>
                  <a:off x="7327557" y="5538939"/>
                  <a:ext cx="3188677" cy="348813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sp3d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none"/>
              </p:style>
              <p:txBody>
                <a:bodyPr rot="0" spcFirstLastPara="1" vertOverflow="overflow" horzOverflow="overflow" vert="horz" wrap="square" lIns="50800" tIns="50800" rIns="50800" bIns="50800" numCol="1" spcCol="38100" rtlCol="0" anchor="ctr">
                  <a:spAutoFit/>
                </a:bodyPr>
                <a:lstStyle/>
                <a:p>
                  <a:pPr marL="0" marR="0" indent="0" algn="ctr" defTabSz="825500" rtl="0" fontAlgn="auto" latinLnBrk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MX" sz="1600" b="1" i="0" u="none" strike="noStrike" cap="none" spc="0" normalizeH="0" baseline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FillTx/>
                      <a:latin typeface="Helvetica Neue"/>
                      <a:ea typeface="Helvetica Neue"/>
                      <a:cs typeface="Helvetica Neue"/>
                      <a:sym typeface="Helvetica Neue"/>
                    </a:rPr>
                    <a:t>Monterrey, Nuevo León</a:t>
                  </a:r>
                </a:p>
              </p:txBody>
            </p:sp>
            <p:sp>
              <p:nvSpPr>
                <p:cNvPr id="52" name="CuadroTexto 51">
                  <a:extLst>
                    <a:ext uri="{FF2B5EF4-FFF2-40B4-BE49-F238E27FC236}">
                      <a16:creationId xmlns:a16="http://schemas.microsoft.com/office/drawing/2014/main" id="{3D1D01BE-2595-9A5A-0514-CF3FAFE9A3E1}"/>
                    </a:ext>
                  </a:extLst>
                </p:cNvPr>
                <p:cNvSpPr txBox="1"/>
                <p:nvPr/>
              </p:nvSpPr>
              <p:spPr>
                <a:xfrm>
                  <a:off x="11401293" y="3918005"/>
                  <a:ext cx="3188677" cy="348813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sp3d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none"/>
              </p:style>
              <p:txBody>
                <a:bodyPr rot="0" spcFirstLastPara="1" vertOverflow="overflow" horzOverflow="overflow" vert="horz" wrap="square" lIns="50800" tIns="50800" rIns="50800" bIns="50800" numCol="1" spcCol="38100" rtlCol="0" anchor="ctr">
                  <a:spAutoFit/>
                </a:bodyPr>
                <a:lstStyle/>
                <a:p>
                  <a:pPr marL="0" marR="0" indent="0" algn="ctr" defTabSz="825500" rtl="0" fontAlgn="auto" latinLnBrk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MX" sz="1600" b="1" i="0" u="none" strike="noStrike" cap="none" spc="0" normalizeH="0" baseline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FillTx/>
                      <a:latin typeface="Helvetica Neue"/>
                      <a:ea typeface="Helvetica Neue"/>
                      <a:cs typeface="Helvetica Neue"/>
                      <a:sym typeface="Helvetica Neue"/>
                    </a:rPr>
                    <a:t>Emiliano Zapata, Morelos</a:t>
                  </a:r>
                </a:p>
              </p:txBody>
            </p:sp>
            <p:sp>
              <p:nvSpPr>
                <p:cNvPr id="53" name="CuadroTexto 52">
                  <a:extLst>
                    <a:ext uri="{FF2B5EF4-FFF2-40B4-BE49-F238E27FC236}">
                      <a16:creationId xmlns:a16="http://schemas.microsoft.com/office/drawing/2014/main" id="{A8533179-4DEA-C6DE-F2A7-A86EAD607F1D}"/>
                    </a:ext>
                  </a:extLst>
                </p:cNvPr>
                <p:cNvSpPr txBox="1"/>
                <p:nvPr/>
              </p:nvSpPr>
              <p:spPr>
                <a:xfrm>
                  <a:off x="8742259" y="2794240"/>
                  <a:ext cx="3188677" cy="348813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sp3d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none"/>
              </p:style>
              <p:txBody>
                <a:bodyPr rot="0" spcFirstLastPara="1" vertOverflow="overflow" horzOverflow="overflow" vert="horz" wrap="square" lIns="50800" tIns="50800" rIns="50800" bIns="50800" numCol="1" spcCol="38100" rtlCol="0" anchor="ctr">
                  <a:spAutoFit/>
                </a:bodyPr>
                <a:lstStyle/>
                <a:p>
                  <a:pPr marL="0" marR="0" indent="0" algn="ctr" defTabSz="825500" rtl="0" fontAlgn="auto" latinLnBrk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MX" sz="1600" b="1" i="0" u="none" strike="noStrike" cap="none" spc="0" normalizeH="0" baseline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FillTx/>
                      <a:latin typeface="Helvetica Neue"/>
                      <a:ea typeface="Helvetica Neue"/>
                      <a:cs typeface="Helvetica Neue"/>
                      <a:sym typeface="Helvetica Neue"/>
                    </a:rPr>
                    <a:t>Ciudad de México</a:t>
                  </a:r>
                </a:p>
              </p:txBody>
            </p:sp>
            <p:pic>
              <p:nvPicPr>
                <p:cNvPr id="54" name="Gráfico 53" descr="Marcador">
                  <a:extLst>
                    <a:ext uri="{FF2B5EF4-FFF2-40B4-BE49-F238E27FC236}">
                      <a16:creationId xmlns:a16="http://schemas.microsoft.com/office/drawing/2014/main" id="{9E795CB6-9645-437C-D926-FA261FC718E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7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r:embed="rId31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4652978" y="71164"/>
                  <a:ext cx="571526" cy="571526"/>
                </a:xfrm>
                <a:prstGeom prst="rect">
                  <a:avLst/>
                </a:prstGeom>
              </p:spPr>
            </p:pic>
            <p:pic>
              <p:nvPicPr>
                <p:cNvPr id="55" name="Gráfico 54" descr="Marcador">
                  <a:extLst>
                    <a:ext uri="{FF2B5EF4-FFF2-40B4-BE49-F238E27FC236}">
                      <a16:creationId xmlns:a16="http://schemas.microsoft.com/office/drawing/2014/main" id="{49044EC4-2F78-632D-A9F1-F0B07FF09D3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5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r:embed="rId3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4648921" y="606538"/>
                  <a:ext cx="571526" cy="571526"/>
                </a:xfrm>
                <a:prstGeom prst="rect">
                  <a:avLst/>
                </a:prstGeom>
              </p:spPr>
            </p:pic>
            <p:pic>
              <p:nvPicPr>
                <p:cNvPr id="56" name="Gráfico 55" descr="Marcador">
                  <a:extLst>
                    <a:ext uri="{FF2B5EF4-FFF2-40B4-BE49-F238E27FC236}">
                      <a16:creationId xmlns:a16="http://schemas.microsoft.com/office/drawing/2014/main" id="{8B3FEFE8-8A57-B043-235A-6718C83AE5D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3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r:embed="rId3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4648921" y="1179819"/>
                  <a:ext cx="571526" cy="571526"/>
                </a:xfrm>
                <a:prstGeom prst="rect">
                  <a:avLst/>
                </a:prstGeom>
              </p:spPr>
            </p:pic>
            <p:pic>
              <p:nvPicPr>
                <p:cNvPr id="57" name="Gráfico 56" descr="Marcador">
                  <a:extLst>
                    <a:ext uri="{FF2B5EF4-FFF2-40B4-BE49-F238E27FC236}">
                      <a16:creationId xmlns:a16="http://schemas.microsoft.com/office/drawing/2014/main" id="{2B117E3B-B1B3-70A0-AD49-43F0A55F595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7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r:embed="rId35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4682366" y="2422989"/>
                  <a:ext cx="571526" cy="571526"/>
                </a:xfrm>
                <a:prstGeom prst="rect">
                  <a:avLst/>
                </a:prstGeom>
              </p:spPr>
            </p:pic>
            <p:pic>
              <p:nvPicPr>
                <p:cNvPr id="58" name="Gráfico 57" descr="Marcador">
                  <a:extLst>
                    <a:ext uri="{FF2B5EF4-FFF2-40B4-BE49-F238E27FC236}">
                      <a16:creationId xmlns:a16="http://schemas.microsoft.com/office/drawing/2014/main" id="{946132BC-1FA1-5429-0FF0-DAB8EAFCD16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9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r:embed="rId2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6370181" y="3718205"/>
                  <a:ext cx="597410" cy="597410"/>
                </a:xfrm>
                <a:prstGeom prst="rect">
                  <a:avLst/>
                </a:prstGeom>
              </p:spPr>
            </p:pic>
            <p:pic>
              <p:nvPicPr>
                <p:cNvPr id="59" name="Gráfico 58" descr="Marcador">
                  <a:extLst>
                    <a:ext uri="{FF2B5EF4-FFF2-40B4-BE49-F238E27FC236}">
                      <a16:creationId xmlns:a16="http://schemas.microsoft.com/office/drawing/2014/main" id="{54804625-191C-AEA6-CFB2-F78591BBE05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6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r:embed="rId37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6369548" y="4296560"/>
                  <a:ext cx="597410" cy="597410"/>
                </a:xfrm>
                <a:prstGeom prst="rect">
                  <a:avLst/>
                </a:prstGeom>
              </p:spPr>
            </p:pic>
            <p:pic>
              <p:nvPicPr>
                <p:cNvPr id="60" name="Gráfico 59" descr="Marcador">
                  <a:extLst>
                    <a:ext uri="{FF2B5EF4-FFF2-40B4-BE49-F238E27FC236}">
                      <a16:creationId xmlns:a16="http://schemas.microsoft.com/office/drawing/2014/main" id="{F5C42AB9-5C09-6A3C-FB01-34529C56B5F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8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r:embed="rId39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4682366" y="3037156"/>
                  <a:ext cx="597410" cy="597410"/>
                </a:xfrm>
                <a:prstGeom prst="rect">
                  <a:avLst/>
                </a:prstGeom>
              </p:spPr>
            </p:pic>
            <p:pic>
              <p:nvPicPr>
                <p:cNvPr id="62" name="Gráfico 61" descr="Marcador">
                  <a:extLst>
                    <a:ext uri="{FF2B5EF4-FFF2-40B4-BE49-F238E27FC236}">
                      <a16:creationId xmlns:a16="http://schemas.microsoft.com/office/drawing/2014/main" id="{77C5B8DA-D6E1-5F9F-0B90-293E0574110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3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r:embed="rId4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6369548" y="4873650"/>
                  <a:ext cx="597410" cy="597410"/>
                </a:xfrm>
                <a:prstGeom prst="rect">
                  <a:avLst/>
                </a:prstGeom>
              </p:spPr>
            </p:pic>
            <p:pic>
              <p:nvPicPr>
                <p:cNvPr id="63" name="Gráfico 62" descr="Marcador">
                  <a:extLst>
                    <a:ext uri="{FF2B5EF4-FFF2-40B4-BE49-F238E27FC236}">
                      <a16:creationId xmlns:a16="http://schemas.microsoft.com/office/drawing/2014/main" id="{C8DB1C05-666B-A883-2583-F0849669A81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9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r:embed="rId3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6369548" y="5426006"/>
                  <a:ext cx="597410" cy="597410"/>
                </a:xfrm>
                <a:prstGeom prst="rect">
                  <a:avLst/>
                </a:prstGeom>
              </p:spPr>
            </p:pic>
            <p:pic>
              <p:nvPicPr>
                <p:cNvPr id="129" name="Gráfico 128" descr="Marcador">
                  <a:extLst>
                    <a:ext uri="{FF2B5EF4-FFF2-40B4-BE49-F238E27FC236}">
                      <a16:creationId xmlns:a16="http://schemas.microsoft.com/office/drawing/2014/main" id="{3090C35D-A456-AAA3-FC23-7016C8C95E2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5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r:embed="rId26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6369548" y="5999414"/>
                  <a:ext cx="597410" cy="597410"/>
                </a:xfrm>
                <a:prstGeom prst="rect">
                  <a:avLst/>
                </a:prstGeom>
              </p:spPr>
            </p:pic>
            <p:sp>
              <p:nvSpPr>
                <p:cNvPr id="130" name="CuadroTexto 129">
                  <a:extLst>
                    <a:ext uri="{FF2B5EF4-FFF2-40B4-BE49-F238E27FC236}">
                      <a16:creationId xmlns:a16="http://schemas.microsoft.com/office/drawing/2014/main" id="{87B8F410-96A1-ECE6-4B0E-99445D203033}"/>
                    </a:ext>
                  </a:extLst>
                </p:cNvPr>
                <p:cNvSpPr txBox="1"/>
                <p:nvPr/>
              </p:nvSpPr>
              <p:spPr>
                <a:xfrm>
                  <a:off x="15124697" y="185078"/>
                  <a:ext cx="5932749" cy="379591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sp3d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none"/>
              </p:style>
              <p:txBody>
                <a:bodyPr rot="0" spcFirstLastPara="1" vertOverflow="overflow" horzOverflow="overflow" vert="horz" wrap="square" lIns="50800" tIns="50800" rIns="50800" bIns="50800" numCol="1" spcCol="38100" rtlCol="0" anchor="ctr">
                  <a:spAutoFit/>
                </a:bodyPr>
                <a:lstStyle/>
                <a:p>
                  <a:pPr marL="0" marR="0" indent="0" algn="l" defTabSz="825500" rtl="0" fontAlgn="auto" latinLnBrk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MX" sz="1800" b="0" u="none" strike="noStrike" cap="none" spc="0" normalizeH="0" baseline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FillTx/>
                      <a:latin typeface="Helvetica" pitchFamily="2" charset="0"/>
                      <a:sym typeface="Helvetica Neue"/>
                    </a:rPr>
                    <a:t>Hospital  General “Dr Manuel Gea González”, </a:t>
                  </a:r>
                  <a:r>
                    <a:rPr kumimoji="0" lang="es-MX" sz="1800" b="0" i="1" u="none" strike="noStrike" cap="none" spc="0" normalizeH="0" baseline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FillTx/>
                      <a:latin typeface="Helvetica" pitchFamily="2" charset="0"/>
                      <a:sym typeface="Helvetica Neue"/>
                    </a:rPr>
                    <a:t>n</a:t>
                  </a:r>
                  <a:r>
                    <a:rPr kumimoji="0" lang="es-MX" sz="1800" b="0" u="none" strike="noStrike" cap="none" spc="0" normalizeH="0" baseline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FillTx/>
                      <a:latin typeface="Helvetica" pitchFamily="2" charset="0"/>
                      <a:sym typeface="Helvetica Neue"/>
                    </a:rPr>
                    <a:t>= 90</a:t>
                  </a:r>
                </a:p>
              </p:txBody>
            </p:sp>
            <p:sp>
              <p:nvSpPr>
                <p:cNvPr id="131" name="CuadroTexto 130">
                  <a:extLst>
                    <a:ext uri="{FF2B5EF4-FFF2-40B4-BE49-F238E27FC236}">
                      <a16:creationId xmlns:a16="http://schemas.microsoft.com/office/drawing/2014/main" id="{71664345-33A1-8C8C-188E-7193D5697404}"/>
                    </a:ext>
                  </a:extLst>
                </p:cNvPr>
                <p:cNvSpPr txBox="1"/>
                <p:nvPr/>
              </p:nvSpPr>
              <p:spPr>
                <a:xfrm>
                  <a:off x="15138615" y="694073"/>
                  <a:ext cx="5932749" cy="379591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sp3d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none"/>
              </p:style>
              <p:txBody>
                <a:bodyPr rot="0" spcFirstLastPara="1" vertOverflow="overflow" horzOverflow="overflow" vert="horz" wrap="square" lIns="50800" tIns="50800" rIns="50800" bIns="50800" numCol="1" spcCol="38100" rtlCol="0" anchor="ctr">
                  <a:spAutoFit/>
                </a:bodyPr>
                <a:lstStyle/>
                <a:p>
                  <a:pPr marL="0" marR="0" indent="0" algn="l" defTabSz="825500" rtl="0" fontAlgn="auto" latinLnBrk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MX" sz="1800" b="0" u="none" strike="noStrike" cap="none" spc="0" normalizeH="0" baseline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FillTx/>
                      <a:latin typeface="Helvetica" pitchFamily="2" charset="0"/>
                      <a:sym typeface="Helvetica Neue"/>
                    </a:rPr>
                    <a:t>Instituto Nacional de Cancerología, </a:t>
                  </a:r>
                  <a:r>
                    <a:rPr kumimoji="0" lang="es-MX" sz="1800" b="0" i="1" u="none" strike="noStrike" cap="none" spc="0" normalizeH="0" baseline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FillTx/>
                      <a:latin typeface="Helvetica" pitchFamily="2" charset="0"/>
                      <a:sym typeface="Helvetica Neue"/>
                    </a:rPr>
                    <a:t>n</a:t>
                  </a:r>
                  <a:r>
                    <a:rPr kumimoji="0" lang="es-MX" sz="1800" b="0" u="none" strike="noStrike" cap="none" spc="0" normalizeH="0" baseline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FillTx/>
                      <a:latin typeface="Helvetica" pitchFamily="2" charset="0"/>
                      <a:sym typeface="Helvetica Neue"/>
                    </a:rPr>
                    <a:t>=10</a:t>
                  </a:r>
                </a:p>
              </p:txBody>
            </p:sp>
            <p:sp>
              <p:nvSpPr>
                <p:cNvPr id="132" name="CuadroTexto 131">
                  <a:extLst>
                    <a:ext uri="{FF2B5EF4-FFF2-40B4-BE49-F238E27FC236}">
                      <a16:creationId xmlns:a16="http://schemas.microsoft.com/office/drawing/2014/main" id="{75070332-3E4F-EA8D-E69E-743920E43542}"/>
                    </a:ext>
                  </a:extLst>
                </p:cNvPr>
                <p:cNvSpPr txBox="1"/>
                <p:nvPr/>
              </p:nvSpPr>
              <p:spPr>
                <a:xfrm>
                  <a:off x="15163159" y="1257532"/>
                  <a:ext cx="5932749" cy="379591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sp3d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none"/>
              </p:style>
              <p:txBody>
                <a:bodyPr rot="0" spcFirstLastPara="1" vertOverflow="overflow" horzOverflow="overflow" vert="horz" wrap="square" lIns="50800" tIns="50800" rIns="50800" bIns="50800" numCol="1" spcCol="38100" rtlCol="0" anchor="ctr">
                  <a:spAutoFit/>
                </a:bodyPr>
                <a:lstStyle/>
                <a:p>
                  <a:pPr marL="0" marR="0" indent="0" algn="l" defTabSz="825500" rtl="0" fontAlgn="auto" latinLnBrk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lang="es-MX" sz="1800" b="0" u="none" strike="noStrike" dirty="0">
                      <a:solidFill>
                        <a:schemeClr val="tx1"/>
                      </a:solidFill>
                      <a:effectLst/>
                      <a:latin typeface="Helvetica" pitchFamily="2" charset="0"/>
                    </a:rPr>
                    <a:t>Centro Médico Nacional “La Raza”</a:t>
                  </a:r>
                  <a:r>
                    <a:rPr kumimoji="0" lang="es-MX" sz="1800" b="0" u="none" strike="noStrike" cap="none" spc="0" normalizeH="0" baseline="0" dirty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FillTx/>
                      <a:latin typeface="Helvetica" pitchFamily="2" charset="0"/>
                      <a:sym typeface="Helvetica Neue"/>
                    </a:rPr>
                    <a:t>, </a:t>
                  </a:r>
                  <a:r>
                    <a:rPr kumimoji="0" lang="es-MX" sz="1800" b="0" i="1" u="none" strike="noStrike" cap="none" spc="0" normalizeH="0" baseline="0" dirty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FillTx/>
                      <a:latin typeface="Helvetica" pitchFamily="2" charset="0"/>
                      <a:sym typeface="Helvetica Neue"/>
                    </a:rPr>
                    <a:t>n</a:t>
                  </a:r>
                  <a:r>
                    <a:rPr kumimoji="0" lang="es-MX" sz="1800" b="0" u="none" strike="noStrike" cap="none" spc="0" normalizeH="0" baseline="0" dirty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FillTx/>
                      <a:latin typeface="Helvetica" pitchFamily="2" charset="0"/>
                      <a:sym typeface="Helvetica Neue"/>
                    </a:rPr>
                    <a:t>= 7</a:t>
                  </a:r>
                </a:p>
              </p:txBody>
            </p:sp>
            <p:sp>
              <p:nvSpPr>
                <p:cNvPr id="133" name="CuadroTexto 132">
                  <a:extLst>
                    <a:ext uri="{FF2B5EF4-FFF2-40B4-BE49-F238E27FC236}">
                      <a16:creationId xmlns:a16="http://schemas.microsoft.com/office/drawing/2014/main" id="{6C62AFBE-12AF-C5E7-ADBF-18392610A2C8}"/>
                    </a:ext>
                  </a:extLst>
                </p:cNvPr>
                <p:cNvSpPr txBox="1"/>
                <p:nvPr/>
              </p:nvSpPr>
              <p:spPr>
                <a:xfrm>
                  <a:off x="15179255" y="2555567"/>
                  <a:ext cx="5932749" cy="379591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sp3d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none"/>
              </p:style>
              <p:txBody>
                <a:bodyPr rot="0" spcFirstLastPara="1" vertOverflow="overflow" horzOverflow="overflow" vert="horz" wrap="square" lIns="50800" tIns="50800" rIns="50800" bIns="50800" numCol="1" spcCol="38100" rtlCol="0" anchor="ctr">
                  <a:spAutoFit/>
                </a:bodyPr>
                <a:lstStyle/>
                <a:p>
                  <a:pPr marL="0" marR="0" indent="0" algn="l" defTabSz="825500" rtl="0" fontAlgn="auto" latinLnBrk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lang="es-MX" sz="1800" b="0" u="none" strike="noStrike" dirty="0">
                      <a:solidFill>
                        <a:schemeClr val="tx1"/>
                      </a:solidFill>
                      <a:effectLst/>
                      <a:latin typeface="Helvetica" pitchFamily="2" charset="0"/>
                    </a:rPr>
                    <a:t>Hospital del Niño Morelense</a:t>
                  </a:r>
                  <a:r>
                    <a:rPr kumimoji="0" lang="es-MX" sz="1800" b="0" u="none" strike="noStrike" cap="none" spc="0" normalizeH="0" baseline="0" dirty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FillTx/>
                      <a:latin typeface="Helvetica" pitchFamily="2" charset="0"/>
                      <a:sym typeface="Helvetica Neue"/>
                    </a:rPr>
                    <a:t>, </a:t>
                  </a:r>
                  <a:r>
                    <a:rPr kumimoji="0" lang="es-MX" sz="1800" b="0" i="1" u="none" strike="noStrike" cap="none" spc="0" normalizeH="0" baseline="0" dirty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FillTx/>
                      <a:latin typeface="Helvetica" pitchFamily="2" charset="0"/>
                      <a:sym typeface="Helvetica Neue"/>
                    </a:rPr>
                    <a:t>n</a:t>
                  </a:r>
                  <a:r>
                    <a:rPr kumimoji="0" lang="es-MX" sz="1800" b="0" u="none" strike="noStrike" cap="none" spc="0" normalizeH="0" baseline="0" dirty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FillTx/>
                      <a:latin typeface="Helvetica" pitchFamily="2" charset="0"/>
                      <a:sym typeface="Helvetica Neue"/>
                    </a:rPr>
                    <a:t>= 12</a:t>
                  </a:r>
                </a:p>
              </p:txBody>
            </p:sp>
            <p:sp>
              <p:nvSpPr>
                <p:cNvPr id="134" name="CuadroTexto 133">
                  <a:extLst>
                    <a:ext uri="{FF2B5EF4-FFF2-40B4-BE49-F238E27FC236}">
                      <a16:creationId xmlns:a16="http://schemas.microsoft.com/office/drawing/2014/main" id="{B2114F3C-CB70-12D4-F579-E2B1BE45B1C5}"/>
                    </a:ext>
                  </a:extLst>
                </p:cNvPr>
                <p:cNvSpPr txBox="1"/>
                <p:nvPr/>
              </p:nvSpPr>
              <p:spPr>
                <a:xfrm>
                  <a:off x="15224962" y="3062463"/>
                  <a:ext cx="5932749" cy="656590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sp3d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none"/>
              </p:style>
              <p:txBody>
                <a:bodyPr rot="0" spcFirstLastPara="1" vertOverflow="overflow" horzOverflow="overflow" vert="horz" wrap="square" lIns="50800" tIns="50800" rIns="50800" bIns="50800" numCol="1" spcCol="38100" rtlCol="0" anchor="ctr">
                  <a:spAutoFit/>
                </a:bodyPr>
                <a:lstStyle/>
                <a:p>
                  <a:pPr marL="0" marR="0" indent="0" algn="l" defTabSz="825500" rtl="0" fontAlgn="auto" latinLnBrk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lang="es-MX" sz="1800" b="0" u="none" strike="noStrike" dirty="0">
                      <a:solidFill>
                        <a:schemeClr val="tx1"/>
                      </a:solidFill>
                      <a:effectLst/>
                      <a:latin typeface="Helvetica" pitchFamily="2" charset="0"/>
                    </a:rPr>
                    <a:t>Hospital Regional de Alta Especialidad “Ciudad Salud”</a:t>
                  </a:r>
                  <a:r>
                    <a:rPr kumimoji="0" lang="es-MX" sz="1800" b="0" u="none" strike="noStrike" cap="none" spc="0" normalizeH="0" baseline="0" dirty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FillTx/>
                      <a:latin typeface="Helvetica" pitchFamily="2" charset="0"/>
                      <a:sym typeface="Helvetica Neue"/>
                    </a:rPr>
                    <a:t>, </a:t>
                  </a:r>
                  <a:r>
                    <a:rPr kumimoji="0" lang="es-MX" sz="1800" b="0" i="1" u="none" strike="noStrike" cap="none" spc="0" normalizeH="0" baseline="0" dirty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FillTx/>
                      <a:latin typeface="Helvetica" pitchFamily="2" charset="0"/>
                      <a:sym typeface="Helvetica Neue"/>
                    </a:rPr>
                    <a:t>n</a:t>
                  </a:r>
                  <a:r>
                    <a:rPr kumimoji="0" lang="es-MX" sz="1800" b="0" u="none" strike="noStrike" cap="none" spc="0" normalizeH="0" baseline="0" dirty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FillTx/>
                      <a:latin typeface="Helvetica" pitchFamily="2" charset="0"/>
                      <a:sym typeface="Helvetica Neue"/>
                    </a:rPr>
                    <a:t>= 16</a:t>
                  </a:r>
                </a:p>
              </p:txBody>
            </p:sp>
            <p:sp>
              <p:nvSpPr>
                <p:cNvPr id="135" name="CuadroTexto 134">
                  <a:extLst>
                    <a:ext uri="{FF2B5EF4-FFF2-40B4-BE49-F238E27FC236}">
                      <a16:creationId xmlns:a16="http://schemas.microsoft.com/office/drawing/2014/main" id="{3B0258A6-925C-4EA0-526E-BDA0405AE5F7}"/>
                    </a:ext>
                  </a:extLst>
                </p:cNvPr>
                <p:cNvSpPr txBox="1"/>
                <p:nvPr/>
              </p:nvSpPr>
              <p:spPr>
                <a:xfrm>
                  <a:off x="16902640" y="3797137"/>
                  <a:ext cx="5932749" cy="379591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sp3d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none"/>
              </p:style>
              <p:txBody>
                <a:bodyPr rot="0" spcFirstLastPara="1" vertOverflow="overflow" horzOverflow="overflow" vert="horz" wrap="square" lIns="50800" tIns="50800" rIns="50800" bIns="50800" numCol="1" spcCol="38100" rtlCol="0" anchor="ctr">
                  <a:spAutoFit/>
                </a:bodyPr>
                <a:lstStyle/>
                <a:p>
                  <a:pPr marL="0" marR="0" indent="0" algn="l" defTabSz="825500" rtl="0" fontAlgn="auto" latinLnBrk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MX" sz="1800" b="0" u="none" strike="noStrike" cap="none" spc="0" normalizeH="0" baseline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FillTx/>
                      <a:latin typeface="Helvetica" pitchFamily="2" charset="0"/>
                      <a:sym typeface="Helvetica Neue"/>
                    </a:rPr>
                    <a:t>Hospital de la Niñez Oaxaqueña, </a:t>
                  </a:r>
                  <a:r>
                    <a:rPr kumimoji="0" lang="es-MX" sz="1800" b="0" i="1" u="none" strike="noStrike" cap="none" spc="0" normalizeH="0" baseline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FillTx/>
                      <a:latin typeface="Helvetica" pitchFamily="2" charset="0"/>
                      <a:sym typeface="Helvetica Neue"/>
                    </a:rPr>
                    <a:t>n</a:t>
                  </a:r>
                  <a:r>
                    <a:rPr kumimoji="0" lang="es-MX" sz="1800" b="0" u="none" strike="noStrike" cap="none" spc="0" normalizeH="0" baseline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FillTx/>
                      <a:latin typeface="Helvetica" pitchFamily="2" charset="0"/>
                      <a:sym typeface="Helvetica Neue"/>
                    </a:rPr>
                    <a:t>= 42</a:t>
                  </a:r>
                </a:p>
              </p:txBody>
            </p:sp>
            <p:sp>
              <p:nvSpPr>
                <p:cNvPr id="136" name="CuadroTexto 135">
                  <a:extLst>
                    <a:ext uri="{FF2B5EF4-FFF2-40B4-BE49-F238E27FC236}">
                      <a16:creationId xmlns:a16="http://schemas.microsoft.com/office/drawing/2014/main" id="{84CE5D25-12C6-4627-FF6F-48FF2B6F255E}"/>
                    </a:ext>
                  </a:extLst>
                </p:cNvPr>
                <p:cNvSpPr txBox="1"/>
                <p:nvPr/>
              </p:nvSpPr>
              <p:spPr>
                <a:xfrm>
                  <a:off x="16902640" y="4407100"/>
                  <a:ext cx="5932749" cy="379591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sp3d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none"/>
              </p:style>
              <p:txBody>
                <a:bodyPr rot="0" spcFirstLastPara="1" vertOverflow="overflow" horzOverflow="overflow" vert="horz" wrap="square" lIns="50800" tIns="50800" rIns="50800" bIns="50800" numCol="1" spcCol="38100" rtlCol="0" anchor="ctr">
                  <a:spAutoFit/>
                </a:bodyPr>
                <a:lstStyle/>
                <a:p>
                  <a:pPr marL="0" marR="0" indent="0" algn="l" defTabSz="825500" rtl="0" fontAlgn="auto" latinLnBrk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MX" sz="1800" b="0" u="none" strike="noStrike" cap="none" spc="0" normalizeH="0" baseline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FillTx/>
                      <a:latin typeface="Helvetica" pitchFamily="2" charset="0"/>
                      <a:sym typeface="Helvetica Neue"/>
                    </a:rPr>
                    <a:t>Hospital General Acapulco, </a:t>
                  </a:r>
                  <a:r>
                    <a:rPr kumimoji="0" lang="es-MX" sz="1800" b="0" i="1" u="none" strike="noStrike" cap="none" spc="0" normalizeH="0" baseline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FillTx/>
                      <a:latin typeface="Helvetica" pitchFamily="2" charset="0"/>
                      <a:sym typeface="Helvetica Neue"/>
                    </a:rPr>
                    <a:t>n</a:t>
                  </a:r>
                  <a:r>
                    <a:rPr kumimoji="0" lang="es-MX" sz="1800" b="0" u="none" strike="noStrike" cap="none" spc="0" normalizeH="0" baseline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FillTx/>
                      <a:latin typeface="Helvetica" pitchFamily="2" charset="0"/>
                      <a:sym typeface="Helvetica Neue"/>
                    </a:rPr>
                    <a:t>= 6</a:t>
                  </a:r>
                </a:p>
              </p:txBody>
            </p:sp>
            <p:sp>
              <p:nvSpPr>
                <p:cNvPr id="137" name="CuadroTexto 136">
                  <a:extLst>
                    <a:ext uri="{FF2B5EF4-FFF2-40B4-BE49-F238E27FC236}">
                      <a16:creationId xmlns:a16="http://schemas.microsoft.com/office/drawing/2014/main" id="{78C72FF1-280E-34E7-AA16-9375016F2EEE}"/>
                    </a:ext>
                  </a:extLst>
                </p:cNvPr>
                <p:cNvSpPr txBox="1"/>
                <p:nvPr/>
              </p:nvSpPr>
              <p:spPr>
                <a:xfrm>
                  <a:off x="16912066" y="4982559"/>
                  <a:ext cx="5932749" cy="379591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sp3d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none"/>
              </p:style>
              <p:txBody>
                <a:bodyPr rot="0" spcFirstLastPara="1" vertOverflow="overflow" horzOverflow="overflow" vert="horz" wrap="square" lIns="50800" tIns="50800" rIns="50800" bIns="50800" numCol="1" spcCol="38100" rtlCol="0" anchor="ctr">
                  <a:spAutoFit/>
                </a:bodyPr>
                <a:lstStyle/>
                <a:p>
                  <a:pPr marL="0" marR="0" indent="0" algn="l" defTabSz="825500" rtl="0" fontAlgn="auto" latinLnBrk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MX" sz="1800" b="0" u="none" strike="noStrike" cap="none" spc="0" normalizeH="0" baseline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FillTx/>
                      <a:latin typeface="Helvetica" pitchFamily="2" charset="0"/>
                      <a:sym typeface="Helvetica Neue"/>
                    </a:rPr>
                    <a:t>Laboratorio Estatal de Salud Pública, </a:t>
                  </a:r>
                  <a:r>
                    <a:rPr kumimoji="0" lang="es-MX" sz="1800" b="0" i="1" u="none" strike="noStrike" cap="none" spc="0" normalizeH="0" baseline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FillTx/>
                      <a:latin typeface="Helvetica" pitchFamily="2" charset="0"/>
                      <a:sym typeface="Helvetica Neue"/>
                    </a:rPr>
                    <a:t>n</a:t>
                  </a:r>
                  <a:r>
                    <a:rPr kumimoji="0" lang="es-MX" sz="1800" b="0" u="none" strike="noStrike" cap="none" spc="0" normalizeH="0" baseline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FillTx/>
                      <a:latin typeface="Helvetica" pitchFamily="2" charset="0"/>
                      <a:sym typeface="Helvetica Neue"/>
                    </a:rPr>
                    <a:t>= 8</a:t>
                  </a:r>
                </a:p>
              </p:txBody>
            </p:sp>
            <p:sp>
              <p:nvSpPr>
                <p:cNvPr id="139" name="CuadroTexto 138">
                  <a:extLst>
                    <a:ext uri="{FF2B5EF4-FFF2-40B4-BE49-F238E27FC236}">
                      <a16:creationId xmlns:a16="http://schemas.microsoft.com/office/drawing/2014/main" id="{66DEEBC2-C9E1-685B-33B6-F5C491529334}"/>
                    </a:ext>
                  </a:extLst>
                </p:cNvPr>
                <p:cNvSpPr txBox="1"/>
                <p:nvPr/>
              </p:nvSpPr>
              <p:spPr>
                <a:xfrm>
                  <a:off x="16955383" y="5568074"/>
                  <a:ext cx="5932749" cy="379591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sp3d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none"/>
              </p:style>
              <p:txBody>
                <a:bodyPr rot="0" spcFirstLastPara="1" vertOverflow="overflow" horzOverflow="overflow" vert="horz" wrap="square" lIns="50800" tIns="50800" rIns="50800" bIns="50800" numCol="1" spcCol="38100" rtlCol="0" anchor="ctr">
                  <a:spAutoFit/>
                </a:bodyPr>
                <a:lstStyle/>
                <a:p>
                  <a:pPr marL="0" marR="0" indent="0" algn="l" defTabSz="825500" rtl="0" fontAlgn="auto" latinLnBrk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MX" sz="1800" b="0" u="none" strike="noStrike" cap="none" spc="0" normalizeH="0" baseline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FillTx/>
                      <a:latin typeface="Helvetica" pitchFamily="2" charset="0"/>
                      <a:sym typeface="Helvetica Neue"/>
                    </a:rPr>
                    <a:t>Hospital Civil de Guadalajara, </a:t>
                  </a:r>
                  <a:r>
                    <a:rPr kumimoji="0" lang="es-MX" sz="1800" b="0" i="1" u="none" strike="noStrike" cap="none" spc="0" normalizeH="0" baseline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FillTx/>
                      <a:latin typeface="Helvetica" pitchFamily="2" charset="0"/>
                      <a:sym typeface="Helvetica Neue"/>
                    </a:rPr>
                    <a:t>n</a:t>
                  </a:r>
                  <a:r>
                    <a:rPr kumimoji="0" lang="es-MX" sz="1800" b="0" u="none" strike="noStrike" cap="none" spc="0" normalizeH="0" baseline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FillTx/>
                      <a:latin typeface="Helvetica" pitchFamily="2" charset="0"/>
                      <a:sym typeface="Helvetica Neue"/>
                    </a:rPr>
                    <a:t>=151</a:t>
                  </a:r>
                </a:p>
              </p:txBody>
            </p:sp>
            <p:sp>
              <p:nvSpPr>
                <p:cNvPr id="140" name="CuadroTexto 139">
                  <a:extLst>
                    <a:ext uri="{FF2B5EF4-FFF2-40B4-BE49-F238E27FC236}">
                      <a16:creationId xmlns:a16="http://schemas.microsoft.com/office/drawing/2014/main" id="{FD3FBFFE-F17B-4545-3FF6-026ABEF58362}"/>
                    </a:ext>
                  </a:extLst>
                </p:cNvPr>
                <p:cNvSpPr txBox="1"/>
                <p:nvPr/>
              </p:nvSpPr>
              <p:spPr>
                <a:xfrm>
                  <a:off x="16966958" y="6120319"/>
                  <a:ext cx="5932749" cy="379591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sp3d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none"/>
              </p:style>
              <p:txBody>
                <a:bodyPr rot="0" spcFirstLastPara="1" vertOverflow="overflow" horzOverflow="overflow" vert="horz" wrap="square" lIns="50800" tIns="50800" rIns="50800" bIns="50800" numCol="1" spcCol="38100" rtlCol="0" anchor="ctr">
                  <a:spAutoFit/>
                </a:bodyPr>
                <a:lstStyle/>
                <a:p>
                  <a:pPr marL="0" marR="0" indent="0" algn="l" defTabSz="825500" rtl="0" fontAlgn="auto" latinLnBrk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MX" sz="1800" b="0" u="none" strike="noStrike" cap="none" spc="0" normalizeH="0" baseline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FillTx/>
                      <a:latin typeface="Helvetica" pitchFamily="2" charset="0"/>
                      <a:sym typeface="Helvetica Neue"/>
                    </a:rPr>
                    <a:t>Hospital Universitario “Dr. José Eleuterio González”, </a:t>
                  </a:r>
                  <a:r>
                    <a:rPr kumimoji="0" lang="es-MX" sz="1800" b="0" i="1" u="none" strike="noStrike" cap="none" spc="0" normalizeH="0" baseline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FillTx/>
                      <a:latin typeface="Helvetica" pitchFamily="2" charset="0"/>
                      <a:sym typeface="Helvetica Neue"/>
                    </a:rPr>
                    <a:t>n</a:t>
                  </a:r>
                  <a:r>
                    <a:rPr kumimoji="0" lang="es-MX" sz="1800" b="0" u="none" strike="noStrike" cap="none" spc="0" normalizeH="0" baseline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FillTx/>
                      <a:latin typeface="Helvetica" pitchFamily="2" charset="0"/>
                      <a:sym typeface="Helvetica Neue"/>
                    </a:rPr>
                    <a:t>= 9</a:t>
                  </a:r>
                </a:p>
              </p:txBody>
            </p:sp>
          </p:grpSp>
          <p:pic>
            <p:nvPicPr>
              <p:cNvPr id="146" name="Gráfico 145" descr="Advertencia">
                <a:extLst>
                  <a:ext uri="{FF2B5EF4-FFF2-40B4-BE49-F238E27FC236}">
                    <a16:creationId xmlns:a16="http://schemas.microsoft.com/office/drawing/2014/main" id="{9D78D7C4-7B23-F192-D1D9-EA8BFB1340F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180692" y="12344543"/>
                <a:ext cx="576084" cy="576084"/>
              </a:xfrm>
              <a:prstGeom prst="rect">
                <a:avLst/>
              </a:prstGeom>
            </p:spPr>
          </p:pic>
          <p:sp>
            <p:nvSpPr>
              <p:cNvPr id="147" name="CuadroTexto 146">
                <a:extLst>
                  <a:ext uri="{FF2B5EF4-FFF2-40B4-BE49-F238E27FC236}">
                    <a16:creationId xmlns:a16="http://schemas.microsoft.com/office/drawing/2014/main" id="{666A9F53-5AE5-0C8B-3B8A-9B717CCDEBA8}"/>
                  </a:ext>
                </a:extLst>
              </p:cNvPr>
              <p:cNvSpPr txBox="1"/>
              <p:nvPr/>
            </p:nvSpPr>
            <p:spPr>
              <a:xfrm>
                <a:off x="735706" y="12529993"/>
                <a:ext cx="5068392" cy="37959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50800" tIns="50800" rIns="50800" bIns="50800" numCol="1" spcCol="38100" rtlCol="0" anchor="ctr">
                <a:spAutoFit/>
              </a:bodyPr>
              <a:lstStyle/>
              <a:p>
                <a:pPr marL="0" marR="0" indent="0" algn="l" defTabSz="8255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MX" sz="1800" b="0" u="none" strike="noStrike" cap="none" spc="0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Helvetica" pitchFamily="2" charset="0"/>
                    <a:sym typeface="Helvetica Neue"/>
                  </a:rPr>
                  <a:t>Hypervirulent isolates </a:t>
                </a:r>
              </a:p>
            </p:txBody>
          </p:sp>
          <p:pic>
            <p:nvPicPr>
              <p:cNvPr id="149" name="Gráfico 148" descr="Advertencia">
                <a:extLst>
                  <a:ext uri="{FF2B5EF4-FFF2-40B4-BE49-F238E27FC236}">
                    <a16:creationId xmlns:a16="http://schemas.microsoft.com/office/drawing/2014/main" id="{4C302A5E-3AC9-B990-765A-E07F4BF1CC4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20830265" y="5596879"/>
                <a:ext cx="260192" cy="260192"/>
              </a:xfrm>
              <a:prstGeom prst="rect">
                <a:avLst/>
              </a:prstGeom>
            </p:spPr>
          </p:pic>
          <p:sp>
            <p:nvSpPr>
              <p:cNvPr id="152" name="CuadroTexto 151">
                <a:extLst>
                  <a:ext uri="{FF2B5EF4-FFF2-40B4-BE49-F238E27FC236}">
                    <a16:creationId xmlns:a16="http://schemas.microsoft.com/office/drawing/2014/main" id="{288B80A3-BE35-326E-BF47-F7053B489954}"/>
                  </a:ext>
                </a:extLst>
              </p:cNvPr>
              <p:cNvSpPr txBox="1"/>
              <p:nvPr/>
            </p:nvSpPr>
            <p:spPr>
              <a:xfrm>
                <a:off x="756774" y="11524314"/>
                <a:ext cx="5906317" cy="656590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50800" tIns="50800" rIns="50800" bIns="50800" numCol="1" spcCol="38100" rtlCol="0" anchor="ctr">
                <a:spAutoFit/>
              </a:bodyPr>
              <a:lstStyle/>
              <a:p>
                <a:pPr marL="0" marR="0" indent="0" algn="l" defTabSz="8255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MX" sz="1800" b="0" u="none" strike="noStrike" cap="none" spc="0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Helvetica" pitchFamily="2" charset="0"/>
                    <a:sym typeface="Helvetica Neue"/>
                  </a:rPr>
                  <a:t>Colistin resistant isolates co-producing ESBL and/or carbapenemase </a:t>
                </a:r>
              </a:p>
            </p:txBody>
          </p:sp>
          <p:pic>
            <p:nvPicPr>
              <p:cNvPr id="156" name="Gráfico 155" descr="Prohibido">
                <a:extLst>
                  <a:ext uri="{FF2B5EF4-FFF2-40B4-BE49-F238E27FC236}">
                    <a16:creationId xmlns:a16="http://schemas.microsoft.com/office/drawing/2014/main" id="{0DE9B673-4399-9352-C6F3-F5BD48D18B0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137880" y="11486878"/>
                <a:ext cx="619751" cy="619751"/>
              </a:xfrm>
              <a:prstGeom prst="rect">
                <a:avLst/>
              </a:prstGeom>
            </p:spPr>
          </p:pic>
          <p:pic>
            <p:nvPicPr>
              <p:cNvPr id="157" name="Gráfico 156" descr="Advertencia">
                <a:extLst>
                  <a:ext uri="{FF2B5EF4-FFF2-40B4-BE49-F238E27FC236}">
                    <a16:creationId xmlns:a16="http://schemas.microsoft.com/office/drawing/2014/main" id="{4C3D48B9-DC54-C508-C7D8-FA743830E67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20957258" y="3085238"/>
                <a:ext cx="260192" cy="260192"/>
              </a:xfrm>
              <a:prstGeom prst="rect">
                <a:avLst/>
              </a:prstGeom>
            </p:spPr>
          </p:pic>
          <p:pic>
            <p:nvPicPr>
              <p:cNvPr id="160" name="Gráfico 159" descr="Prohibido">
                <a:extLst>
                  <a:ext uri="{FF2B5EF4-FFF2-40B4-BE49-F238E27FC236}">
                    <a16:creationId xmlns:a16="http://schemas.microsoft.com/office/drawing/2014/main" id="{FD169DA7-9966-DB2B-D0EA-C1B99D825F6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19398387" y="1263396"/>
                <a:ext cx="324522" cy="324522"/>
              </a:xfrm>
              <a:prstGeom prst="rect">
                <a:avLst/>
              </a:prstGeom>
            </p:spPr>
          </p:pic>
          <p:pic>
            <p:nvPicPr>
              <p:cNvPr id="161" name="Gráfico 160" descr="Prohibido">
                <a:extLst>
                  <a:ext uri="{FF2B5EF4-FFF2-40B4-BE49-F238E27FC236}">
                    <a16:creationId xmlns:a16="http://schemas.microsoft.com/office/drawing/2014/main" id="{B444510C-AB68-2012-D178-59500710BE1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21122481" y="5556427"/>
                <a:ext cx="324522" cy="324522"/>
              </a:xfrm>
              <a:prstGeom prst="rect">
                <a:avLst/>
              </a:prstGeom>
            </p:spPr>
          </p:pic>
          <p:pic>
            <p:nvPicPr>
              <p:cNvPr id="165" name="Gráfico 164" descr="Radioactivo">
                <a:extLst>
                  <a:ext uri="{FF2B5EF4-FFF2-40B4-BE49-F238E27FC236}">
                    <a16:creationId xmlns:a16="http://schemas.microsoft.com/office/drawing/2014/main" id="{955C99D5-5967-D632-DAFE-81C5147C4F8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1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42"/>
                  </a:ext>
                </a:extLst>
              </a:blip>
              <a:stretch>
                <a:fillRect/>
              </a:stretch>
            </p:blipFill>
            <p:spPr>
              <a:xfrm>
                <a:off x="96043" y="10581306"/>
                <a:ext cx="745381" cy="745381"/>
              </a:xfrm>
              <a:prstGeom prst="rect">
                <a:avLst/>
              </a:prstGeom>
            </p:spPr>
          </p:pic>
          <p:sp>
            <p:nvSpPr>
              <p:cNvPr id="166" name="CuadroTexto 165">
                <a:extLst>
                  <a:ext uri="{FF2B5EF4-FFF2-40B4-BE49-F238E27FC236}">
                    <a16:creationId xmlns:a16="http://schemas.microsoft.com/office/drawing/2014/main" id="{FEEA0CB6-091C-85FA-AE98-412C833EEFBF}"/>
                  </a:ext>
                </a:extLst>
              </p:cNvPr>
              <p:cNvSpPr txBox="1"/>
              <p:nvPr/>
            </p:nvSpPr>
            <p:spPr>
              <a:xfrm>
                <a:off x="892909" y="10785571"/>
                <a:ext cx="5068392" cy="37959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50800" tIns="50800" rIns="50800" bIns="50800" numCol="1" spcCol="38100" rtlCol="0" anchor="ctr">
                <a:spAutoFit/>
              </a:bodyPr>
              <a:lstStyle/>
              <a:p>
                <a:pPr marL="0" marR="0" indent="0" algn="l" defTabSz="8255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lang="es-MX" sz="1800" b="0" dirty="0">
                    <a:latin typeface="Helvetica" pitchFamily="2" charset="0"/>
                  </a:rPr>
                  <a:t>ESBL-producing</a:t>
                </a:r>
                <a:r>
                  <a:rPr kumimoji="0" lang="es-MX" sz="1800" b="0" u="none" strike="noStrike" cap="none" spc="0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Helvetica" pitchFamily="2" charset="0"/>
                    <a:sym typeface="Helvetica Neue"/>
                  </a:rPr>
                  <a:t> isolates </a:t>
                </a:r>
              </a:p>
            </p:txBody>
          </p:sp>
          <p:pic>
            <p:nvPicPr>
              <p:cNvPr id="167" name="Gráfico 166" descr="Marcador">
                <a:extLst>
                  <a:ext uri="{FF2B5EF4-FFF2-40B4-BE49-F238E27FC236}">
                    <a16:creationId xmlns:a16="http://schemas.microsoft.com/office/drawing/2014/main" id="{A1A2F3A9-8028-5545-F517-2EB73E47990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3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44"/>
                  </a:ext>
                </a:extLst>
              </a:blip>
              <a:stretch>
                <a:fillRect/>
              </a:stretch>
            </p:blipFill>
            <p:spPr>
              <a:xfrm>
                <a:off x="11292912" y="2761660"/>
                <a:ext cx="571526" cy="571526"/>
              </a:xfrm>
              <a:prstGeom prst="rect">
                <a:avLst/>
              </a:prstGeom>
            </p:spPr>
          </p:pic>
          <p:pic>
            <p:nvPicPr>
              <p:cNvPr id="168" name="Gráfico 167" descr="Marcador">
                <a:extLst>
                  <a:ext uri="{FF2B5EF4-FFF2-40B4-BE49-F238E27FC236}">
                    <a16:creationId xmlns:a16="http://schemas.microsoft.com/office/drawing/2014/main" id="{1B7F78F4-A084-0C18-44A6-C52084F0D73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3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44"/>
                  </a:ext>
                </a:extLst>
              </a:blip>
              <a:stretch>
                <a:fillRect/>
              </a:stretch>
            </p:blipFill>
            <p:spPr>
              <a:xfrm>
                <a:off x="14671706" y="1756158"/>
                <a:ext cx="571526" cy="571526"/>
              </a:xfrm>
              <a:prstGeom prst="rect">
                <a:avLst/>
              </a:prstGeom>
            </p:spPr>
          </p:pic>
          <p:sp>
            <p:nvSpPr>
              <p:cNvPr id="169" name="CuadroTexto 168">
                <a:extLst>
                  <a:ext uri="{FF2B5EF4-FFF2-40B4-BE49-F238E27FC236}">
                    <a16:creationId xmlns:a16="http://schemas.microsoft.com/office/drawing/2014/main" id="{6B27ABDA-B578-CA75-0012-BFCF6C68B852}"/>
                  </a:ext>
                </a:extLst>
              </p:cNvPr>
              <p:cNvSpPr txBox="1"/>
              <p:nvPr/>
            </p:nvSpPr>
            <p:spPr>
              <a:xfrm>
                <a:off x="15167814" y="1758895"/>
                <a:ext cx="5932749" cy="656590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50800" tIns="50800" rIns="50800" bIns="50800" numCol="1" spcCol="38100" rtlCol="0" anchor="ctr">
                <a:spAutoFit/>
              </a:bodyPr>
              <a:lstStyle/>
              <a:p>
                <a:pPr marL="0" marR="0" indent="0" algn="l" defTabSz="8255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lang="es-MX" sz="1800" b="0" u="none" strike="noStrike" dirty="0">
                    <a:solidFill>
                      <a:schemeClr val="tx1"/>
                    </a:solidFill>
                    <a:effectLst/>
                    <a:latin typeface="Helvetica" pitchFamily="2" charset="0"/>
                  </a:rPr>
                  <a:t>Hospital de Especialidades del Centro Médico Nacional Siglo XXI, </a:t>
                </a:r>
                <a:r>
                  <a:rPr kumimoji="0" lang="es-MX" sz="1800" b="0" i="1" u="none" strike="noStrike" cap="none" spc="0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FillTx/>
                    <a:latin typeface="Helvetica" pitchFamily="2" charset="0"/>
                    <a:sym typeface="Helvetica Neue"/>
                  </a:rPr>
                  <a:t>n</a:t>
                </a:r>
                <a:r>
                  <a:rPr kumimoji="0" lang="es-MX" sz="1800" b="0" u="none" strike="noStrike" cap="none" spc="0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FillTx/>
                    <a:latin typeface="Helvetica" pitchFamily="2" charset="0"/>
                    <a:sym typeface="Helvetica Neue"/>
                  </a:rPr>
                  <a:t>= 5</a:t>
                </a:r>
              </a:p>
            </p:txBody>
          </p:sp>
          <p:pic>
            <p:nvPicPr>
              <p:cNvPr id="170" name="Gráfico 169" descr="Prohibido">
                <a:extLst>
                  <a:ext uri="{FF2B5EF4-FFF2-40B4-BE49-F238E27FC236}">
                    <a16:creationId xmlns:a16="http://schemas.microsoft.com/office/drawing/2014/main" id="{E54D6812-B5D2-FA68-E612-444D80BC946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20926529" y="1797695"/>
                <a:ext cx="324522" cy="324522"/>
              </a:xfrm>
              <a:prstGeom prst="rect">
                <a:avLst/>
              </a:prstGeom>
            </p:spPr>
          </p:pic>
        </p:grpSp>
        <p:pic>
          <p:nvPicPr>
            <p:cNvPr id="11" name="Gráfico 10" descr="Radioactivo">
              <a:extLst>
                <a:ext uri="{FF2B5EF4-FFF2-40B4-BE49-F238E27FC236}">
                  <a16:creationId xmlns:a16="http://schemas.microsoft.com/office/drawing/2014/main" id="{2D675E0F-A808-141D-8AEF-B2E4817431E5}"/>
                </a:ext>
              </a:extLst>
            </p:cNvPr>
            <p:cNvPicPr>
              <a:picLocks noChangeAspect="1"/>
            </p:cNvPicPr>
            <p:nvPr/>
          </p:nvPicPr>
          <p:blipFill>
            <a:blip r:embed="rId41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2"/>
                </a:ext>
              </a:extLst>
            </a:blip>
            <a:stretch>
              <a:fillRect/>
            </a:stretch>
          </p:blipFill>
          <p:spPr>
            <a:xfrm>
              <a:off x="21474462" y="5524344"/>
              <a:ext cx="360279" cy="360279"/>
            </a:xfrm>
            <a:prstGeom prst="rect">
              <a:avLst/>
            </a:prstGeom>
          </p:spPr>
        </p:pic>
        <p:pic>
          <p:nvPicPr>
            <p:cNvPr id="12" name="Gráfico 11" descr="Radioactivo">
              <a:extLst>
                <a:ext uri="{FF2B5EF4-FFF2-40B4-BE49-F238E27FC236}">
                  <a16:creationId xmlns:a16="http://schemas.microsoft.com/office/drawing/2014/main" id="{EBE3748B-8172-9660-6766-F489A35685BA}"/>
                </a:ext>
              </a:extLst>
            </p:cNvPr>
            <p:cNvPicPr>
              <a:picLocks noChangeAspect="1"/>
            </p:cNvPicPr>
            <p:nvPr/>
          </p:nvPicPr>
          <p:blipFill>
            <a:blip r:embed="rId41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2"/>
                </a:ext>
              </a:extLst>
            </a:blip>
            <a:stretch>
              <a:fillRect/>
            </a:stretch>
          </p:blipFill>
          <p:spPr>
            <a:xfrm>
              <a:off x="21215036" y="3038877"/>
              <a:ext cx="360279" cy="360279"/>
            </a:xfrm>
            <a:prstGeom prst="rect">
              <a:avLst/>
            </a:prstGeom>
          </p:spPr>
        </p:pic>
        <p:pic>
          <p:nvPicPr>
            <p:cNvPr id="14" name="Gráfico 13" descr="Radioactivo">
              <a:extLst>
                <a:ext uri="{FF2B5EF4-FFF2-40B4-BE49-F238E27FC236}">
                  <a16:creationId xmlns:a16="http://schemas.microsoft.com/office/drawing/2014/main" id="{7CE18BEC-E755-1203-1F56-8145D1026BF0}"/>
                </a:ext>
              </a:extLst>
            </p:cNvPr>
            <p:cNvPicPr>
              <a:picLocks noChangeAspect="1"/>
            </p:cNvPicPr>
            <p:nvPr/>
          </p:nvPicPr>
          <p:blipFill>
            <a:blip r:embed="rId41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2"/>
                </a:ext>
              </a:extLst>
            </a:blip>
            <a:stretch>
              <a:fillRect/>
            </a:stretch>
          </p:blipFill>
          <p:spPr>
            <a:xfrm>
              <a:off x="21112257" y="152487"/>
              <a:ext cx="360279" cy="360279"/>
            </a:xfrm>
            <a:prstGeom prst="rect">
              <a:avLst/>
            </a:prstGeom>
          </p:spPr>
        </p:pic>
        <p:pic>
          <p:nvPicPr>
            <p:cNvPr id="15" name="Gráfico 14" descr="Radioactivo">
              <a:extLst>
                <a:ext uri="{FF2B5EF4-FFF2-40B4-BE49-F238E27FC236}">
                  <a16:creationId xmlns:a16="http://schemas.microsoft.com/office/drawing/2014/main" id="{00471264-FC15-8323-FB2F-D189F0E7A301}"/>
                </a:ext>
              </a:extLst>
            </p:cNvPr>
            <p:cNvPicPr>
              <a:picLocks noChangeAspect="1"/>
            </p:cNvPicPr>
            <p:nvPr/>
          </p:nvPicPr>
          <p:blipFill>
            <a:blip r:embed="rId41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2"/>
                </a:ext>
              </a:extLst>
            </a:blip>
            <a:stretch>
              <a:fillRect/>
            </a:stretch>
          </p:blipFill>
          <p:spPr>
            <a:xfrm>
              <a:off x="19400778" y="705257"/>
              <a:ext cx="360279" cy="360279"/>
            </a:xfrm>
            <a:prstGeom prst="rect">
              <a:avLst/>
            </a:prstGeom>
          </p:spPr>
        </p:pic>
        <p:pic>
          <p:nvPicPr>
            <p:cNvPr id="16" name="Gráfico 15" descr="Radioactivo">
              <a:extLst>
                <a:ext uri="{FF2B5EF4-FFF2-40B4-BE49-F238E27FC236}">
                  <a16:creationId xmlns:a16="http://schemas.microsoft.com/office/drawing/2014/main" id="{C8058F1B-3294-BDF6-F0D6-CCD5F177B85E}"/>
                </a:ext>
              </a:extLst>
            </p:cNvPr>
            <p:cNvPicPr>
              <a:picLocks noChangeAspect="1"/>
            </p:cNvPicPr>
            <p:nvPr/>
          </p:nvPicPr>
          <p:blipFill>
            <a:blip r:embed="rId41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2"/>
                </a:ext>
              </a:extLst>
            </a:blip>
            <a:stretch>
              <a:fillRect/>
            </a:stretch>
          </p:blipFill>
          <p:spPr>
            <a:xfrm>
              <a:off x="21011932" y="3783480"/>
              <a:ext cx="360279" cy="360279"/>
            </a:xfrm>
            <a:prstGeom prst="rect">
              <a:avLst/>
            </a:prstGeom>
          </p:spPr>
        </p:pic>
        <p:pic>
          <p:nvPicPr>
            <p:cNvPr id="17" name="Gráfico 16" descr="Radioactivo">
              <a:extLst>
                <a:ext uri="{FF2B5EF4-FFF2-40B4-BE49-F238E27FC236}">
                  <a16:creationId xmlns:a16="http://schemas.microsoft.com/office/drawing/2014/main" id="{5E470CC9-847D-1320-2E0E-8AFDC756A562}"/>
                </a:ext>
              </a:extLst>
            </p:cNvPr>
            <p:cNvPicPr>
              <a:picLocks noChangeAspect="1"/>
            </p:cNvPicPr>
            <p:nvPr/>
          </p:nvPicPr>
          <p:blipFill>
            <a:blip r:embed="rId41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2"/>
                </a:ext>
              </a:extLst>
            </a:blip>
            <a:stretch>
              <a:fillRect/>
            </a:stretch>
          </p:blipFill>
          <p:spPr>
            <a:xfrm>
              <a:off x="18894064" y="2531709"/>
              <a:ext cx="360279" cy="360279"/>
            </a:xfrm>
            <a:prstGeom prst="rect">
              <a:avLst/>
            </a:prstGeom>
          </p:spPr>
        </p:pic>
        <p:pic>
          <p:nvPicPr>
            <p:cNvPr id="18" name="Gráfico 17" descr="Radioactivo">
              <a:extLst>
                <a:ext uri="{FF2B5EF4-FFF2-40B4-BE49-F238E27FC236}">
                  <a16:creationId xmlns:a16="http://schemas.microsoft.com/office/drawing/2014/main" id="{418D4CAD-7B34-8771-7631-01072C57A179}"/>
                </a:ext>
              </a:extLst>
            </p:cNvPr>
            <p:cNvPicPr>
              <a:picLocks noChangeAspect="1"/>
            </p:cNvPicPr>
            <p:nvPr/>
          </p:nvPicPr>
          <p:blipFill>
            <a:blip r:embed="rId41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2"/>
                </a:ext>
              </a:extLst>
            </a:blip>
            <a:stretch>
              <a:fillRect/>
            </a:stretch>
          </p:blipFill>
          <p:spPr>
            <a:xfrm>
              <a:off x="22881439" y="6099361"/>
              <a:ext cx="360279" cy="360279"/>
            </a:xfrm>
            <a:prstGeom prst="rect">
              <a:avLst/>
            </a:prstGeom>
          </p:spPr>
        </p:pic>
        <p:pic>
          <p:nvPicPr>
            <p:cNvPr id="19" name="Gráfico 18" descr="Radioactivo">
              <a:extLst>
                <a:ext uri="{FF2B5EF4-FFF2-40B4-BE49-F238E27FC236}">
                  <a16:creationId xmlns:a16="http://schemas.microsoft.com/office/drawing/2014/main" id="{F0A9E233-4ADB-AD72-F34E-17C1E76942C0}"/>
                </a:ext>
              </a:extLst>
            </p:cNvPr>
            <p:cNvPicPr>
              <a:picLocks noChangeAspect="1"/>
            </p:cNvPicPr>
            <p:nvPr/>
          </p:nvPicPr>
          <p:blipFill>
            <a:blip r:embed="rId41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2"/>
                </a:ext>
              </a:extLst>
            </a:blip>
            <a:stretch>
              <a:fillRect/>
            </a:stretch>
          </p:blipFill>
          <p:spPr>
            <a:xfrm>
              <a:off x="21376190" y="4965132"/>
              <a:ext cx="360279" cy="360279"/>
            </a:xfrm>
            <a:prstGeom prst="rect">
              <a:avLst/>
            </a:prstGeom>
          </p:spPr>
        </p:pic>
      </p:grpSp>
      <p:pic>
        <p:nvPicPr>
          <p:cNvPr id="21" name="Gráfico 20" descr="Radioactivo">
            <a:extLst>
              <a:ext uri="{FF2B5EF4-FFF2-40B4-BE49-F238E27FC236}">
                <a16:creationId xmlns:a16="http://schemas.microsoft.com/office/drawing/2014/main" id="{36E6A224-7EAD-88B9-BD78-E167B380AF2F}"/>
              </a:ext>
            </a:extLst>
          </p:cNvPr>
          <p:cNvPicPr>
            <a:picLocks noChangeAspect="1"/>
          </p:cNvPicPr>
          <p:nvPr/>
        </p:nvPicPr>
        <p:blipFill>
          <a:blip r:embed="rId4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2"/>
              </a:ext>
            </a:extLst>
          </a:blip>
          <a:stretch>
            <a:fillRect/>
          </a:stretch>
        </p:blipFill>
        <p:spPr>
          <a:xfrm>
            <a:off x="20368249" y="4404611"/>
            <a:ext cx="360279" cy="360279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pplementary figure">
            <a:extLst>
              <a:ext uri="{FF2B5EF4-FFF2-40B4-BE49-F238E27FC236}">
                <a16:creationId xmlns:a16="http://schemas.microsoft.com/office/drawing/2014/main" id="{0599FA79-6260-981B-339B-136768EC3AF2}"/>
              </a:ext>
            </a:extLst>
          </p:cNvPr>
          <p:cNvSpPr txBox="1"/>
          <p:nvPr/>
        </p:nvSpPr>
        <p:spPr>
          <a:xfrm>
            <a:off x="426549" y="13040876"/>
            <a:ext cx="3452868" cy="4719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3500"/>
            </a:lvl1pPr>
          </a:lstStyle>
          <a:p>
            <a:r>
              <a:rPr sz="2400" dirty="0"/>
              <a:t>Supplementary </a:t>
            </a:r>
            <a:r>
              <a:rPr lang="es-ES" sz="2400" dirty="0"/>
              <a:t>Fig. 2</a:t>
            </a:r>
            <a:r>
              <a:rPr sz="2400" dirty="0"/>
              <a:t> </a:t>
            </a:r>
            <a:r>
              <a:rPr lang="es-ES" sz="2400" dirty="0"/>
              <a:t> </a:t>
            </a:r>
            <a:endParaRPr sz="2400" dirty="0"/>
          </a:p>
        </p:txBody>
      </p:sp>
      <p:grpSp>
        <p:nvGrpSpPr>
          <p:cNvPr id="92" name="Grupo 91">
            <a:extLst>
              <a:ext uri="{FF2B5EF4-FFF2-40B4-BE49-F238E27FC236}">
                <a16:creationId xmlns:a16="http://schemas.microsoft.com/office/drawing/2014/main" id="{2124D986-E07A-81B9-3CBC-4708B2E15A2C}"/>
              </a:ext>
            </a:extLst>
          </p:cNvPr>
          <p:cNvGrpSpPr/>
          <p:nvPr/>
        </p:nvGrpSpPr>
        <p:grpSpPr>
          <a:xfrm>
            <a:off x="2819154" y="3556956"/>
            <a:ext cx="17526246" cy="5750329"/>
            <a:chOff x="1312937" y="2298357"/>
            <a:chExt cx="19975498" cy="4868563"/>
          </a:xfrm>
        </p:grpSpPr>
        <p:grpSp>
          <p:nvGrpSpPr>
            <p:cNvPr id="93" name="Grupo 92">
              <a:extLst>
                <a:ext uri="{FF2B5EF4-FFF2-40B4-BE49-F238E27FC236}">
                  <a16:creationId xmlns:a16="http://schemas.microsoft.com/office/drawing/2014/main" id="{9B1EC348-1656-0A36-C6D4-82008036F5F2}"/>
                </a:ext>
              </a:extLst>
            </p:cNvPr>
            <p:cNvGrpSpPr/>
            <p:nvPr/>
          </p:nvGrpSpPr>
          <p:grpSpPr>
            <a:xfrm>
              <a:off x="1313020" y="2298357"/>
              <a:ext cx="19975415" cy="4868563"/>
              <a:chOff x="1090598" y="3583459"/>
              <a:chExt cx="19975415" cy="4868563"/>
            </a:xfrm>
          </p:grpSpPr>
          <p:pic>
            <p:nvPicPr>
              <p:cNvPr id="95" name="Imagen 94">
                <a:extLst>
                  <a:ext uri="{FF2B5EF4-FFF2-40B4-BE49-F238E27FC236}">
                    <a16:creationId xmlns:a16="http://schemas.microsoft.com/office/drawing/2014/main" id="{E9341532-1FF3-63E1-500B-6A9B269E3A2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660" r="51360" b="46172"/>
              <a:stretch/>
            </p:blipFill>
            <p:spPr>
              <a:xfrm>
                <a:off x="1090598" y="3583459"/>
                <a:ext cx="11876911" cy="4868563"/>
              </a:xfrm>
              <a:prstGeom prst="rect">
                <a:avLst/>
              </a:prstGeom>
            </p:spPr>
          </p:pic>
          <p:pic>
            <p:nvPicPr>
              <p:cNvPr id="96" name="Imagen 95">
                <a:extLst>
                  <a:ext uri="{FF2B5EF4-FFF2-40B4-BE49-F238E27FC236}">
                    <a16:creationId xmlns:a16="http://schemas.microsoft.com/office/drawing/2014/main" id="{6FDAEF7C-9B4C-2B1B-9252-6FD6A0C411B6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6464" t="14660" r="744" b="46172"/>
              <a:stretch/>
            </p:blipFill>
            <p:spPr>
              <a:xfrm>
                <a:off x="13058834" y="3583459"/>
                <a:ext cx="8007179" cy="4868563"/>
              </a:xfrm>
              <a:prstGeom prst="rect">
                <a:avLst/>
              </a:prstGeom>
            </p:spPr>
          </p:pic>
        </p:grpSp>
        <p:cxnSp>
          <p:nvCxnSpPr>
            <p:cNvPr id="94" name="Conector recto 93">
              <a:extLst>
                <a:ext uri="{FF2B5EF4-FFF2-40B4-BE49-F238E27FC236}">
                  <a16:creationId xmlns:a16="http://schemas.microsoft.com/office/drawing/2014/main" id="{7419E561-16E3-2EE5-C01B-97D27D684119}"/>
                </a:ext>
              </a:extLst>
            </p:cNvPr>
            <p:cNvCxnSpPr>
              <a:cxnSpLocks/>
            </p:cNvCxnSpPr>
            <p:nvPr/>
          </p:nvCxnSpPr>
          <p:spPr>
            <a:xfrm>
              <a:off x="1312937" y="3270528"/>
              <a:ext cx="0" cy="754272"/>
            </a:xfrm>
            <a:prstGeom prst="line">
              <a:avLst/>
            </a:prstGeom>
            <a:ln>
              <a:solidFill>
                <a:schemeClr val="bg2">
                  <a:lumMod val="50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733426837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10812</TotalTime>
  <Words>160</Words>
  <Application>Microsoft Macintosh PowerPoint</Application>
  <PresentationFormat>Personalizado</PresentationFormat>
  <Paragraphs>29</Paragraphs>
  <Slides>2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9" baseType="lpstr">
      <vt:lpstr>Arial</vt:lpstr>
      <vt:lpstr>Calibri</vt:lpstr>
      <vt:lpstr>Helvetica</vt:lpstr>
      <vt:lpstr>Helvetica Neue</vt:lpstr>
      <vt:lpstr>Helvetica Neue Light</vt:lpstr>
      <vt:lpstr>Helvetica Neue Medium</vt:lpstr>
      <vt:lpstr>White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cp:lastModifiedBy>Nadia Rodríguez Medina</cp:lastModifiedBy>
  <cp:revision>55</cp:revision>
  <dcterms:modified xsi:type="dcterms:W3CDTF">2023-10-23T21:52:13Z</dcterms:modified>
</cp:coreProperties>
</file>