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248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22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36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8676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51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07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974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055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6003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180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5031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24436-44EF-4796-B69A-BCAFC6AD0CE6}" type="datetimeFigureOut">
              <a:rPr lang="fr-FR" smtClean="0"/>
              <a:t>20/07/2023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6B97F-5892-4ABC-8D47-AB9AA5DAD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080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10417215" y="3926384"/>
            <a:ext cx="613458" cy="4548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Time</a:t>
            </a:r>
            <a:endParaRPr lang="en-US" sz="1600" b="1" dirty="0">
              <a:latin typeface="+mn-lt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259194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March</a:t>
            </a:r>
          </a:p>
          <a:p>
            <a:r>
              <a:rPr lang="en-US" sz="1600" b="1" dirty="0" smtClean="0">
                <a:latin typeface="+mn-lt"/>
              </a:rPr>
              <a:t>2020</a:t>
            </a:r>
            <a:endParaRPr lang="en-US" sz="1600" b="1" dirty="0">
              <a:latin typeface="+mn-lt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985371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April</a:t>
            </a:r>
          </a:p>
          <a:p>
            <a:r>
              <a:rPr lang="en-US" sz="1600" b="1" dirty="0" smtClean="0">
                <a:latin typeface="+mn-lt"/>
              </a:rPr>
              <a:t> 2020</a:t>
            </a:r>
            <a:endParaRPr lang="en-US" sz="1600" b="1" dirty="0">
              <a:latin typeface="+mn-lt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2706959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May</a:t>
            </a:r>
          </a:p>
          <a:p>
            <a:r>
              <a:rPr lang="en-US" sz="1600" b="1" dirty="0" smtClean="0">
                <a:latin typeface="+mn-lt"/>
              </a:rPr>
              <a:t> 2020</a:t>
            </a:r>
            <a:endParaRPr lang="en-US" sz="1600" b="1" dirty="0">
              <a:latin typeface="+mn-lt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7020466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Nov.</a:t>
            </a:r>
          </a:p>
          <a:p>
            <a:r>
              <a:rPr lang="en-US" sz="1600" b="1" dirty="0" smtClean="0">
                <a:latin typeface="+mn-lt"/>
              </a:rPr>
              <a:t> 2020</a:t>
            </a:r>
            <a:endParaRPr lang="en-US" sz="1600" b="1" dirty="0">
              <a:latin typeface="+mn-lt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7728620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Dec.</a:t>
            </a:r>
          </a:p>
          <a:p>
            <a:r>
              <a:rPr lang="en-US" sz="1600" b="1" dirty="0" smtClean="0">
                <a:latin typeface="+mn-lt"/>
              </a:rPr>
              <a:t> 2020</a:t>
            </a:r>
            <a:endParaRPr lang="en-US" sz="1600" b="1" dirty="0">
              <a:latin typeface="+mn-lt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8467826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January</a:t>
            </a:r>
          </a:p>
          <a:p>
            <a:r>
              <a:rPr lang="en-US" sz="1600" b="1" dirty="0" smtClean="0">
                <a:latin typeface="+mn-lt"/>
              </a:rPr>
              <a:t> 2021</a:t>
            </a:r>
            <a:endParaRPr lang="en-US" sz="1600" b="1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2627453" y="3444325"/>
            <a:ext cx="694481" cy="454819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36000" tIns="45720" rIns="3600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PHQ-9</a:t>
            </a:r>
            <a:endParaRPr lang="en-US" sz="1600" b="1" dirty="0">
              <a:latin typeface="+mn-lt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3217762" y="2724325"/>
            <a:ext cx="5034987" cy="454819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SARS-CoV-2 serologic testing</a:t>
            </a:r>
            <a:endParaRPr lang="en-US" sz="1100" dirty="0">
              <a:latin typeface="+mn-lt"/>
            </a:endParaRPr>
          </a:p>
        </p:txBody>
      </p:sp>
      <p:sp>
        <p:nvSpPr>
          <p:cNvPr id="16" name="Titre 1"/>
          <p:cNvSpPr txBox="1">
            <a:spLocks/>
          </p:cNvSpPr>
          <p:nvPr/>
        </p:nvSpPr>
        <p:spPr>
          <a:xfrm>
            <a:off x="1770927" y="2004325"/>
            <a:ext cx="7951807" cy="454819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solidFill>
                  <a:schemeClr val="bg1"/>
                </a:solidFill>
                <a:latin typeface="+mn-lt"/>
              </a:rPr>
              <a:t>Self-reported SARS-CoV-2 infection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1770927" y="1284325"/>
            <a:ext cx="7951807" cy="454819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solidFill>
                  <a:schemeClr val="bg1"/>
                </a:solidFill>
                <a:latin typeface="+mn-lt"/>
              </a:rPr>
              <a:t>Self-reported persistent symptoms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41722" y="5696459"/>
            <a:ext cx="100815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In white: period of the evaluation</a:t>
            </a:r>
          </a:p>
          <a:p>
            <a:r>
              <a:rPr lang="en-US" sz="1600" dirty="0" smtClean="0"/>
              <a:t>In grey: period about which the participant was questioned about the occurrence of the event (infection or symptom) </a:t>
            </a:r>
            <a:endParaRPr lang="en-US" sz="1600" dirty="0"/>
          </a:p>
        </p:txBody>
      </p:sp>
      <p:sp>
        <p:nvSpPr>
          <p:cNvPr id="22" name="Titre 1"/>
          <p:cNvSpPr txBox="1">
            <a:spLocks/>
          </p:cNvSpPr>
          <p:nvPr/>
        </p:nvSpPr>
        <p:spPr>
          <a:xfrm>
            <a:off x="3419581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June</a:t>
            </a:r>
          </a:p>
          <a:p>
            <a:r>
              <a:rPr lang="en-US" sz="1600" b="1" dirty="0" smtClean="0">
                <a:latin typeface="+mn-lt"/>
              </a:rPr>
              <a:t> 2020</a:t>
            </a:r>
            <a:endParaRPr lang="en-US" sz="1600" b="1" dirty="0">
              <a:latin typeface="+mn-lt"/>
            </a:endParaRP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4151006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July</a:t>
            </a:r>
          </a:p>
          <a:p>
            <a:r>
              <a:rPr lang="en-US" sz="1600" b="1" dirty="0" smtClean="0">
                <a:latin typeface="+mn-lt"/>
              </a:rPr>
              <a:t> 2020</a:t>
            </a:r>
            <a:endParaRPr lang="en-US" sz="1600" b="1" dirty="0">
              <a:latin typeface="+mn-lt"/>
            </a:endParaRPr>
          </a:p>
        </p:txBody>
      </p:sp>
      <p:sp>
        <p:nvSpPr>
          <p:cNvPr id="24" name="Titre 1"/>
          <p:cNvSpPr txBox="1">
            <a:spLocks/>
          </p:cNvSpPr>
          <p:nvPr/>
        </p:nvSpPr>
        <p:spPr>
          <a:xfrm>
            <a:off x="4861194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August</a:t>
            </a:r>
          </a:p>
          <a:p>
            <a:r>
              <a:rPr lang="en-US" sz="1600" b="1" dirty="0" smtClean="0">
                <a:latin typeface="+mn-lt"/>
              </a:rPr>
              <a:t> 2020</a:t>
            </a:r>
            <a:endParaRPr lang="en-US" sz="1600" b="1" dirty="0">
              <a:latin typeface="+mn-lt"/>
            </a:endParaRPr>
          </a:p>
        </p:txBody>
      </p:sp>
      <p:sp>
        <p:nvSpPr>
          <p:cNvPr id="25" name="Titre 1"/>
          <p:cNvSpPr txBox="1">
            <a:spLocks/>
          </p:cNvSpPr>
          <p:nvPr/>
        </p:nvSpPr>
        <p:spPr>
          <a:xfrm>
            <a:off x="5584518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Sept.</a:t>
            </a:r>
          </a:p>
          <a:p>
            <a:r>
              <a:rPr lang="en-US" sz="1600" b="1" dirty="0" smtClean="0">
                <a:latin typeface="+mn-lt"/>
              </a:rPr>
              <a:t> 2020</a:t>
            </a:r>
            <a:endParaRPr lang="en-US" sz="1600" b="1" dirty="0">
              <a:latin typeface="+mn-lt"/>
            </a:endParaRPr>
          </a:p>
        </p:txBody>
      </p:sp>
      <p:sp>
        <p:nvSpPr>
          <p:cNvPr id="26" name="Titre 1"/>
          <p:cNvSpPr txBox="1">
            <a:spLocks/>
          </p:cNvSpPr>
          <p:nvPr/>
        </p:nvSpPr>
        <p:spPr>
          <a:xfrm>
            <a:off x="6312312" y="4536000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Oct.</a:t>
            </a:r>
          </a:p>
          <a:p>
            <a:r>
              <a:rPr lang="en-US" sz="1600" b="1" dirty="0" smtClean="0">
                <a:latin typeface="+mn-lt"/>
              </a:rPr>
              <a:t> 2020</a:t>
            </a:r>
            <a:endParaRPr lang="en-US" sz="1600" b="1" dirty="0">
              <a:latin typeface="+mn-lt"/>
            </a:endParaRPr>
          </a:p>
        </p:txBody>
      </p:sp>
      <p:sp>
        <p:nvSpPr>
          <p:cNvPr id="29" name="Triangle isocèle 28"/>
          <p:cNvSpPr/>
          <p:nvPr/>
        </p:nvSpPr>
        <p:spPr>
          <a:xfrm>
            <a:off x="8241168" y="1293850"/>
            <a:ext cx="1476000" cy="4536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/>
          <p:cNvSpPr/>
          <p:nvPr/>
        </p:nvSpPr>
        <p:spPr>
          <a:xfrm>
            <a:off x="8241168" y="2004934"/>
            <a:ext cx="1476000" cy="4536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2" name="Connecteur droit avec flèche 31"/>
          <p:cNvCxnSpPr/>
          <p:nvPr/>
        </p:nvCxnSpPr>
        <p:spPr>
          <a:xfrm>
            <a:off x="1041722" y="4153794"/>
            <a:ext cx="9375493" cy="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re 1"/>
          <p:cNvSpPr txBox="1">
            <a:spLocks/>
          </p:cNvSpPr>
          <p:nvPr/>
        </p:nvSpPr>
        <p:spPr>
          <a:xfrm>
            <a:off x="9191228" y="4529982"/>
            <a:ext cx="1028700" cy="4548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>
                <a:latin typeface="+mn-lt"/>
              </a:rPr>
              <a:t>Feb.</a:t>
            </a:r>
          </a:p>
          <a:p>
            <a:r>
              <a:rPr lang="en-US" sz="1600" b="1" dirty="0" smtClean="0">
                <a:latin typeface="+mn-lt"/>
              </a:rPr>
              <a:t> 2021</a:t>
            </a:r>
            <a:endParaRPr lang="en-US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070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79</Words>
  <Application>Microsoft Office PowerPoint</Application>
  <PresentationFormat>Grand écran</PresentationFormat>
  <Paragraphs>31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APHP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TEBEKA Sarah</dc:creator>
  <cp:lastModifiedBy>LEMOGNE Cedric</cp:lastModifiedBy>
  <cp:revision>10</cp:revision>
  <dcterms:created xsi:type="dcterms:W3CDTF">2023-03-15T10:48:31Z</dcterms:created>
  <dcterms:modified xsi:type="dcterms:W3CDTF">2023-07-20T16:11:10Z</dcterms:modified>
</cp:coreProperties>
</file>