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9" r:id="rId5"/>
    <p:sldId id="280" r:id="rId6"/>
    <p:sldId id="283" r:id="rId7"/>
    <p:sldId id="281" r:id="rId8"/>
    <p:sldId id="282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64" r:id="rId17"/>
  </p:sldIdLst>
  <p:sldSz cx="10799763" cy="14400213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 snapToGrid="0">
      <p:cViewPr varScale="1">
        <p:scale>
          <a:sx n="78" d="100"/>
          <a:sy n="78" d="100"/>
        </p:scale>
        <p:origin x="3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2356703"/>
            <a:ext cx="9179799" cy="5013407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7563446"/>
            <a:ext cx="8099822" cy="3476717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en-US" altLang="ja-JP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45E43-380F-4F59-B94D-FB160E4644D3}" type="datetimeFigureOut">
              <a:rPr kumimoji="1" lang="ja-JP" altLang="en-US" smtClean="0"/>
              <a:t>2023/8/29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57C4-4A10-4C1E-B28F-88DD7B9E8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39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45E43-380F-4F59-B94D-FB160E4644D3}" type="datetimeFigureOut">
              <a:rPr kumimoji="1" lang="ja-JP" altLang="en-US" smtClean="0"/>
              <a:t>2023/8/29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57C4-4A10-4C1E-B28F-88DD7B9E8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757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766678"/>
            <a:ext cx="2328699" cy="12203515"/>
          </a:xfrm>
        </p:spPr>
        <p:txBody>
          <a:bodyPr vert="eaVert"/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766678"/>
            <a:ext cx="6851100" cy="12203515"/>
          </a:xfrm>
        </p:spPr>
        <p:txBody>
          <a:bodyPr vert="eaVert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45E43-380F-4F59-B94D-FB160E4644D3}" type="datetimeFigureOut">
              <a:rPr kumimoji="1" lang="ja-JP" altLang="en-US" smtClean="0"/>
              <a:t>2023/8/29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57C4-4A10-4C1E-B28F-88DD7B9E8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41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45E43-380F-4F59-B94D-FB160E4644D3}" type="datetimeFigureOut">
              <a:rPr kumimoji="1" lang="ja-JP" altLang="en-US" smtClean="0"/>
              <a:t>2023/8/29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57C4-4A10-4C1E-B28F-88DD7B9E8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5845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3590057"/>
            <a:ext cx="9314796" cy="5990088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9636813"/>
            <a:ext cx="9314796" cy="3150046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/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ja-JP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45E43-380F-4F59-B94D-FB160E4644D3}" type="datetimeFigureOut">
              <a:rPr kumimoji="1" lang="ja-JP" altLang="en-US" smtClean="0"/>
              <a:t>2023/8/29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57C4-4A10-4C1E-B28F-88DD7B9E8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5426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3833390"/>
            <a:ext cx="4589899" cy="9136803"/>
          </a:xfrm>
        </p:spPr>
        <p:txBody>
          <a:bodyPr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3833390"/>
            <a:ext cx="4589899" cy="9136803"/>
          </a:xfrm>
        </p:spPr>
        <p:txBody>
          <a:bodyPr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45E43-380F-4F59-B94D-FB160E4644D3}" type="datetimeFigureOut">
              <a:rPr kumimoji="1" lang="ja-JP" altLang="en-US" smtClean="0"/>
              <a:t>2023/8/29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57C4-4A10-4C1E-B28F-88DD7B9E8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12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66681"/>
            <a:ext cx="9314796" cy="2783376"/>
          </a:xfrm>
        </p:spPr>
        <p:txBody>
          <a:bodyPr/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3530053"/>
            <a:ext cx="4568805" cy="1730025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en-US" altLang="ja-JP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5260078"/>
            <a:ext cx="4568805" cy="7736782"/>
          </a:xfrm>
        </p:spPr>
        <p:txBody>
          <a:bodyPr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3530053"/>
            <a:ext cx="4591306" cy="1730025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en-US" altLang="ja-JP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5260078"/>
            <a:ext cx="4591306" cy="7736782"/>
          </a:xfrm>
        </p:spPr>
        <p:txBody>
          <a:bodyPr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45E43-380F-4F59-B94D-FB160E4644D3}" type="datetimeFigureOut">
              <a:rPr kumimoji="1" lang="ja-JP" altLang="en-US" smtClean="0"/>
              <a:t>2023/8/29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57C4-4A10-4C1E-B28F-88DD7B9E8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0823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45E43-380F-4F59-B94D-FB160E4644D3}" type="datetimeFigureOut">
              <a:rPr kumimoji="1" lang="ja-JP" altLang="en-US" smtClean="0"/>
              <a:t>2023/8/29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57C4-4A10-4C1E-B28F-88DD7B9E8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5739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45E43-380F-4F59-B94D-FB160E4644D3}" type="datetimeFigureOut">
              <a:rPr kumimoji="1" lang="ja-JP" altLang="en-US" smtClean="0"/>
              <a:t>2023/8/29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57C4-4A10-4C1E-B28F-88DD7B9E8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8262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960014"/>
            <a:ext cx="3483205" cy="3360050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2073367"/>
            <a:ext cx="5467380" cy="10233485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4320064"/>
            <a:ext cx="3483205" cy="8003453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en-US" altLang="ja-JP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45E43-380F-4F59-B94D-FB160E4644D3}" type="datetimeFigureOut">
              <a:rPr kumimoji="1" lang="ja-JP" altLang="en-US" smtClean="0"/>
              <a:t>2023/8/29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57C4-4A10-4C1E-B28F-88DD7B9E8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461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960014"/>
            <a:ext cx="3483205" cy="3360050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2073367"/>
            <a:ext cx="5467380" cy="10233485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en-US" altLang="ja-JP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4320064"/>
            <a:ext cx="3483205" cy="8003453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en-US" altLang="ja-JP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45E43-380F-4F59-B94D-FB160E4644D3}" type="datetimeFigureOut">
              <a:rPr kumimoji="1" lang="ja-JP" altLang="en-US" smtClean="0"/>
              <a:t>2023/8/29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57C4-4A10-4C1E-B28F-88DD7B9E8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244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766681"/>
            <a:ext cx="9314796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3833390"/>
            <a:ext cx="9314796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3346867"/>
            <a:ext cx="2429947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45E43-380F-4F59-B94D-FB160E4644D3}" type="datetimeFigureOut">
              <a:rPr kumimoji="1" lang="ja-JP" altLang="en-US" smtClean="0"/>
              <a:t>2023/8/29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3346867"/>
            <a:ext cx="3644920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3346867"/>
            <a:ext cx="2429947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457C4-4A10-4C1E-B28F-88DD7B9E80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605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kumimoji="1"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kumimoji="1"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kumimoji="1"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kumimoji="1"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kumimoji="1"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FE160D-F38E-6B3C-0162-DD5514EFEF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75" b="4783"/>
          <a:stretch/>
        </p:blipFill>
        <p:spPr>
          <a:xfrm>
            <a:off x="1703466" y="196132"/>
            <a:ext cx="7392830" cy="127740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0791C0-116A-5B15-DDF9-FA13F006DDC3}"/>
              </a:ext>
            </a:extLst>
          </p:cNvPr>
          <p:cNvSpPr txBox="1"/>
          <p:nvPr/>
        </p:nvSpPr>
        <p:spPr>
          <a:xfrm>
            <a:off x="482857" y="13265475"/>
            <a:ext cx="9637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Supplementary Figure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Forest plot showing meta-analysis of anti-HEV IgG prevalence by countries of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Southeast Asia, with authors, years of study, and study population type. </a:t>
            </a:r>
            <a:endParaRPr lang="en-JP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06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2DFD39-A7C6-94DA-99BD-EAE2AD3129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" t="12060" r="-380" b="12596"/>
          <a:stretch/>
        </p:blipFill>
        <p:spPr>
          <a:xfrm>
            <a:off x="-5905" y="1413163"/>
            <a:ext cx="10805668" cy="97697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438CDD-36A2-20B3-B707-121645BF1A25}"/>
              </a:ext>
            </a:extLst>
          </p:cNvPr>
          <p:cNvSpPr txBox="1"/>
          <p:nvPr/>
        </p:nvSpPr>
        <p:spPr>
          <a:xfrm>
            <a:off x="399590" y="11848277"/>
            <a:ext cx="10103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Supplementary Figure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Forest plot showing meta-analysis of anti-HEV IgM prevalence divided by decades among the study population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of Southeast Asia.</a:t>
            </a:r>
          </a:p>
          <a:p>
            <a:r>
              <a:rPr lang="en-GB" sz="1400" dirty="0">
                <a:latin typeface="Cambria" panose="02040503050406030204" pitchFamily="18" charset="0"/>
                <a:ea typeface="Cambria" panose="02040503050406030204" pitchFamily="18" charset="0"/>
              </a:rPr>
              <a:t>n/a – studies which does not include the study period information</a:t>
            </a:r>
            <a:endParaRPr lang="en-JP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80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B88BBD-3B63-0203-2ED7-7F19210A3B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480" b="30061"/>
          <a:stretch/>
        </p:blipFill>
        <p:spPr>
          <a:xfrm>
            <a:off x="8519" y="2920314"/>
            <a:ext cx="10791244" cy="52475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35B97F-2E2C-CF79-D580-E8E0C569E227}"/>
              </a:ext>
            </a:extLst>
          </p:cNvPr>
          <p:cNvSpPr txBox="1"/>
          <p:nvPr/>
        </p:nvSpPr>
        <p:spPr>
          <a:xfrm>
            <a:off x="499271" y="8809494"/>
            <a:ext cx="9769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Supplementary Figure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11</a:t>
            </a:r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Forest plot showing meta-analysis of anti-HEV IgM prevalence divided by decades among the high-risk of acquiring HEV population o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f Southeast Asia.</a:t>
            </a:r>
          </a:p>
          <a:p>
            <a:r>
              <a:rPr lang="en-GB" sz="1400" dirty="0">
                <a:latin typeface="Cambria" panose="02040503050406030204" pitchFamily="18" charset="0"/>
                <a:ea typeface="Cambria" panose="02040503050406030204" pitchFamily="18" charset="0"/>
              </a:rPr>
              <a:t>n/a – studies which does not include the study period information</a:t>
            </a:r>
            <a:endParaRPr lang="en-JP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559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34279C-391F-B8E5-4534-CD44680C79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780" b="19816"/>
          <a:stretch/>
        </p:blipFill>
        <p:spPr>
          <a:xfrm>
            <a:off x="0" y="2522753"/>
            <a:ext cx="10830957" cy="80175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D39A8F-29E9-9BF3-46C9-4B7E1F1FD360}"/>
              </a:ext>
            </a:extLst>
          </p:cNvPr>
          <p:cNvSpPr txBox="1"/>
          <p:nvPr/>
        </p:nvSpPr>
        <p:spPr>
          <a:xfrm>
            <a:off x="404038" y="10888175"/>
            <a:ext cx="100003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Supplementary Figure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12</a:t>
            </a:r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Forest plot showing meta-analysis of anti-HEV IgM prevalence divided by decades among the low-risk of acquiring HEV population o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f Southeast Asia.</a:t>
            </a:r>
          </a:p>
          <a:p>
            <a:r>
              <a:rPr lang="en-GB" sz="1400" dirty="0">
                <a:latin typeface="Cambria" panose="02040503050406030204" pitchFamily="18" charset="0"/>
                <a:ea typeface="Cambria" panose="02040503050406030204" pitchFamily="18" charset="0"/>
              </a:rPr>
              <a:t>n/a – studies which does not include the study period information</a:t>
            </a:r>
            <a:endParaRPr lang="en-JP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234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5E0C68-4E92-D059-6BFB-D70D6E63B6D8}"/>
              </a:ext>
            </a:extLst>
          </p:cNvPr>
          <p:cNvSpPr txBox="1"/>
          <p:nvPr/>
        </p:nvSpPr>
        <p:spPr>
          <a:xfrm>
            <a:off x="741405" y="7512519"/>
            <a:ext cx="9437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Supplementary Figure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13</a:t>
            </a:r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Forest plot showing meta-analysis of anti-HEV total Ig prevalence in the outbreak settings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in Southeast Asia.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E9C0A4-1DCB-8D2F-825B-23B507F1B5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4" t="28357" r="17126" b="27942"/>
          <a:stretch/>
        </p:blipFill>
        <p:spPr>
          <a:xfrm>
            <a:off x="620394" y="4031958"/>
            <a:ext cx="9558974" cy="338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04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FC5C15-3BCD-D2C6-3FDD-AB36CD16EA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53" t="2993" r="6624" b="3507"/>
          <a:stretch/>
        </p:blipFill>
        <p:spPr>
          <a:xfrm>
            <a:off x="1983056" y="0"/>
            <a:ext cx="6833649" cy="132464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8668B6-E113-24E6-FB34-EB6F5A97A3A6}"/>
              </a:ext>
            </a:extLst>
          </p:cNvPr>
          <p:cNvSpPr txBox="1"/>
          <p:nvPr/>
        </p:nvSpPr>
        <p:spPr>
          <a:xfrm>
            <a:off x="1039778" y="13380522"/>
            <a:ext cx="91366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Supplementary Figure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F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orest plot showing meta-analysis of anti-HEV IgG prevalence by the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study population in Southeast Asia.</a:t>
            </a:r>
            <a:endParaRPr lang="en-JP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309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21B125-8B41-97DC-821C-021E27F9CC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46"/>
          <a:stretch/>
        </p:blipFill>
        <p:spPr>
          <a:xfrm>
            <a:off x="263594" y="0"/>
            <a:ext cx="10029584" cy="132062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C9FB0E-EA72-6E50-F38F-06D729678779}"/>
              </a:ext>
            </a:extLst>
          </p:cNvPr>
          <p:cNvSpPr txBox="1"/>
          <p:nvPr/>
        </p:nvSpPr>
        <p:spPr>
          <a:xfrm>
            <a:off x="636372" y="13345350"/>
            <a:ext cx="96568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P" altLang="ja-JP" sz="2000" dirty="0">
                <a:latin typeface="Cambria" panose="02040503050406030204" pitchFamily="18" charset="0"/>
                <a:ea typeface="Cambria" panose="02040503050406030204" pitchFamily="18" charset="0"/>
              </a:rPr>
              <a:t>Supplementary Figure </a:t>
            </a:r>
            <a:r>
              <a:rPr lang="en-GB" altLang="ja-JP" sz="2000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en-JP" altLang="ja-JP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altLang="ja-JP" sz="2000" dirty="0">
                <a:latin typeface="Cambria" panose="02040503050406030204" pitchFamily="18" charset="0"/>
                <a:ea typeface="Cambria" panose="02040503050406030204" pitchFamily="18" charset="0"/>
              </a:rPr>
              <a:t>Forest plot showing meta-analysis of anti-HEV IgG prevalence divided by decades among the study population </a:t>
            </a:r>
            <a:r>
              <a:rPr lang="en-GB" altLang="ja-JP" sz="2000" dirty="0">
                <a:latin typeface="Cambria" panose="02040503050406030204" pitchFamily="18" charset="0"/>
                <a:ea typeface="Cambria" panose="02040503050406030204" pitchFamily="18" charset="0"/>
              </a:rPr>
              <a:t>of Southeast Asia.</a:t>
            </a:r>
          </a:p>
          <a:p>
            <a:r>
              <a:rPr lang="en-GB" altLang="ja-JP" sz="1400" dirty="0">
                <a:latin typeface="Cambria" panose="02040503050406030204" pitchFamily="18" charset="0"/>
                <a:ea typeface="Cambria" panose="02040503050406030204" pitchFamily="18" charset="0"/>
              </a:rPr>
              <a:t>n/a – studies which does not include the study period information</a:t>
            </a:r>
            <a:endParaRPr lang="en-JP" altLang="ja-JP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789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E1B8CB-12CB-0E0D-F528-C8E28A6012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97" t="12830" r="8244" b="13359"/>
          <a:stretch/>
        </p:blipFill>
        <p:spPr>
          <a:xfrm>
            <a:off x="0" y="161928"/>
            <a:ext cx="10676238" cy="124866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6DA299-C427-210C-8948-E5B5248B2E63}"/>
              </a:ext>
            </a:extLst>
          </p:cNvPr>
          <p:cNvSpPr txBox="1"/>
          <p:nvPr/>
        </p:nvSpPr>
        <p:spPr>
          <a:xfrm>
            <a:off x="497920" y="13015218"/>
            <a:ext cx="96803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P" altLang="ja-JP" sz="2000" dirty="0">
                <a:latin typeface="Cambria" panose="02040503050406030204" pitchFamily="18" charset="0"/>
                <a:ea typeface="Cambria" panose="02040503050406030204" pitchFamily="18" charset="0"/>
              </a:rPr>
              <a:t>Supplementary Figure </a:t>
            </a:r>
            <a:r>
              <a:rPr lang="en-GB" altLang="ja-JP" sz="2000" dirty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en-JP" altLang="ja-JP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altLang="ja-JP" sz="2000" dirty="0">
                <a:latin typeface="Cambria" panose="02040503050406030204" pitchFamily="18" charset="0"/>
                <a:ea typeface="Cambria" panose="02040503050406030204" pitchFamily="18" charset="0"/>
              </a:rPr>
              <a:t>Forest plot showing meta-analysis of anti-HEV IgG prevalence among the low-risk groups of acquiring HEV among the</a:t>
            </a:r>
            <a:r>
              <a:rPr lang="en-GB" altLang="ja-JP" sz="2000" dirty="0">
                <a:latin typeface="Cambria" panose="02040503050406030204" pitchFamily="18" charset="0"/>
                <a:ea typeface="Cambria" panose="02040503050406030204" pitchFamily="18" charset="0"/>
              </a:rPr>
              <a:t> population of Southeast Asia.</a:t>
            </a:r>
            <a:endParaRPr lang="en-JP" altLang="ja-JP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83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2E5E7D-5DDE-4E4C-A423-EAFA23B2C1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5" t="26942" r="8365" b="28166"/>
          <a:stretch/>
        </p:blipFill>
        <p:spPr>
          <a:xfrm>
            <a:off x="0" y="2032997"/>
            <a:ext cx="10825506" cy="77535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561D9E-BA9F-E919-D75C-0FEA3229D191}"/>
              </a:ext>
            </a:extLst>
          </p:cNvPr>
          <p:cNvSpPr txBox="1"/>
          <p:nvPr/>
        </p:nvSpPr>
        <p:spPr>
          <a:xfrm>
            <a:off x="466067" y="10248245"/>
            <a:ext cx="9814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Supplementary Figure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Forest plot showing meta-analysis of anti-HEV IgG prevalence among the high-risk groups of acquiring HEV among the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 population of Southeast Asia.</a:t>
            </a:r>
            <a:endParaRPr lang="en-JP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819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848E22-AA6A-7BD8-E96E-66781A8EBF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08" b="9889"/>
          <a:stretch/>
        </p:blipFill>
        <p:spPr>
          <a:xfrm>
            <a:off x="-1" y="1062181"/>
            <a:ext cx="10769603" cy="113687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337E54-406E-1022-2BC0-8E89CFAD1948}"/>
              </a:ext>
            </a:extLst>
          </p:cNvPr>
          <p:cNvSpPr txBox="1"/>
          <p:nvPr/>
        </p:nvSpPr>
        <p:spPr>
          <a:xfrm>
            <a:off x="395416" y="12735134"/>
            <a:ext cx="9885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Supplementary Figure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F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orest plot showing meta-analysis of anti-HEV IgM prevalence by countries of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Southeast Asia, with authors, years of study, and study population type. </a:t>
            </a:r>
            <a:endParaRPr lang="en-JP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311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E6FF80-F46F-72F1-3CBF-D5F133D252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47" t="7377" r="7712" b="7831"/>
          <a:stretch/>
        </p:blipFill>
        <p:spPr>
          <a:xfrm>
            <a:off x="296540" y="456077"/>
            <a:ext cx="10206682" cy="121836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348111-864C-E8B2-B46C-5F0D0BC2A0C9}"/>
              </a:ext>
            </a:extLst>
          </p:cNvPr>
          <p:cNvSpPr txBox="1"/>
          <p:nvPr/>
        </p:nvSpPr>
        <p:spPr>
          <a:xfrm>
            <a:off x="533150" y="13041023"/>
            <a:ext cx="9661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Supplementary Figure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Forest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plot showing meta-analysis of anti-HEV IgM prevalence by the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study population in Southeast Asia.</a:t>
            </a:r>
            <a:endParaRPr lang="en-JP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669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43365B-CC4A-EE37-ED5E-A28FF36165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5" t="22196" r="7380" b="26024"/>
          <a:stretch/>
        </p:blipFill>
        <p:spPr>
          <a:xfrm>
            <a:off x="0" y="3067689"/>
            <a:ext cx="10798020" cy="54337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5616F9-C975-3438-463A-7E17D188B7AA}"/>
              </a:ext>
            </a:extLst>
          </p:cNvPr>
          <p:cNvSpPr txBox="1"/>
          <p:nvPr/>
        </p:nvSpPr>
        <p:spPr>
          <a:xfrm>
            <a:off x="390122" y="8763687"/>
            <a:ext cx="100195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Supplementary Figure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Forest plot showing meta-analysis of anti-HEV IgM prevalence among the high-risk groups of acquiring HEV among the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 population in Southeast Asia.</a:t>
            </a:r>
            <a:endParaRPr lang="en-JP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254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E5A8FA-3027-D2FD-E857-C2853DEEE0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05" b="10153"/>
          <a:stretch/>
        </p:blipFill>
        <p:spPr>
          <a:xfrm>
            <a:off x="0" y="1496291"/>
            <a:ext cx="10799763" cy="104768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AEB917-E5BC-0D62-5A66-84F888D2D2A0}"/>
              </a:ext>
            </a:extLst>
          </p:cNvPr>
          <p:cNvSpPr txBox="1"/>
          <p:nvPr/>
        </p:nvSpPr>
        <p:spPr>
          <a:xfrm>
            <a:off x="329208" y="12331806"/>
            <a:ext cx="9988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Supplementary Figure 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  <a:r>
              <a:rPr lang="en-JP" sz="2000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Forest plot showing meta-analysis of anti-HEV IgM prevalence among the low-risk groups of acquiring HEV among the</a:t>
            </a: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</a:rPr>
              <a:t> population of Southeast Asia.</a:t>
            </a:r>
            <a:endParaRPr lang="en-JP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004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FB01A186B15A419F7C4381879886CF" ma:contentTypeVersion="14" ma:contentTypeDescription="新しいドキュメントを作成します。" ma:contentTypeScope="" ma:versionID="43f181d99176202d7b0e6666a628f7da">
  <xsd:schema xmlns:xsd="http://www.w3.org/2001/XMLSchema" xmlns:xs="http://www.w3.org/2001/XMLSchema" xmlns:p="http://schemas.microsoft.com/office/2006/metadata/properties" xmlns:ns3="a92e6355-2011-49fc-a9d7-dcab4f15d6a9" xmlns:ns4="35bbbfce-10ac-49f8-85a6-2eb53df6e0ac" targetNamespace="http://schemas.microsoft.com/office/2006/metadata/properties" ma:root="true" ma:fieldsID="059fa70a0285e0d5f4df058d301bd41d" ns3:_="" ns4:_="">
    <xsd:import namespace="a92e6355-2011-49fc-a9d7-dcab4f15d6a9"/>
    <xsd:import namespace="35bbbfce-10ac-49f8-85a6-2eb53df6e0a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e6355-2011-49fc-a9d7-dcab4f15d6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bbfce-10ac-49f8-85a6-2eb53df6e0a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92e6355-2011-49fc-a9d7-dcab4f15d6a9" xsi:nil="true"/>
  </documentManagement>
</p:properties>
</file>

<file path=customXml/itemProps1.xml><?xml version="1.0" encoding="utf-8"?>
<ds:datastoreItem xmlns:ds="http://schemas.openxmlformats.org/officeDocument/2006/customXml" ds:itemID="{D4CB3823-30C8-4428-A9CE-91CA5744DD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e6355-2011-49fc-a9d7-dcab4f15d6a9"/>
    <ds:schemaRef ds:uri="35bbbfce-10ac-49f8-85a6-2eb53df6e0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1260E0-EAC9-4DD4-A8E3-A106E1CA06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4348B7-E730-4BD1-8D4D-24F296AF0AAA}">
  <ds:schemaRefs>
    <ds:schemaRef ds:uri="http://purl.org/dc/terms/"/>
    <ds:schemaRef ds:uri="a92e6355-2011-49fc-a9d7-dcab4f15d6a9"/>
    <ds:schemaRef ds:uri="http://schemas.microsoft.com/office/2006/documentManagement/types"/>
    <ds:schemaRef ds:uri="35bbbfce-10ac-49f8-85a6-2eb53df6e0ac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1778</TotalTime>
  <Words>379</Words>
  <Application>Microsoft Office PowerPoint</Application>
  <PresentationFormat>Custom</PresentationFormat>
  <Paragraphs>17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 Un</dc:creator>
  <cp:lastModifiedBy>Vn Un</cp:lastModifiedBy>
  <cp:revision>1</cp:revision>
  <cp:lastPrinted>2023-08-30T01:58:36Z</cp:lastPrinted>
  <dcterms:created xsi:type="dcterms:W3CDTF">2023-08-29T05:18:54Z</dcterms:created>
  <dcterms:modified xsi:type="dcterms:W3CDTF">2023-08-30T10:57:41Z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0x010100E8FB01A186B15A419F7C4381879886CF</vt:lpwstr>
  </property>
</Properties>
</file>