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77" r:id="rId2"/>
    <p:sldId id="271" r:id="rId3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14" autoAdjust="0"/>
    <p:restoredTop sz="91892" autoAdjust="0"/>
  </p:normalViewPr>
  <p:slideViewPr>
    <p:cSldViewPr snapToGrid="0">
      <p:cViewPr>
        <p:scale>
          <a:sx n="75" d="100"/>
          <a:sy n="75" d="100"/>
        </p:scale>
        <p:origin x="356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323C0-0DEC-48C6-9137-190CE6D2A571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70780-4239-4F8A-B6E9-F2829A5BE6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58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70780-4239-4F8A-B6E9-F2829A5BE62D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998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70780-4239-4F8A-B6E9-F2829A5BE62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692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272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435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3757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248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8425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202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744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659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917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7373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98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89411-2AF7-42DD-88FD-1F044202A197}" type="datetimeFigureOut">
              <a:rPr lang="ko-KR" altLang="en-US" smtClean="0"/>
              <a:t>2023-10-27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CA575-A5A7-49AE-8BC0-5AC4201571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47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jpeg"/><Relationship Id="rId3" Type="http://schemas.openxmlformats.org/officeDocument/2006/relationships/image" Target="../media/image1.jpeg"/><Relationship Id="rId21" Type="http://schemas.openxmlformats.org/officeDocument/2006/relationships/image" Target="../media/image19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29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28" Type="http://schemas.openxmlformats.org/officeDocument/2006/relationships/image" Target="../media/image26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png"/><Relationship Id="rId30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26" Type="http://schemas.microsoft.com/office/2007/relationships/hdphoto" Target="../media/hdphoto12.wdp"/><Relationship Id="rId21" Type="http://schemas.openxmlformats.org/officeDocument/2006/relationships/image" Target="../media/image38.png"/><Relationship Id="rId42" Type="http://schemas.microsoft.com/office/2007/relationships/hdphoto" Target="../media/hdphoto20.wdp"/><Relationship Id="rId47" Type="http://schemas.openxmlformats.org/officeDocument/2006/relationships/image" Target="../media/image51.png"/><Relationship Id="rId63" Type="http://schemas.openxmlformats.org/officeDocument/2006/relationships/image" Target="../media/image59.png"/><Relationship Id="rId68" Type="http://schemas.microsoft.com/office/2007/relationships/hdphoto" Target="../media/hdphoto33.wdp"/><Relationship Id="rId84" Type="http://schemas.microsoft.com/office/2007/relationships/hdphoto" Target="../media/hdphoto41.wdp"/><Relationship Id="rId89" Type="http://schemas.openxmlformats.org/officeDocument/2006/relationships/image" Target="../media/image73.emf"/><Relationship Id="rId16" Type="http://schemas.microsoft.com/office/2007/relationships/hdphoto" Target="../media/hdphoto7.wdp"/><Relationship Id="rId11" Type="http://schemas.openxmlformats.org/officeDocument/2006/relationships/image" Target="../media/image33.png"/><Relationship Id="rId32" Type="http://schemas.microsoft.com/office/2007/relationships/hdphoto" Target="../media/hdphoto15.wdp"/><Relationship Id="rId37" Type="http://schemas.openxmlformats.org/officeDocument/2006/relationships/image" Target="../media/image46.png"/><Relationship Id="rId53" Type="http://schemas.openxmlformats.org/officeDocument/2006/relationships/image" Target="../media/image54.png"/><Relationship Id="rId58" Type="http://schemas.microsoft.com/office/2007/relationships/hdphoto" Target="../media/hdphoto28.wdp"/><Relationship Id="rId74" Type="http://schemas.microsoft.com/office/2007/relationships/hdphoto" Target="../media/hdphoto36.wdp"/><Relationship Id="rId79" Type="http://schemas.openxmlformats.org/officeDocument/2006/relationships/image" Target="../media/image67.png"/><Relationship Id="rId5" Type="http://schemas.openxmlformats.org/officeDocument/2006/relationships/image" Target="../media/image30.png"/><Relationship Id="rId14" Type="http://schemas.microsoft.com/office/2007/relationships/hdphoto" Target="../media/hdphoto6.wdp"/><Relationship Id="rId22" Type="http://schemas.microsoft.com/office/2007/relationships/hdphoto" Target="../media/hdphoto10.wdp"/><Relationship Id="rId27" Type="http://schemas.openxmlformats.org/officeDocument/2006/relationships/image" Target="../media/image41.png"/><Relationship Id="rId30" Type="http://schemas.microsoft.com/office/2007/relationships/hdphoto" Target="../media/hdphoto14.wdp"/><Relationship Id="rId35" Type="http://schemas.openxmlformats.org/officeDocument/2006/relationships/image" Target="../media/image45.png"/><Relationship Id="rId43" Type="http://schemas.openxmlformats.org/officeDocument/2006/relationships/image" Target="../media/image49.png"/><Relationship Id="rId48" Type="http://schemas.microsoft.com/office/2007/relationships/hdphoto" Target="../media/hdphoto23.wdp"/><Relationship Id="rId56" Type="http://schemas.microsoft.com/office/2007/relationships/hdphoto" Target="../media/hdphoto27.wdp"/><Relationship Id="rId64" Type="http://schemas.microsoft.com/office/2007/relationships/hdphoto" Target="../media/hdphoto31.wdp"/><Relationship Id="rId69" Type="http://schemas.openxmlformats.org/officeDocument/2006/relationships/image" Target="../media/image62.png"/><Relationship Id="rId77" Type="http://schemas.openxmlformats.org/officeDocument/2006/relationships/image" Target="../media/image66.png"/><Relationship Id="rId8" Type="http://schemas.microsoft.com/office/2007/relationships/hdphoto" Target="../media/hdphoto3.wdp"/><Relationship Id="rId51" Type="http://schemas.openxmlformats.org/officeDocument/2006/relationships/image" Target="../media/image53.png"/><Relationship Id="rId72" Type="http://schemas.microsoft.com/office/2007/relationships/hdphoto" Target="../media/hdphoto35.wdp"/><Relationship Id="rId80" Type="http://schemas.microsoft.com/office/2007/relationships/hdphoto" Target="../media/hdphoto39.wdp"/><Relationship Id="rId85" Type="http://schemas.openxmlformats.org/officeDocument/2006/relationships/image" Target="../media/image70.png"/><Relationship Id="rId3" Type="http://schemas.openxmlformats.org/officeDocument/2006/relationships/image" Target="../media/image29.png"/><Relationship Id="rId12" Type="http://schemas.microsoft.com/office/2007/relationships/hdphoto" Target="../media/hdphoto5.wdp"/><Relationship Id="rId17" Type="http://schemas.openxmlformats.org/officeDocument/2006/relationships/image" Target="../media/image36.png"/><Relationship Id="rId25" Type="http://schemas.openxmlformats.org/officeDocument/2006/relationships/image" Target="../media/image40.png"/><Relationship Id="rId33" Type="http://schemas.openxmlformats.org/officeDocument/2006/relationships/image" Target="../media/image44.png"/><Relationship Id="rId38" Type="http://schemas.microsoft.com/office/2007/relationships/hdphoto" Target="../media/hdphoto18.wdp"/><Relationship Id="rId46" Type="http://schemas.microsoft.com/office/2007/relationships/hdphoto" Target="../media/hdphoto22.wdp"/><Relationship Id="rId59" Type="http://schemas.openxmlformats.org/officeDocument/2006/relationships/image" Target="../media/image57.png"/><Relationship Id="rId67" Type="http://schemas.openxmlformats.org/officeDocument/2006/relationships/image" Target="../media/image61.png"/><Relationship Id="rId20" Type="http://schemas.microsoft.com/office/2007/relationships/hdphoto" Target="../media/hdphoto9.wdp"/><Relationship Id="rId41" Type="http://schemas.openxmlformats.org/officeDocument/2006/relationships/image" Target="../media/image48.png"/><Relationship Id="rId54" Type="http://schemas.microsoft.com/office/2007/relationships/hdphoto" Target="../media/hdphoto26.wdp"/><Relationship Id="rId62" Type="http://schemas.microsoft.com/office/2007/relationships/hdphoto" Target="../media/hdphoto30.wdp"/><Relationship Id="rId70" Type="http://schemas.microsoft.com/office/2007/relationships/hdphoto" Target="../media/hdphoto34.wdp"/><Relationship Id="rId75" Type="http://schemas.openxmlformats.org/officeDocument/2006/relationships/image" Target="../media/image65.png"/><Relationship Id="rId83" Type="http://schemas.openxmlformats.org/officeDocument/2006/relationships/image" Target="../media/image69.png"/><Relationship Id="rId88" Type="http://schemas.openxmlformats.org/officeDocument/2006/relationships/image" Target="../media/image72.em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5" Type="http://schemas.openxmlformats.org/officeDocument/2006/relationships/image" Target="../media/image35.png"/><Relationship Id="rId23" Type="http://schemas.openxmlformats.org/officeDocument/2006/relationships/image" Target="../media/image39.png"/><Relationship Id="rId28" Type="http://schemas.microsoft.com/office/2007/relationships/hdphoto" Target="../media/hdphoto13.wdp"/><Relationship Id="rId36" Type="http://schemas.microsoft.com/office/2007/relationships/hdphoto" Target="../media/hdphoto17.wdp"/><Relationship Id="rId49" Type="http://schemas.openxmlformats.org/officeDocument/2006/relationships/image" Target="../media/image52.png"/><Relationship Id="rId57" Type="http://schemas.openxmlformats.org/officeDocument/2006/relationships/image" Target="../media/image56.png"/><Relationship Id="rId10" Type="http://schemas.microsoft.com/office/2007/relationships/hdphoto" Target="../media/hdphoto4.wdp"/><Relationship Id="rId31" Type="http://schemas.openxmlformats.org/officeDocument/2006/relationships/image" Target="../media/image43.png"/><Relationship Id="rId44" Type="http://schemas.microsoft.com/office/2007/relationships/hdphoto" Target="../media/hdphoto21.wdp"/><Relationship Id="rId52" Type="http://schemas.microsoft.com/office/2007/relationships/hdphoto" Target="../media/hdphoto25.wdp"/><Relationship Id="rId60" Type="http://schemas.microsoft.com/office/2007/relationships/hdphoto" Target="../media/hdphoto29.wdp"/><Relationship Id="rId65" Type="http://schemas.openxmlformats.org/officeDocument/2006/relationships/image" Target="../media/image60.png"/><Relationship Id="rId73" Type="http://schemas.openxmlformats.org/officeDocument/2006/relationships/image" Target="../media/image64.png"/><Relationship Id="rId78" Type="http://schemas.microsoft.com/office/2007/relationships/hdphoto" Target="../media/hdphoto38.wdp"/><Relationship Id="rId81" Type="http://schemas.openxmlformats.org/officeDocument/2006/relationships/image" Target="../media/image68.png"/><Relationship Id="rId86" Type="http://schemas.microsoft.com/office/2007/relationships/hdphoto" Target="../media/hdphoto42.wdp"/><Relationship Id="rId4" Type="http://schemas.microsoft.com/office/2007/relationships/hdphoto" Target="../media/hdphoto1.wdp"/><Relationship Id="rId9" Type="http://schemas.openxmlformats.org/officeDocument/2006/relationships/image" Target="../media/image32.png"/><Relationship Id="rId13" Type="http://schemas.openxmlformats.org/officeDocument/2006/relationships/image" Target="../media/image34.png"/><Relationship Id="rId18" Type="http://schemas.microsoft.com/office/2007/relationships/hdphoto" Target="../media/hdphoto8.wdp"/><Relationship Id="rId39" Type="http://schemas.openxmlformats.org/officeDocument/2006/relationships/image" Target="../media/image47.png"/><Relationship Id="rId34" Type="http://schemas.microsoft.com/office/2007/relationships/hdphoto" Target="../media/hdphoto16.wdp"/><Relationship Id="rId50" Type="http://schemas.microsoft.com/office/2007/relationships/hdphoto" Target="../media/hdphoto24.wdp"/><Relationship Id="rId55" Type="http://schemas.openxmlformats.org/officeDocument/2006/relationships/image" Target="../media/image55.png"/><Relationship Id="rId76" Type="http://schemas.microsoft.com/office/2007/relationships/hdphoto" Target="../media/hdphoto37.wdp"/><Relationship Id="rId7" Type="http://schemas.openxmlformats.org/officeDocument/2006/relationships/image" Target="../media/image31.png"/><Relationship Id="rId71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29" Type="http://schemas.openxmlformats.org/officeDocument/2006/relationships/image" Target="../media/image42.png"/><Relationship Id="rId24" Type="http://schemas.microsoft.com/office/2007/relationships/hdphoto" Target="../media/hdphoto11.wdp"/><Relationship Id="rId40" Type="http://schemas.microsoft.com/office/2007/relationships/hdphoto" Target="../media/hdphoto19.wdp"/><Relationship Id="rId45" Type="http://schemas.openxmlformats.org/officeDocument/2006/relationships/image" Target="../media/image50.png"/><Relationship Id="rId66" Type="http://schemas.microsoft.com/office/2007/relationships/hdphoto" Target="../media/hdphoto32.wdp"/><Relationship Id="rId87" Type="http://schemas.openxmlformats.org/officeDocument/2006/relationships/image" Target="../media/image71.emf"/><Relationship Id="rId61" Type="http://schemas.openxmlformats.org/officeDocument/2006/relationships/image" Target="../media/image58.png"/><Relationship Id="rId82" Type="http://schemas.microsoft.com/office/2007/relationships/hdphoto" Target="../media/hdphoto40.wdp"/><Relationship Id="rId1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그림 18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4" y="2237614"/>
            <a:ext cx="792000" cy="792000"/>
          </a:xfrm>
          <a:prstGeom prst="rect">
            <a:avLst/>
          </a:prstGeom>
        </p:spPr>
      </p:pic>
      <p:pic>
        <p:nvPicPr>
          <p:cNvPr id="72" name="그림 7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4" y="356953"/>
            <a:ext cx="792000" cy="792000"/>
          </a:xfrm>
          <a:prstGeom prst="rect">
            <a:avLst/>
          </a:prstGeom>
        </p:spPr>
      </p:pic>
      <p:pic>
        <p:nvPicPr>
          <p:cNvPr id="73" name="그림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940" y="356953"/>
            <a:ext cx="792000" cy="792000"/>
          </a:xfrm>
          <a:prstGeom prst="rect">
            <a:avLst/>
          </a:prstGeom>
        </p:spPr>
      </p:pic>
      <p:pic>
        <p:nvPicPr>
          <p:cNvPr id="74" name="그림 7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29" y="356953"/>
            <a:ext cx="792000" cy="792000"/>
          </a:xfrm>
          <a:prstGeom prst="rect">
            <a:avLst/>
          </a:prstGeom>
        </p:spPr>
      </p:pic>
      <p:pic>
        <p:nvPicPr>
          <p:cNvPr id="75" name="그림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51" y="356953"/>
            <a:ext cx="792000" cy="792000"/>
          </a:xfrm>
          <a:prstGeom prst="rect">
            <a:avLst/>
          </a:prstGeom>
        </p:spPr>
      </p:pic>
      <p:pic>
        <p:nvPicPr>
          <p:cNvPr id="76" name="그림 7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4" y="1161653"/>
            <a:ext cx="792000" cy="792000"/>
          </a:xfrm>
          <a:prstGeom prst="rect">
            <a:avLst/>
          </a:prstGeom>
        </p:spPr>
      </p:pic>
      <p:pic>
        <p:nvPicPr>
          <p:cNvPr id="77" name="그림 7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940" y="1161653"/>
            <a:ext cx="792000" cy="792000"/>
          </a:xfrm>
          <a:prstGeom prst="rect">
            <a:avLst/>
          </a:prstGeom>
        </p:spPr>
      </p:pic>
      <p:pic>
        <p:nvPicPr>
          <p:cNvPr id="78" name="그림 7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29" y="1161653"/>
            <a:ext cx="792000" cy="792000"/>
          </a:xfrm>
          <a:prstGeom prst="rect">
            <a:avLst/>
          </a:prstGeom>
        </p:spPr>
      </p:pic>
      <p:pic>
        <p:nvPicPr>
          <p:cNvPr id="79" name="그림 7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51" y="1161653"/>
            <a:ext cx="792000" cy="792000"/>
          </a:xfrm>
          <a:prstGeom prst="rect">
            <a:avLst/>
          </a:prstGeom>
        </p:spPr>
      </p:pic>
      <p:pic>
        <p:nvPicPr>
          <p:cNvPr id="80" name="그림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3" y="2237614"/>
            <a:ext cx="792000" cy="792000"/>
          </a:xfrm>
          <a:prstGeom prst="rect">
            <a:avLst/>
          </a:prstGeom>
        </p:spPr>
      </p:pic>
      <p:pic>
        <p:nvPicPr>
          <p:cNvPr id="81" name="그림 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09" y="2237614"/>
            <a:ext cx="792000" cy="792000"/>
          </a:xfrm>
          <a:prstGeom prst="rect">
            <a:avLst/>
          </a:prstGeom>
        </p:spPr>
      </p:pic>
      <p:pic>
        <p:nvPicPr>
          <p:cNvPr id="82" name="그림 8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98" y="2237614"/>
            <a:ext cx="792000" cy="792000"/>
          </a:xfrm>
          <a:prstGeom prst="rect">
            <a:avLst/>
          </a:prstGeom>
        </p:spPr>
      </p:pic>
      <p:pic>
        <p:nvPicPr>
          <p:cNvPr id="83" name="그림 8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20" y="2237614"/>
            <a:ext cx="792000" cy="792000"/>
          </a:xfrm>
          <a:prstGeom prst="rect">
            <a:avLst/>
          </a:prstGeom>
        </p:spPr>
      </p:pic>
      <p:pic>
        <p:nvPicPr>
          <p:cNvPr id="84" name="그림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3" y="3042314"/>
            <a:ext cx="792000" cy="792000"/>
          </a:xfrm>
          <a:prstGeom prst="rect">
            <a:avLst/>
          </a:prstGeom>
        </p:spPr>
      </p:pic>
      <p:pic>
        <p:nvPicPr>
          <p:cNvPr id="85" name="그림 8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09" y="3042314"/>
            <a:ext cx="792000" cy="792000"/>
          </a:xfrm>
          <a:prstGeom prst="rect">
            <a:avLst/>
          </a:prstGeom>
        </p:spPr>
      </p:pic>
      <p:pic>
        <p:nvPicPr>
          <p:cNvPr id="86" name="그림 8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98" y="3042314"/>
            <a:ext cx="792000" cy="792000"/>
          </a:xfrm>
          <a:prstGeom prst="rect">
            <a:avLst/>
          </a:prstGeom>
        </p:spPr>
      </p:pic>
      <p:pic>
        <p:nvPicPr>
          <p:cNvPr id="87" name="그림 8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20" y="3042314"/>
            <a:ext cx="792000" cy="792000"/>
          </a:xfrm>
          <a:prstGeom prst="rect">
            <a:avLst/>
          </a:prstGeom>
        </p:spPr>
      </p:pic>
      <p:pic>
        <p:nvPicPr>
          <p:cNvPr id="89" name="그림 8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940" y="2237614"/>
            <a:ext cx="792000" cy="792000"/>
          </a:xfrm>
          <a:prstGeom prst="rect">
            <a:avLst/>
          </a:prstGeom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29" y="2237614"/>
            <a:ext cx="792000" cy="792000"/>
          </a:xfrm>
          <a:prstGeom prst="rect">
            <a:avLst/>
          </a:prstGeom>
        </p:spPr>
      </p:pic>
      <p:pic>
        <p:nvPicPr>
          <p:cNvPr id="91" name="그림 9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51" y="2237614"/>
            <a:ext cx="792000" cy="792000"/>
          </a:xfrm>
          <a:prstGeom prst="rect">
            <a:avLst/>
          </a:prstGeom>
        </p:spPr>
      </p:pic>
      <p:pic>
        <p:nvPicPr>
          <p:cNvPr id="93" name="그림 9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940" y="3042314"/>
            <a:ext cx="792000" cy="792000"/>
          </a:xfrm>
          <a:prstGeom prst="rect">
            <a:avLst/>
          </a:prstGeom>
        </p:spPr>
      </p:pic>
      <p:pic>
        <p:nvPicPr>
          <p:cNvPr id="94" name="그림 9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29" y="3042314"/>
            <a:ext cx="792000" cy="792000"/>
          </a:xfrm>
          <a:prstGeom prst="rect">
            <a:avLst/>
          </a:prstGeom>
        </p:spPr>
      </p:pic>
      <p:pic>
        <p:nvPicPr>
          <p:cNvPr id="95" name="그림 9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51" y="3042314"/>
            <a:ext cx="792000" cy="792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98" y="356953"/>
            <a:ext cx="792000" cy="792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20" y="356953"/>
            <a:ext cx="792000" cy="79200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09" y="1161653"/>
            <a:ext cx="792000" cy="792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498" y="1161653"/>
            <a:ext cx="792000" cy="792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20" y="1161653"/>
            <a:ext cx="792000" cy="792000"/>
          </a:xfrm>
          <a:prstGeom prst="rect">
            <a:avLst/>
          </a:prstGeom>
        </p:spPr>
      </p:pic>
      <p:sp>
        <p:nvSpPr>
          <p:cNvPr id="97" name="TextBox 96"/>
          <p:cNvSpPr txBox="1"/>
          <p:nvPr/>
        </p:nvSpPr>
        <p:spPr>
          <a:xfrm>
            <a:off x="1242161" y="144128"/>
            <a:ext cx="1080000" cy="14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altLang="ko-KR" sz="9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-175717" y="637537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7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-175717" y="1442237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14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3250513" y="637538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7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3250513" y="1442238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14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668392" y="144128"/>
            <a:ext cx="1080000" cy="14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CamKII-Sham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1242161" y="2024789"/>
            <a:ext cx="1080000" cy="14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PV-Sham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-175717" y="2518198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7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-175717" y="3322898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14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4668392" y="2024789"/>
            <a:ext cx="1080000" cy="144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altLang="ko-KR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hSyn</a:t>
            </a:r>
            <a:r>
              <a:rPr lang="en-US" altLang="ko-K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3250513" y="2518199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7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C18255E-EFA2-43D9-879B-19804C072B10}"/>
              </a:ext>
            </a:extLst>
          </p:cNvPr>
          <p:cNvSpPr txBox="1"/>
          <p:nvPr/>
        </p:nvSpPr>
        <p:spPr>
          <a:xfrm rot="16200000">
            <a:off x="3250513" y="3322898"/>
            <a:ext cx="54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PS 14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5" name="그림 1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3" y="356953"/>
            <a:ext cx="792000" cy="792000"/>
          </a:xfrm>
          <a:prstGeom prst="rect">
            <a:avLst/>
          </a:prstGeom>
        </p:spPr>
      </p:pic>
      <p:pic>
        <p:nvPicPr>
          <p:cNvPr id="136" name="그림 1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09" y="356953"/>
            <a:ext cx="792000" cy="792000"/>
          </a:xfrm>
          <a:prstGeom prst="rect">
            <a:avLst/>
          </a:prstGeom>
        </p:spPr>
      </p:pic>
      <p:pic>
        <p:nvPicPr>
          <p:cNvPr id="137" name="그림 1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03" y="1161653"/>
            <a:ext cx="792000" cy="792000"/>
          </a:xfrm>
          <a:prstGeom prst="rect">
            <a:avLst/>
          </a:prstGeom>
        </p:spPr>
      </p:pic>
      <p:grpSp>
        <p:nvGrpSpPr>
          <p:cNvPr id="146" name="그룹 145"/>
          <p:cNvGrpSpPr/>
          <p:nvPr/>
        </p:nvGrpSpPr>
        <p:grpSpPr>
          <a:xfrm>
            <a:off x="508791" y="956221"/>
            <a:ext cx="2984364" cy="230832"/>
            <a:chOff x="517935" y="1354043"/>
            <a:chExt cx="2984364" cy="230832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51793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1284740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0.5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11504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926299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-4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그룹 146"/>
          <p:cNvGrpSpPr/>
          <p:nvPr/>
        </p:nvGrpSpPr>
        <p:grpSpPr>
          <a:xfrm>
            <a:off x="508791" y="2827693"/>
            <a:ext cx="2984364" cy="230832"/>
            <a:chOff x="517935" y="1354043"/>
            <a:chExt cx="2984364" cy="230832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51793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1284740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0.5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11504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926299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-4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2" name="그룹 151"/>
          <p:cNvGrpSpPr/>
          <p:nvPr/>
        </p:nvGrpSpPr>
        <p:grpSpPr>
          <a:xfrm>
            <a:off x="3916455" y="956221"/>
            <a:ext cx="2984364" cy="230832"/>
            <a:chOff x="517935" y="1354043"/>
            <a:chExt cx="2984364" cy="230832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51793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1284740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0.5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11504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926299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-4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3916455" y="2827693"/>
            <a:ext cx="2984364" cy="230832"/>
            <a:chOff x="517935" y="1354043"/>
            <a:chExt cx="2984364" cy="230832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51793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1284740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0.5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115045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-2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C18255E-EFA2-43D9-879B-19804C072B10}"/>
                </a:ext>
              </a:extLst>
            </p:cNvPr>
            <p:cNvSpPr txBox="1"/>
            <p:nvPr/>
          </p:nvSpPr>
          <p:spPr>
            <a:xfrm>
              <a:off x="2926299" y="1354043"/>
              <a:ext cx="5760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-4 mm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4" name="그룹 163"/>
          <p:cNvGrpSpPr/>
          <p:nvPr/>
        </p:nvGrpSpPr>
        <p:grpSpPr>
          <a:xfrm>
            <a:off x="150100" y="342796"/>
            <a:ext cx="823786" cy="230832"/>
            <a:chOff x="1210804" y="2167082"/>
            <a:chExt cx="823786" cy="230832"/>
          </a:xfrm>
        </p:grpSpPr>
        <p:sp>
          <p:nvSpPr>
            <p:cNvPr id="162" name="TextBox 161"/>
            <p:cNvSpPr txBox="1"/>
            <p:nvPr/>
          </p:nvSpPr>
          <p:spPr>
            <a:xfrm>
              <a:off x="1210804" y="2167082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1817864" y="2167082"/>
              <a:ext cx="21672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5" name="그룹 164"/>
          <p:cNvGrpSpPr/>
          <p:nvPr/>
        </p:nvGrpSpPr>
        <p:grpSpPr>
          <a:xfrm>
            <a:off x="150100" y="2214268"/>
            <a:ext cx="823786" cy="230832"/>
            <a:chOff x="1210804" y="2167082"/>
            <a:chExt cx="823786" cy="230832"/>
          </a:xfrm>
        </p:grpSpPr>
        <p:sp>
          <p:nvSpPr>
            <p:cNvPr id="166" name="TextBox 165"/>
            <p:cNvSpPr txBox="1"/>
            <p:nvPr/>
          </p:nvSpPr>
          <p:spPr>
            <a:xfrm>
              <a:off x="1210804" y="2167082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1817864" y="2167082"/>
              <a:ext cx="21672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3594340" y="342796"/>
            <a:ext cx="823786" cy="230832"/>
            <a:chOff x="1210804" y="2167082"/>
            <a:chExt cx="823786" cy="230832"/>
          </a:xfrm>
        </p:grpSpPr>
        <p:sp>
          <p:nvSpPr>
            <p:cNvPr id="169" name="TextBox 168"/>
            <p:cNvSpPr txBox="1"/>
            <p:nvPr/>
          </p:nvSpPr>
          <p:spPr>
            <a:xfrm>
              <a:off x="1210804" y="2167082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817864" y="2167082"/>
              <a:ext cx="21672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1" name="그룹 170"/>
          <p:cNvGrpSpPr/>
          <p:nvPr/>
        </p:nvGrpSpPr>
        <p:grpSpPr>
          <a:xfrm>
            <a:off x="3594340" y="2214268"/>
            <a:ext cx="823786" cy="230832"/>
            <a:chOff x="1210804" y="2167082"/>
            <a:chExt cx="823786" cy="230832"/>
          </a:xfrm>
        </p:grpSpPr>
        <p:sp>
          <p:nvSpPr>
            <p:cNvPr id="172" name="TextBox 171"/>
            <p:cNvSpPr txBox="1"/>
            <p:nvPr/>
          </p:nvSpPr>
          <p:spPr>
            <a:xfrm>
              <a:off x="1210804" y="2167082"/>
              <a:ext cx="2680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3" name="TextBox 172"/>
            <p:cNvSpPr txBox="1"/>
            <p:nvPr/>
          </p:nvSpPr>
          <p:spPr>
            <a:xfrm>
              <a:off x="1817864" y="2167082"/>
              <a:ext cx="21672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lang="ko-KR" alt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그룹 185"/>
          <p:cNvGrpSpPr/>
          <p:nvPr/>
        </p:nvGrpSpPr>
        <p:grpSpPr>
          <a:xfrm>
            <a:off x="4824068" y="3836854"/>
            <a:ext cx="2055207" cy="239491"/>
            <a:chOff x="4826608" y="4229596"/>
            <a:chExt cx="2055207" cy="239491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6A918917-1A43-44B4-8B1E-47ED05D41F2B}"/>
                </a:ext>
              </a:extLst>
            </p:cNvPr>
            <p:cNvSpPr txBox="1"/>
            <p:nvPr/>
          </p:nvSpPr>
          <p:spPr>
            <a:xfrm>
              <a:off x="4826608" y="4229596"/>
              <a:ext cx="316112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latin typeface="Arial" pitchFamily="34" charset="0"/>
                  <a:cs typeface="Arial" pitchFamily="34" charset="0"/>
                </a:rPr>
                <a:t>+4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2C82E2FB-62F0-40A9-838A-A3A0CE0FD426}"/>
                </a:ext>
              </a:extLst>
            </p:cNvPr>
            <p:cNvSpPr txBox="1"/>
            <p:nvPr/>
          </p:nvSpPr>
          <p:spPr>
            <a:xfrm>
              <a:off x="6594557" y="4229596"/>
              <a:ext cx="28725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latin typeface="Arial" pitchFamily="34" charset="0"/>
                  <a:cs typeface="Arial" pitchFamily="34" charset="0"/>
                </a:rPr>
                <a:t>-4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77" name="Picture 17">
              <a:extLst>
                <a:ext uri="{FF2B5EF4-FFF2-40B4-BE49-F238E27FC236}">
                  <a16:creationId xmlns:a16="http://schemas.microsoft.com/office/drawing/2014/main" id="{77DCB049-299B-4C61-9A48-50C4D0DBD2FD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247512" y="3980341"/>
              <a:ext cx="108000" cy="72000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78" name="Picture 18">
              <a:extLst>
                <a:ext uri="{FF2B5EF4-FFF2-40B4-BE49-F238E27FC236}">
                  <a16:creationId xmlns:a16="http://schemas.microsoft.com/office/drawing/2014/main" id="{AB2AA436-A4DB-4F3A-82B1-815FC5F7FD9F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371954" y="3980342"/>
              <a:ext cx="108000" cy="72000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grpSp>
          <p:nvGrpSpPr>
            <p:cNvPr id="184" name="그룹 183"/>
            <p:cNvGrpSpPr/>
            <p:nvPr/>
          </p:nvGrpSpPr>
          <p:grpSpPr>
            <a:xfrm rot="16200000">
              <a:off x="5745561" y="4305799"/>
              <a:ext cx="230832" cy="95744"/>
              <a:chOff x="7931281" y="4915905"/>
              <a:chExt cx="230832" cy="95744"/>
            </a:xfrm>
          </p:grpSpPr>
          <p:grpSp>
            <p:nvGrpSpPr>
              <p:cNvPr id="180" name="그룹 179">
                <a:extLst>
                  <a:ext uri="{FF2B5EF4-FFF2-40B4-BE49-F238E27FC236}">
                    <a16:creationId xmlns:a16="http://schemas.microsoft.com/office/drawing/2014/main" id="{CBF8F0B7-C0E9-40D4-8200-3F2AB79E65DC}"/>
                  </a:ext>
                </a:extLst>
              </p:cNvPr>
              <p:cNvGrpSpPr/>
              <p:nvPr/>
            </p:nvGrpSpPr>
            <p:grpSpPr>
              <a:xfrm rot="16200000">
                <a:off x="8009656" y="4928902"/>
                <a:ext cx="95744" cy="69749"/>
                <a:chOff x="4931765" y="2295344"/>
                <a:chExt cx="95744" cy="69749"/>
              </a:xfrm>
            </p:grpSpPr>
            <p:cxnSp>
              <p:nvCxnSpPr>
                <p:cNvPr id="182" name="직선 연결선 181">
                  <a:extLst>
                    <a:ext uri="{FF2B5EF4-FFF2-40B4-BE49-F238E27FC236}">
                      <a16:creationId xmlns:a16="http://schemas.microsoft.com/office/drawing/2014/main" id="{625103D7-6110-4B3A-9C24-C4193187BCEB}"/>
                    </a:ext>
                  </a:extLst>
                </p:cNvPr>
                <p:cNvCxnSpPr/>
                <p:nvPr/>
              </p:nvCxnSpPr>
              <p:spPr>
                <a:xfrm rot="5400000" flipV="1">
                  <a:off x="4992634" y="2330219"/>
                  <a:ext cx="69749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직선 연결선 182">
                  <a:extLst>
                    <a:ext uri="{FF2B5EF4-FFF2-40B4-BE49-F238E27FC236}">
                      <a16:creationId xmlns:a16="http://schemas.microsoft.com/office/drawing/2014/main" id="{A1AF394E-7ABC-4EDC-8189-8AD27C87EE43}"/>
                    </a:ext>
                  </a:extLst>
                </p:cNvPr>
                <p:cNvCxnSpPr/>
                <p:nvPr/>
              </p:nvCxnSpPr>
              <p:spPr>
                <a:xfrm rot="5400000" flipV="1">
                  <a:off x="4896890" y="2330219"/>
                  <a:ext cx="69749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6A6796F0-BD52-49E6-B286-4BA4B780801B}"/>
                  </a:ext>
                </a:extLst>
              </p:cNvPr>
              <p:cNvSpPr txBox="1"/>
              <p:nvPr/>
            </p:nvSpPr>
            <p:spPr>
              <a:xfrm rot="16200000">
                <a:off x="8003104" y="4849594"/>
                <a:ext cx="87186" cy="230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dirty="0">
                    <a:latin typeface="Arial" pitchFamily="34" charset="0"/>
                    <a:cs typeface="Arial" pitchFamily="34" charset="0"/>
                  </a:rPr>
                  <a:t>z</a:t>
                </a:r>
                <a:endParaRPr lang="ko-KR" alt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3235" y="63385"/>
            <a:ext cx="169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3235" y="4010545"/>
            <a:ext cx="169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3235" y="6166625"/>
            <a:ext cx="169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9F7F2E3-EA06-4704-92E1-02449D23750C}"/>
              </a:ext>
            </a:extLst>
          </p:cNvPr>
          <p:cNvSpPr txBox="1"/>
          <p:nvPr/>
        </p:nvSpPr>
        <p:spPr>
          <a:xfrm>
            <a:off x="2262739" y="1783880"/>
            <a:ext cx="316112" cy="108000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I.C</a:t>
            </a:r>
            <a:endParaRPr lang="ko-KR" alt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EB59CD14-3DB9-4B78-AE7D-985228B7B505}"/>
              </a:ext>
            </a:extLst>
          </p:cNvPr>
          <p:cNvCxnSpPr>
            <a:cxnSpLocks/>
            <a:endCxn id="133" idx="0"/>
          </p:cNvCxnSpPr>
          <p:nvPr/>
        </p:nvCxnSpPr>
        <p:spPr>
          <a:xfrm>
            <a:off x="2322161" y="1573853"/>
            <a:ext cx="98634" cy="210027"/>
          </a:xfrm>
          <a:prstGeom prst="line">
            <a:avLst/>
          </a:prstGeom>
          <a:ln w="952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0" name="그림 1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034" y="3042314"/>
            <a:ext cx="792000" cy="792000"/>
          </a:xfrm>
          <a:prstGeom prst="rect">
            <a:avLst/>
          </a:prstGeom>
        </p:spPr>
      </p:pic>
      <p:sp>
        <p:nvSpPr>
          <p:cNvPr id="96" name="직사각형 95"/>
          <p:cNvSpPr/>
          <p:nvPr/>
        </p:nvSpPr>
        <p:spPr>
          <a:xfrm>
            <a:off x="-7279" y="8275027"/>
            <a:ext cx="68250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Supplementary Fig.1. FDG-microPET images of the control and sham-stimulation groups.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</a:t>
            </a:r>
            <a:endParaRPr lang="ko-KR" altLang="ko-KR" sz="1200" dirty="0"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(A)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Color-coded maps showing activation patterns in each cell type sham-stimulation group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ea typeface="바탕" panose="02030600000101010101" pitchFamily="18" charset="-127"/>
                <a:cs typeface="굴림" panose="020B0600000101010101" pitchFamily="50" charset="-127"/>
              </a:rPr>
              <a:t>(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3dLME in AFNI, 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ea typeface="바탕" panose="02030600000101010101" pitchFamily="18" charset="-127"/>
                <a:cs typeface="굴림" panose="020B0600000101010101" pitchFamily="50" charset="-127"/>
              </a:rPr>
              <a:t>p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ea typeface="바탕" panose="02030600000101010101" pitchFamily="18" charset="-127"/>
                <a:cs typeface="굴림" panose="020B0600000101010101" pitchFamily="50" charset="-127"/>
              </a:rPr>
              <a:t> &lt; 0.01).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The microPET image analysis was performed between pre-stimulation images (PS -1) and stimulation images (PS7 or PS14). </a:t>
            </a:r>
            <a:r>
              <a:rPr lang="en-US" altLang="ko-K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(</a:t>
            </a: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B-C)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Changes of regional NMA (% change from the PS -1) in the control and sham-stimulation groups at PS 7 and PS 14. (Two-way ANOVA with Dunn’s multiple comparisons, B, F (27, 260) = 0.3919,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p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= 0.9975; C, F (27, 260) = 0.7379, 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 = 0.8263</a:t>
            </a:r>
            <a:r>
              <a:rPr lang="en-US" altLang="ko-KR" sz="1000" dirty="0" smtClean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). All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Data represent the mean ± S.E.M. C, Contralesional; I, Ipsilesional; I.C., Internal capsule.</a:t>
            </a:r>
            <a:endParaRPr lang="ko-KR" altLang="ko-KR" sz="1200" dirty="0">
              <a:effectLst/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8395" y="4012155"/>
            <a:ext cx="6466913" cy="220726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8395" y="6117126"/>
            <a:ext cx="6466913" cy="220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7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직사각형 76"/>
          <p:cNvSpPr/>
          <p:nvPr/>
        </p:nvSpPr>
        <p:spPr>
          <a:xfrm>
            <a:off x="-5520" y="8937308"/>
            <a:ext cx="6632620" cy="1447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Supplementary Fig. 2. Patterns of BDNF expression for all group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. </a:t>
            </a:r>
            <a:r>
              <a:rPr lang="en-US" altLang="ko-KR" sz="1000" dirty="0" smtClean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/>
            </a:r>
            <a:br>
              <a:rPr lang="en-US" altLang="ko-KR" sz="1000" dirty="0" smtClean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</a:br>
            <a:r>
              <a:rPr lang="en-US" altLang="ko-K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(</a:t>
            </a: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A)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Representative images of BDNF expression in six different ROIs for all groups, including the control, sham and optogenetic stimulation groups. </a:t>
            </a: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(B-D)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Quantification of BDNF intensity in six different ROIs for all groups (Two-way ANOVA with Tukey`s multiple comparisons, B, F (10, 811) = 2.054, 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= 0.0258; C, F (10, 869) = 2.243, 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= 0.0139; D, F (10, 864) = 1.893, 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= 0.0427). All Data represent the mean ± S.E.M. *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&lt; 0.05, **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 &lt; 0.01, ***</a:t>
            </a:r>
            <a:r>
              <a:rPr lang="en-US" altLang="ko-KR" sz="1000" i="1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p 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굴림" panose="020B0600000101010101" pitchFamily="50" charset="-127"/>
              </a:rPr>
              <a:t>&lt; 0.001. Scale bars: 100 µm.</a:t>
            </a:r>
            <a:endParaRPr lang="ko-KR" altLang="ko-KR" sz="1200" dirty="0">
              <a:effectLst/>
              <a:latin typeface="굴림" panose="020B0600000101010101" pitchFamily="50" charset="-127"/>
              <a:ea typeface="굴림" panose="020B0600000101010101" pitchFamily="50" charset="-127"/>
              <a:cs typeface="굴림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7819C4-BB5C-4E4D-A8C2-88B242B5B068}"/>
              </a:ext>
            </a:extLst>
          </p:cNvPr>
          <p:cNvSpPr txBox="1"/>
          <p:nvPr/>
        </p:nvSpPr>
        <p:spPr>
          <a:xfrm>
            <a:off x="441150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9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Control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C89F9-43AF-45E3-BD5F-01CF731EB07D}"/>
              </a:ext>
            </a:extLst>
          </p:cNvPr>
          <p:cNvSpPr txBox="1"/>
          <p:nvPr/>
        </p:nvSpPr>
        <p:spPr>
          <a:xfrm>
            <a:off x="1324086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lIns="36000" rIns="36000" rtlCol="0" anchor="ctr" anchorCtr="0">
            <a:spAutoFit/>
          </a:bodyPr>
          <a:lstStyle/>
          <a:p>
            <a:pPr algn="ctr"/>
            <a:r>
              <a:rPr lang="en-US" altLang="ko-KR" sz="9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CamKII</a:t>
            </a:r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86177-9719-45F5-B673-CAC822551E85}"/>
              </a:ext>
            </a:extLst>
          </p:cNvPr>
          <p:cNvSpPr txBox="1"/>
          <p:nvPr/>
        </p:nvSpPr>
        <p:spPr>
          <a:xfrm>
            <a:off x="3089958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PV-Sham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8ACA4-77FE-4393-9F93-013B24CE469D}"/>
              </a:ext>
            </a:extLst>
          </p:cNvPr>
          <p:cNvSpPr txBox="1"/>
          <p:nvPr/>
        </p:nvSpPr>
        <p:spPr>
          <a:xfrm>
            <a:off x="4855830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900" dirty="0" err="1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hSyn</a:t>
            </a:r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-Sham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DC89F9-43AF-45E3-BD5F-01CF731EB07D}"/>
              </a:ext>
            </a:extLst>
          </p:cNvPr>
          <p:cNvSpPr txBox="1"/>
          <p:nvPr/>
        </p:nvSpPr>
        <p:spPr>
          <a:xfrm>
            <a:off x="2207022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9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CamKII</a:t>
            </a:r>
            <a:r>
              <a:rPr lang="en-US" altLang="ko-KR" sz="9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-Stim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986177-9719-45F5-B673-CAC822551E85}"/>
              </a:ext>
            </a:extLst>
          </p:cNvPr>
          <p:cNvSpPr txBox="1"/>
          <p:nvPr/>
        </p:nvSpPr>
        <p:spPr>
          <a:xfrm>
            <a:off x="3972894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900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PV-Stim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78ACA4-77FE-4393-9F93-013B24CE469D}"/>
              </a:ext>
            </a:extLst>
          </p:cNvPr>
          <p:cNvSpPr txBox="1"/>
          <p:nvPr/>
        </p:nvSpPr>
        <p:spPr>
          <a:xfrm>
            <a:off x="5738768" y="116193"/>
            <a:ext cx="856800" cy="18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9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hSyn</a:t>
            </a:r>
            <a:r>
              <a:rPr lang="en-US" altLang="ko-KR" sz="9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-Stim</a:t>
            </a:r>
            <a:endParaRPr lang="ko-KR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1" name="그룹 110"/>
          <p:cNvGrpSpPr/>
          <p:nvPr/>
        </p:nvGrpSpPr>
        <p:grpSpPr>
          <a:xfrm>
            <a:off x="221927" y="324380"/>
            <a:ext cx="6377241" cy="864000"/>
            <a:chOff x="259250" y="354948"/>
            <a:chExt cx="6377241" cy="86400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0" y="696948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altLang="ko-KR" sz="9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I</a:t>
              </a:r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. Motor 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2" name="그림 3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35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354948"/>
              <a:ext cx="864000" cy="864000"/>
            </a:xfrm>
            <a:prstGeom prst="rect">
              <a:avLst/>
            </a:prstGeom>
          </p:spPr>
        </p:pic>
        <p:pic>
          <p:nvPicPr>
            <p:cNvPr id="33" name="그림 32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5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354948"/>
              <a:ext cx="864000" cy="864000"/>
            </a:xfrm>
            <a:prstGeom prst="rect">
              <a:avLst/>
            </a:prstGeom>
          </p:spPr>
        </p:pic>
        <p:pic>
          <p:nvPicPr>
            <p:cNvPr id="34" name="그림 33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3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354948"/>
              <a:ext cx="864000" cy="864000"/>
            </a:xfrm>
            <a:prstGeom prst="rect">
              <a:avLst/>
            </a:prstGeom>
          </p:spPr>
        </p:pic>
        <p:pic>
          <p:nvPicPr>
            <p:cNvPr id="35" name="그림 34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354948"/>
              <a:ext cx="864000" cy="864000"/>
            </a:xfrm>
            <a:prstGeom prst="rect">
              <a:avLst/>
            </a:prstGeom>
          </p:spPr>
        </p:pic>
        <p:pic>
          <p:nvPicPr>
            <p:cNvPr id="36" name="그림 35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5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354948"/>
              <a:ext cx="864000" cy="864000"/>
            </a:xfrm>
            <a:prstGeom prst="rect">
              <a:avLst/>
            </a:prstGeom>
          </p:spPr>
        </p:pic>
        <p:pic>
          <p:nvPicPr>
            <p:cNvPr id="37" name="그림 36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40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354948"/>
              <a:ext cx="864000" cy="864000"/>
            </a:xfrm>
            <a:prstGeom prst="rect">
              <a:avLst/>
            </a:prstGeom>
          </p:spPr>
        </p:pic>
        <p:pic>
          <p:nvPicPr>
            <p:cNvPr id="38" name="그림 37"/>
            <p:cNvPicPr>
              <a:picLocks noChangeAspect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3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354948"/>
              <a:ext cx="864000" cy="864000"/>
            </a:xfrm>
            <a:prstGeom prst="rect">
              <a:avLst/>
            </a:prstGeom>
          </p:spPr>
        </p:pic>
      </p:grpSp>
      <p:grpSp>
        <p:nvGrpSpPr>
          <p:cNvPr id="110" name="그룹 109"/>
          <p:cNvGrpSpPr/>
          <p:nvPr/>
        </p:nvGrpSpPr>
        <p:grpSpPr>
          <a:xfrm>
            <a:off x="221926" y="1208311"/>
            <a:ext cx="6377242" cy="864000"/>
            <a:chOff x="259249" y="1243947"/>
            <a:chExt cx="6377242" cy="86400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1" y="1585947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spAutoFit/>
            </a:bodyPr>
            <a:lstStyle/>
            <a:p>
              <a:pPr algn="ctr"/>
              <a:r>
                <a:rPr lang="en-US" altLang="ko-KR" sz="9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I</a:t>
              </a:r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. Sensory 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5" name="그림 44"/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3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1243947"/>
              <a:ext cx="864000" cy="864000"/>
            </a:xfrm>
            <a:prstGeom prst="rect">
              <a:avLst/>
            </a:prstGeom>
          </p:spPr>
        </p:pic>
        <p:pic>
          <p:nvPicPr>
            <p:cNvPr id="46" name="그림 45"/>
            <p:cNvPicPr>
              <a:picLocks noChangeAspect="1"/>
            </p:cNvPicPr>
            <p:nvPr/>
          </p:nvPicPr>
          <p:blipFill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20000" contrast="1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1243947"/>
              <a:ext cx="864000" cy="864000"/>
            </a:xfrm>
            <a:prstGeom prst="rect">
              <a:avLst/>
            </a:prstGeom>
          </p:spPr>
        </p:pic>
        <p:pic>
          <p:nvPicPr>
            <p:cNvPr id="47" name="그림 46"/>
            <p:cNvPicPr>
              <a:picLocks noChangeAspect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rightnessContrast bright="25000" contrast="1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1243947"/>
              <a:ext cx="864000" cy="864000"/>
            </a:xfrm>
            <a:prstGeom prst="rect">
              <a:avLst/>
            </a:prstGeom>
          </p:spPr>
        </p:pic>
        <p:pic>
          <p:nvPicPr>
            <p:cNvPr id="48" name="그림 47"/>
            <p:cNvPicPr>
              <a:picLocks noChangeAspect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rightnessContrast bright="18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1243947"/>
              <a:ext cx="864000" cy="864000"/>
            </a:xfrm>
            <a:prstGeom prst="rect">
              <a:avLst/>
            </a:prstGeom>
          </p:spPr>
        </p:pic>
        <p:pic>
          <p:nvPicPr>
            <p:cNvPr id="49" name="그림 48"/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28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1243947"/>
              <a:ext cx="864000" cy="864000"/>
            </a:xfrm>
            <a:prstGeom prst="rect">
              <a:avLst/>
            </a:prstGeom>
          </p:spPr>
        </p:pic>
        <p:pic>
          <p:nvPicPr>
            <p:cNvPr id="50" name="그림 49"/>
            <p:cNvPicPr>
              <a:picLocks noChangeAspect="1"/>
            </p:cNvPicPr>
            <p:nvPr/>
          </p:nvPicPr>
          <p:blipFill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bright="3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1243947"/>
              <a:ext cx="864000" cy="864000"/>
            </a:xfrm>
            <a:prstGeom prst="rect">
              <a:avLst/>
            </a:prstGeom>
          </p:spPr>
        </p:pic>
        <p:pic>
          <p:nvPicPr>
            <p:cNvPr id="51" name="그림 50"/>
            <p:cNvPicPr>
              <a:picLocks noChangeAspect="1"/>
            </p:cNvPicPr>
            <p:nvPr/>
          </p:nvPicPr>
          <p:blipFill>
            <a:blip r:embed="rId29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rightnessContrast bright="2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1243947"/>
              <a:ext cx="864000" cy="864000"/>
            </a:xfrm>
            <a:prstGeom prst="rect">
              <a:avLst/>
            </a:prstGeom>
          </p:spPr>
        </p:pic>
      </p:grpSp>
      <p:grpSp>
        <p:nvGrpSpPr>
          <p:cNvPr id="109" name="그룹 108"/>
          <p:cNvGrpSpPr/>
          <p:nvPr/>
        </p:nvGrpSpPr>
        <p:grpSpPr>
          <a:xfrm>
            <a:off x="221926" y="2092242"/>
            <a:ext cx="6377242" cy="864000"/>
            <a:chOff x="259249" y="2123167"/>
            <a:chExt cx="6377242" cy="8640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1" y="2465167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I. Striatum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8" name="그림 57"/>
            <p:cNvPicPr>
              <a:picLocks noChangeAspect="1"/>
            </p:cNvPicPr>
            <p:nvPr/>
          </p:nvPicPr>
          <p:blipFill>
            <a:blip r:embed="rId31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rightnessContrast bright="50000" contrast="1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2123167"/>
              <a:ext cx="864000" cy="864000"/>
            </a:xfrm>
            <a:prstGeom prst="rect">
              <a:avLst/>
            </a:prstGeom>
          </p:spPr>
        </p:pic>
        <p:pic>
          <p:nvPicPr>
            <p:cNvPr id="59" name="그림 58"/>
            <p:cNvPicPr>
              <a:picLocks noChangeAspect="1"/>
            </p:cNvPicPr>
            <p:nvPr/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rightnessContrast bright="40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2123167"/>
              <a:ext cx="864000" cy="864000"/>
            </a:xfrm>
            <a:prstGeom prst="rect">
              <a:avLst/>
            </a:prstGeom>
          </p:spPr>
        </p:pic>
        <p:pic>
          <p:nvPicPr>
            <p:cNvPr id="60" name="그림 59"/>
            <p:cNvPicPr>
              <a:picLocks noChangeAspect="1"/>
            </p:cNvPicPr>
            <p:nvPr/>
          </p:nvPicPr>
          <p:blipFill>
            <a:blip r:embed="rId35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rightnessContrast bright="30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2123167"/>
              <a:ext cx="864000" cy="864000"/>
            </a:xfrm>
            <a:prstGeom prst="rect">
              <a:avLst/>
            </a:prstGeom>
          </p:spPr>
        </p:pic>
        <p:pic>
          <p:nvPicPr>
            <p:cNvPr id="61" name="그림 60"/>
            <p:cNvPicPr>
              <a:picLocks noChangeAspect="1"/>
            </p:cNvPicPr>
            <p:nvPr/>
          </p:nvPicPr>
          <p:blipFill>
            <a:blip r:embed="rId37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rightnessContrast brigh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2123167"/>
              <a:ext cx="864000" cy="864000"/>
            </a:xfrm>
            <a:prstGeom prst="rect">
              <a:avLst/>
            </a:prstGeom>
          </p:spPr>
        </p:pic>
        <p:pic>
          <p:nvPicPr>
            <p:cNvPr id="62" name="그림 61"/>
            <p:cNvPicPr>
              <a:picLocks noChangeAspect="1"/>
            </p:cNvPicPr>
            <p:nvPr/>
          </p:nvPicPr>
          <p:blipFill>
            <a:blip r:embed="rId39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rightnessContrast bright="4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2123167"/>
              <a:ext cx="864000" cy="864000"/>
            </a:xfrm>
            <a:prstGeom prst="rect">
              <a:avLst/>
            </a:prstGeom>
          </p:spPr>
        </p:pic>
        <p:pic>
          <p:nvPicPr>
            <p:cNvPr id="63" name="그림 62"/>
            <p:cNvPicPr>
              <a:picLocks noChangeAspect="1"/>
            </p:cNvPicPr>
            <p:nvPr/>
          </p:nvPicPr>
          <p:blipFill>
            <a:blip r:embed="rId41">
              <a:extLst>
                <a:ext uri="{BEBA8EAE-BF5A-486C-A8C5-ECC9F3942E4B}">
                  <a14:imgProps xmlns:a14="http://schemas.microsoft.com/office/drawing/2010/main">
                    <a14:imgLayer r:embed="rId42">
                      <a14:imgEffect>
                        <a14:brightnessContrast bright="2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2123167"/>
              <a:ext cx="864000" cy="864000"/>
            </a:xfrm>
            <a:prstGeom prst="rect">
              <a:avLst/>
            </a:prstGeom>
          </p:spPr>
        </p:pic>
        <p:pic>
          <p:nvPicPr>
            <p:cNvPr id="64" name="그림 63"/>
            <p:cNvPicPr>
              <a:picLocks noChangeAspect="1"/>
            </p:cNvPicPr>
            <p:nvPr/>
          </p:nvPicPr>
          <p:blipFill>
            <a:blip r:embed="rId43">
              <a:extLst>
                <a:ext uri="{BEBA8EAE-BF5A-486C-A8C5-ECC9F3942E4B}">
                  <a14:imgProps xmlns:a14="http://schemas.microsoft.com/office/drawing/2010/main">
                    <a14:imgLayer r:embed="rId44">
                      <a14:imgEffect>
                        <a14:brightnessContrast bright="4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2123167"/>
              <a:ext cx="864000" cy="864000"/>
            </a:xfrm>
            <a:prstGeom prst="rect">
              <a:avLst/>
            </a:prstGeom>
          </p:spPr>
        </p:pic>
      </p:grpSp>
      <p:grpSp>
        <p:nvGrpSpPr>
          <p:cNvPr id="108" name="그룹 107"/>
          <p:cNvGrpSpPr/>
          <p:nvPr/>
        </p:nvGrpSpPr>
        <p:grpSpPr>
          <a:xfrm>
            <a:off x="221926" y="2976173"/>
            <a:ext cx="6377242" cy="864000"/>
            <a:chOff x="259249" y="3000366"/>
            <a:chExt cx="6377242" cy="8640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1" y="3342366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altLang="ko-KR" sz="9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</a:t>
              </a:r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. Striatum 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1" name="그림 70"/>
            <p:cNvPicPr>
              <a:picLocks noChangeAspect="1"/>
            </p:cNvPicPr>
            <p:nvPr/>
          </p:nvPicPr>
          <p:blipFill>
            <a:blip r:embed="rId45">
              <a:extLst>
                <a:ext uri="{BEBA8EAE-BF5A-486C-A8C5-ECC9F3942E4B}">
                  <a14:imgProps xmlns:a14="http://schemas.microsoft.com/office/drawing/2010/main">
                    <a14:imgLayer r:embed="rId46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3000366"/>
              <a:ext cx="864000" cy="864000"/>
            </a:xfrm>
            <a:prstGeom prst="rect">
              <a:avLst/>
            </a:prstGeom>
          </p:spPr>
        </p:pic>
        <p:pic>
          <p:nvPicPr>
            <p:cNvPr id="72" name="그림 71"/>
            <p:cNvPicPr>
              <a:picLocks noChangeAspect="1"/>
            </p:cNvPicPr>
            <p:nvPr/>
          </p:nvPicPr>
          <p:blipFill>
            <a:blip r:embed="rId47">
              <a:extLst>
                <a:ext uri="{BEBA8EAE-BF5A-486C-A8C5-ECC9F3942E4B}">
                  <a14:imgProps xmlns:a14="http://schemas.microsoft.com/office/drawing/2010/main">
                    <a14:imgLayer r:embed="rId48">
                      <a14:imgEffect>
                        <a14:brightnessContrast bright="5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3000366"/>
              <a:ext cx="864000" cy="864000"/>
            </a:xfrm>
            <a:prstGeom prst="rect">
              <a:avLst/>
            </a:prstGeom>
          </p:spPr>
        </p:pic>
        <p:pic>
          <p:nvPicPr>
            <p:cNvPr id="73" name="그림 72"/>
            <p:cNvPicPr>
              <a:picLocks noChangeAspect="1"/>
            </p:cNvPicPr>
            <p:nvPr/>
          </p:nvPicPr>
          <p:blipFill>
            <a:blip r:embed="rId49">
              <a:extLst>
                <a:ext uri="{BEBA8EAE-BF5A-486C-A8C5-ECC9F3942E4B}">
                  <a14:imgProps xmlns:a14="http://schemas.microsoft.com/office/drawing/2010/main">
                    <a14:imgLayer r:embed="rId50">
                      <a14:imgEffect>
                        <a14:brightnessContrast bright="35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3000366"/>
              <a:ext cx="864000" cy="864000"/>
            </a:xfrm>
            <a:prstGeom prst="rect">
              <a:avLst/>
            </a:prstGeom>
          </p:spPr>
        </p:pic>
        <p:pic>
          <p:nvPicPr>
            <p:cNvPr id="74" name="그림 73"/>
            <p:cNvPicPr>
              <a:picLocks noChangeAspect="1"/>
            </p:cNvPicPr>
            <p:nvPr/>
          </p:nvPicPr>
          <p:blipFill>
            <a:blip r:embed="rId51">
              <a:extLst>
                <a:ext uri="{BEBA8EAE-BF5A-486C-A8C5-ECC9F3942E4B}">
                  <a14:imgProps xmlns:a14="http://schemas.microsoft.com/office/drawing/2010/main">
                    <a14:imgLayer r:embed="rId52">
                      <a14:imgEffect>
                        <a14:brightnessContrast bright="4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3000366"/>
              <a:ext cx="864000" cy="864000"/>
            </a:xfrm>
            <a:prstGeom prst="rect">
              <a:avLst/>
            </a:prstGeom>
          </p:spPr>
        </p:pic>
        <p:pic>
          <p:nvPicPr>
            <p:cNvPr id="75" name="그림 74"/>
            <p:cNvPicPr>
              <a:picLocks noChangeAspect="1"/>
            </p:cNvPicPr>
            <p:nvPr/>
          </p:nvPicPr>
          <p:blipFill>
            <a:blip r:embed="rId53">
              <a:extLst>
                <a:ext uri="{BEBA8EAE-BF5A-486C-A8C5-ECC9F3942E4B}">
                  <a14:imgProps xmlns:a14="http://schemas.microsoft.com/office/drawing/2010/main">
                    <a14:imgLayer r:embed="rId54">
                      <a14:imgEffect>
                        <a14:brightnessContrast bright="45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3000366"/>
              <a:ext cx="864000" cy="864000"/>
            </a:xfrm>
            <a:prstGeom prst="rect">
              <a:avLst/>
            </a:prstGeom>
          </p:spPr>
        </p:pic>
        <p:pic>
          <p:nvPicPr>
            <p:cNvPr id="76" name="그림 75"/>
            <p:cNvPicPr>
              <a:picLocks noChangeAspect="1"/>
            </p:cNvPicPr>
            <p:nvPr/>
          </p:nvPicPr>
          <p:blipFill>
            <a:blip r:embed="rId55">
              <a:extLst>
                <a:ext uri="{BEBA8EAE-BF5A-486C-A8C5-ECC9F3942E4B}">
                  <a14:imgProps xmlns:a14="http://schemas.microsoft.com/office/drawing/2010/main">
                    <a14:imgLayer r:embed="rId56">
                      <a14:imgEffect>
                        <a14:brightnessContrast bright="4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3000366"/>
              <a:ext cx="864000" cy="864000"/>
            </a:xfrm>
            <a:prstGeom prst="rect">
              <a:avLst/>
            </a:prstGeom>
          </p:spPr>
        </p:pic>
        <p:pic>
          <p:nvPicPr>
            <p:cNvPr id="79" name="그림 78"/>
            <p:cNvPicPr>
              <a:picLocks noChangeAspect="1"/>
            </p:cNvPicPr>
            <p:nvPr/>
          </p:nvPicPr>
          <p:blipFill>
            <a:blip r:embed="rId57">
              <a:extLst>
                <a:ext uri="{BEBA8EAE-BF5A-486C-A8C5-ECC9F3942E4B}">
                  <a14:imgProps xmlns:a14="http://schemas.microsoft.com/office/drawing/2010/main">
                    <a14:imgLayer r:embed="rId58">
                      <a14:imgEffect>
                        <a14:brightnessContrast bright="4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3000366"/>
              <a:ext cx="864000" cy="864000"/>
            </a:xfrm>
            <a:prstGeom prst="rect">
              <a:avLst/>
            </a:prstGeom>
          </p:spPr>
        </p:pic>
      </p:grpSp>
      <p:grpSp>
        <p:nvGrpSpPr>
          <p:cNvPr id="112" name="그룹 111"/>
          <p:cNvGrpSpPr/>
          <p:nvPr/>
        </p:nvGrpSpPr>
        <p:grpSpPr>
          <a:xfrm>
            <a:off x="221926" y="4744036"/>
            <a:ext cx="6377242" cy="864000"/>
            <a:chOff x="259249" y="4727949"/>
            <a:chExt cx="6377242" cy="86400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1" y="5069949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altLang="ko-KR" sz="9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C</a:t>
              </a:r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. Thalamus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4" name="그림 93"/>
            <p:cNvPicPr>
              <a:picLocks noChangeAspect="1"/>
            </p:cNvPicPr>
            <p:nvPr/>
          </p:nvPicPr>
          <p:blipFill>
            <a:blip r:embed="rId59">
              <a:extLst>
                <a:ext uri="{BEBA8EAE-BF5A-486C-A8C5-ECC9F3942E4B}">
                  <a14:imgProps xmlns:a14="http://schemas.microsoft.com/office/drawing/2010/main">
                    <a14:imgLayer r:embed="rId60">
                      <a14:imgEffect>
                        <a14:brightnessContrast bright="40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4727949"/>
              <a:ext cx="864000" cy="864000"/>
            </a:xfrm>
            <a:prstGeom prst="rect">
              <a:avLst/>
            </a:prstGeom>
          </p:spPr>
        </p:pic>
        <p:pic>
          <p:nvPicPr>
            <p:cNvPr id="96" name="그림 95"/>
            <p:cNvPicPr>
              <a:picLocks noChangeAspect="1"/>
            </p:cNvPicPr>
            <p:nvPr/>
          </p:nvPicPr>
          <p:blipFill>
            <a:blip r:embed="rId61">
              <a:extLst>
                <a:ext uri="{BEBA8EAE-BF5A-486C-A8C5-ECC9F3942E4B}">
                  <a14:imgProps xmlns:a14="http://schemas.microsoft.com/office/drawing/2010/main">
                    <a14:imgLayer r:embed="rId62">
                      <a14:imgEffect>
                        <a14:brightnessContrast bright="35000" contras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4727949"/>
              <a:ext cx="864000" cy="864000"/>
            </a:xfrm>
            <a:prstGeom prst="rect">
              <a:avLst/>
            </a:prstGeom>
          </p:spPr>
        </p:pic>
        <p:pic>
          <p:nvPicPr>
            <p:cNvPr id="98" name="그림 97"/>
            <p:cNvPicPr>
              <a:picLocks noChangeAspect="1"/>
            </p:cNvPicPr>
            <p:nvPr/>
          </p:nvPicPr>
          <p:blipFill>
            <a:blip r:embed="rId63">
              <a:extLst>
                <a:ext uri="{BEBA8EAE-BF5A-486C-A8C5-ECC9F3942E4B}">
                  <a14:imgProps xmlns:a14="http://schemas.microsoft.com/office/drawing/2010/main">
                    <a14:imgLayer r:embed="rId64">
                      <a14:imgEffect>
                        <a14:brightnessContrast bright="20000" contrast="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4727949"/>
              <a:ext cx="864000" cy="864000"/>
            </a:xfrm>
            <a:prstGeom prst="rect">
              <a:avLst/>
            </a:prstGeom>
          </p:spPr>
        </p:pic>
        <p:pic>
          <p:nvPicPr>
            <p:cNvPr id="100" name="그림 99"/>
            <p:cNvPicPr>
              <a:picLocks noChangeAspect="1"/>
            </p:cNvPicPr>
            <p:nvPr/>
          </p:nvPicPr>
          <p:blipFill>
            <a:blip r:embed="rId65">
              <a:extLst>
                <a:ext uri="{BEBA8EAE-BF5A-486C-A8C5-ECC9F3942E4B}">
                  <a14:imgProps xmlns:a14="http://schemas.microsoft.com/office/drawing/2010/main">
                    <a14:imgLayer r:embed="rId66">
                      <a14:imgEffect>
                        <a14:brightnessContrast bright="45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4727949"/>
              <a:ext cx="864000" cy="864000"/>
            </a:xfrm>
            <a:prstGeom prst="rect">
              <a:avLst/>
            </a:prstGeom>
          </p:spPr>
        </p:pic>
        <p:pic>
          <p:nvPicPr>
            <p:cNvPr id="102" name="그림 101"/>
            <p:cNvPicPr>
              <a:picLocks noChangeAspect="1"/>
            </p:cNvPicPr>
            <p:nvPr/>
          </p:nvPicPr>
          <p:blipFill>
            <a:blip r:embed="rId67">
              <a:extLst>
                <a:ext uri="{BEBA8EAE-BF5A-486C-A8C5-ECC9F3942E4B}">
                  <a14:imgProps xmlns:a14="http://schemas.microsoft.com/office/drawing/2010/main">
                    <a14:imgLayer r:embed="rId68">
                      <a14:imgEffect>
                        <a14:brightnessContrast bright="35000" contras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4727949"/>
              <a:ext cx="864000" cy="864000"/>
            </a:xfrm>
            <a:prstGeom prst="rect">
              <a:avLst/>
            </a:prstGeom>
          </p:spPr>
        </p:pic>
        <p:pic>
          <p:nvPicPr>
            <p:cNvPr id="103" name="그림 102"/>
            <p:cNvPicPr>
              <a:picLocks noChangeAspect="1"/>
            </p:cNvPicPr>
            <p:nvPr/>
          </p:nvPicPr>
          <p:blipFill>
            <a:blip r:embed="rId69">
              <a:extLst>
                <a:ext uri="{BEBA8EAE-BF5A-486C-A8C5-ECC9F3942E4B}">
                  <a14:imgProps xmlns:a14="http://schemas.microsoft.com/office/drawing/2010/main">
                    <a14:imgLayer r:embed="rId70">
                      <a14:imgEffect>
                        <a14:brightnessContrast bright="40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4727949"/>
              <a:ext cx="864000" cy="864000"/>
            </a:xfrm>
            <a:prstGeom prst="rect">
              <a:avLst/>
            </a:prstGeom>
          </p:spPr>
        </p:pic>
        <p:pic>
          <p:nvPicPr>
            <p:cNvPr id="105" name="그림 104"/>
            <p:cNvPicPr>
              <a:picLocks noChangeAspect="1"/>
            </p:cNvPicPr>
            <p:nvPr/>
          </p:nvPicPr>
          <p:blipFill>
            <a:blip r:embed="rId71">
              <a:extLst>
                <a:ext uri="{BEBA8EAE-BF5A-486C-A8C5-ECC9F3942E4B}">
                  <a14:imgProps xmlns:a14="http://schemas.microsoft.com/office/drawing/2010/main">
                    <a14:imgLayer r:embed="rId72">
                      <a14:imgEffect>
                        <a14:brightnessContrast bright="45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4727949"/>
              <a:ext cx="864000" cy="864000"/>
            </a:xfrm>
            <a:prstGeom prst="rect">
              <a:avLst/>
            </a:prstGeom>
          </p:spPr>
        </p:pic>
      </p:grpSp>
      <p:grpSp>
        <p:nvGrpSpPr>
          <p:cNvPr id="107" name="그룹 106"/>
          <p:cNvGrpSpPr/>
          <p:nvPr/>
        </p:nvGrpSpPr>
        <p:grpSpPr>
          <a:xfrm>
            <a:off x="221926" y="3860104"/>
            <a:ext cx="6377242" cy="864000"/>
            <a:chOff x="259249" y="3867098"/>
            <a:chExt cx="6377242" cy="864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419C91-70FE-4FFA-9D79-20D5DC5C67A8}"/>
                </a:ext>
              </a:extLst>
            </p:cNvPr>
            <p:cNvSpPr txBox="1"/>
            <p:nvPr/>
          </p:nvSpPr>
          <p:spPr>
            <a:xfrm rot="16200000">
              <a:off x="-79151" y="4209098"/>
              <a:ext cx="856800" cy="180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US" altLang="ko-KR" sz="90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I. Thalamus</a:t>
              </a:r>
              <a:endParaRPr lang="ko-KR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3" name="그림 92"/>
            <p:cNvPicPr>
              <a:picLocks noChangeAspect="1"/>
            </p:cNvPicPr>
            <p:nvPr/>
          </p:nvPicPr>
          <p:blipFill>
            <a:blip r:embed="rId73">
              <a:extLst>
                <a:ext uri="{BEBA8EAE-BF5A-486C-A8C5-ECC9F3942E4B}">
                  <a14:imgProps xmlns:a14="http://schemas.microsoft.com/office/drawing/2010/main">
                    <a14:imgLayer r:embed="rId74">
                      <a14:imgEffect>
                        <a14:brightnessContrast bright="3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4873" y="3867098"/>
              <a:ext cx="864000" cy="864000"/>
            </a:xfrm>
            <a:prstGeom prst="rect">
              <a:avLst/>
            </a:prstGeom>
          </p:spPr>
        </p:pic>
        <p:pic>
          <p:nvPicPr>
            <p:cNvPr id="95" name="그림 94"/>
            <p:cNvPicPr>
              <a:picLocks noChangeAspect="1"/>
            </p:cNvPicPr>
            <p:nvPr/>
          </p:nvPicPr>
          <p:blipFill>
            <a:blip r:embed="rId75">
              <a:extLst>
                <a:ext uri="{BEBA8EAE-BF5A-486C-A8C5-ECC9F3942E4B}">
                  <a14:imgProps xmlns:a14="http://schemas.microsoft.com/office/drawing/2010/main">
                    <a14:imgLayer r:embed="rId76">
                      <a14:imgEffect>
                        <a14:brightnessContrast bright="27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40745" y="3867098"/>
              <a:ext cx="864000" cy="864000"/>
            </a:xfrm>
            <a:prstGeom prst="rect">
              <a:avLst/>
            </a:prstGeom>
          </p:spPr>
        </p:pic>
        <p:pic>
          <p:nvPicPr>
            <p:cNvPr id="97" name="그림 96"/>
            <p:cNvPicPr>
              <a:picLocks noChangeAspect="1"/>
            </p:cNvPicPr>
            <p:nvPr/>
          </p:nvPicPr>
          <p:blipFill>
            <a:blip r:embed="rId77">
              <a:extLst>
                <a:ext uri="{BEBA8EAE-BF5A-486C-A8C5-ECC9F3942E4B}">
                  <a14:imgProps xmlns:a14="http://schemas.microsoft.com/office/drawing/2010/main">
                    <a14:imgLayer r:embed="rId78">
                      <a14:imgEffect>
                        <a14:brightnessContrast bright="25000" contras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06617" y="3867098"/>
              <a:ext cx="864000" cy="864000"/>
            </a:xfrm>
            <a:prstGeom prst="rect">
              <a:avLst/>
            </a:prstGeom>
          </p:spPr>
        </p:pic>
        <p:pic>
          <p:nvPicPr>
            <p:cNvPr id="99" name="그림 98"/>
            <p:cNvPicPr>
              <a:picLocks noChangeAspect="1"/>
            </p:cNvPicPr>
            <p:nvPr/>
          </p:nvPicPr>
          <p:blipFill>
            <a:blip r:embed="rId79">
              <a:extLst>
                <a:ext uri="{BEBA8EAE-BF5A-486C-A8C5-ECC9F3942E4B}">
                  <a14:imgProps xmlns:a14="http://schemas.microsoft.com/office/drawing/2010/main">
                    <a14:imgLayer r:embed="rId80">
                      <a14:imgEffect>
                        <a14:brightnessContrast bright="35000" contrast="1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72491" y="3867098"/>
              <a:ext cx="864000" cy="864000"/>
            </a:xfrm>
            <a:prstGeom prst="rect">
              <a:avLst/>
            </a:prstGeom>
          </p:spPr>
        </p:pic>
        <p:pic>
          <p:nvPicPr>
            <p:cNvPr id="101" name="그림 100"/>
            <p:cNvPicPr>
              <a:picLocks noChangeAspect="1"/>
            </p:cNvPicPr>
            <p:nvPr/>
          </p:nvPicPr>
          <p:blipFill>
            <a:blip r:embed="rId81">
              <a:extLst>
                <a:ext uri="{BEBA8EAE-BF5A-486C-A8C5-ECC9F3942E4B}">
                  <a14:imgProps xmlns:a14="http://schemas.microsoft.com/office/drawing/2010/main">
                    <a14:imgLayer r:embed="rId82">
                      <a14:imgEffect>
                        <a14:brightnessContrast bright="3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23681" y="3867098"/>
              <a:ext cx="864000" cy="864000"/>
            </a:xfrm>
            <a:prstGeom prst="rect">
              <a:avLst/>
            </a:prstGeom>
          </p:spPr>
        </p:pic>
        <p:pic>
          <p:nvPicPr>
            <p:cNvPr id="104" name="그림 103"/>
            <p:cNvPicPr>
              <a:picLocks noChangeAspect="1"/>
            </p:cNvPicPr>
            <p:nvPr/>
          </p:nvPicPr>
          <p:blipFill>
            <a:blip r:embed="rId83">
              <a:extLst>
                <a:ext uri="{BEBA8EAE-BF5A-486C-A8C5-ECC9F3942E4B}">
                  <a14:imgProps xmlns:a14="http://schemas.microsoft.com/office/drawing/2010/main">
                    <a14:imgLayer r:embed="rId84">
                      <a14:imgEffect>
                        <a14:brightnessContrast bright="35000" contrast="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889553" y="3867098"/>
              <a:ext cx="864000" cy="864000"/>
            </a:xfrm>
            <a:prstGeom prst="rect">
              <a:avLst/>
            </a:prstGeom>
          </p:spPr>
        </p:pic>
        <p:pic>
          <p:nvPicPr>
            <p:cNvPr id="106" name="그림 105"/>
            <p:cNvPicPr>
              <a:picLocks noChangeAspect="1"/>
            </p:cNvPicPr>
            <p:nvPr/>
          </p:nvPicPr>
          <p:blipFill>
            <a:blip r:embed="rId85">
              <a:extLst>
                <a:ext uri="{BEBA8EAE-BF5A-486C-A8C5-ECC9F3942E4B}">
                  <a14:imgProps xmlns:a14="http://schemas.microsoft.com/office/drawing/2010/main">
                    <a14:imgLayer r:embed="rId86">
                      <a14:imgEffect>
                        <a14:brightnessContrast bright="3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57809" y="3867098"/>
              <a:ext cx="864000" cy="864000"/>
            </a:xfrm>
            <a:prstGeom prst="rect">
              <a:avLst/>
            </a:prstGeom>
          </p:spPr>
        </p:pic>
      </p:grpSp>
      <p:cxnSp>
        <p:nvCxnSpPr>
          <p:cNvPr id="116" name="직선 연결선 115"/>
          <p:cNvCxnSpPr/>
          <p:nvPr/>
        </p:nvCxnSpPr>
        <p:spPr>
          <a:xfrm flipV="1">
            <a:off x="863850" y="111764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 flipV="1">
            <a:off x="863850" y="553724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/>
          <p:nvPr/>
        </p:nvCxnSpPr>
        <p:spPr>
          <a:xfrm flipV="1">
            <a:off x="863850" y="465332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/>
          <p:cNvCxnSpPr/>
          <p:nvPr/>
        </p:nvCxnSpPr>
        <p:spPr>
          <a:xfrm flipV="1">
            <a:off x="863850" y="376940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/>
          <p:cNvCxnSpPr/>
          <p:nvPr/>
        </p:nvCxnSpPr>
        <p:spPr>
          <a:xfrm flipV="1">
            <a:off x="863850" y="288548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/>
          <p:cNvCxnSpPr/>
          <p:nvPr/>
        </p:nvCxnSpPr>
        <p:spPr>
          <a:xfrm flipV="1">
            <a:off x="863850" y="2001560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139544" y="5696036"/>
            <a:ext cx="402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3419502" y="5693163"/>
            <a:ext cx="402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C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139544" y="7245850"/>
            <a:ext cx="402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 smtClean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DE7D2B9-4C9C-4E53-B211-330D4EC03E62}"/>
              </a:ext>
            </a:extLst>
          </p:cNvPr>
          <p:cNvSpPr txBox="1"/>
          <p:nvPr/>
        </p:nvSpPr>
        <p:spPr>
          <a:xfrm>
            <a:off x="139544" y="-33400"/>
            <a:ext cx="4023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</a:t>
            </a:r>
            <a:endParaRPr lang="ko-KR" alt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280129" y="5779210"/>
            <a:ext cx="3322061" cy="1656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3576790" y="5779210"/>
            <a:ext cx="3322061" cy="1656000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280129" y="7381884"/>
            <a:ext cx="3340941" cy="16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57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57945</TotalTime>
  <Words>265</Words>
  <Application>Microsoft Office PowerPoint</Application>
  <PresentationFormat>A4 용지(210x297mm)</PresentationFormat>
  <Paragraphs>65</Paragraphs>
  <Slides>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10" baseType="lpstr">
      <vt:lpstr>굴림</vt:lpstr>
      <vt:lpstr>맑은 고딕</vt:lpstr>
      <vt:lpstr>바탕</vt:lpstr>
      <vt:lpstr>Arial</vt:lpstr>
      <vt:lpstr>Calibri</vt:lpstr>
      <vt:lpstr>Calibri Light</vt:lpstr>
      <vt:lpstr>Cambria Math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ChoJW</dc:creator>
  <cp:lastModifiedBy>user</cp:lastModifiedBy>
  <cp:revision>342</cp:revision>
  <dcterms:created xsi:type="dcterms:W3CDTF">2022-06-02T09:48:55Z</dcterms:created>
  <dcterms:modified xsi:type="dcterms:W3CDTF">2023-10-26T19:21:01Z</dcterms:modified>
</cp:coreProperties>
</file>