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49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895E9-80E3-40E2-B514-01A3345F0250}" type="datetimeFigureOut">
              <a:rPr lang="en-IN" smtClean="0"/>
              <a:t>13-07-2023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E4D69-3EEA-4F5E-B76F-9D85FC964F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000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E4D69-3EEA-4F5E-B76F-9D85FC964F4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0010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8BF49-77DE-43DF-9EF2-47507C7274A0}" type="datetimeFigureOut">
              <a:rPr lang="en-US" smtClean="0"/>
              <a:pPr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FE38A-4CF3-4997-ABE0-DD0B319693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31" y="228600"/>
            <a:ext cx="7724569" cy="1020762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  <a:spcAft>
                <a:spcPts val="10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Degradation of Rhodamine dye using a fluctuating flow type photocatalytic reactor by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external oxidants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39F7BDFC-6D28-4745-E87B-7FEDC3C78248}"/>
              </a:ext>
            </a:extLst>
          </p:cNvPr>
          <p:cNvGrpSpPr/>
          <p:nvPr/>
        </p:nvGrpSpPr>
        <p:grpSpPr>
          <a:xfrm>
            <a:off x="0" y="1180738"/>
            <a:ext cx="9144000" cy="4424235"/>
            <a:chOff x="0" y="1180738"/>
            <a:chExt cx="9144000" cy="4424235"/>
          </a:xfrm>
        </p:grpSpPr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0" y="43910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5543131" y="3525647"/>
              <a:ext cx="1621848" cy="50494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Hydrodynamic cavitation</a:t>
              </a:r>
            </a:p>
          </p:txBody>
        </p:sp>
        <p:pic>
          <p:nvPicPr>
            <p:cNvPr id="1026" name="Picture 2" descr="Gujarat Government Launches Policy To Reuse Treated Waste Water | News">
              <a:extLst>
                <a:ext uri="{FF2B5EF4-FFF2-40B4-BE49-F238E27FC236}">
                  <a16:creationId xmlns:a16="http://schemas.microsoft.com/office/drawing/2014/main" id="{1C77CBCF-D6BA-0675-DFAA-A678E1A2AC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968" y="1516707"/>
              <a:ext cx="2437317" cy="14196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Arrow: Left-Right-Up 4">
              <a:extLst>
                <a:ext uri="{FF2B5EF4-FFF2-40B4-BE49-F238E27FC236}">
                  <a16:creationId xmlns:a16="http://schemas.microsoft.com/office/drawing/2014/main" id="{857D1A25-8DD7-F060-00CC-C2B7EC6BA010}"/>
                </a:ext>
              </a:extLst>
            </p:cNvPr>
            <p:cNvSpPr/>
            <p:nvPr/>
          </p:nvSpPr>
          <p:spPr>
            <a:xfrm rot="5400000">
              <a:off x="862283" y="3372627"/>
              <a:ext cx="1066800" cy="582138"/>
            </a:xfrm>
            <a:prstGeom prst="leftRightUp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6" name="Picture 4" descr="Nanostructure synthesized to remove dye pollutants from water - Mehr News  Agency">
              <a:extLst>
                <a:ext uri="{FF2B5EF4-FFF2-40B4-BE49-F238E27FC236}">
                  <a16:creationId xmlns:a16="http://schemas.microsoft.com/office/drawing/2014/main" id="{BC4A4A02-EE4B-7421-25C3-D0EC11D4E7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41" y="4437392"/>
              <a:ext cx="1809750" cy="11675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0ED7E8-1143-383E-245C-ADB5C5083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39242" y="1180738"/>
              <a:ext cx="3248025" cy="3342967"/>
            </a:xfrm>
            <a:prstGeom prst="rect">
              <a:avLst/>
            </a:prstGeom>
          </p:spPr>
        </p:pic>
        <p:sp>
          <p:nvSpPr>
            <p:cNvPr id="1029" name="Arrow: Down 1028">
              <a:extLst>
                <a:ext uri="{FF2B5EF4-FFF2-40B4-BE49-F238E27FC236}">
                  <a16:creationId xmlns:a16="http://schemas.microsoft.com/office/drawing/2014/main" id="{8C1A65B9-8962-634B-7AF6-922A55E13284}"/>
                </a:ext>
              </a:extLst>
            </p:cNvPr>
            <p:cNvSpPr/>
            <p:nvPr/>
          </p:nvSpPr>
          <p:spPr>
            <a:xfrm>
              <a:off x="6781800" y="4197096"/>
              <a:ext cx="383180" cy="679704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0D67D5B-28D4-129A-6DFF-457230502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41" y="2510384"/>
            <a:ext cx="3248025" cy="2030526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87BCCE6-F0A6-1DEA-861D-C00850010357}"/>
              </a:ext>
            </a:extLst>
          </p:cNvPr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/>
          <a:stretch>
            <a:fillRect/>
          </a:stretch>
        </p:blipFill>
        <p:spPr bwMode="auto">
          <a:xfrm>
            <a:off x="3148152" y="4703318"/>
            <a:ext cx="1423848" cy="114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hart 2">
            <a:extLst>
              <a:ext uri="{FF2B5EF4-FFF2-40B4-BE49-F238E27FC236}">
                <a16:creationId xmlns:a16="http://schemas.microsoft.com/office/drawing/2014/main" id="{5A25E5D7-2BAE-4C9D-39CB-F17FDAAFB3D3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861" y="5043307"/>
            <a:ext cx="3275155" cy="1726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18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Degradation of Rhodamine dye using a fluctuating flow type photocatalytic reactor by external oxidants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chme</dc:creator>
  <cp:lastModifiedBy>Ashish mohod</cp:lastModifiedBy>
  <cp:revision>23</cp:revision>
  <dcterms:created xsi:type="dcterms:W3CDTF">2016-07-21T02:26:10Z</dcterms:created>
  <dcterms:modified xsi:type="dcterms:W3CDTF">2023-07-13T03:40:01Z</dcterms:modified>
</cp:coreProperties>
</file>