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07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51CA9-03FC-4D7E-A540-50912FA70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7E4BD5-BAAD-4C2A-8CB7-4B829420A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4B661-DF0C-4235-921E-182EF5212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78BC-DAA2-47FC-B97D-D231952CE757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4216D-B3E2-49D5-A980-601A4AC6F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008EC-865C-4A1F-AF5E-10B1F2B8E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05301-671A-4CA2-9A8D-C243EFD3C98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7342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F2031-86CA-4277-AACB-CCCA7BBF8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EEB3E-D0E7-4D06-9AD6-179E7E70A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B9757-6CD2-4AC3-AB7A-2CAA37B2B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78BC-DAA2-47FC-B97D-D231952CE757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A2570-B70F-4657-B91A-D49E18857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B7CC6-B0AB-4B5B-AE27-3D941BDB1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05301-671A-4CA2-9A8D-C243EFD3C98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41971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98E1B-EA3A-4051-BA8B-C58CB4693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D0E4F-0611-4C8A-8607-EC6F2BDD1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908BA-E047-4EBA-A446-07556B0C1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78BC-DAA2-47FC-B97D-D231952CE757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3FBD2-9E13-4288-9952-326039BDC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48A36-3C54-4DDA-A0A5-2202F466F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05301-671A-4CA2-9A8D-C243EFD3C98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95926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B1965-B74A-4763-9305-C4E12FBB4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9483D-E1BE-46A6-ADBD-4BA434A7E3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0D5990-36BD-4AD6-B561-BAC0C3FF1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7CF297-0EE0-4D36-9CE2-ACA19A5BD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78BC-DAA2-47FC-B97D-D231952CE757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7AFE8-61E6-4AB8-A30A-C7FE5A75B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65A48-76A6-4C59-A127-A17967B12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05301-671A-4CA2-9A8D-C243EFD3C98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58329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279B1-E2E6-4335-83EB-76633D0A1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57BAA4-F29D-40ED-9FA5-282C0C645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93CE67-2738-47DE-AB53-2A9946032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0DC7CE-57EC-4811-849D-CA994365BE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CA93A5-713C-464F-96C0-B1EDFCD5BB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3EA2D3-EB55-4D3A-BA25-3D82BC26A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78BC-DAA2-47FC-B97D-D231952CE757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188932-E671-4C4C-BF1F-954D91E86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232D06-8380-4CE2-A8D6-7CED41C7D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05301-671A-4CA2-9A8D-C243EFD3C98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06349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2F7D-1B84-4BB0-B5B4-D8C06E4B7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C747AE-24CC-4234-885C-15CCFE3EF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78BC-DAA2-47FC-B97D-D231952CE757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B784D-87B1-46E7-882F-1940FA37A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FCA0D5-20B1-4AFD-AF53-37F40C38E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05301-671A-4CA2-9A8D-C243EFD3C98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24425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840A6E-E1B7-4072-B04E-EF2CAD1E5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78BC-DAA2-47FC-B97D-D231952CE757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753DCB-46E0-4172-AB92-3209CF855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A9EA5-874B-431D-ACFF-B4E1B98C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05301-671A-4CA2-9A8D-C243EFD3C98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74842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C59AA-2E0B-463F-B771-12E058946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E64EA-DD46-4A03-A38B-69E9614D8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DC55D-AB57-4264-BD69-BDB9818EC0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76E3E-A6F2-47BE-BC53-10BCAFC63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78BC-DAA2-47FC-B97D-D231952CE757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A5AA8A-5942-4475-BA7C-4A0087359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231E4E-F095-416C-B6B7-F40557C7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05301-671A-4CA2-9A8D-C243EFD3C98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8045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32F62-C88F-4679-912A-B91F59612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5D8CF4-BB60-4CDB-A0B8-A5A7A0581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02C9E-C5AF-4526-9622-3DA211E32B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0D6AA0-5E56-4EB2-8F37-3A8EF0E59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78BC-DAA2-47FC-B97D-D231952CE757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11B47-01FA-4B9C-95AA-D888A3AED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B17748-77EE-4FB5-943B-FE603332A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05301-671A-4CA2-9A8D-C243EFD3C98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501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898C7-7E34-4322-9B18-1BBA5C710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5D45D-684B-4A92-A1AF-C81FE76558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665FE-FDC2-4E65-AB87-A6684B1F0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78BC-DAA2-47FC-B97D-D231952CE757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602B4-5D51-4F16-89E2-C76FB9FA7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75157-466A-4370-8574-E34BBD28C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05301-671A-4CA2-9A8D-C243EFD3C98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437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B02905-7D62-4BC2-A0D9-44FA22696C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98A31E-BD16-4C0C-A0DD-36601DF740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89FAE-8EDA-48B7-95BE-58D3FAEB3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378BC-DAA2-47FC-B97D-D231952CE757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401C4-7901-48F4-BF3A-13AD07A7F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0518C-CF1D-465E-8E03-9B3A4716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05301-671A-4CA2-9A8D-C243EFD3C98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646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AF5E3B-A524-4172-B64F-1407CAC0D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336BE-48F1-4895-AC0D-50E533E0B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2E87E-02AE-4318-9D31-B244B4AD2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378BC-DAA2-47FC-B97D-D231952CE757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2D021-66D0-47FF-B131-89D69DAAAE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1B8C1-CC74-405A-973B-DEB62752F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05301-671A-4CA2-9A8D-C243EFD3C98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229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ADD35D-98F5-714C-3C34-29186A3FA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12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Burger, Francois, Mnr [nfvburger@sun.ac.za]</dc:creator>
  <cp:lastModifiedBy>Burger, Francois, Dr [nfvburger@sun.ac.za]</cp:lastModifiedBy>
  <cp:revision>3</cp:revision>
  <dcterms:created xsi:type="dcterms:W3CDTF">2022-02-16T23:27:34Z</dcterms:created>
  <dcterms:modified xsi:type="dcterms:W3CDTF">2023-09-29T12:52:20Z</dcterms:modified>
</cp:coreProperties>
</file>