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5C88-C95E-8521-719B-CE0C20E4A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2E3F2-9C68-B5FC-5199-10E6D6E98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86A-66DE-F4AE-B735-3981F81E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8CDF-9C48-49F3-73A9-D3F59F92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C1A38-E42D-67DE-F5A1-70195D3F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564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582AD-A885-2941-0B37-D772F1831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A45E-FBE8-753C-8D9B-6E0D219F6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B31A8-2C17-0DF1-C3A9-2FE3BBFA7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47BF0-0CB0-A208-D535-270597E5A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1968D-82C7-BB1B-91F8-30525EDD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814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0205-C1FD-1FDC-4F25-034EAFB2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8198B-2BE5-31DA-59BA-AE0DCB9C8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B319-F9F4-D3D1-1D33-7F309BDAC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2B98E-16FE-23CA-85C0-5D67E90B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51F18-0403-2A6B-9AE6-352BAD71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979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3A41-743B-2147-599B-B7E2C2A7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10E3E-EB5C-EDFB-FBAD-EF546FF1F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DC620-5E3E-3AAE-D9BF-9F9B18EF9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4295B-41D2-DF33-BF03-D546346E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897D4-7624-6818-4911-902FE3B6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0DB5A-1D56-1BF6-0667-B5497696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8740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39C99-34F1-91E8-15C5-01020733A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3C794-4856-A902-49C9-32DCCFC42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36CD9-5836-5AA8-79DB-739FEED01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455C0E-F4C1-55BD-C17F-526FA5A2A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B6534-C107-9042-3C4D-F9ED2A0E7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4D7F46-FE4B-7132-EDBE-326336C2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14A6E-7295-9947-17C6-D1578EB9E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A7B1F-41C6-C85C-6EC0-4F889FDA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134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1AB10-D929-DAA8-0939-4FDA7C2B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1F6549-5518-C4F0-9D63-C9C6E8C2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C9C55-812A-6250-4D0A-F25001688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5590ED-4ED2-2359-C196-62F6B84E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244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45EA1C-C7C0-05A4-B45C-A417AEBE9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7FD31A-5E3B-1BE4-C2A5-8B6E4C33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7E88F-A4F1-B142-3381-A4D27D73B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623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5B160-DDBD-B160-762B-F2F08DD2E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746F0-CDE0-C94A-F819-CD7E19747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F3C00-ACBE-8D40-EE74-5EDA0D04F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A0486-2202-B8BE-06E2-AB39C2A90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6E4741-E074-5C0F-269A-636E168B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4B753-C5F6-2D83-F313-6D86A3F80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5867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396C7-8D2E-2A05-6D57-ABD450756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1078FF-A60C-41C1-25F6-CF65EA4C6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1DFB3-1E3C-1F7B-81A5-6F42C480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68B28-9AE4-15A1-6E14-7B013BF1D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3BFBE-2462-1347-9B0F-DB7CAC37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735BA-B673-1165-2CFB-3300E63F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7575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B182F-46EE-8D34-6F36-1BC1803E3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B660CB-CE1E-AC3C-A920-9F648F89E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57D68-A1B8-CE37-1DC1-075787D7B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95E2B-4C3D-FAED-E547-9B5614F8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E5136-EF89-4786-FE17-53E19237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1619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E0E49-CE33-C10D-0EF9-2FE8ACA102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0DD5A-DED6-FC8B-A5F6-ED0FBA685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02B69-5C0A-8CC1-7DB1-F55E2E41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56DAB-06AE-6A4F-5BF6-7AE9ACF9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D27A0-B6B0-3C96-B5D2-6EE52800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255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FACF62-2218-CED0-01A5-E73B01DF7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1F783-5A30-EBBE-1F3F-52A03C672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E2D87-958E-8814-D715-CB836BAA9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EF560-AA3F-4766-BCB2-06A8DDA56D36}" type="datetimeFigureOut">
              <a:rPr lang="en-ZA" smtClean="0"/>
              <a:t>2023/09/27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8A6BD-7DA5-4972-D45F-E8F7EEC8E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EE645-CCF1-CCF6-C546-32BBBB956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25746-BB73-42F5-9CAC-41AE91DFCB3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203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84F601-31B1-9A16-D3EA-83133CDDC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" y="0"/>
            <a:ext cx="12182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15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Dr [nfvburger@sun.ac.za]</dc:creator>
  <cp:lastModifiedBy>Burger, Francois, Dr [nfvburger@sun.ac.za]</cp:lastModifiedBy>
  <cp:revision>3</cp:revision>
  <dcterms:created xsi:type="dcterms:W3CDTF">2023-09-27T10:46:42Z</dcterms:created>
  <dcterms:modified xsi:type="dcterms:W3CDTF">2023-09-27T11:10:34Z</dcterms:modified>
</cp:coreProperties>
</file>