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0" autoAdjust="0"/>
    <p:restoredTop sz="94660"/>
  </p:normalViewPr>
  <p:slideViewPr>
    <p:cSldViewPr snapToGrid="0">
      <p:cViewPr varScale="1">
        <p:scale>
          <a:sx n="104" d="100"/>
          <a:sy n="104" d="100"/>
        </p:scale>
        <p:origin x="75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D0C407-6A30-32A1-4F0C-F5359C1CBB1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9289211-DCAA-F839-8A8F-7C24A829F92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Z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632ADD-0411-0BB6-6660-3D6426BDFA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97F4F6-B19F-4F6F-BF8A-423564FBF3A5}" type="datetimeFigureOut">
              <a:rPr lang="en-ZA" smtClean="0"/>
              <a:t>2023/10/17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F1C56A-C15E-1525-E669-EEC24851CC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2F9E5F-917B-FC8F-D3C0-74E5C5D9FD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A29C04-A9B6-4F27-AA67-72CBA5DDE81E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9879367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EEF5A0-3574-244F-AF52-7E3580DBAF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090AA4-5CD4-FA52-DEE2-1C4C705DB5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EA68AE-B93A-27B0-9974-38FC4D292F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97F4F6-B19F-4F6F-BF8A-423564FBF3A5}" type="datetimeFigureOut">
              <a:rPr lang="en-ZA" smtClean="0"/>
              <a:t>2023/10/17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BB19CF-BCE1-DDAD-0BA7-65EE8FFC4D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2875F2-3B94-3BB8-15D5-739DF7B748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A29C04-A9B6-4F27-AA67-72CBA5DDE81E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0159757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A9B411-F0F5-3D7C-CF22-90E3992CE4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805300D-0741-17FC-8A82-9AC63D9C0E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2021E3-F7E5-8E23-C9DA-A9E6A10EDC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97F4F6-B19F-4F6F-BF8A-423564FBF3A5}" type="datetimeFigureOut">
              <a:rPr lang="en-ZA" smtClean="0"/>
              <a:t>2023/10/17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1AABE2-21DC-DE29-2179-E11AE1CA4C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FF72A1-18B3-73EA-3FCB-C3489C5BD6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A29C04-A9B6-4F27-AA67-72CBA5DDE81E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7351691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0BEC7F-EF79-95B6-E7D7-3ECB55F7EC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09663A-B372-B011-5654-A09846FCEA1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2D5B9A4-B37D-63C8-19D1-DBBF174A07D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4992D82-1F25-1B56-2212-A72AAC8A8A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97F4F6-B19F-4F6F-BF8A-423564FBF3A5}" type="datetimeFigureOut">
              <a:rPr lang="en-ZA" smtClean="0"/>
              <a:t>2023/10/17</a:t>
            </a:fld>
            <a:endParaRPr lang="en-Z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CCD3D97-36B4-420F-3F98-9CB7C50AA0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0D042DF-FA3F-438C-8AED-49CDF1B0C1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A29C04-A9B6-4F27-AA67-72CBA5DDE81E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7744743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1CD394-2BE6-3EF9-E68E-D71A1A6E2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254C627-4582-5AAF-AAFF-F8242C0728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4157810-35EF-0A60-FD71-44ADDA9CD37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9142D54-677C-0E71-F339-3554F4C1013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9593047-CBBD-925A-84B2-A85807CE6E7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BECB719-395C-2753-AB58-DE3BB26990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97F4F6-B19F-4F6F-BF8A-423564FBF3A5}" type="datetimeFigureOut">
              <a:rPr lang="en-ZA" smtClean="0"/>
              <a:t>2023/10/17</a:t>
            </a:fld>
            <a:endParaRPr lang="en-Z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6D93B62-0D8F-4A63-BDEF-B86CBADCC1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0566813-1873-332B-0C8B-B1E4F67068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A29C04-A9B6-4F27-AA67-72CBA5DDE81E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0563763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552D76-0DC1-05E0-E3A0-9BA5C6A49C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6678844-4511-4F7C-4D5F-674027654A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97F4F6-B19F-4F6F-BF8A-423564FBF3A5}" type="datetimeFigureOut">
              <a:rPr lang="en-ZA" smtClean="0"/>
              <a:t>2023/10/17</a:t>
            </a:fld>
            <a:endParaRPr lang="en-Z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6FA94CD-A717-68D1-F079-C121F4D8A2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917A0E6-34DE-FC97-7629-A81C41770F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A29C04-A9B6-4F27-AA67-72CBA5DDE81E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39413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001C544-EFFB-2B5F-DE4C-63D284FC3F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97F4F6-B19F-4F6F-BF8A-423564FBF3A5}" type="datetimeFigureOut">
              <a:rPr lang="en-ZA" smtClean="0"/>
              <a:t>2023/10/17</a:t>
            </a:fld>
            <a:endParaRPr lang="en-Z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4DCE1D1-BC2F-61FF-3683-5A0218D670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133166D-F427-F171-7B7E-5570C28639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A29C04-A9B6-4F27-AA67-72CBA5DDE81E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0932751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8AEAE4-1BBC-F13A-A95B-512B099F01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615D85-BFB1-E2B0-3DAF-1BDBB19F6B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C81EA2D-6C00-50AE-1BC1-256AB58C4CB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1F83750-A0AE-C333-35A9-07B7CAE325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97F4F6-B19F-4F6F-BF8A-423564FBF3A5}" type="datetimeFigureOut">
              <a:rPr lang="en-ZA" smtClean="0"/>
              <a:t>2023/10/17</a:t>
            </a:fld>
            <a:endParaRPr lang="en-Z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32E6D4A-4874-CC0B-DC5D-43E6144014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E692E8D-74AA-08D8-2B5D-87B1D1DEF7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A29C04-A9B6-4F27-AA67-72CBA5DDE81E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7813392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7C4932-C2D6-BE48-7AC1-89F0CCB426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23B193A-3220-7EF6-DB70-134CDC68E1A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Z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63399D-619F-84F2-F881-49A81B528F8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38C9F84-D933-A3A6-D351-3F151C985C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97F4F6-B19F-4F6F-BF8A-423564FBF3A5}" type="datetimeFigureOut">
              <a:rPr lang="en-ZA" smtClean="0"/>
              <a:t>2023/10/17</a:t>
            </a:fld>
            <a:endParaRPr lang="en-Z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EA68361-CC62-F407-5415-8A1781A239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2326830-30C4-2FA4-24EF-7CE8107480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A29C04-A9B6-4F27-AA67-72CBA5DDE81E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1433035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58A721-842C-0380-82FA-59504F5187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CAF4F4D-64B5-2614-567E-018DB08492B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D2F932-79C4-D414-7963-56DEF5409D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97F4F6-B19F-4F6F-BF8A-423564FBF3A5}" type="datetimeFigureOut">
              <a:rPr lang="en-ZA" smtClean="0"/>
              <a:t>2023/10/17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07E514-C548-0C12-982E-D393F90FBC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EC1205-0886-8B6D-B27E-E9010100DD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A29C04-A9B6-4F27-AA67-72CBA5DDE81E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2979690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32096D7-E46E-A8ED-6ADD-9F4AE854248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83A178B-4F06-9947-117B-7598AC81B8E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C06B21-B8DE-B1B6-9358-B4FC5336AC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97F4F6-B19F-4F6F-BF8A-423564FBF3A5}" type="datetimeFigureOut">
              <a:rPr lang="en-ZA" smtClean="0"/>
              <a:t>2023/10/17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5B60C6-B01B-86BD-D15A-5E8CC6271B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314750-95FC-A690-337F-90CF5C16FE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A29C04-A9B6-4F27-AA67-72CBA5DDE81E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9042157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70EC5BC-561D-484F-73AB-F986E129C5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6C27A4-2704-AFF2-FCCD-B091B640A5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730312-FCE3-B8A1-CD47-40F460F805E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97F4F6-B19F-4F6F-BF8A-423564FBF3A5}" type="datetimeFigureOut">
              <a:rPr lang="en-ZA" smtClean="0"/>
              <a:t>2023/10/17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102BA8-C9EB-6FE2-033C-469CF230FB1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CB3D7D-496A-8645-43DD-5A6868788E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A29C04-A9B6-4F27-AA67-72CBA5DDE81E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2726189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lose-up of a test&#10;&#10;Description automatically generated">
            <a:extLst>
              <a:ext uri="{FF2B5EF4-FFF2-40B4-BE49-F238E27FC236}">
                <a16:creationId xmlns:a16="http://schemas.microsoft.com/office/drawing/2014/main" id="{328601C2-EADF-91C5-63AC-60B67C0A212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4892" y="54857"/>
            <a:ext cx="5442215" cy="6748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13653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Burger, Francois, Dr [nfvburger@sun.ac.za]</dc:creator>
  <cp:lastModifiedBy>Burger, Francois, Dr [nfvburger@sun.ac.za]</cp:lastModifiedBy>
  <cp:revision>1</cp:revision>
  <dcterms:created xsi:type="dcterms:W3CDTF">2023-10-17T13:04:15Z</dcterms:created>
  <dcterms:modified xsi:type="dcterms:W3CDTF">2023-10-17T13:04:36Z</dcterms:modified>
</cp:coreProperties>
</file>