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194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F60304-5C42-4650-9019-663356B94BDE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7E59F-4176-4AE0-B7D8-5113F504D21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72444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B7E59F-4176-4AE0-B7D8-5113F504D217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43181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118C0-B743-4880-B0D1-D76F00561E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132B07-AAF5-4459-BFEF-2B1CFB6F12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BC31A-9581-4198-BD99-67D15193D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96874-7735-4C06-AFB5-5BD4F4B97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12FA8A-8CDF-4F81-80EA-BCA0E2DB1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8095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1E482-0B1C-4109-87D0-96F892FA6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B7C48-3566-4233-B443-8EC81F42AD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D28CF-9ACD-4D64-A65D-66DBF746A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60C31-7DE8-47A9-98D9-55D20F9EB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AB0CB-154A-452F-9675-2234B38B3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14741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30E35-2262-41C9-81E7-655C517AF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937BC3-9EEE-482D-A5AF-A89EC7127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FC2B4-873F-4B90-915F-98902E12A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42545-8FDC-4814-802F-E51F90C30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46AB6-A584-49B2-9D00-3E8894AC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074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B1548-4052-4F01-AA58-84C73F998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16079-5B19-4B2A-9F4E-21BAA41719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915E-4141-4C76-BF8A-E4A4CED8A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104DDD-0D5A-4045-A551-D383C3D3E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F377F5-0433-46AB-9083-96FC1570A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6992BA-6ED7-4B4E-B805-4E6EAFD1D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23690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5BE21-D855-40FF-B0DD-5D651BF4A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D90802-6501-4278-B7C0-2BF98EDF4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82BE10-3AE5-40E6-A3EE-0335F92B67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24BF50-46AE-4EFB-8A11-27878EE8F9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410EEA-9E71-42AA-A77C-438D1FB550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C076E9-B5AA-48B7-850B-F2A95776A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CB4E90-ED03-4D61-99EC-A95CDC36E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5C75ED-496A-4D03-9CEB-13542652D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84652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BFF64-CE0D-40D2-9DD8-C6DD2F442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72CEE4-48AE-46FF-8F75-5F613084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41DBC-F228-427B-A113-C19308B7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A1B9DA-AAC8-4550-93BE-D22733B68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37832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FF5F75-48B4-4E6F-AA49-4BAE67583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7C651E-E33D-4713-A88C-A12CC7521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32E365-D9C3-4492-9BF0-4B89BA107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4859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911E2-BEBC-4374-9835-963E8FC3E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306A9-666C-4733-8540-F0CADDE82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54DC6-09F1-4F5D-8C38-122BA335B3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53A6C6-4D4F-48CE-B631-87F800616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4A082D-F2B7-4994-9A60-00988C5BB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28995C-A77E-4D54-BE7A-49FAAEE0A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30273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764B0-84A7-4DA4-A15E-FF5B8C9A0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EB7224-A0B3-46BB-BFB8-49CDE841C2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16A41-1F83-42FB-A204-584E847A8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289D6D-1736-4689-B22B-406435AE6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C46C44-FF52-4F64-ABFF-E5D6F0263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71FAA-D2E9-4B4C-8A12-FB181A0D4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19210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187C0-DDFA-46FC-B388-1071810AB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A80F2-12F3-4BB3-8CEA-064730F74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75E46-8F7A-4328-980C-964EE4717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F380B-0182-4076-8FF5-48A92781B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9B784-1990-4C5E-AD63-0ABEA9E1F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96932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4D912F-67C3-40D6-BBAD-359BA8EC53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882F8C-B2A5-4398-BDF3-B6FC51B86A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6E7A9D-3AF1-479E-8BEC-C299E4503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7F71-51F1-4555-B861-2030264A4E5F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B20B7-1ED6-4AD2-99B2-227D9F24A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BB7D7-5869-4D75-976F-C32404D84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93012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700D40-C7EC-4DD3-9F60-02F98776B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DBF09-2D23-41C9-B4BA-FEF7B7EB7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19960-848D-473F-9C0D-CF415D8822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87F71-51F1-4555-B861-2030264A4E5F}" type="datetimeFigureOut">
              <a:rPr lang="en-ZA" smtClean="0"/>
              <a:t>2023/09/29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18CB0-39CD-443D-A128-32F05387AA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74F1B-92BB-4E44-A6E1-C9C2E9FE4A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DA7CE-C05D-49F9-A15A-E7B788AF1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06330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AC99988-B089-0095-C272-1E795A0D0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2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1</Words>
  <Application>Microsoft Office PowerPoint</Application>
  <PresentationFormat>Widescreen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Burger, Francois, Mnr [nfvburger@sun.ac.za]</dc:creator>
  <cp:lastModifiedBy>Burger, Francois, Dr [nfvburger@sun.ac.za]</cp:lastModifiedBy>
  <cp:revision>23</cp:revision>
  <dcterms:created xsi:type="dcterms:W3CDTF">2022-02-16T17:06:32Z</dcterms:created>
  <dcterms:modified xsi:type="dcterms:W3CDTF">2023-09-29T09:38:11Z</dcterms:modified>
</cp:coreProperties>
</file>