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64" r:id="rId2"/>
    <p:sldId id="266" r:id="rId3"/>
    <p:sldId id="263" r:id="rId4"/>
    <p:sldId id="267"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028505-7930-4B2C-85D1-5F7C352D75DB}" v="1" dt="2023-11-02T11:09:51.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60"/>
  </p:normalViewPr>
  <p:slideViewPr>
    <p:cSldViewPr snapToGrid="0">
      <p:cViewPr varScale="1">
        <p:scale>
          <a:sx n="76" d="100"/>
          <a:sy n="76" d="100"/>
        </p:scale>
        <p:origin x="3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雄大 久保田" userId="1a47174a3b55f101" providerId="LiveId" clId="{5B028505-7930-4B2C-85D1-5F7C352D75DB}"/>
    <pc:docChg chg="undo custSel addSld delSld modSld">
      <pc:chgData name="雄大 久保田" userId="1a47174a3b55f101" providerId="LiveId" clId="{5B028505-7930-4B2C-85D1-5F7C352D75DB}" dt="2023-11-02T11:09:58.260" v="5" actId="47"/>
      <pc:docMkLst>
        <pc:docMk/>
      </pc:docMkLst>
      <pc:sldChg chg="add">
        <pc:chgData name="雄大 久保田" userId="1a47174a3b55f101" providerId="LiveId" clId="{5B028505-7930-4B2C-85D1-5F7C352D75DB}" dt="2023-11-02T11:09:51.243" v="0"/>
        <pc:sldMkLst>
          <pc:docMk/>
          <pc:sldMk cId="3613873331" sldId="263"/>
        </pc:sldMkLst>
      </pc:sldChg>
      <pc:sldChg chg="add">
        <pc:chgData name="雄大 久保田" userId="1a47174a3b55f101" providerId="LiveId" clId="{5B028505-7930-4B2C-85D1-5F7C352D75DB}" dt="2023-11-02T11:09:51.243" v="0"/>
        <pc:sldMkLst>
          <pc:docMk/>
          <pc:sldMk cId="1639579239" sldId="264"/>
        </pc:sldMkLst>
      </pc:sldChg>
      <pc:sldChg chg="add">
        <pc:chgData name="雄大 久保田" userId="1a47174a3b55f101" providerId="LiveId" clId="{5B028505-7930-4B2C-85D1-5F7C352D75DB}" dt="2023-11-02T11:09:51.243" v="0"/>
        <pc:sldMkLst>
          <pc:docMk/>
          <pc:sldMk cId="169716750" sldId="266"/>
        </pc:sldMkLst>
      </pc:sldChg>
      <pc:sldChg chg="add del">
        <pc:chgData name="雄大 久保田" userId="1a47174a3b55f101" providerId="LiveId" clId="{5B028505-7930-4B2C-85D1-5F7C352D75DB}" dt="2023-11-02T11:09:58.260" v="5" actId="47"/>
        <pc:sldMkLst>
          <pc:docMk/>
          <pc:sldMk cId="2842938501" sldId="267"/>
        </pc:sldMkLst>
      </pc:sldChg>
      <pc:sldChg chg="del">
        <pc:chgData name="雄大 久保田" userId="1a47174a3b55f101" providerId="LiveId" clId="{5B028505-7930-4B2C-85D1-5F7C352D75DB}" dt="2023-11-02T11:09:54.981" v="1" actId="47"/>
        <pc:sldMkLst>
          <pc:docMk/>
          <pc:sldMk cId="1181065908" sldId="268"/>
        </pc:sldMkLst>
      </pc:sldChg>
      <pc:sldChg chg="del">
        <pc:chgData name="雄大 久保田" userId="1a47174a3b55f101" providerId="LiveId" clId="{5B028505-7930-4B2C-85D1-5F7C352D75DB}" dt="2023-11-02T11:09:56.093" v="3" actId="47"/>
        <pc:sldMkLst>
          <pc:docMk/>
          <pc:sldMk cId="3217275759" sldId="269"/>
        </pc:sldMkLst>
      </pc:sldChg>
      <pc:sldChg chg="del">
        <pc:chgData name="雄大 久保田" userId="1a47174a3b55f101" providerId="LiveId" clId="{5B028505-7930-4B2C-85D1-5F7C352D75DB}" dt="2023-11-02T11:09:55.655" v="2" actId="47"/>
        <pc:sldMkLst>
          <pc:docMk/>
          <pc:sldMk cId="2095237133" sldId="271"/>
        </pc:sldMkLst>
      </pc:sldChg>
    </pc:docChg>
  </pc:docChgLst>
  <pc:docChgLst>
    <pc:chgData name="雄大 久保田" userId="1a47174a3b55f101" providerId="LiveId" clId="{109B4D6B-2B68-494C-9581-180A5878D0D7}"/>
    <pc:docChg chg="custSel modSld">
      <pc:chgData name="雄大 久保田" userId="1a47174a3b55f101" providerId="LiveId" clId="{109B4D6B-2B68-494C-9581-180A5878D0D7}" dt="2023-11-02T11:05:52.484" v="0" actId="478"/>
      <pc:docMkLst>
        <pc:docMk/>
      </pc:docMkLst>
      <pc:sldChg chg="delSp mod">
        <pc:chgData name="雄大 久保田" userId="1a47174a3b55f101" providerId="LiveId" clId="{109B4D6B-2B68-494C-9581-180A5878D0D7}" dt="2023-11-02T11:05:52.484" v="0" actId="478"/>
        <pc:sldMkLst>
          <pc:docMk/>
          <pc:sldMk cId="1181065908" sldId="268"/>
        </pc:sldMkLst>
        <pc:spChg chg="del">
          <ac:chgData name="雄大 久保田" userId="1a47174a3b55f101" providerId="LiveId" clId="{109B4D6B-2B68-494C-9581-180A5878D0D7}" dt="2023-11-02T11:05:52.484" v="0" actId="478"/>
          <ac:spMkLst>
            <pc:docMk/>
            <pc:sldMk cId="1181065908" sldId="268"/>
            <ac:spMk id="49" creationId="{FE471288-C2FB-93C6-6343-24BFED31E202}"/>
          </ac:spMkLst>
        </pc:spChg>
        <pc:spChg chg="del">
          <ac:chgData name="雄大 久保田" userId="1a47174a3b55f101" providerId="LiveId" clId="{109B4D6B-2B68-494C-9581-180A5878D0D7}" dt="2023-11-02T11:05:52.484" v="0" actId="478"/>
          <ac:spMkLst>
            <pc:docMk/>
            <pc:sldMk cId="1181065908" sldId="268"/>
            <ac:spMk id="50" creationId="{17474B80-C7DF-53DA-8394-890C1D3D70EE}"/>
          </ac:spMkLst>
        </pc:spChg>
        <pc:spChg chg="del">
          <ac:chgData name="雄大 久保田" userId="1a47174a3b55f101" providerId="LiveId" clId="{109B4D6B-2B68-494C-9581-180A5878D0D7}" dt="2023-11-02T11:05:52.484" v="0" actId="478"/>
          <ac:spMkLst>
            <pc:docMk/>
            <pc:sldMk cId="1181065908" sldId="268"/>
            <ac:spMk id="68" creationId="{FF9904FA-231C-3F49-0E52-B273035E0960}"/>
          </ac:spMkLst>
        </pc:spChg>
        <pc:picChg chg="del">
          <ac:chgData name="雄大 久保田" userId="1a47174a3b55f101" providerId="LiveId" clId="{109B4D6B-2B68-494C-9581-180A5878D0D7}" dt="2023-11-02T11:05:52.484" v="0" actId="478"/>
          <ac:picMkLst>
            <pc:docMk/>
            <pc:sldMk cId="1181065908" sldId="268"/>
            <ac:picMk id="23" creationId="{7B3CD8F0-2BA3-FB50-51F8-1E4C0CE174EC}"/>
          </ac:picMkLst>
        </pc:picChg>
        <pc:picChg chg="del">
          <ac:chgData name="雄大 久保田" userId="1a47174a3b55f101" providerId="LiveId" clId="{109B4D6B-2B68-494C-9581-180A5878D0D7}" dt="2023-11-02T11:05:52.484" v="0" actId="478"/>
          <ac:picMkLst>
            <pc:docMk/>
            <pc:sldMk cId="1181065908" sldId="268"/>
            <ac:picMk id="24" creationId="{3567147E-22AB-5C27-8A74-F837BE7181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A55B6-9BD1-4709-A6DE-835ED8A7D7A1}" type="datetimeFigureOut">
              <a:rPr kumimoji="1" lang="ja-JP" altLang="en-US" smtClean="0"/>
              <a:t>2023/11/2</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14997-6DF9-43B9-A467-3CE3AF899FB0}" type="slidenum">
              <a:rPr kumimoji="1" lang="ja-JP" altLang="en-US" smtClean="0"/>
              <a:t>‹#›</a:t>
            </a:fld>
            <a:endParaRPr kumimoji="1" lang="ja-JP" altLang="en-US"/>
          </a:p>
        </p:txBody>
      </p:sp>
    </p:spTree>
    <p:extLst>
      <p:ext uri="{BB962C8B-B14F-4D97-AF65-F5344CB8AC3E}">
        <p14:creationId xmlns:p14="http://schemas.microsoft.com/office/powerpoint/2010/main" val="9962850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732ECFD-284C-F149-9916-7650CE37AC25}" type="slidenum">
              <a:rPr kumimoji="1" lang="ja-JP" altLang="en-US" smtClean="0"/>
              <a:t>1</a:t>
            </a:fld>
            <a:endParaRPr kumimoji="1" lang="ja-JP" altLang="en-US"/>
          </a:p>
        </p:txBody>
      </p:sp>
    </p:spTree>
    <p:extLst>
      <p:ext uri="{BB962C8B-B14F-4D97-AF65-F5344CB8AC3E}">
        <p14:creationId xmlns:p14="http://schemas.microsoft.com/office/powerpoint/2010/main" val="678801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732ECFD-284C-F149-9916-7650CE37AC25}" type="slidenum">
              <a:rPr kumimoji="1" lang="ja-JP" altLang="en-US" smtClean="0"/>
              <a:t>3</a:t>
            </a:fld>
            <a:endParaRPr kumimoji="1" lang="ja-JP" altLang="en-US"/>
          </a:p>
        </p:txBody>
      </p:sp>
    </p:spTree>
    <p:extLst>
      <p:ext uri="{BB962C8B-B14F-4D97-AF65-F5344CB8AC3E}">
        <p14:creationId xmlns:p14="http://schemas.microsoft.com/office/powerpoint/2010/main" val="17843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732ECFD-284C-F149-9916-7650CE37AC25}" type="slidenum">
              <a:rPr kumimoji="1" lang="ja-JP" altLang="en-US" smtClean="0"/>
              <a:t>4</a:t>
            </a:fld>
            <a:endParaRPr kumimoji="1" lang="ja-JP" altLang="en-US"/>
          </a:p>
        </p:txBody>
      </p:sp>
    </p:spTree>
    <p:extLst>
      <p:ext uri="{BB962C8B-B14F-4D97-AF65-F5344CB8AC3E}">
        <p14:creationId xmlns:p14="http://schemas.microsoft.com/office/powerpoint/2010/main" val="493888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1162784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46584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415995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090318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8306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1258336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38381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154851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3567064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516292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394834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2499A8A-7924-4987-93D3-88D6A277DACC}" type="datetimeFigureOut">
              <a:rPr kumimoji="1" lang="ja-JP" altLang="en-US" smtClean="0"/>
              <a:t>2023/11/2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B0EE72B-BCDD-4488-9ABA-558C2CB1E0B2}" type="slidenum">
              <a:rPr kumimoji="1" lang="ja-JP" altLang="en-US" smtClean="0"/>
              <a:t>‹#›</a:t>
            </a:fld>
            <a:endParaRPr kumimoji="1" lang="ja-JP" altLang="en-US"/>
          </a:p>
        </p:txBody>
      </p:sp>
    </p:spTree>
    <p:extLst>
      <p:ext uri="{BB962C8B-B14F-4D97-AF65-F5344CB8AC3E}">
        <p14:creationId xmlns:p14="http://schemas.microsoft.com/office/powerpoint/2010/main" val="2223441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image" Target="../media/image8.emf"/><Relationship Id="rId26" Type="http://schemas.openxmlformats.org/officeDocument/2006/relationships/image" Target="../media/image12.emf"/><Relationship Id="rId3" Type="http://schemas.openxmlformats.org/officeDocument/2006/relationships/oleObject" Target="../embeddings/oleObject1.bin"/><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notesSlide" Target="../notesSlides/notesSlide1.xml"/><Relationship Id="rId16" Type="http://schemas.openxmlformats.org/officeDocument/2006/relationships/image" Target="../media/image7.emf"/><Relationship Id="rId20"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2.emf"/><Relationship Id="rId11" Type="http://schemas.openxmlformats.org/officeDocument/2006/relationships/oleObject" Target="../embeddings/oleObject5.bin"/><Relationship Id="rId24" Type="http://schemas.openxmlformats.org/officeDocument/2006/relationships/image" Target="../media/image11.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4.emf"/><Relationship Id="rId19" Type="http://schemas.openxmlformats.org/officeDocument/2006/relationships/oleObject" Target="../embeddings/oleObject9.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 Id="rId22" Type="http://schemas.openxmlformats.org/officeDocument/2006/relationships/image" Target="../media/image10.emf"/></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13.emf"/><Relationship Id="rId7" Type="http://schemas.openxmlformats.org/officeDocument/2006/relationships/image" Target="../media/image15.emf"/><Relationship Id="rId2" Type="http://schemas.openxmlformats.org/officeDocument/2006/relationships/oleObject" Target="../embeddings/oleObject13.bin"/><Relationship Id="rId1" Type="http://schemas.openxmlformats.org/officeDocument/2006/relationships/slideLayout" Target="../slideLayouts/slideLayout2.xml"/><Relationship Id="rId6" Type="http://schemas.openxmlformats.org/officeDocument/2006/relationships/oleObject" Target="../embeddings/oleObject15.bin"/><Relationship Id="rId11" Type="http://schemas.openxmlformats.org/officeDocument/2006/relationships/image" Target="../media/image18.jpg"/><Relationship Id="rId5" Type="http://schemas.openxmlformats.org/officeDocument/2006/relationships/image" Target="../media/image14.emf"/><Relationship Id="rId10" Type="http://schemas.openxmlformats.org/officeDocument/2006/relationships/image" Target="../media/image17.jpg"/><Relationship Id="rId4" Type="http://schemas.openxmlformats.org/officeDocument/2006/relationships/oleObject" Target="../embeddings/oleObject14.bin"/><Relationship Id="rId9" Type="http://schemas.openxmlformats.org/officeDocument/2006/relationships/image" Target="../media/image16.emf"/></Relationships>
</file>

<file path=ppt/slides/_rels/slide3.xml.rels><?xml version="1.0" encoding="UTF-8" standalone="yes"?>
<Relationships xmlns="http://schemas.openxmlformats.org/package/2006/relationships"><Relationship Id="rId13" Type="http://schemas.openxmlformats.org/officeDocument/2006/relationships/oleObject" Target="../embeddings/oleObject22.bin"/><Relationship Id="rId18" Type="http://schemas.openxmlformats.org/officeDocument/2006/relationships/image" Target="../media/image26.emf"/><Relationship Id="rId26" Type="http://schemas.openxmlformats.org/officeDocument/2006/relationships/image" Target="../media/image30.emf"/><Relationship Id="rId39" Type="http://schemas.openxmlformats.org/officeDocument/2006/relationships/oleObject" Target="../embeddings/oleObject35.bin"/><Relationship Id="rId21" Type="http://schemas.openxmlformats.org/officeDocument/2006/relationships/oleObject" Target="../embeddings/oleObject26.bin"/><Relationship Id="rId34" Type="http://schemas.openxmlformats.org/officeDocument/2006/relationships/image" Target="../media/image34.emf"/><Relationship Id="rId42" Type="http://schemas.openxmlformats.org/officeDocument/2006/relationships/image" Target="../media/image38.emf"/><Relationship Id="rId47" Type="http://schemas.openxmlformats.org/officeDocument/2006/relationships/oleObject" Target="../embeddings/oleObject39.bin"/><Relationship Id="rId50" Type="http://schemas.openxmlformats.org/officeDocument/2006/relationships/image" Target="../media/image42.emf"/><Relationship Id="rId55" Type="http://schemas.openxmlformats.org/officeDocument/2006/relationships/oleObject" Target="../embeddings/oleObject43.bin"/><Relationship Id="rId63" Type="http://schemas.openxmlformats.org/officeDocument/2006/relationships/oleObject" Target="../embeddings/oleObject47.bin"/><Relationship Id="rId7" Type="http://schemas.openxmlformats.org/officeDocument/2006/relationships/oleObject" Target="../embeddings/oleObject19.bin"/><Relationship Id="rId2" Type="http://schemas.openxmlformats.org/officeDocument/2006/relationships/notesSlide" Target="../notesSlides/notesSlide2.xml"/><Relationship Id="rId16" Type="http://schemas.openxmlformats.org/officeDocument/2006/relationships/image" Target="../media/image25.emf"/><Relationship Id="rId29" Type="http://schemas.openxmlformats.org/officeDocument/2006/relationships/oleObject" Target="../embeddings/oleObject30.bin"/><Relationship Id="rId11" Type="http://schemas.openxmlformats.org/officeDocument/2006/relationships/oleObject" Target="../embeddings/oleObject21.bin"/><Relationship Id="rId24" Type="http://schemas.openxmlformats.org/officeDocument/2006/relationships/image" Target="../media/image29.emf"/><Relationship Id="rId32" Type="http://schemas.openxmlformats.org/officeDocument/2006/relationships/image" Target="../media/image33.emf"/><Relationship Id="rId37" Type="http://schemas.openxmlformats.org/officeDocument/2006/relationships/oleObject" Target="../embeddings/oleObject34.bin"/><Relationship Id="rId40" Type="http://schemas.openxmlformats.org/officeDocument/2006/relationships/image" Target="../media/image37.emf"/><Relationship Id="rId45" Type="http://schemas.openxmlformats.org/officeDocument/2006/relationships/oleObject" Target="../embeddings/oleObject38.bin"/><Relationship Id="rId53" Type="http://schemas.openxmlformats.org/officeDocument/2006/relationships/oleObject" Target="../embeddings/oleObject42.bin"/><Relationship Id="rId58" Type="http://schemas.openxmlformats.org/officeDocument/2006/relationships/image" Target="../media/image46.emf"/><Relationship Id="rId5" Type="http://schemas.openxmlformats.org/officeDocument/2006/relationships/oleObject" Target="../embeddings/oleObject18.bin"/><Relationship Id="rId61" Type="http://schemas.openxmlformats.org/officeDocument/2006/relationships/oleObject" Target="../embeddings/oleObject46.bin"/><Relationship Id="rId19" Type="http://schemas.openxmlformats.org/officeDocument/2006/relationships/oleObject" Target="../embeddings/oleObject25.bin"/><Relationship Id="rId14" Type="http://schemas.openxmlformats.org/officeDocument/2006/relationships/image" Target="../media/image24.emf"/><Relationship Id="rId22" Type="http://schemas.openxmlformats.org/officeDocument/2006/relationships/image" Target="../media/image28.emf"/><Relationship Id="rId27" Type="http://schemas.openxmlformats.org/officeDocument/2006/relationships/oleObject" Target="../embeddings/oleObject29.bin"/><Relationship Id="rId30" Type="http://schemas.openxmlformats.org/officeDocument/2006/relationships/image" Target="../media/image32.emf"/><Relationship Id="rId35" Type="http://schemas.openxmlformats.org/officeDocument/2006/relationships/oleObject" Target="../embeddings/oleObject33.bin"/><Relationship Id="rId43" Type="http://schemas.openxmlformats.org/officeDocument/2006/relationships/oleObject" Target="../embeddings/oleObject37.bin"/><Relationship Id="rId48" Type="http://schemas.openxmlformats.org/officeDocument/2006/relationships/image" Target="../media/image41.emf"/><Relationship Id="rId56" Type="http://schemas.openxmlformats.org/officeDocument/2006/relationships/image" Target="../media/image45.emf"/><Relationship Id="rId64" Type="http://schemas.openxmlformats.org/officeDocument/2006/relationships/image" Target="../media/image49.emf"/><Relationship Id="rId8" Type="http://schemas.openxmlformats.org/officeDocument/2006/relationships/image" Target="../media/image21.emf"/><Relationship Id="rId51" Type="http://schemas.openxmlformats.org/officeDocument/2006/relationships/oleObject" Target="../embeddings/oleObject41.bin"/><Relationship Id="rId3" Type="http://schemas.openxmlformats.org/officeDocument/2006/relationships/oleObject" Target="../embeddings/oleObject17.bin"/><Relationship Id="rId12" Type="http://schemas.openxmlformats.org/officeDocument/2006/relationships/image" Target="../media/image23.emf"/><Relationship Id="rId17" Type="http://schemas.openxmlformats.org/officeDocument/2006/relationships/oleObject" Target="../embeddings/oleObject24.bin"/><Relationship Id="rId25" Type="http://schemas.openxmlformats.org/officeDocument/2006/relationships/oleObject" Target="../embeddings/oleObject28.bin"/><Relationship Id="rId33" Type="http://schemas.openxmlformats.org/officeDocument/2006/relationships/oleObject" Target="../embeddings/oleObject32.bin"/><Relationship Id="rId38" Type="http://schemas.openxmlformats.org/officeDocument/2006/relationships/image" Target="../media/image36.emf"/><Relationship Id="rId46" Type="http://schemas.openxmlformats.org/officeDocument/2006/relationships/image" Target="../media/image40.emf"/><Relationship Id="rId59" Type="http://schemas.openxmlformats.org/officeDocument/2006/relationships/oleObject" Target="../embeddings/oleObject45.bin"/><Relationship Id="rId20" Type="http://schemas.openxmlformats.org/officeDocument/2006/relationships/image" Target="../media/image27.emf"/><Relationship Id="rId41" Type="http://schemas.openxmlformats.org/officeDocument/2006/relationships/oleObject" Target="../embeddings/oleObject36.bin"/><Relationship Id="rId54" Type="http://schemas.openxmlformats.org/officeDocument/2006/relationships/image" Target="../media/image44.emf"/><Relationship Id="rId62" Type="http://schemas.openxmlformats.org/officeDocument/2006/relationships/image" Target="../media/image48.emf"/><Relationship Id="rId1" Type="http://schemas.openxmlformats.org/officeDocument/2006/relationships/slideLayout" Target="../slideLayouts/slideLayout1.xml"/><Relationship Id="rId6" Type="http://schemas.openxmlformats.org/officeDocument/2006/relationships/image" Target="../media/image20.emf"/><Relationship Id="rId15" Type="http://schemas.openxmlformats.org/officeDocument/2006/relationships/oleObject" Target="../embeddings/oleObject23.bin"/><Relationship Id="rId23" Type="http://schemas.openxmlformats.org/officeDocument/2006/relationships/oleObject" Target="../embeddings/oleObject27.bin"/><Relationship Id="rId28" Type="http://schemas.openxmlformats.org/officeDocument/2006/relationships/image" Target="../media/image31.emf"/><Relationship Id="rId36" Type="http://schemas.openxmlformats.org/officeDocument/2006/relationships/image" Target="../media/image35.emf"/><Relationship Id="rId49" Type="http://schemas.openxmlformats.org/officeDocument/2006/relationships/oleObject" Target="../embeddings/oleObject40.bin"/><Relationship Id="rId57" Type="http://schemas.openxmlformats.org/officeDocument/2006/relationships/oleObject" Target="../embeddings/oleObject44.bin"/><Relationship Id="rId10" Type="http://schemas.openxmlformats.org/officeDocument/2006/relationships/image" Target="../media/image22.emf"/><Relationship Id="rId31" Type="http://schemas.openxmlformats.org/officeDocument/2006/relationships/oleObject" Target="../embeddings/oleObject31.bin"/><Relationship Id="rId44" Type="http://schemas.openxmlformats.org/officeDocument/2006/relationships/image" Target="../media/image39.emf"/><Relationship Id="rId52" Type="http://schemas.openxmlformats.org/officeDocument/2006/relationships/image" Target="../media/image43.emf"/><Relationship Id="rId60" Type="http://schemas.openxmlformats.org/officeDocument/2006/relationships/image" Target="../media/image47.emf"/><Relationship Id="rId4" Type="http://schemas.openxmlformats.org/officeDocument/2006/relationships/image" Target="../media/image19.emf"/><Relationship Id="rId9" Type="http://schemas.openxmlformats.org/officeDocument/2006/relationships/oleObject" Target="../embeddings/oleObject20.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65B68EED-932A-1246-BE1E-6530EE5B3E2B}"/>
              </a:ext>
            </a:extLst>
          </p:cNvPr>
          <p:cNvSpPr txBox="1"/>
          <p:nvPr/>
        </p:nvSpPr>
        <p:spPr>
          <a:xfrm>
            <a:off x="300435" y="514211"/>
            <a:ext cx="338500" cy="261568"/>
          </a:xfrm>
          <a:prstGeom prst="rect">
            <a:avLst/>
          </a:prstGeom>
          <a:noFill/>
        </p:spPr>
        <p:txBody>
          <a:bodyPr wrap="none" rtlCol="0">
            <a:spAutoFit/>
          </a:bodyPr>
          <a:lstStyle/>
          <a:p>
            <a:r>
              <a:rPr kumimoji="1" lang="en-US" altLang="ja-JP" sz="1100" dirty="0"/>
              <a:t>(a)</a:t>
            </a:r>
            <a:endParaRPr kumimoji="1" lang="ja-JP" altLang="en-US" sz="1100" dirty="0"/>
          </a:p>
        </p:txBody>
      </p:sp>
      <p:sp>
        <p:nvSpPr>
          <p:cNvPr id="2" name="テキスト ボックス 1">
            <a:extLst>
              <a:ext uri="{FF2B5EF4-FFF2-40B4-BE49-F238E27FC236}">
                <a16:creationId xmlns:a16="http://schemas.microsoft.com/office/drawing/2014/main" id="{4D256525-6CA4-42DC-28C1-0A46EE113EE9}"/>
              </a:ext>
            </a:extLst>
          </p:cNvPr>
          <p:cNvSpPr txBox="1"/>
          <p:nvPr/>
        </p:nvSpPr>
        <p:spPr>
          <a:xfrm>
            <a:off x="433104" y="108266"/>
            <a:ext cx="1464086" cy="369273"/>
          </a:xfrm>
          <a:prstGeom prst="rect">
            <a:avLst/>
          </a:prstGeom>
          <a:noFill/>
        </p:spPr>
        <p:txBody>
          <a:bodyPr wrap="square" rtlCol="0">
            <a:spAutoFit/>
          </a:bodyPr>
          <a:lstStyle/>
          <a:p>
            <a:r>
              <a:rPr kumimoji="1" lang="en-US" altLang="ja-JP" dirty="0"/>
              <a:t>Figure.S1</a:t>
            </a:r>
            <a:endParaRPr kumimoji="1" lang="ja-JP" altLang="en-US" dirty="0"/>
          </a:p>
        </p:txBody>
      </p:sp>
      <p:graphicFrame>
        <p:nvGraphicFramePr>
          <p:cNvPr id="4" name="オブジェクト 3">
            <a:extLst>
              <a:ext uri="{FF2B5EF4-FFF2-40B4-BE49-F238E27FC236}">
                <a16:creationId xmlns:a16="http://schemas.microsoft.com/office/drawing/2014/main" id="{9961E878-170D-7345-6526-433146A2905D}"/>
              </a:ext>
            </a:extLst>
          </p:cNvPr>
          <p:cNvGraphicFramePr>
            <a:graphicFrameLocks noChangeAspect="1"/>
          </p:cNvGraphicFramePr>
          <p:nvPr/>
        </p:nvGraphicFramePr>
        <p:xfrm>
          <a:off x="1531080" y="2180461"/>
          <a:ext cx="837810" cy="1439769"/>
        </p:xfrm>
        <a:graphic>
          <a:graphicData uri="http://schemas.openxmlformats.org/presentationml/2006/ole">
            <mc:AlternateContent xmlns:mc="http://schemas.openxmlformats.org/markup-compatibility/2006">
              <mc:Choice xmlns:v="urn:schemas-microsoft-com:vml" Requires="v">
                <p:oleObj name="Prism 10" r:id="rId3" imgW="2103913" imgH="3614866" progId="Prism10.Document">
                  <p:embed/>
                </p:oleObj>
              </mc:Choice>
              <mc:Fallback>
                <p:oleObj name="Prism 10" r:id="rId3" imgW="2103913" imgH="3614866" progId="Prism10.Document">
                  <p:embed/>
                  <p:pic>
                    <p:nvPicPr>
                      <p:cNvPr id="4" name="オブジェクト 3">
                        <a:extLst>
                          <a:ext uri="{FF2B5EF4-FFF2-40B4-BE49-F238E27FC236}">
                            <a16:creationId xmlns:a16="http://schemas.microsoft.com/office/drawing/2014/main" id="{9961E878-170D-7345-6526-433146A2905D}"/>
                          </a:ext>
                        </a:extLst>
                      </p:cNvPr>
                      <p:cNvPicPr/>
                      <p:nvPr/>
                    </p:nvPicPr>
                    <p:blipFill>
                      <a:blip r:embed="rId4"/>
                      <a:stretch>
                        <a:fillRect/>
                      </a:stretch>
                    </p:blipFill>
                    <p:spPr>
                      <a:xfrm>
                        <a:off x="1531080" y="2180461"/>
                        <a:ext cx="837810" cy="1439769"/>
                      </a:xfrm>
                      <a:prstGeom prst="rect">
                        <a:avLst/>
                      </a:prstGeom>
                    </p:spPr>
                  </p:pic>
                </p:oleObj>
              </mc:Fallback>
            </mc:AlternateContent>
          </a:graphicData>
        </a:graphic>
      </p:graphicFrame>
      <p:graphicFrame>
        <p:nvGraphicFramePr>
          <p:cNvPr id="7" name="オブジェクト 6">
            <a:extLst>
              <a:ext uri="{FF2B5EF4-FFF2-40B4-BE49-F238E27FC236}">
                <a16:creationId xmlns:a16="http://schemas.microsoft.com/office/drawing/2014/main" id="{52BF871C-F747-200D-AEA0-A422B56562EF}"/>
              </a:ext>
            </a:extLst>
          </p:cNvPr>
          <p:cNvGraphicFramePr>
            <a:graphicFrameLocks noChangeAspect="1"/>
          </p:cNvGraphicFramePr>
          <p:nvPr/>
        </p:nvGraphicFramePr>
        <p:xfrm>
          <a:off x="4178408" y="2180461"/>
          <a:ext cx="800015" cy="1439769"/>
        </p:xfrm>
        <a:graphic>
          <a:graphicData uri="http://schemas.openxmlformats.org/presentationml/2006/ole">
            <mc:AlternateContent xmlns:mc="http://schemas.openxmlformats.org/markup-compatibility/2006">
              <mc:Choice xmlns:v="urn:schemas-microsoft-com:vml" Requires="v">
                <p:oleObj name="Prism 10" r:id="rId5" imgW="1972823" imgH="3550759" progId="Prism10.Document">
                  <p:embed/>
                </p:oleObj>
              </mc:Choice>
              <mc:Fallback>
                <p:oleObj name="Prism 10" r:id="rId5" imgW="1972823" imgH="3550759" progId="Prism10.Document">
                  <p:embed/>
                  <p:pic>
                    <p:nvPicPr>
                      <p:cNvPr id="7" name="オブジェクト 6">
                        <a:extLst>
                          <a:ext uri="{FF2B5EF4-FFF2-40B4-BE49-F238E27FC236}">
                            <a16:creationId xmlns:a16="http://schemas.microsoft.com/office/drawing/2014/main" id="{52BF871C-F747-200D-AEA0-A422B56562EF}"/>
                          </a:ext>
                        </a:extLst>
                      </p:cNvPr>
                      <p:cNvPicPr/>
                      <p:nvPr/>
                    </p:nvPicPr>
                    <p:blipFill>
                      <a:blip r:embed="rId6"/>
                      <a:stretch>
                        <a:fillRect/>
                      </a:stretch>
                    </p:blipFill>
                    <p:spPr>
                      <a:xfrm>
                        <a:off x="4178408" y="2180461"/>
                        <a:ext cx="800015" cy="1439769"/>
                      </a:xfrm>
                      <a:prstGeom prst="rect">
                        <a:avLst/>
                      </a:prstGeom>
                    </p:spPr>
                  </p:pic>
                </p:oleObj>
              </mc:Fallback>
            </mc:AlternateContent>
          </a:graphicData>
        </a:graphic>
      </p:graphicFrame>
      <p:graphicFrame>
        <p:nvGraphicFramePr>
          <p:cNvPr id="20" name="オブジェクト 19">
            <a:extLst>
              <a:ext uri="{FF2B5EF4-FFF2-40B4-BE49-F238E27FC236}">
                <a16:creationId xmlns:a16="http://schemas.microsoft.com/office/drawing/2014/main" id="{0E5F77F7-C783-7FD0-567C-7EA7F403ADDB}"/>
              </a:ext>
            </a:extLst>
          </p:cNvPr>
          <p:cNvGraphicFramePr>
            <a:graphicFrameLocks noChangeAspect="1"/>
          </p:cNvGraphicFramePr>
          <p:nvPr/>
        </p:nvGraphicFramePr>
        <p:xfrm>
          <a:off x="732561" y="2180461"/>
          <a:ext cx="744502" cy="1439769"/>
        </p:xfrm>
        <a:graphic>
          <a:graphicData uri="http://schemas.openxmlformats.org/presentationml/2006/ole">
            <mc:AlternateContent xmlns:mc="http://schemas.openxmlformats.org/markup-compatibility/2006">
              <mc:Choice xmlns:v="urn:schemas-microsoft-com:vml" Requires="v">
                <p:oleObj name="Prism 10" r:id="rId7" imgW="1968142" imgH="3807188" progId="Prism10.Document">
                  <p:embed/>
                </p:oleObj>
              </mc:Choice>
              <mc:Fallback>
                <p:oleObj name="Prism 10" r:id="rId7" imgW="1968142" imgH="3807188" progId="Prism10.Document">
                  <p:embed/>
                  <p:pic>
                    <p:nvPicPr>
                      <p:cNvPr id="20" name="オブジェクト 19">
                        <a:extLst>
                          <a:ext uri="{FF2B5EF4-FFF2-40B4-BE49-F238E27FC236}">
                            <a16:creationId xmlns:a16="http://schemas.microsoft.com/office/drawing/2014/main" id="{0E5F77F7-C783-7FD0-567C-7EA7F403ADDB}"/>
                          </a:ext>
                        </a:extLst>
                      </p:cNvPr>
                      <p:cNvPicPr/>
                      <p:nvPr/>
                    </p:nvPicPr>
                    <p:blipFill>
                      <a:blip r:embed="rId8"/>
                      <a:stretch>
                        <a:fillRect/>
                      </a:stretch>
                    </p:blipFill>
                    <p:spPr>
                      <a:xfrm>
                        <a:off x="732561" y="2180461"/>
                        <a:ext cx="744502" cy="1439769"/>
                      </a:xfrm>
                      <a:prstGeom prst="rect">
                        <a:avLst/>
                      </a:prstGeom>
                    </p:spPr>
                  </p:pic>
                </p:oleObj>
              </mc:Fallback>
            </mc:AlternateContent>
          </a:graphicData>
        </a:graphic>
      </p:graphicFrame>
      <p:graphicFrame>
        <p:nvGraphicFramePr>
          <p:cNvPr id="21" name="オブジェクト 20">
            <a:extLst>
              <a:ext uri="{FF2B5EF4-FFF2-40B4-BE49-F238E27FC236}">
                <a16:creationId xmlns:a16="http://schemas.microsoft.com/office/drawing/2014/main" id="{7BFA0C64-728F-D010-F00C-B4CED7C79F3D}"/>
              </a:ext>
            </a:extLst>
          </p:cNvPr>
          <p:cNvGraphicFramePr>
            <a:graphicFrameLocks noChangeAspect="1"/>
          </p:cNvGraphicFramePr>
          <p:nvPr/>
        </p:nvGraphicFramePr>
        <p:xfrm>
          <a:off x="2422907" y="2180461"/>
          <a:ext cx="805241" cy="1439769"/>
        </p:xfrm>
        <a:graphic>
          <a:graphicData uri="http://schemas.openxmlformats.org/presentationml/2006/ole">
            <mc:AlternateContent xmlns:mc="http://schemas.openxmlformats.org/markup-compatibility/2006">
              <mc:Choice xmlns:v="urn:schemas-microsoft-com:vml" Requires="v">
                <p:oleObj name="Prism 10" r:id="rId9" imgW="2036928" imgH="3642238" progId="Prism10.Document">
                  <p:embed/>
                </p:oleObj>
              </mc:Choice>
              <mc:Fallback>
                <p:oleObj name="Prism 10" r:id="rId9" imgW="2036928" imgH="3642238" progId="Prism10.Document">
                  <p:embed/>
                  <p:pic>
                    <p:nvPicPr>
                      <p:cNvPr id="21" name="オブジェクト 20">
                        <a:extLst>
                          <a:ext uri="{FF2B5EF4-FFF2-40B4-BE49-F238E27FC236}">
                            <a16:creationId xmlns:a16="http://schemas.microsoft.com/office/drawing/2014/main" id="{7BFA0C64-728F-D010-F00C-B4CED7C79F3D}"/>
                          </a:ext>
                        </a:extLst>
                      </p:cNvPr>
                      <p:cNvPicPr/>
                      <p:nvPr/>
                    </p:nvPicPr>
                    <p:blipFill>
                      <a:blip r:embed="rId10"/>
                      <a:stretch>
                        <a:fillRect/>
                      </a:stretch>
                    </p:blipFill>
                    <p:spPr>
                      <a:xfrm>
                        <a:off x="2422907" y="2180461"/>
                        <a:ext cx="805241" cy="1439769"/>
                      </a:xfrm>
                      <a:prstGeom prst="rect">
                        <a:avLst/>
                      </a:prstGeom>
                    </p:spPr>
                  </p:pic>
                </p:oleObj>
              </mc:Fallback>
            </mc:AlternateContent>
          </a:graphicData>
        </a:graphic>
      </p:graphicFrame>
      <p:graphicFrame>
        <p:nvGraphicFramePr>
          <p:cNvPr id="23" name="オブジェクト 22">
            <a:extLst>
              <a:ext uri="{FF2B5EF4-FFF2-40B4-BE49-F238E27FC236}">
                <a16:creationId xmlns:a16="http://schemas.microsoft.com/office/drawing/2014/main" id="{30B05193-277E-04D9-0198-AE8FD740947C}"/>
              </a:ext>
            </a:extLst>
          </p:cNvPr>
          <p:cNvGraphicFramePr>
            <a:graphicFrameLocks noChangeAspect="1"/>
          </p:cNvGraphicFramePr>
          <p:nvPr/>
        </p:nvGraphicFramePr>
        <p:xfrm>
          <a:off x="3282166" y="2180461"/>
          <a:ext cx="842225" cy="1439769"/>
        </p:xfrm>
        <a:graphic>
          <a:graphicData uri="http://schemas.openxmlformats.org/presentationml/2006/ole">
            <mc:AlternateContent xmlns:mc="http://schemas.openxmlformats.org/markup-compatibility/2006">
              <mc:Choice xmlns:v="urn:schemas-microsoft-com:vml" Requires="v">
                <p:oleObj name="Prism 10" r:id="rId11" imgW="2125161" imgH="3633234" progId="Prism10.Document">
                  <p:embed/>
                </p:oleObj>
              </mc:Choice>
              <mc:Fallback>
                <p:oleObj name="Prism 10" r:id="rId11" imgW="2125161" imgH="3633234" progId="Prism10.Document">
                  <p:embed/>
                  <p:pic>
                    <p:nvPicPr>
                      <p:cNvPr id="23" name="オブジェクト 22">
                        <a:extLst>
                          <a:ext uri="{FF2B5EF4-FFF2-40B4-BE49-F238E27FC236}">
                            <a16:creationId xmlns:a16="http://schemas.microsoft.com/office/drawing/2014/main" id="{30B05193-277E-04D9-0198-AE8FD740947C}"/>
                          </a:ext>
                        </a:extLst>
                      </p:cNvPr>
                      <p:cNvPicPr/>
                      <p:nvPr/>
                    </p:nvPicPr>
                    <p:blipFill>
                      <a:blip r:embed="rId12"/>
                      <a:stretch>
                        <a:fillRect/>
                      </a:stretch>
                    </p:blipFill>
                    <p:spPr>
                      <a:xfrm>
                        <a:off x="3282166" y="2180461"/>
                        <a:ext cx="842225" cy="1439769"/>
                      </a:xfrm>
                      <a:prstGeom prst="rect">
                        <a:avLst/>
                      </a:prstGeom>
                    </p:spPr>
                  </p:pic>
                </p:oleObj>
              </mc:Fallback>
            </mc:AlternateContent>
          </a:graphicData>
        </a:graphic>
      </p:graphicFrame>
      <p:graphicFrame>
        <p:nvGraphicFramePr>
          <p:cNvPr id="24" name="オブジェクト 23">
            <a:extLst>
              <a:ext uri="{FF2B5EF4-FFF2-40B4-BE49-F238E27FC236}">
                <a16:creationId xmlns:a16="http://schemas.microsoft.com/office/drawing/2014/main" id="{77D14BCF-2F6D-77C0-6B79-2A6379024415}"/>
              </a:ext>
            </a:extLst>
          </p:cNvPr>
          <p:cNvGraphicFramePr>
            <a:graphicFrameLocks noChangeAspect="1"/>
          </p:cNvGraphicFramePr>
          <p:nvPr/>
        </p:nvGraphicFramePr>
        <p:xfrm>
          <a:off x="4960739" y="794116"/>
          <a:ext cx="1007900" cy="1439769"/>
        </p:xfrm>
        <a:graphic>
          <a:graphicData uri="http://schemas.openxmlformats.org/presentationml/2006/ole">
            <mc:AlternateContent xmlns:mc="http://schemas.openxmlformats.org/markup-compatibility/2006">
              <mc:Choice xmlns:v="urn:schemas-microsoft-com:vml" Requires="v">
                <p:oleObj name="Prism 10" r:id="rId13" imgW="2530674" imgH="3614866" progId="Prism10.Document">
                  <p:embed/>
                </p:oleObj>
              </mc:Choice>
              <mc:Fallback>
                <p:oleObj name="Prism 10" r:id="rId13" imgW="2530674" imgH="3614866" progId="Prism10.Document">
                  <p:embed/>
                  <p:pic>
                    <p:nvPicPr>
                      <p:cNvPr id="24" name="オブジェクト 23">
                        <a:extLst>
                          <a:ext uri="{FF2B5EF4-FFF2-40B4-BE49-F238E27FC236}">
                            <a16:creationId xmlns:a16="http://schemas.microsoft.com/office/drawing/2014/main" id="{77D14BCF-2F6D-77C0-6B79-2A6379024415}"/>
                          </a:ext>
                        </a:extLst>
                      </p:cNvPr>
                      <p:cNvPicPr/>
                      <p:nvPr/>
                    </p:nvPicPr>
                    <p:blipFill>
                      <a:blip r:embed="rId14"/>
                      <a:stretch>
                        <a:fillRect/>
                      </a:stretch>
                    </p:blipFill>
                    <p:spPr>
                      <a:xfrm>
                        <a:off x="4960739" y="794116"/>
                        <a:ext cx="1007900" cy="1439769"/>
                      </a:xfrm>
                      <a:prstGeom prst="rect">
                        <a:avLst/>
                      </a:prstGeom>
                    </p:spPr>
                  </p:pic>
                </p:oleObj>
              </mc:Fallback>
            </mc:AlternateContent>
          </a:graphicData>
        </a:graphic>
      </p:graphicFrame>
      <p:graphicFrame>
        <p:nvGraphicFramePr>
          <p:cNvPr id="28" name="オブジェクト 27">
            <a:extLst>
              <a:ext uri="{FF2B5EF4-FFF2-40B4-BE49-F238E27FC236}">
                <a16:creationId xmlns:a16="http://schemas.microsoft.com/office/drawing/2014/main" id="{88AFC298-58A2-A1B4-FF45-9050D12EEA14}"/>
              </a:ext>
            </a:extLst>
          </p:cNvPr>
          <p:cNvGraphicFramePr>
            <a:graphicFrameLocks noChangeAspect="1"/>
          </p:cNvGraphicFramePr>
          <p:nvPr/>
        </p:nvGraphicFramePr>
        <p:xfrm>
          <a:off x="5032442" y="2180461"/>
          <a:ext cx="791574" cy="1439769"/>
        </p:xfrm>
        <a:graphic>
          <a:graphicData uri="http://schemas.openxmlformats.org/presentationml/2006/ole">
            <mc:AlternateContent xmlns:mc="http://schemas.openxmlformats.org/markup-compatibility/2006">
              <mc:Choice xmlns:v="urn:schemas-microsoft-com:vml" Requires="v">
                <p:oleObj name="Prism 10" r:id="rId15" imgW="2140647" imgH="3889303" progId="Prism10.Document">
                  <p:embed/>
                </p:oleObj>
              </mc:Choice>
              <mc:Fallback>
                <p:oleObj name="Prism 10" r:id="rId15" imgW="2140647" imgH="3889303" progId="Prism10.Document">
                  <p:embed/>
                  <p:pic>
                    <p:nvPicPr>
                      <p:cNvPr id="28" name="オブジェクト 27">
                        <a:extLst>
                          <a:ext uri="{FF2B5EF4-FFF2-40B4-BE49-F238E27FC236}">
                            <a16:creationId xmlns:a16="http://schemas.microsoft.com/office/drawing/2014/main" id="{88AFC298-58A2-A1B4-FF45-9050D12EEA14}"/>
                          </a:ext>
                        </a:extLst>
                      </p:cNvPr>
                      <p:cNvPicPr/>
                      <p:nvPr/>
                    </p:nvPicPr>
                    <p:blipFill>
                      <a:blip r:embed="rId16"/>
                      <a:stretch>
                        <a:fillRect/>
                      </a:stretch>
                    </p:blipFill>
                    <p:spPr>
                      <a:xfrm>
                        <a:off x="5032442" y="2180461"/>
                        <a:ext cx="791574" cy="1439769"/>
                      </a:xfrm>
                      <a:prstGeom prst="rect">
                        <a:avLst/>
                      </a:prstGeom>
                    </p:spPr>
                  </p:pic>
                </p:oleObj>
              </mc:Fallback>
            </mc:AlternateContent>
          </a:graphicData>
        </a:graphic>
      </p:graphicFrame>
      <p:graphicFrame>
        <p:nvGraphicFramePr>
          <p:cNvPr id="29" name="オブジェクト 28">
            <a:extLst>
              <a:ext uri="{FF2B5EF4-FFF2-40B4-BE49-F238E27FC236}">
                <a16:creationId xmlns:a16="http://schemas.microsoft.com/office/drawing/2014/main" id="{D00ABFDA-F1D5-9DAD-DE86-686553D87682}"/>
              </a:ext>
            </a:extLst>
          </p:cNvPr>
          <p:cNvGraphicFramePr>
            <a:graphicFrameLocks noChangeAspect="1"/>
          </p:cNvGraphicFramePr>
          <p:nvPr/>
        </p:nvGraphicFramePr>
        <p:xfrm>
          <a:off x="578992" y="794116"/>
          <a:ext cx="973270" cy="1439769"/>
        </p:xfrm>
        <a:graphic>
          <a:graphicData uri="http://schemas.openxmlformats.org/presentationml/2006/ole">
            <mc:AlternateContent xmlns:mc="http://schemas.openxmlformats.org/markup-compatibility/2006">
              <mc:Choice xmlns:v="urn:schemas-microsoft-com:vml" Requires="v">
                <p:oleObj name="Prism 10" r:id="rId17" imgW="2301987" imgH="3404536" progId="Prism10.Document">
                  <p:embed/>
                </p:oleObj>
              </mc:Choice>
              <mc:Fallback>
                <p:oleObj name="Prism 10" r:id="rId17" imgW="2301987" imgH="3404536" progId="Prism10.Document">
                  <p:embed/>
                  <p:pic>
                    <p:nvPicPr>
                      <p:cNvPr id="29" name="オブジェクト 28">
                        <a:extLst>
                          <a:ext uri="{FF2B5EF4-FFF2-40B4-BE49-F238E27FC236}">
                            <a16:creationId xmlns:a16="http://schemas.microsoft.com/office/drawing/2014/main" id="{D00ABFDA-F1D5-9DAD-DE86-686553D87682}"/>
                          </a:ext>
                        </a:extLst>
                      </p:cNvPr>
                      <p:cNvPicPr/>
                      <p:nvPr/>
                    </p:nvPicPr>
                    <p:blipFill>
                      <a:blip r:embed="rId18"/>
                      <a:stretch>
                        <a:fillRect/>
                      </a:stretch>
                    </p:blipFill>
                    <p:spPr>
                      <a:xfrm>
                        <a:off x="578992" y="794116"/>
                        <a:ext cx="973270" cy="1439769"/>
                      </a:xfrm>
                      <a:prstGeom prst="rect">
                        <a:avLst/>
                      </a:prstGeom>
                    </p:spPr>
                  </p:pic>
                </p:oleObj>
              </mc:Fallback>
            </mc:AlternateContent>
          </a:graphicData>
        </a:graphic>
      </p:graphicFrame>
      <p:graphicFrame>
        <p:nvGraphicFramePr>
          <p:cNvPr id="30" name="オブジェクト 29">
            <a:extLst>
              <a:ext uri="{FF2B5EF4-FFF2-40B4-BE49-F238E27FC236}">
                <a16:creationId xmlns:a16="http://schemas.microsoft.com/office/drawing/2014/main" id="{9EFF55D6-AEF2-D4BF-0374-71EC07A45C9F}"/>
              </a:ext>
            </a:extLst>
          </p:cNvPr>
          <p:cNvGraphicFramePr>
            <a:graphicFrameLocks noChangeAspect="1"/>
          </p:cNvGraphicFramePr>
          <p:nvPr/>
        </p:nvGraphicFramePr>
        <p:xfrm>
          <a:off x="1598688" y="794116"/>
          <a:ext cx="862519" cy="1439769"/>
        </p:xfrm>
        <a:graphic>
          <a:graphicData uri="http://schemas.openxmlformats.org/presentationml/2006/ole">
            <mc:AlternateContent xmlns:mc="http://schemas.openxmlformats.org/markup-compatibility/2006">
              <mc:Choice xmlns:v="urn:schemas-microsoft-com:vml" Requires="v">
                <p:oleObj name="Prism 10" r:id="rId19" imgW="2039809" imgH="3404536" progId="Prism10.Document">
                  <p:embed/>
                </p:oleObj>
              </mc:Choice>
              <mc:Fallback>
                <p:oleObj name="Prism 10" r:id="rId19" imgW="2039809" imgH="3404536" progId="Prism10.Document">
                  <p:embed/>
                  <p:pic>
                    <p:nvPicPr>
                      <p:cNvPr id="30" name="オブジェクト 29">
                        <a:extLst>
                          <a:ext uri="{FF2B5EF4-FFF2-40B4-BE49-F238E27FC236}">
                            <a16:creationId xmlns:a16="http://schemas.microsoft.com/office/drawing/2014/main" id="{9EFF55D6-AEF2-D4BF-0374-71EC07A45C9F}"/>
                          </a:ext>
                        </a:extLst>
                      </p:cNvPr>
                      <p:cNvPicPr/>
                      <p:nvPr/>
                    </p:nvPicPr>
                    <p:blipFill>
                      <a:blip r:embed="rId20"/>
                      <a:stretch>
                        <a:fillRect/>
                      </a:stretch>
                    </p:blipFill>
                    <p:spPr>
                      <a:xfrm>
                        <a:off x="1598688" y="794116"/>
                        <a:ext cx="862519" cy="1439769"/>
                      </a:xfrm>
                      <a:prstGeom prst="rect">
                        <a:avLst/>
                      </a:prstGeom>
                    </p:spPr>
                  </p:pic>
                </p:oleObj>
              </mc:Fallback>
            </mc:AlternateContent>
          </a:graphicData>
        </a:graphic>
      </p:graphicFrame>
      <p:graphicFrame>
        <p:nvGraphicFramePr>
          <p:cNvPr id="31" name="オブジェクト 30">
            <a:extLst>
              <a:ext uri="{FF2B5EF4-FFF2-40B4-BE49-F238E27FC236}">
                <a16:creationId xmlns:a16="http://schemas.microsoft.com/office/drawing/2014/main" id="{79995DCD-EFED-1C56-EF36-37970DCA3924}"/>
              </a:ext>
            </a:extLst>
          </p:cNvPr>
          <p:cNvGraphicFramePr>
            <a:graphicFrameLocks noChangeAspect="1"/>
          </p:cNvGraphicFramePr>
          <p:nvPr/>
        </p:nvGraphicFramePr>
        <p:xfrm>
          <a:off x="2507632" y="794116"/>
          <a:ext cx="772682" cy="1439769"/>
        </p:xfrm>
        <a:graphic>
          <a:graphicData uri="http://schemas.openxmlformats.org/presentationml/2006/ole">
            <mc:AlternateContent xmlns:mc="http://schemas.openxmlformats.org/markup-compatibility/2006">
              <mc:Choice xmlns:v="urn:schemas-microsoft-com:vml" Requires="v">
                <p:oleObj name="Prism 10" r:id="rId21" imgW="1939331" imgH="3614866" progId="Prism10.Document">
                  <p:embed/>
                </p:oleObj>
              </mc:Choice>
              <mc:Fallback>
                <p:oleObj name="Prism 10" r:id="rId21" imgW="1939331" imgH="3614866" progId="Prism10.Document">
                  <p:embed/>
                  <p:pic>
                    <p:nvPicPr>
                      <p:cNvPr id="31" name="オブジェクト 30">
                        <a:extLst>
                          <a:ext uri="{FF2B5EF4-FFF2-40B4-BE49-F238E27FC236}">
                            <a16:creationId xmlns:a16="http://schemas.microsoft.com/office/drawing/2014/main" id="{79995DCD-EFED-1C56-EF36-37970DCA3924}"/>
                          </a:ext>
                        </a:extLst>
                      </p:cNvPr>
                      <p:cNvPicPr/>
                      <p:nvPr/>
                    </p:nvPicPr>
                    <p:blipFill>
                      <a:blip r:embed="rId22"/>
                      <a:stretch>
                        <a:fillRect/>
                      </a:stretch>
                    </p:blipFill>
                    <p:spPr>
                      <a:xfrm>
                        <a:off x="2507632" y="794116"/>
                        <a:ext cx="772682" cy="1439769"/>
                      </a:xfrm>
                      <a:prstGeom prst="rect">
                        <a:avLst/>
                      </a:prstGeom>
                    </p:spPr>
                  </p:pic>
                </p:oleObj>
              </mc:Fallback>
            </mc:AlternateContent>
          </a:graphicData>
        </a:graphic>
      </p:graphicFrame>
      <p:graphicFrame>
        <p:nvGraphicFramePr>
          <p:cNvPr id="32" name="オブジェクト 31">
            <a:extLst>
              <a:ext uri="{FF2B5EF4-FFF2-40B4-BE49-F238E27FC236}">
                <a16:creationId xmlns:a16="http://schemas.microsoft.com/office/drawing/2014/main" id="{54035366-2DD5-B673-0EB1-A73B9C719348}"/>
              </a:ext>
            </a:extLst>
          </p:cNvPr>
          <p:cNvGraphicFramePr>
            <a:graphicFrameLocks noChangeAspect="1"/>
          </p:cNvGraphicFramePr>
          <p:nvPr/>
        </p:nvGraphicFramePr>
        <p:xfrm>
          <a:off x="3326739" y="794116"/>
          <a:ext cx="732249" cy="1439769"/>
        </p:xfrm>
        <a:graphic>
          <a:graphicData uri="http://schemas.openxmlformats.org/presentationml/2006/ole">
            <mc:AlternateContent xmlns:mc="http://schemas.openxmlformats.org/markup-compatibility/2006">
              <mc:Choice xmlns:v="urn:schemas-microsoft-com:vml" Requires="v">
                <p:oleObj name="Prism 10" r:id="rId23" imgW="1927086" imgH="3788821" progId="Prism10.Document">
                  <p:embed/>
                </p:oleObj>
              </mc:Choice>
              <mc:Fallback>
                <p:oleObj name="Prism 10" r:id="rId23" imgW="1927086" imgH="3788821" progId="Prism10.Document">
                  <p:embed/>
                  <p:pic>
                    <p:nvPicPr>
                      <p:cNvPr id="32" name="オブジェクト 31">
                        <a:extLst>
                          <a:ext uri="{FF2B5EF4-FFF2-40B4-BE49-F238E27FC236}">
                            <a16:creationId xmlns:a16="http://schemas.microsoft.com/office/drawing/2014/main" id="{54035366-2DD5-B673-0EB1-A73B9C719348}"/>
                          </a:ext>
                        </a:extLst>
                      </p:cNvPr>
                      <p:cNvPicPr/>
                      <p:nvPr/>
                    </p:nvPicPr>
                    <p:blipFill>
                      <a:blip r:embed="rId24"/>
                      <a:stretch>
                        <a:fillRect/>
                      </a:stretch>
                    </p:blipFill>
                    <p:spPr>
                      <a:xfrm>
                        <a:off x="3326739" y="794116"/>
                        <a:ext cx="732249" cy="1439769"/>
                      </a:xfrm>
                      <a:prstGeom prst="rect">
                        <a:avLst/>
                      </a:prstGeom>
                    </p:spPr>
                  </p:pic>
                </p:oleObj>
              </mc:Fallback>
            </mc:AlternateContent>
          </a:graphicData>
        </a:graphic>
      </p:graphicFrame>
      <p:graphicFrame>
        <p:nvGraphicFramePr>
          <p:cNvPr id="34" name="オブジェクト 33">
            <a:extLst>
              <a:ext uri="{FF2B5EF4-FFF2-40B4-BE49-F238E27FC236}">
                <a16:creationId xmlns:a16="http://schemas.microsoft.com/office/drawing/2014/main" id="{E378875F-598D-2648-8AD5-86DBB49322C8}"/>
              </a:ext>
            </a:extLst>
          </p:cNvPr>
          <p:cNvGraphicFramePr>
            <a:graphicFrameLocks noChangeAspect="1"/>
          </p:cNvGraphicFramePr>
          <p:nvPr/>
        </p:nvGraphicFramePr>
        <p:xfrm>
          <a:off x="4105414" y="794116"/>
          <a:ext cx="808900" cy="1439769"/>
        </p:xfrm>
        <a:graphic>
          <a:graphicData uri="http://schemas.openxmlformats.org/presentationml/2006/ole">
            <mc:AlternateContent xmlns:mc="http://schemas.openxmlformats.org/markup-compatibility/2006">
              <mc:Choice xmlns:v="urn:schemas-microsoft-com:vml" Requires="v">
                <p:oleObj name="Prism 10" r:id="rId25" imgW="2149650" imgH="3825196" progId="Prism10.Document">
                  <p:embed/>
                </p:oleObj>
              </mc:Choice>
              <mc:Fallback>
                <p:oleObj name="Prism 10" r:id="rId25" imgW="2149650" imgH="3825196" progId="Prism10.Document">
                  <p:embed/>
                  <p:pic>
                    <p:nvPicPr>
                      <p:cNvPr id="34" name="オブジェクト 33">
                        <a:extLst>
                          <a:ext uri="{FF2B5EF4-FFF2-40B4-BE49-F238E27FC236}">
                            <a16:creationId xmlns:a16="http://schemas.microsoft.com/office/drawing/2014/main" id="{E378875F-598D-2648-8AD5-86DBB49322C8}"/>
                          </a:ext>
                        </a:extLst>
                      </p:cNvPr>
                      <p:cNvPicPr/>
                      <p:nvPr/>
                    </p:nvPicPr>
                    <p:blipFill>
                      <a:blip r:embed="rId26"/>
                      <a:stretch>
                        <a:fillRect/>
                      </a:stretch>
                    </p:blipFill>
                    <p:spPr>
                      <a:xfrm>
                        <a:off x="4105414" y="794116"/>
                        <a:ext cx="808900" cy="1439769"/>
                      </a:xfrm>
                      <a:prstGeom prst="rect">
                        <a:avLst/>
                      </a:prstGeom>
                    </p:spPr>
                  </p:pic>
                </p:oleObj>
              </mc:Fallback>
            </mc:AlternateContent>
          </a:graphicData>
        </a:graphic>
      </p:graphicFrame>
      <p:sp>
        <p:nvSpPr>
          <p:cNvPr id="3" name="テキスト ボックス 2">
            <a:extLst>
              <a:ext uri="{FF2B5EF4-FFF2-40B4-BE49-F238E27FC236}">
                <a16:creationId xmlns:a16="http://schemas.microsoft.com/office/drawing/2014/main" id="{7D537488-9DE0-9898-CBB0-C4CCDC4BBA63}"/>
              </a:ext>
            </a:extLst>
          </p:cNvPr>
          <p:cNvSpPr txBox="1"/>
          <p:nvPr/>
        </p:nvSpPr>
        <p:spPr>
          <a:xfrm>
            <a:off x="433103" y="3729091"/>
            <a:ext cx="5948174" cy="415431"/>
          </a:xfrm>
          <a:prstGeom prst="rect">
            <a:avLst/>
          </a:prstGeom>
          <a:noFill/>
        </p:spPr>
        <p:txBody>
          <a:bodyPr wrap="square" rtlCol="0">
            <a:spAutoFit/>
          </a:bodyPr>
          <a:lstStyle/>
          <a:p>
            <a:r>
              <a:rPr kumimoji="1" lang="en-US" altLang="ja-JP" sz="1050" dirty="0"/>
              <a:t>Figure.S1</a:t>
            </a:r>
          </a:p>
          <a:p>
            <a:r>
              <a:rPr kumimoji="1" lang="en-US" altLang="ja-JP" sz="1050" dirty="0"/>
              <a:t>(a)</a:t>
            </a:r>
            <a:r>
              <a:rPr kumimoji="1" lang="ja-JP" altLang="en-US" sz="1050" dirty="0"/>
              <a:t> </a:t>
            </a:r>
            <a:r>
              <a:rPr kumimoji="1" lang="en-US" altLang="ja-JP" sz="1050" dirty="0"/>
              <a:t>All information on blood </a:t>
            </a:r>
            <a:r>
              <a:rPr kumimoji="1" lang="en-US" altLang="ja-JP" sz="1050" dirty="0" err="1"/>
              <a:t>analysed</a:t>
            </a:r>
            <a:r>
              <a:rPr kumimoji="1" lang="en-US" altLang="ja-JP" sz="1050" dirty="0"/>
              <a:t> from mice of the respective genotype.</a:t>
            </a:r>
            <a:endParaRPr kumimoji="1" lang="ja-JP" altLang="en-US" sz="1050" dirty="0"/>
          </a:p>
        </p:txBody>
      </p:sp>
    </p:spTree>
    <p:extLst>
      <p:ext uri="{BB962C8B-B14F-4D97-AF65-F5344CB8AC3E}">
        <p14:creationId xmlns:p14="http://schemas.microsoft.com/office/powerpoint/2010/main" val="1639579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a:extLst>
              <a:ext uri="{FF2B5EF4-FFF2-40B4-BE49-F238E27FC236}">
                <a16:creationId xmlns:a16="http://schemas.microsoft.com/office/drawing/2014/main" id="{70CFC9CC-E588-5E2B-1499-E7AE9B177A18}"/>
              </a:ext>
            </a:extLst>
          </p:cNvPr>
          <p:cNvGraphicFramePr>
            <a:graphicFrameLocks noChangeAspect="1"/>
          </p:cNvGraphicFramePr>
          <p:nvPr/>
        </p:nvGraphicFramePr>
        <p:xfrm>
          <a:off x="4450612" y="1020994"/>
          <a:ext cx="995296" cy="1749927"/>
        </p:xfrm>
        <a:graphic>
          <a:graphicData uri="http://schemas.openxmlformats.org/presentationml/2006/ole">
            <mc:AlternateContent xmlns:mc="http://schemas.openxmlformats.org/markup-compatibility/2006">
              <mc:Choice xmlns:v="urn:schemas-microsoft-com:vml" Requires="v">
                <p:oleObj name="Prism 10" r:id="rId2" imgW="1936090" imgH="3404536" progId="Prism10.Document">
                  <p:embed/>
                </p:oleObj>
              </mc:Choice>
              <mc:Fallback>
                <p:oleObj name="Prism 10" r:id="rId2" imgW="1936090" imgH="3404536" progId="Prism10.Document">
                  <p:embed/>
                  <p:pic>
                    <p:nvPicPr>
                      <p:cNvPr id="6" name="オブジェクト 5">
                        <a:extLst>
                          <a:ext uri="{FF2B5EF4-FFF2-40B4-BE49-F238E27FC236}">
                            <a16:creationId xmlns:a16="http://schemas.microsoft.com/office/drawing/2014/main" id="{70CFC9CC-E588-5E2B-1499-E7AE9B177A18}"/>
                          </a:ext>
                        </a:extLst>
                      </p:cNvPr>
                      <p:cNvPicPr/>
                      <p:nvPr/>
                    </p:nvPicPr>
                    <p:blipFill>
                      <a:blip r:embed="rId3"/>
                      <a:stretch>
                        <a:fillRect/>
                      </a:stretch>
                    </p:blipFill>
                    <p:spPr>
                      <a:xfrm>
                        <a:off x="4450612" y="1020994"/>
                        <a:ext cx="995296" cy="1749927"/>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4C8B2BE-4DE4-D646-A8FE-D16F41C4C320}"/>
              </a:ext>
            </a:extLst>
          </p:cNvPr>
          <p:cNvSpPr txBox="1"/>
          <p:nvPr/>
        </p:nvSpPr>
        <p:spPr>
          <a:xfrm>
            <a:off x="965272" y="2630611"/>
            <a:ext cx="330487" cy="261568"/>
          </a:xfrm>
          <a:prstGeom prst="rect">
            <a:avLst/>
          </a:prstGeom>
          <a:noFill/>
        </p:spPr>
        <p:txBody>
          <a:bodyPr wrap="none" rtlCol="0">
            <a:spAutoFit/>
          </a:bodyPr>
          <a:lstStyle/>
          <a:p>
            <a:r>
              <a:rPr kumimoji="1" lang="en-US" altLang="ja-JP" sz="1100" b="1" dirty="0"/>
              <a:t>(c)</a:t>
            </a:r>
            <a:endParaRPr kumimoji="1" lang="ja-JP" altLang="en-US" sz="1100" b="1" dirty="0"/>
          </a:p>
        </p:txBody>
      </p:sp>
      <p:graphicFrame>
        <p:nvGraphicFramePr>
          <p:cNvPr id="8" name="オブジェクト 7">
            <a:extLst>
              <a:ext uri="{FF2B5EF4-FFF2-40B4-BE49-F238E27FC236}">
                <a16:creationId xmlns:a16="http://schemas.microsoft.com/office/drawing/2014/main" id="{221BD212-FD65-56A6-1EA0-991FA5CCF052}"/>
              </a:ext>
            </a:extLst>
          </p:cNvPr>
          <p:cNvGraphicFramePr>
            <a:graphicFrameLocks noChangeAspect="1"/>
          </p:cNvGraphicFramePr>
          <p:nvPr/>
        </p:nvGraphicFramePr>
        <p:xfrm>
          <a:off x="3200784" y="2840607"/>
          <a:ext cx="846874" cy="1594073"/>
        </p:xfrm>
        <a:graphic>
          <a:graphicData uri="http://schemas.openxmlformats.org/presentationml/2006/ole">
            <mc:AlternateContent xmlns:mc="http://schemas.openxmlformats.org/markup-compatibility/2006">
              <mc:Choice xmlns:v="urn:schemas-microsoft-com:vml" Requires="v">
                <p:oleObj name="Prism 10" r:id="rId4" imgW="1847856" imgH="3477647" progId="Prism10.Document">
                  <p:embed/>
                </p:oleObj>
              </mc:Choice>
              <mc:Fallback>
                <p:oleObj name="Prism 10" r:id="rId4" imgW="1847856" imgH="3477647" progId="Prism10.Document">
                  <p:embed/>
                  <p:pic>
                    <p:nvPicPr>
                      <p:cNvPr id="8" name="オブジェクト 7">
                        <a:extLst>
                          <a:ext uri="{FF2B5EF4-FFF2-40B4-BE49-F238E27FC236}">
                            <a16:creationId xmlns:a16="http://schemas.microsoft.com/office/drawing/2014/main" id="{221BD212-FD65-56A6-1EA0-991FA5CCF052}"/>
                          </a:ext>
                        </a:extLst>
                      </p:cNvPr>
                      <p:cNvPicPr/>
                      <p:nvPr/>
                    </p:nvPicPr>
                    <p:blipFill>
                      <a:blip r:embed="rId5"/>
                      <a:stretch>
                        <a:fillRect/>
                      </a:stretch>
                    </p:blipFill>
                    <p:spPr>
                      <a:xfrm>
                        <a:off x="3200784" y="2840607"/>
                        <a:ext cx="846874" cy="1594073"/>
                      </a:xfrm>
                      <a:prstGeom prst="rect">
                        <a:avLst/>
                      </a:prstGeom>
                    </p:spPr>
                  </p:pic>
                </p:oleObj>
              </mc:Fallback>
            </mc:AlternateContent>
          </a:graphicData>
        </a:graphic>
      </p:graphicFrame>
      <p:graphicFrame>
        <p:nvGraphicFramePr>
          <p:cNvPr id="9" name="オブジェクト 8">
            <a:extLst>
              <a:ext uri="{FF2B5EF4-FFF2-40B4-BE49-F238E27FC236}">
                <a16:creationId xmlns:a16="http://schemas.microsoft.com/office/drawing/2014/main" id="{15737391-9417-4BB4-8CC5-BC75A2B17DBC}"/>
              </a:ext>
            </a:extLst>
          </p:cNvPr>
          <p:cNvGraphicFramePr>
            <a:graphicFrameLocks noChangeAspect="1"/>
          </p:cNvGraphicFramePr>
          <p:nvPr/>
        </p:nvGraphicFramePr>
        <p:xfrm>
          <a:off x="2304215" y="2844882"/>
          <a:ext cx="896568" cy="1589798"/>
        </p:xfrm>
        <a:graphic>
          <a:graphicData uri="http://schemas.openxmlformats.org/presentationml/2006/ole">
            <mc:AlternateContent xmlns:mc="http://schemas.openxmlformats.org/markup-compatibility/2006">
              <mc:Choice xmlns:v="urn:schemas-microsoft-com:vml" Requires="v">
                <p:oleObj name="Prism 10" r:id="rId6" imgW="1966701" imgH="3487011" progId="Prism10.Document">
                  <p:embed/>
                </p:oleObj>
              </mc:Choice>
              <mc:Fallback>
                <p:oleObj name="Prism 10" r:id="rId6" imgW="1966701" imgH="3487011" progId="Prism10.Document">
                  <p:embed/>
                  <p:pic>
                    <p:nvPicPr>
                      <p:cNvPr id="9" name="オブジェクト 8">
                        <a:extLst>
                          <a:ext uri="{FF2B5EF4-FFF2-40B4-BE49-F238E27FC236}">
                            <a16:creationId xmlns:a16="http://schemas.microsoft.com/office/drawing/2014/main" id="{15737391-9417-4BB4-8CC5-BC75A2B17DBC}"/>
                          </a:ext>
                        </a:extLst>
                      </p:cNvPr>
                      <p:cNvPicPr/>
                      <p:nvPr/>
                    </p:nvPicPr>
                    <p:blipFill>
                      <a:blip r:embed="rId7"/>
                      <a:stretch>
                        <a:fillRect/>
                      </a:stretch>
                    </p:blipFill>
                    <p:spPr>
                      <a:xfrm>
                        <a:off x="2304215" y="2844882"/>
                        <a:ext cx="896568" cy="1589798"/>
                      </a:xfrm>
                      <a:prstGeom prst="rect">
                        <a:avLst/>
                      </a:prstGeom>
                    </p:spPr>
                  </p:pic>
                </p:oleObj>
              </mc:Fallback>
            </mc:AlternateContent>
          </a:graphicData>
        </a:graphic>
      </p:graphicFrame>
      <p:graphicFrame>
        <p:nvGraphicFramePr>
          <p:cNvPr id="10" name="オブジェクト 9">
            <a:extLst>
              <a:ext uri="{FF2B5EF4-FFF2-40B4-BE49-F238E27FC236}">
                <a16:creationId xmlns:a16="http://schemas.microsoft.com/office/drawing/2014/main" id="{7CD21B89-BC1A-D627-5DCA-5907CD9B227D}"/>
              </a:ext>
            </a:extLst>
          </p:cNvPr>
          <p:cNvGraphicFramePr>
            <a:graphicFrameLocks noChangeAspect="1"/>
          </p:cNvGraphicFramePr>
          <p:nvPr/>
        </p:nvGraphicFramePr>
        <p:xfrm>
          <a:off x="1490517" y="2824859"/>
          <a:ext cx="832722" cy="1629845"/>
        </p:xfrm>
        <a:graphic>
          <a:graphicData uri="http://schemas.openxmlformats.org/presentationml/2006/ole">
            <mc:AlternateContent xmlns:mc="http://schemas.openxmlformats.org/markup-compatibility/2006">
              <mc:Choice xmlns:v="urn:schemas-microsoft-com:vml" Requires="v">
                <p:oleObj name="Prism 10" r:id="rId8" imgW="1893594" imgH="3706345" progId="Prism10.Document">
                  <p:embed/>
                </p:oleObj>
              </mc:Choice>
              <mc:Fallback>
                <p:oleObj name="Prism 10" r:id="rId8" imgW="1893594" imgH="3706345" progId="Prism10.Document">
                  <p:embed/>
                  <p:pic>
                    <p:nvPicPr>
                      <p:cNvPr id="10" name="オブジェクト 9">
                        <a:extLst>
                          <a:ext uri="{FF2B5EF4-FFF2-40B4-BE49-F238E27FC236}">
                            <a16:creationId xmlns:a16="http://schemas.microsoft.com/office/drawing/2014/main" id="{7CD21B89-BC1A-D627-5DCA-5907CD9B227D}"/>
                          </a:ext>
                        </a:extLst>
                      </p:cNvPr>
                      <p:cNvPicPr/>
                      <p:nvPr/>
                    </p:nvPicPr>
                    <p:blipFill>
                      <a:blip r:embed="rId9"/>
                      <a:stretch>
                        <a:fillRect/>
                      </a:stretch>
                    </p:blipFill>
                    <p:spPr>
                      <a:xfrm>
                        <a:off x="1490517" y="2824859"/>
                        <a:ext cx="832722" cy="1629845"/>
                      </a:xfrm>
                      <a:prstGeom prst="rect">
                        <a:avLst/>
                      </a:prstGeom>
                    </p:spPr>
                  </p:pic>
                </p:oleObj>
              </mc:Fallback>
            </mc:AlternateContent>
          </a:graphicData>
        </a:graphic>
      </p:graphicFrame>
      <p:sp>
        <p:nvSpPr>
          <p:cNvPr id="11" name="テキスト ボックス 10">
            <a:extLst>
              <a:ext uri="{FF2B5EF4-FFF2-40B4-BE49-F238E27FC236}">
                <a16:creationId xmlns:a16="http://schemas.microsoft.com/office/drawing/2014/main" id="{57E060B4-5A88-74D8-ABE6-49D18EFECE54}"/>
              </a:ext>
            </a:extLst>
          </p:cNvPr>
          <p:cNvSpPr txBox="1"/>
          <p:nvPr/>
        </p:nvSpPr>
        <p:spPr>
          <a:xfrm>
            <a:off x="3937585" y="1020994"/>
            <a:ext cx="346514" cy="261568"/>
          </a:xfrm>
          <a:prstGeom prst="rect">
            <a:avLst/>
          </a:prstGeom>
          <a:noFill/>
        </p:spPr>
        <p:txBody>
          <a:bodyPr wrap="none" rtlCol="0">
            <a:spAutoFit/>
          </a:bodyPr>
          <a:lstStyle/>
          <a:p>
            <a:r>
              <a:rPr kumimoji="1" lang="en-US" altLang="ja-JP" sz="1100" b="1" dirty="0"/>
              <a:t>(b)</a:t>
            </a:r>
            <a:endParaRPr kumimoji="1" lang="ja-JP" altLang="en-US" sz="1100" b="1" dirty="0"/>
          </a:p>
        </p:txBody>
      </p:sp>
      <p:sp>
        <p:nvSpPr>
          <p:cNvPr id="12" name="テキスト ボックス 11">
            <a:extLst>
              <a:ext uri="{FF2B5EF4-FFF2-40B4-BE49-F238E27FC236}">
                <a16:creationId xmlns:a16="http://schemas.microsoft.com/office/drawing/2014/main" id="{7147B352-E081-E3F0-461E-8E5951448807}"/>
              </a:ext>
            </a:extLst>
          </p:cNvPr>
          <p:cNvSpPr txBox="1"/>
          <p:nvPr/>
        </p:nvSpPr>
        <p:spPr>
          <a:xfrm>
            <a:off x="958439" y="1020994"/>
            <a:ext cx="340103" cy="261568"/>
          </a:xfrm>
          <a:prstGeom prst="rect">
            <a:avLst/>
          </a:prstGeom>
          <a:noFill/>
        </p:spPr>
        <p:txBody>
          <a:bodyPr wrap="none" rtlCol="0">
            <a:spAutoFit/>
          </a:bodyPr>
          <a:lstStyle/>
          <a:p>
            <a:r>
              <a:rPr kumimoji="1" lang="en-US" altLang="ja-JP" sz="1100" b="1" dirty="0"/>
              <a:t>(a)</a:t>
            </a:r>
            <a:endParaRPr kumimoji="1" lang="ja-JP" altLang="en-US" sz="1100" b="1" dirty="0"/>
          </a:p>
        </p:txBody>
      </p:sp>
      <p:sp>
        <p:nvSpPr>
          <p:cNvPr id="13" name="テキスト ボックス 12">
            <a:extLst>
              <a:ext uri="{FF2B5EF4-FFF2-40B4-BE49-F238E27FC236}">
                <a16:creationId xmlns:a16="http://schemas.microsoft.com/office/drawing/2014/main" id="{045C967E-8597-C47E-1188-52892C1E53F9}"/>
              </a:ext>
            </a:extLst>
          </p:cNvPr>
          <p:cNvSpPr txBox="1"/>
          <p:nvPr/>
        </p:nvSpPr>
        <p:spPr>
          <a:xfrm>
            <a:off x="1412093" y="1959257"/>
            <a:ext cx="1053164" cy="261568"/>
          </a:xfrm>
          <a:prstGeom prst="rect">
            <a:avLst/>
          </a:prstGeom>
          <a:noFill/>
        </p:spPr>
        <p:txBody>
          <a:bodyPr wrap="square" rtlCol="0">
            <a:spAutoFit/>
          </a:bodyPr>
          <a:lstStyle/>
          <a:p>
            <a:r>
              <a:rPr kumimoji="1" lang="en-US" altLang="ja-JP" sz="1050" dirty="0"/>
              <a:t>Phd2 f/f</a:t>
            </a:r>
            <a:endParaRPr kumimoji="1" lang="ja-JP" altLang="en-US" sz="1050" dirty="0"/>
          </a:p>
        </p:txBody>
      </p:sp>
      <p:sp>
        <p:nvSpPr>
          <p:cNvPr id="14" name="テキスト ボックス 13">
            <a:extLst>
              <a:ext uri="{FF2B5EF4-FFF2-40B4-BE49-F238E27FC236}">
                <a16:creationId xmlns:a16="http://schemas.microsoft.com/office/drawing/2014/main" id="{476472D0-4C2B-9E33-804C-C3B6D8D9A8EB}"/>
              </a:ext>
            </a:extLst>
          </p:cNvPr>
          <p:cNvSpPr txBox="1"/>
          <p:nvPr/>
        </p:nvSpPr>
        <p:spPr>
          <a:xfrm>
            <a:off x="2562263" y="1956587"/>
            <a:ext cx="770389" cy="261568"/>
          </a:xfrm>
          <a:prstGeom prst="rect">
            <a:avLst/>
          </a:prstGeom>
          <a:noFill/>
        </p:spPr>
        <p:txBody>
          <a:bodyPr wrap="square" rtlCol="0">
            <a:spAutoFit/>
          </a:bodyPr>
          <a:lstStyle/>
          <a:p>
            <a:r>
              <a:rPr kumimoji="1" lang="en-US" altLang="ja-JP" sz="1050" dirty="0"/>
              <a:t>Phd2 </a:t>
            </a:r>
            <a:r>
              <a:rPr kumimoji="1" lang="en-US" altLang="ja-JP" sz="1050" dirty="0" err="1"/>
              <a:t>mKO</a:t>
            </a:r>
            <a:endParaRPr kumimoji="1" lang="ja-JP" altLang="en-US" sz="1050" dirty="0"/>
          </a:p>
        </p:txBody>
      </p:sp>
      <p:sp>
        <p:nvSpPr>
          <p:cNvPr id="2" name="テキスト ボックス 1">
            <a:extLst>
              <a:ext uri="{FF2B5EF4-FFF2-40B4-BE49-F238E27FC236}">
                <a16:creationId xmlns:a16="http://schemas.microsoft.com/office/drawing/2014/main" id="{344BEA6F-08D5-4D97-053F-55E7FACE4D8F}"/>
              </a:ext>
            </a:extLst>
          </p:cNvPr>
          <p:cNvSpPr txBox="1"/>
          <p:nvPr/>
        </p:nvSpPr>
        <p:spPr>
          <a:xfrm>
            <a:off x="433104" y="108266"/>
            <a:ext cx="1464086" cy="369273"/>
          </a:xfrm>
          <a:prstGeom prst="rect">
            <a:avLst/>
          </a:prstGeom>
          <a:noFill/>
        </p:spPr>
        <p:txBody>
          <a:bodyPr wrap="square" rtlCol="0">
            <a:spAutoFit/>
          </a:bodyPr>
          <a:lstStyle/>
          <a:p>
            <a:r>
              <a:rPr kumimoji="1" lang="en-US" altLang="ja-JP" dirty="0"/>
              <a:t>Figure.S3</a:t>
            </a:r>
            <a:endParaRPr kumimoji="1" lang="ja-JP" altLang="en-US" dirty="0"/>
          </a:p>
        </p:txBody>
      </p:sp>
      <p:pic>
        <p:nvPicPr>
          <p:cNvPr id="17" name="図 16" descr="ケーキ, 雪, 座る, 覆い が含まれている画像&#10;&#10;自動的に生成された説明">
            <a:extLst>
              <a:ext uri="{FF2B5EF4-FFF2-40B4-BE49-F238E27FC236}">
                <a16:creationId xmlns:a16="http://schemas.microsoft.com/office/drawing/2014/main" id="{1462D4DA-3960-1FB3-D8B4-67ED30AFFA9E}"/>
              </a:ext>
            </a:extLst>
          </p:cNvPr>
          <p:cNvPicPr>
            <a:picLocks noChangeAspect="1"/>
          </p:cNvPicPr>
          <p:nvPr/>
        </p:nvPicPr>
        <p:blipFill>
          <a:blip r:embed="rId10"/>
          <a:stretch>
            <a:fillRect/>
          </a:stretch>
        </p:blipFill>
        <p:spPr>
          <a:xfrm>
            <a:off x="1273817" y="961291"/>
            <a:ext cx="995296" cy="995296"/>
          </a:xfrm>
          <a:prstGeom prst="rect">
            <a:avLst/>
          </a:prstGeom>
        </p:spPr>
      </p:pic>
      <p:pic>
        <p:nvPicPr>
          <p:cNvPr id="19" name="図 18">
            <a:extLst>
              <a:ext uri="{FF2B5EF4-FFF2-40B4-BE49-F238E27FC236}">
                <a16:creationId xmlns:a16="http://schemas.microsoft.com/office/drawing/2014/main" id="{8890FD3F-8097-197B-CB4C-38E6996782DA}"/>
              </a:ext>
            </a:extLst>
          </p:cNvPr>
          <p:cNvPicPr>
            <a:picLocks noChangeAspect="1"/>
          </p:cNvPicPr>
          <p:nvPr/>
        </p:nvPicPr>
        <p:blipFill>
          <a:blip r:embed="rId11"/>
          <a:stretch>
            <a:fillRect/>
          </a:stretch>
        </p:blipFill>
        <p:spPr>
          <a:xfrm>
            <a:off x="2436492" y="901572"/>
            <a:ext cx="995296" cy="1055015"/>
          </a:xfrm>
          <a:prstGeom prst="rect">
            <a:avLst/>
          </a:prstGeom>
        </p:spPr>
      </p:pic>
      <p:sp>
        <p:nvSpPr>
          <p:cNvPr id="20" name="テキスト ボックス 19">
            <a:extLst>
              <a:ext uri="{FF2B5EF4-FFF2-40B4-BE49-F238E27FC236}">
                <a16:creationId xmlns:a16="http://schemas.microsoft.com/office/drawing/2014/main" id="{FBFFE186-742E-A15F-60D6-EF6910B6BFD8}"/>
              </a:ext>
            </a:extLst>
          </p:cNvPr>
          <p:cNvSpPr txBox="1"/>
          <p:nvPr/>
        </p:nvSpPr>
        <p:spPr>
          <a:xfrm>
            <a:off x="433103" y="4454704"/>
            <a:ext cx="5948174" cy="738546"/>
          </a:xfrm>
          <a:prstGeom prst="rect">
            <a:avLst/>
          </a:prstGeom>
          <a:noFill/>
        </p:spPr>
        <p:txBody>
          <a:bodyPr wrap="square" rtlCol="0">
            <a:spAutoFit/>
          </a:bodyPr>
          <a:lstStyle/>
          <a:p>
            <a:r>
              <a:rPr kumimoji="1" lang="en-US" altLang="ja-JP" sz="1050" dirty="0"/>
              <a:t>Figure.S3</a:t>
            </a:r>
          </a:p>
          <a:p>
            <a:r>
              <a:rPr kumimoji="1" lang="en-US" altLang="ja-JP" sz="1050" dirty="0"/>
              <a:t>(a) Staining diagram of succinate dehydrogenase (SDH) activity in SOL. (b) Percentage of </a:t>
            </a:r>
            <a:r>
              <a:rPr kumimoji="1" lang="en-US" altLang="ja-JP" sz="1050" dirty="0" err="1"/>
              <a:t>myofibres</a:t>
            </a:r>
            <a:r>
              <a:rPr kumimoji="1" lang="en-US" altLang="ja-JP" sz="1050" dirty="0"/>
              <a:t> with active SDH in SOL. (c) Comparison of mitochondrial content in SOL, TA and GC by quantification (mitochondrial DNA/nuclear DNA).</a:t>
            </a:r>
            <a:endParaRPr kumimoji="1" lang="ja-JP" altLang="en-US" sz="1050" dirty="0"/>
          </a:p>
        </p:txBody>
      </p:sp>
    </p:spTree>
    <p:extLst>
      <p:ext uri="{BB962C8B-B14F-4D97-AF65-F5344CB8AC3E}">
        <p14:creationId xmlns:p14="http://schemas.microsoft.com/office/powerpoint/2010/main" val="16971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E61817-1264-D034-8F64-C8F85142C333}"/>
              </a:ext>
            </a:extLst>
          </p:cNvPr>
          <p:cNvSpPr txBox="1"/>
          <p:nvPr/>
        </p:nvSpPr>
        <p:spPr>
          <a:xfrm>
            <a:off x="433104" y="108266"/>
            <a:ext cx="1464086" cy="369273"/>
          </a:xfrm>
          <a:prstGeom prst="rect">
            <a:avLst/>
          </a:prstGeom>
          <a:noFill/>
        </p:spPr>
        <p:txBody>
          <a:bodyPr wrap="square" rtlCol="0">
            <a:spAutoFit/>
          </a:bodyPr>
          <a:lstStyle/>
          <a:p>
            <a:r>
              <a:rPr kumimoji="1" lang="en-US" altLang="ja-JP" dirty="0"/>
              <a:t>Figure.S4</a:t>
            </a:r>
            <a:endParaRPr kumimoji="1" lang="ja-JP" altLang="en-US" dirty="0"/>
          </a:p>
        </p:txBody>
      </p:sp>
      <p:graphicFrame>
        <p:nvGraphicFramePr>
          <p:cNvPr id="6" name="オブジェクト 5">
            <a:extLst>
              <a:ext uri="{FF2B5EF4-FFF2-40B4-BE49-F238E27FC236}">
                <a16:creationId xmlns:a16="http://schemas.microsoft.com/office/drawing/2014/main" id="{51EC456E-F70B-5031-1D48-44A4B75C33EF}"/>
              </a:ext>
            </a:extLst>
          </p:cNvPr>
          <p:cNvGraphicFramePr>
            <a:graphicFrameLocks noChangeAspect="1"/>
          </p:cNvGraphicFramePr>
          <p:nvPr/>
        </p:nvGraphicFramePr>
        <p:xfrm>
          <a:off x="695633" y="762076"/>
          <a:ext cx="719635" cy="1259798"/>
        </p:xfrm>
        <a:graphic>
          <a:graphicData uri="http://schemas.openxmlformats.org/presentationml/2006/ole">
            <mc:AlternateContent xmlns:mc="http://schemas.openxmlformats.org/markup-compatibility/2006">
              <mc:Choice xmlns:v="urn:schemas-microsoft-com:vml" Requires="v">
                <p:oleObj name="Prism 10" r:id="rId3" imgW="1960579" imgH="3431908" progId="Prism10.Document">
                  <p:embed/>
                </p:oleObj>
              </mc:Choice>
              <mc:Fallback>
                <p:oleObj name="Prism 10" r:id="rId3" imgW="1960579" imgH="3431908" progId="Prism10.Document">
                  <p:embed/>
                  <p:pic>
                    <p:nvPicPr>
                      <p:cNvPr id="6" name="オブジェクト 5">
                        <a:extLst>
                          <a:ext uri="{FF2B5EF4-FFF2-40B4-BE49-F238E27FC236}">
                            <a16:creationId xmlns:a16="http://schemas.microsoft.com/office/drawing/2014/main" id="{51EC456E-F70B-5031-1D48-44A4B75C33EF}"/>
                          </a:ext>
                        </a:extLst>
                      </p:cNvPr>
                      <p:cNvPicPr/>
                      <p:nvPr/>
                    </p:nvPicPr>
                    <p:blipFill>
                      <a:blip r:embed="rId4"/>
                      <a:stretch>
                        <a:fillRect/>
                      </a:stretch>
                    </p:blipFill>
                    <p:spPr>
                      <a:xfrm>
                        <a:off x="695633" y="762076"/>
                        <a:ext cx="719635" cy="1259798"/>
                      </a:xfrm>
                      <a:prstGeom prst="rect">
                        <a:avLst/>
                      </a:prstGeom>
                    </p:spPr>
                  </p:pic>
                </p:oleObj>
              </mc:Fallback>
            </mc:AlternateContent>
          </a:graphicData>
        </a:graphic>
      </p:graphicFrame>
      <p:graphicFrame>
        <p:nvGraphicFramePr>
          <p:cNvPr id="7" name="オブジェクト 6">
            <a:extLst>
              <a:ext uri="{FF2B5EF4-FFF2-40B4-BE49-F238E27FC236}">
                <a16:creationId xmlns:a16="http://schemas.microsoft.com/office/drawing/2014/main" id="{77ED6E94-F2EA-B89A-0C94-6717C0FDA60F}"/>
              </a:ext>
            </a:extLst>
          </p:cNvPr>
          <p:cNvGraphicFramePr>
            <a:graphicFrameLocks noChangeAspect="1"/>
          </p:cNvGraphicFramePr>
          <p:nvPr/>
        </p:nvGraphicFramePr>
        <p:xfrm>
          <a:off x="1314943" y="762074"/>
          <a:ext cx="723130" cy="1259798"/>
        </p:xfrm>
        <a:graphic>
          <a:graphicData uri="http://schemas.openxmlformats.org/presentationml/2006/ole">
            <mc:AlternateContent xmlns:mc="http://schemas.openxmlformats.org/markup-compatibility/2006">
              <mc:Choice xmlns:v="urn:schemas-microsoft-com:vml" Requires="v">
                <p:oleObj name="Prism 10" r:id="rId5" imgW="1969582" imgH="3431908" progId="Prism10.Document">
                  <p:embed/>
                </p:oleObj>
              </mc:Choice>
              <mc:Fallback>
                <p:oleObj name="Prism 10" r:id="rId5" imgW="1969582" imgH="3431908" progId="Prism10.Document">
                  <p:embed/>
                  <p:pic>
                    <p:nvPicPr>
                      <p:cNvPr id="7" name="オブジェクト 6">
                        <a:extLst>
                          <a:ext uri="{FF2B5EF4-FFF2-40B4-BE49-F238E27FC236}">
                            <a16:creationId xmlns:a16="http://schemas.microsoft.com/office/drawing/2014/main" id="{77ED6E94-F2EA-B89A-0C94-6717C0FDA60F}"/>
                          </a:ext>
                        </a:extLst>
                      </p:cNvPr>
                      <p:cNvPicPr/>
                      <p:nvPr/>
                    </p:nvPicPr>
                    <p:blipFill>
                      <a:blip r:embed="rId6"/>
                      <a:stretch>
                        <a:fillRect/>
                      </a:stretch>
                    </p:blipFill>
                    <p:spPr>
                      <a:xfrm>
                        <a:off x="1314943" y="762074"/>
                        <a:ext cx="723130" cy="1259798"/>
                      </a:xfrm>
                      <a:prstGeom prst="rect">
                        <a:avLst/>
                      </a:prstGeom>
                    </p:spPr>
                  </p:pic>
                </p:oleObj>
              </mc:Fallback>
            </mc:AlternateContent>
          </a:graphicData>
        </a:graphic>
      </p:graphicFrame>
      <p:graphicFrame>
        <p:nvGraphicFramePr>
          <p:cNvPr id="8" name="オブジェクト 7">
            <a:extLst>
              <a:ext uri="{FF2B5EF4-FFF2-40B4-BE49-F238E27FC236}">
                <a16:creationId xmlns:a16="http://schemas.microsoft.com/office/drawing/2014/main" id="{3B6FB5A8-F531-3F62-A551-C2EC932D1DF1}"/>
              </a:ext>
            </a:extLst>
          </p:cNvPr>
          <p:cNvGraphicFramePr>
            <a:graphicFrameLocks noChangeAspect="1"/>
          </p:cNvGraphicFramePr>
          <p:nvPr/>
        </p:nvGraphicFramePr>
        <p:xfrm>
          <a:off x="1937667" y="762074"/>
          <a:ext cx="723130" cy="1259798"/>
        </p:xfrm>
        <a:graphic>
          <a:graphicData uri="http://schemas.openxmlformats.org/presentationml/2006/ole">
            <mc:AlternateContent xmlns:mc="http://schemas.openxmlformats.org/markup-compatibility/2006">
              <mc:Choice xmlns:v="urn:schemas-microsoft-com:vml" Requires="v">
                <p:oleObj name="Prism 10" r:id="rId7" imgW="1969582" imgH="3431908" progId="Prism10.Document">
                  <p:embed/>
                </p:oleObj>
              </mc:Choice>
              <mc:Fallback>
                <p:oleObj name="Prism 10" r:id="rId7" imgW="1969582" imgH="3431908" progId="Prism10.Document">
                  <p:embed/>
                  <p:pic>
                    <p:nvPicPr>
                      <p:cNvPr id="8" name="オブジェクト 7">
                        <a:extLst>
                          <a:ext uri="{FF2B5EF4-FFF2-40B4-BE49-F238E27FC236}">
                            <a16:creationId xmlns:a16="http://schemas.microsoft.com/office/drawing/2014/main" id="{3B6FB5A8-F531-3F62-A551-C2EC932D1DF1}"/>
                          </a:ext>
                        </a:extLst>
                      </p:cNvPr>
                      <p:cNvPicPr/>
                      <p:nvPr/>
                    </p:nvPicPr>
                    <p:blipFill>
                      <a:blip r:embed="rId8"/>
                      <a:stretch>
                        <a:fillRect/>
                      </a:stretch>
                    </p:blipFill>
                    <p:spPr>
                      <a:xfrm>
                        <a:off x="1937667" y="762074"/>
                        <a:ext cx="723130" cy="1259798"/>
                      </a:xfrm>
                      <a:prstGeom prst="rect">
                        <a:avLst/>
                      </a:prstGeom>
                    </p:spPr>
                  </p:pic>
                </p:oleObj>
              </mc:Fallback>
            </mc:AlternateContent>
          </a:graphicData>
        </a:graphic>
      </p:graphicFrame>
      <p:graphicFrame>
        <p:nvGraphicFramePr>
          <p:cNvPr id="11" name="オブジェクト 10">
            <a:extLst>
              <a:ext uri="{FF2B5EF4-FFF2-40B4-BE49-F238E27FC236}">
                <a16:creationId xmlns:a16="http://schemas.microsoft.com/office/drawing/2014/main" id="{0D2E0E81-C6E4-04E5-4D5D-50F518621FD4}"/>
              </a:ext>
            </a:extLst>
          </p:cNvPr>
          <p:cNvGraphicFramePr>
            <a:graphicFrameLocks noChangeAspect="1"/>
          </p:cNvGraphicFramePr>
          <p:nvPr/>
        </p:nvGraphicFramePr>
        <p:xfrm>
          <a:off x="2560393" y="762075"/>
          <a:ext cx="679428" cy="1259798"/>
        </p:xfrm>
        <a:graphic>
          <a:graphicData uri="http://schemas.openxmlformats.org/presentationml/2006/ole">
            <mc:AlternateContent xmlns:mc="http://schemas.openxmlformats.org/markup-compatibility/2006">
              <mc:Choice xmlns:v="urn:schemas-microsoft-com:vml" Requires="v">
                <p:oleObj name="Prism 10" r:id="rId9" imgW="1850737" imgH="3431908" progId="Prism10.Document">
                  <p:embed/>
                </p:oleObj>
              </mc:Choice>
              <mc:Fallback>
                <p:oleObj name="Prism 10" r:id="rId9" imgW="1850737" imgH="3431908" progId="Prism10.Document">
                  <p:embed/>
                  <p:pic>
                    <p:nvPicPr>
                      <p:cNvPr id="11" name="オブジェクト 10">
                        <a:extLst>
                          <a:ext uri="{FF2B5EF4-FFF2-40B4-BE49-F238E27FC236}">
                            <a16:creationId xmlns:a16="http://schemas.microsoft.com/office/drawing/2014/main" id="{0D2E0E81-C6E4-04E5-4D5D-50F518621FD4}"/>
                          </a:ext>
                        </a:extLst>
                      </p:cNvPr>
                      <p:cNvPicPr/>
                      <p:nvPr/>
                    </p:nvPicPr>
                    <p:blipFill>
                      <a:blip r:embed="rId10"/>
                      <a:stretch>
                        <a:fillRect/>
                      </a:stretch>
                    </p:blipFill>
                    <p:spPr>
                      <a:xfrm>
                        <a:off x="2560393" y="762075"/>
                        <a:ext cx="679428" cy="1259798"/>
                      </a:xfrm>
                      <a:prstGeom prst="rect">
                        <a:avLst/>
                      </a:prstGeom>
                    </p:spPr>
                  </p:pic>
                </p:oleObj>
              </mc:Fallback>
            </mc:AlternateContent>
          </a:graphicData>
        </a:graphic>
      </p:graphicFrame>
      <p:graphicFrame>
        <p:nvGraphicFramePr>
          <p:cNvPr id="26" name="オブジェクト 25">
            <a:extLst>
              <a:ext uri="{FF2B5EF4-FFF2-40B4-BE49-F238E27FC236}">
                <a16:creationId xmlns:a16="http://schemas.microsoft.com/office/drawing/2014/main" id="{33D893C7-B2BD-93CE-ED4E-40B64169B518}"/>
              </a:ext>
            </a:extLst>
          </p:cNvPr>
          <p:cNvGraphicFramePr>
            <a:graphicFrameLocks noChangeAspect="1"/>
          </p:cNvGraphicFramePr>
          <p:nvPr/>
        </p:nvGraphicFramePr>
        <p:xfrm>
          <a:off x="3140433" y="763781"/>
          <a:ext cx="736246" cy="1259798"/>
        </p:xfrm>
        <a:graphic>
          <a:graphicData uri="http://schemas.openxmlformats.org/presentationml/2006/ole">
            <mc:AlternateContent xmlns:mc="http://schemas.openxmlformats.org/markup-compatibility/2006">
              <mc:Choice xmlns:v="urn:schemas-microsoft-com:vml" Requires="v">
                <p:oleObj name="Prism 10" r:id="rId11" imgW="2000194" imgH="3422904" progId="Prism10.Document">
                  <p:embed/>
                </p:oleObj>
              </mc:Choice>
              <mc:Fallback>
                <p:oleObj name="Prism 10" r:id="rId11" imgW="2000194" imgH="3422904" progId="Prism10.Document">
                  <p:embed/>
                  <p:pic>
                    <p:nvPicPr>
                      <p:cNvPr id="26" name="オブジェクト 25">
                        <a:extLst>
                          <a:ext uri="{FF2B5EF4-FFF2-40B4-BE49-F238E27FC236}">
                            <a16:creationId xmlns:a16="http://schemas.microsoft.com/office/drawing/2014/main" id="{33D893C7-B2BD-93CE-ED4E-40B64169B518}"/>
                          </a:ext>
                        </a:extLst>
                      </p:cNvPr>
                      <p:cNvPicPr/>
                      <p:nvPr/>
                    </p:nvPicPr>
                    <p:blipFill>
                      <a:blip r:embed="rId12"/>
                      <a:stretch>
                        <a:fillRect/>
                      </a:stretch>
                    </p:blipFill>
                    <p:spPr>
                      <a:xfrm>
                        <a:off x="3140433" y="763781"/>
                        <a:ext cx="736246" cy="1259798"/>
                      </a:xfrm>
                      <a:prstGeom prst="rect">
                        <a:avLst/>
                      </a:prstGeom>
                    </p:spPr>
                  </p:pic>
                </p:oleObj>
              </mc:Fallback>
            </mc:AlternateContent>
          </a:graphicData>
        </a:graphic>
      </p:graphicFrame>
      <p:graphicFrame>
        <p:nvGraphicFramePr>
          <p:cNvPr id="27" name="オブジェクト 26">
            <a:extLst>
              <a:ext uri="{FF2B5EF4-FFF2-40B4-BE49-F238E27FC236}">
                <a16:creationId xmlns:a16="http://schemas.microsoft.com/office/drawing/2014/main" id="{45103335-4D9F-98C9-0BD3-911EE66B9870}"/>
              </a:ext>
            </a:extLst>
          </p:cNvPr>
          <p:cNvGraphicFramePr>
            <a:graphicFrameLocks noChangeAspect="1"/>
          </p:cNvGraphicFramePr>
          <p:nvPr/>
        </p:nvGraphicFramePr>
        <p:xfrm>
          <a:off x="3773972" y="762076"/>
          <a:ext cx="734202" cy="1259798"/>
        </p:xfrm>
        <a:graphic>
          <a:graphicData uri="http://schemas.openxmlformats.org/presentationml/2006/ole">
            <mc:AlternateContent xmlns:mc="http://schemas.openxmlformats.org/markup-compatibility/2006">
              <mc:Choice xmlns:v="urn:schemas-microsoft-com:vml" Requires="v">
                <p:oleObj name="Prism 10" r:id="rId13" imgW="2000194" imgH="3431908" progId="Prism10.Document">
                  <p:embed/>
                </p:oleObj>
              </mc:Choice>
              <mc:Fallback>
                <p:oleObj name="Prism 10" r:id="rId13" imgW="2000194" imgH="3431908" progId="Prism10.Document">
                  <p:embed/>
                  <p:pic>
                    <p:nvPicPr>
                      <p:cNvPr id="27" name="オブジェクト 26">
                        <a:extLst>
                          <a:ext uri="{FF2B5EF4-FFF2-40B4-BE49-F238E27FC236}">
                            <a16:creationId xmlns:a16="http://schemas.microsoft.com/office/drawing/2014/main" id="{45103335-4D9F-98C9-0BD3-911EE66B9870}"/>
                          </a:ext>
                        </a:extLst>
                      </p:cNvPr>
                      <p:cNvPicPr/>
                      <p:nvPr/>
                    </p:nvPicPr>
                    <p:blipFill>
                      <a:blip r:embed="rId14"/>
                      <a:stretch>
                        <a:fillRect/>
                      </a:stretch>
                    </p:blipFill>
                    <p:spPr>
                      <a:xfrm>
                        <a:off x="3773972" y="762076"/>
                        <a:ext cx="734202" cy="1259798"/>
                      </a:xfrm>
                      <a:prstGeom prst="rect">
                        <a:avLst/>
                      </a:prstGeom>
                    </p:spPr>
                  </p:pic>
                </p:oleObj>
              </mc:Fallback>
            </mc:AlternateContent>
          </a:graphicData>
        </a:graphic>
      </p:graphicFrame>
      <p:graphicFrame>
        <p:nvGraphicFramePr>
          <p:cNvPr id="29" name="オブジェクト 28">
            <a:extLst>
              <a:ext uri="{FF2B5EF4-FFF2-40B4-BE49-F238E27FC236}">
                <a16:creationId xmlns:a16="http://schemas.microsoft.com/office/drawing/2014/main" id="{7CF20904-66BB-7388-F57F-7519554FAA32}"/>
              </a:ext>
            </a:extLst>
          </p:cNvPr>
          <p:cNvGraphicFramePr>
            <a:graphicFrameLocks noChangeAspect="1"/>
          </p:cNvGraphicFramePr>
          <p:nvPr/>
        </p:nvGraphicFramePr>
        <p:xfrm>
          <a:off x="4987554" y="762075"/>
          <a:ext cx="679428" cy="1259798"/>
        </p:xfrm>
        <a:graphic>
          <a:graphicData uri="http://schemas.openxmlformats.org/presentationml/2006/ole">
            <mc:AlternateContent xmlns:mc="http://schemas.openxmlformats.org/markup-compatibility/2006">
              <mc:Choice xmlns:v="urn:schemas-microsoft-com:vml" Requires="v">
                <p:oleObj name="Prism 10" r:id="rId15" imgW="1850737" imgH="3431908" progId="Prism10.Document">
                  <p:embed/>
                </p:oleObj>
              </mc:Choice>
              <mc:Fallback>
                <p:oleObj name="Prism 10" r:id="rId15" imgW="1850737" imgH="3431908" progId="Prism10.Document">
                  <p:embed/>
                  <p:pic>
                    <p:nvPicPr>
                      <p:cNvPr id="29" name="オブジェクト 28">
                        <a:extLst>
                          <a:ext uri="{FF2B5EF4-FFF2-40B4-BE49-F238E27FC236}">
                            <a16:creationId xmlns:a16="http://schemas.microsoft.com/office/drawing/2014/main" id="{7CF20904-66BB-7388-F57F-7519554FAA32}"/>
                          </a:ext>
                        </a:extLst>
                      </p:cNvPr>
                      <p:cNvPicPr/>
                      <p:nvPr/>
                    </p:nvPicPr>
                    <p:blipFill>
                      <a:blip r:embed="rId16"/>
                      <a:stretch>
                        <a:fillRect/>
                      </a:stretch>
                    </p:blipFill>
                    <p:spPr>
                      <a:xfrm>
                        <a:off x="4987554" y="762075"/>
                        <a:ext cx="679428" cy="1259798"/>
                      </a:xfrm>
                      <a:prstGeom prst="rect">
                        <a:avLst/>
                      </a:prstGeom>
                    </p:spPr>
                  </p:pic>
                </p:oleObj>
              </mc:Fallback>
            </mc:AlternateContent>
          </a:graphicData>
        </a:graphic>
      </p:graphicFrame>
      <p:graphicFrame>
        <p:nvGraphicFramePr>
          <p:cNvPr id="54" name="オブジェクト 53">
            <a:extLst>
              <a:ext uri="{FF2B5EF4-FFF2-40B4-BE49-F238E27FC236}">
                <a16:creationId xmlns:a16="http://schemas.microsoft.com/office/drawing/2014/main" id="{72649A8D-B95F-35E5-AC4F-1172F76FFEC9}"/>
              </a:ext>
            </a:extLst>
          </p:cNvPr>
          <p:cNvGraphicFramePr>
            <a:graphicFrameLocks noChangeAspect="1"/>
          </p:cNvGraphicFramePr>
          <p:nvPr/>
        </p:nvGraphicFramePr>
        <p:xfrm>
          <a:off x="5567596" y="762073"/>
          <a:ext cx="723130" cy="1259798"/>
        </p:xfrm>
        <a:graphic>
          <a:graphicData uri="http://schemas.openxmlformats.org/presentationml/2006/ole">
            <mc:AlternateContent xmlns:mc="http://schemas.openxmlformats.org/markup-compatibility/2006">
              <mc:Choice xmlns:v="urn:schemas-microsoft-com:vml" Requires="v">
                <p:oleObj name="Prism 10" r:id="rId17" imgW="1969582" imgH="3431908" progId="Prism10.Document">
                  <p:embed/>
                </p:oleObj>
              </mc:Choice>
              <mc:Fallback>
                <p:oleObj name="Prism 10" r:id="rId17" imgW="1969582" imgH="3431908" progId="Prism10.Document">
                  <p:embed/>
                  <p:pic>
                    <p:nvPicPr>
                      <p:cNvPr id="54" name="オブジェクト 53">
                        <a:extLst>
                          <a:ext uri="{FF2B5EF4-FFF2-40B4-BE49-F238E27FC236}">
                            <a16:creationId xmlns:a16="http://schemas.microsoft.com/office/drawing/2014/main" id="{72649A8D-B95F-35E5-AC4F-1172F76FFEC9}"/>
                          </a:ext>
                        </a:extLst>
                      </p:cNvPr>
                      <p:cNvPicPr/>
                      <p:nvPr/>
                    </p:nvPicPr>
                    <p:blipFill>
                      <a:blip r:embed="rId18"/>
                      <a:stretch>
                        <a:fillRect/>
                      </a:stretch>
                    </p:blipFill>
                    <p:spPr>
                      <a:xfrm>
                        <a:off x="5567596" y="762073"/>
                        <a:ext cx="723130" cy="1259798"/>
                      </a:xfrm>
                      <a:prstGeom prst="rect">
                        <a:avLst/>
                      </a:prstGeom>
                      <a:ln>
                        <a:noFill/>
                      </a:ln>
                    </p:spPr>
                  </p:pic>
                </p:oleObj>
              </mc:Fallback>
            </mc:AlternateContent>
          </a:graphicData>
        </a:graphic>
      </p:graphicFrame>
      <p:graphicFrame>
        <p:nvGraphicFramePr>
          <p:cNvPr id="55" name="オブジェクト 54">
            <a:extLst>
              <a:ext uri="{FF2B5EF4-FFF2-40B4-BE49-F238E27FC236}">
                <a16:creationId xmlns:a16="http://schemas.microsoft.com/office/drawing/2014/main" id="{7494E0A1-E3CE-92D7-BA7D-18BFDDAFC254}"/>
              </a:ext>
            </a:extLst>
          </p:cNvPr>
          <p:cNvGraphicFramePr>
            <a:graphicFrameLocks noChangeAspect="1"/>
          </p:cNvGraphicFramePr>
          <p:nvPr/>
        </p:nvGraphicFramePr>
        <p:xfrm>
          <a:off x="4407509" y="762075"/>
          <a:ext cx="679427" cy="1259798"/>
        </p:xfrm>
        <a:graphic>
          <a:graphicData uri="http://schemas.openxmlformats.org/presentationml/2006/ole">
            <mc:AlternateContent xmlns:mc="http://schemas.openxmlformats.org/markup-compatibility/2006">
              <mc:Choice xmlns:v="urn:schemas-microsoft-com:vml" Requires="v">
                <p:oleObj name="Prism 10" r:id="rId19" imgW="1850737" imgH="3431908" progId="Prism10.Document">
                  <p:embed/>
                </p:oleObj>
              </mc:Choice>
              <mc:Fallback>
                <p:oleObj name="Prism 10" r:id="rId19" imgW="1850737" imgH="3431908" progId="Prism10.Document">
                  <p:embed/>
                  <p:pic>
                    <p:nvPicPr>
                      <p:cNvPr id="55" name="オブジェクト 54">
                        <a:extLst>
                          <a:ext uri="{FF2B5EF4-FFF2-40B4-BE49-F238E27FC236}">
                            <a16:creationId xmlns:a16="http://schemas.microsoft.com/office/drawing/2014/main" id="{7494E0A1-E3CE-92D7-BA7D-18BFDDAFC254}"/>
                          </a:ext>
                        </a:extLst>
                      </p:cNvPr>
                      <p:cNvPicPr/>
                      <p:nvPr/>
                    </p:nvPicPr>
                    <p:blipFill>
                      <a:blip r:embed="rId20"/>
                      <a:stretch>
                        <a:fillRect/>
                      </a:stretch>
                    </p:blipFill>
                    <p:spPr>
                      <a:xfrm>
                        <a:off x="4407509" y="762075"/>
                        <a:ext cx="679427" cy="1259798"/>
                      </a:xfrm>
                      <a:prstGeom prst="rect">
                        <a:avLst/>
                      </a:prstGeom>
                    </p:spPr>
                  </p:pic>
                </p:oleObj>
              </mc:Fallback>
            </mc:AlternateContent>
          </a:graphicData>
        </a:graphic>
      </p:graphicFrame>
      <p:graphicFrame>
        <p:nvGraphicFramePr>
          <p:cNvPr id="57" name="オブジェクト 56">
            <a:extLst>
              <a:ext uri="{FF2B5EF4-FFF2-40B4-BE49-F238E27FC236}">
                <a16:creationId xmlns:a16="http://schemas.microsoft.com/office/drawing/2014/main" id="{5E929B7C-9E54-6832-050B-63C2AB44033D}"/>
              </a:ext>
            </a:extLst>
          </p:cNvPr>
          <p:cNvGraphicFramePr>
            <a:graphicFrameLocks noChangeAspect="1"/>
          </p:cNvGraphicFramePr>
          <p:nvPr/>
        </p:nvGraphicFramePr>
        <p:xfrm>
          <a:off x="716679" y="2160217"/>
          <a:ext cx="723130" cy="1259798"/>
        </p:xfrm>
        <a:graphic>
          <a:graphicData uri="http://schemas.openxmlformats.org/presentationml/2006/ole">
            <mc:AlternateContent xmlns:mc="http://schemas.openxmlformats.org/markup-compatibility/2006">
              <mc:Choice xmlns:v="urn:schemas-microsoft-com:vml" Requires="v">
                <p:oleObj name="Prism 10" r:id="rId21" imgW="1969582" imgH="3431908" progId="Prism10.Document">
                  <p:embed/>
                </p:oleObj>
              </mc:Choice>
              <mc:Fallback>
                <p:oleObj name="Prism 10" r:id="rId21" imgW="1969582" imgH="3431908" progId="Prism10.Document">
                  <p:embed/>
                  <p:pic>
                    <p:nvPicPr>
                      <p:cNvPr id="57" name="オブジェクト 56">
                        <a:extLst>
                          <a:ext uri="{FF2B5EF4-FFF2-40B4-BE49-F238E27FC236}">
                            <a16:creationId xmlns:a16="http://schemas.microsoft.com/office/drawing/2014/main" id="{5E929B7C-9E54-6832-050B-63C2AB44033D}"/>
                          </a:ext>
                        </a:extLst>
                      </p:cNvPr>
                      <p:cNvPicPr/>
                      <p:nvPr/>
                    </p:nvPicPr>
                    <p:blipFill>
                      <a:blip r:embed="rId22"/>
                      <a:stretch>
                        <a:fillRect/>
                      </a:stretch>
                    </p:blipFill>
                    <p:spPr>
                      <a:xfrm>
                        <a:off x="716679" y="2160217"/>
                        <a:ext cx="723130" cy="1259798"/>
                      </a:xfrm>
                      <a:prstGeom prst="rect">
                        <a:avLst/>
                      </a:prstGeom>
                    </p:spPr>
                  </p:pic>
                </p:oleObj>
              </mc:Fallback>
            </mc:AlternateContent>
          </a:graphicData>
        </a:graphic>
      </p:graphicFrame>
      <p:graphicFrame>
        <p:nvGraphicFramePr>
          <p:cNvPr id="58" name="オブジェクト 57">
            <a:extLst>
              <a:ext uri="{FF2B5EF4-FFF2-40B4-BE49-F238E27FC236}">
                <a16:creationId xmlns:a16="http://schemas.microsoft.com/office/drawing/2014/main" id="{362F2C9D-556A-2E97-E17C-2D9EF5219763}"/>
              </a:ext>
            </a:extLst>
          </p:cNvPr>
          <p:cNvGraphicFramePr>
            <a:graphicFrameLocks noChangeAspect="1"/>
          </p:cNvGraphicFramePr>
          <p:nvPr/>
        </p:nvGraphicFramePr>
        <p:xfrm>
          <a:off x="1349448" y="2160217"/>
          <a:ext cx="721966" cy="1259798"/>
        </p:xfrm>
        <a:graphic>
          <a:graphicData uri="http://schemas.openxmlformats.org/presentationml/2006/ole">
            <mc:AlternateContent xmlns:mc="http://schemas.openxmlformats.org/markup-compatibility/2006">
              <mc:Choice xmlns:v="urn:schemas-microsoft-com:vml" Requires="v">
                <p:oleObj name="Prism 10" r:id="rId23" imgW="1966701" imgH="3431908" progId="Prism10.Document">
                  <p:embed/>
                </p:oleObj>
              </mc:Choice>
              <mc:Fallback>
                <p:oleObj name="Prism 10" r:id="rId23" imgW="1966701" imgH="3431908" progId="Prism10.Document">
                  <p:embed/>
                  <p:pic>
                    <p:nvPicPr>
                      <p:cNvPr id="58" name="オブジェクト 57">
                        <a:extLst>
                          <a:ext uri="{FF2B5EF4-FFF2-40B4-BE49-F238E27FC236}">
                            <a16:creationId xmlns:a16="http://schemas.microsoft.com/office/drawing/2014/main" id="{362F2C9D-556A-2E97-E17C-2D9EF5219763}"/>
                          </a:ext>
                        </a:extLst>
                      </p:cNvPr>
                      <p:cNvPicPr/>
                      <p:nvPr/>
                    </p:nvPicPr>
                    <p:blipFill>
                      <a:blip r:embed="rId24"/>
                      <a:stretch>
                        <a:fillRect/>
                      </a:stretch>
                    </p:blipFill>
                    <p:spPr>
                      <a:xfrm>
                        <a:off x="1349448" y="2160217"/>
                        <a:ext cx="721966" cy="1259798"/>
                      </a:xfrm>
                      <a:prstGeom prst="rect">
                        <a:avLst/>
                      </a:prstGeom>
                    </p:spPr>
                  </p:pic>
                </p:oleObj>
              </mc:Fallback>
            </mc:AlternateContent>
          </a:graphicData>
        </a:graphic>
      </p:graphicFrame>
      <p:graphicFrame>
        <p:nvGraphicFramePr>
          <p:cNvPr id="59" name="オブジェクト 58">
            <a:extLst>
              <a:ext uri="{FF2B5EF4-FFF2-40B4-BE49-F238E27FC236}">
                <a16:creationId xmlns:a16="http://schemas.microsoft.com/office/drawing/2014/main" id="{6F6F7D34-5AF1-08BF-0039-86629A1BA2E2}"/>
              </a:ext>
            </a:extLst>
          </p:cNvPr>
          <p:cNvGraphicFramePr>
            <a:graphicFrameLocks noChangeAspect="1"/>
          </p:cNvGraphicFramePr>
          <p:nvPr/>
        </p:nvGraphicFramePr>
        <p:xfrm>
          <a:off x="1981084" y="2160217"/>
          <a:ext cx="721966" cy="1259798"/>
        </p:xfrm>
        <a:graphic>
          <a:graphicData uri="http://schemas.openxmlformats.org/presentationml/2006/ole">
            <mc:AlternateContent xmlns:mc="http://schemas.openxmlformats.org/markup-compatibility/2006">
              <mc:Choice xmlns:v="urn:schemas-microsoft-com:vml" Requires="v">
                <p:oleObj name="Prism 10" r:id="rId25" imgW="1966701" imgH="3431908" progId="Prism10.Document">
                  <p:embed/>
                </p:oleObj>
              </mc:Choice>
              <mc:Fallback>
                <p:oleObj name="Prism 10" r:id="rId25" imgW="1966701" imgH="3431908" progId="Prism10.Document">
                  <p:embed/>
                  <p:pic>
                    <p:nvPicPr>
                      <p:cNvPr id="59" name="オブジェクト 58">
                        <a:extLst>
                          <a:ext uri="{FF2B5EF4-FFF2-40B4-BE49-F238E27FC236}">
                            <a16:creationId xmlns:a16="http://schemas.microsoft.com/office/drawing/2014/main" id="{6F6F7D34-5AF1-08BF-0039-86629A1BA2E2}"/>
                          </a:ext>
                        </a:extLst>
                      </p:cNvPr>
                      <p:cNvPicPr/>
                      <p:nvPr/>
                    </p:nvPicPr>
                    <p:blipFill>
                      <a:blip r:embed="rId26"/>
                      <a:stretch>
                        <a:fillRect/>
                      </a:stretch>
                    </p:blipFill>
                    <p:spPr>
                      <a:xfrm>
                        <a:off x="1981084" y="2160217"/>
                        <a:ext cx="721966" cy="1259798"/>
                      </a:xfrm>
                      <a:prstGeom prst="rect">
                        <a:avLst/>
                      </a:prstGeom>
                    </p:spPr>
                  </p:pic>
                </p:oleObj>
              </mc:Fallback>
            </mc:AlternateContent>
          </a:graphicData>
        </a:graphic>
      </p:graphicFrame>
      <p:graphicFrame>
        <p:nvGraphicFramePr>
          <p:cNvPr id="60" name="オブジェクト 59">
            <a:extLst>
              <a:ext uri="{FF2B5EF4-FFF2-40B4-BE49-F238E27FC236}">
                <a16:creationId xmlns:a16="http://schemas.microsoft.com/office/drawing/2014/main" id="{4B084942-BDC1-1687-C317-98A763CA97FB}"/>
              </a:ext>
            </a:extLst>
          </p:cNvPr>
          <p:cNvGraphicFramePr>
            <a:graphicFrameLocks noChangeAspect="1"/>
          </p:cNvGraphicFramePr>
          <p:nvPr/>
        </p:nvGraphicFramePr>
        <p:xfrm>
          <a:off x="2612720" y="2160218"/>
          <a:ext cx="696326" cy="1259798"/>
        </p:xfrm>
        <a:graphic>
          <a:graphicData uri="http://schemas.openxmlformats.org/presentationml/2006/ole">
            <mc:AlternateContent xmlns:mc="http://schemas.openxmlformats.org/markup-compatibility/2006">
              <mc:Choice xmlns:v="urn:schemas-microsoft-com:vml" Requires="v">
                <p:oleObj name="Prism 10" r:id="rId27" imgW="1896475" imgH="3431908" progId="Prism10.Document">
                  <p:embed/>
                </p:oleObj>
              </mc:Choice>
              <mc:Fallback>
                <p:oleObj name="Prism 10" r:id="rId27" imgW="1896475" imgH="3431908" progId="Prism10.Document">
                  <p:embed/>
                  <p:pic>
                    <p:nvPicPr>
                      <p:cNvPr id="60" name="オブジェクト 59">
                        <a:extLst>
                          <a:ext uri="{FF2B5EF4-FFF2-40B4-BE49-F238E27FC236}">
                            <a16:creationId xmlns:a16="http://schemas.microsoft.com/office/drawing/2014/main" id="{4B084942-BDC1-1687-C317-98A763CA97FB}"/>
                          </a:ext>
                        </a:extLst>
                      </p:cNvPr>
                      <p:cNvPicPr/>
                      <p:nvPr/>
                    </p:nvPicPr>
                    <p:blipFill>
                      <a:blip r:embed="rId28"/>
                      <a:stretch>
                        <a:fillRect/>
                      </a:stretch>
                    </p:blipFill>
                    <p:spPr>
                      <a:xfrm>
                        <a:off x="2612720" y="2160218"/>
                        <a:ext cx="696326" cy="1259798"/>
                      </a:xfrm>
                      <a:prstGeom prst="rect">
                        <a:avLst/>
                      </a:prstGeom>
                    </p:spPr>
                  </p:pic>
                </p:oleObj>
              </mc:Fallback>
            </mc:AlternateContent>
          </a:graphicData>
        </a:graphic>
      </p:graphicFrame>
      <p:graphicFrame>
        <p:nvGraphicFramePr>
          <p:cNvPr id="61" name="オブジェクト 60">
            <a:extLst>
              <a:ext uri="{FF2B5EF4-FFF2-40B4-BE49-F238E27FC236}">
                <a16:creationId xmlns:a16="http://schemas.microsoft.com/office/drawing/2014/main" id="{BC12D7F8-A9EF-9CF7-AB4E-C7958DD82272}"/>
              </a:ext>
            </a:extLst>
          </p:cNvPr>
          <p:cNvGraphicFramePr>
            <a:graphicFrameLocks noChangeAspect="1"/>
          </p:cNvGraphicFramePr>
          <p:nvPr/>
        </p:nvGraphicFramePr>
        <p:xfrm>
          <a:off x="4509896" y="2160218"/>
          <a:ext cx="679428" cy="1259798"/>
        </p:xfrm>
        <a:graphic>
          <a:graphicData uri="http://schemas.openxmlformats.org/presentationml/2006/ole">
            <mc:AlternateContent xmlns:mc="http://schemas.openxmlformats.org/markup-compatibility/2006">
              <mc:Choice xmlns:v="urn:schemas-microsoft-com:vml" Requires="v">
                <p:oleObj name="Prism 10" r:id="rId29" imgW="1850737" imgH="3431908" progId="Prism10.Document">
                  <p:embed/>
                </p:oleObj>
              </mc:Choice>
              <mc:Fallback>
                <p:oleObj name="Prism 10" r:id="rId29" imgW="1850737" imgH="3431908" progId="Prism10.Document">
                  <p:embed/>
                  <p:pic>
                    <p:nvPicPr>
                      <p:cNvPr id="61" name="オブジェクト 60">
                        <a:extLst>
                          <a:ext uri="{FF2B5EF4-FFF2-40B4-BE49-F238E27FC236}">
                            <a16:creationId xmlns:a16="http://schemas.microsoft.com/office/drawing/2014/main" id="{BC12D7F8-A9EF-9CF7-AB4E-C7958DD82272}"/>
                          </a:ext>
                        </a:extLst>
                      </p:cNvPr>
                      <p:cNvPicPr/>
                      <p:nvPr/>
                    </p:nvPicPr>
                    <p:blipFill>
                      <a:blip r:embed="rId30"/>
                      <a:stretch>
                        <a:fillRect/>
                      </a:stretch>
                    </p:blipFill>
                    <p:spPr>
                      <a:xfrm>
                        <a:off x="4509896" y="2160218"/>
                        <a:ext cx="679428" cy="1259798"/>
                      </a:xfrm>
                      <a:prstGeom prst="rect">
                        <a:avLst/>
                      </a:prstGeom>
                    </p:spPr>
                  </p:pic>
                </p:oleObj>
              </mc:Fallback>
            </mc:AlternateContent>
          </a:graphicData>
        </a:graphic>
      </p:graphicFrame>
      <p:graphicFrame>
        <p:nvGraphicFramePr>
          <p:cNvPr id="62" name="オブジェクト 61">
            <a:extLst>
              <a:ext uri="{FF2B5EF4-FFF2-40B4-BE49-F238E27FC236}">
                <a16:creationId xmlns:a16="http://schemas.microsoft.com/office/drawing/2014/main" id="{F42D01F8-8D89-EBB6-D7EF-F2876629DCBC}"/>
              </a:ext>
            </a:extLst>
          </p:cNvPr>
          <p:cNvGraphicFramePr>
            <a:graphicFrameLocks noChangeAspect="1"/>
          </p:cNvGraphicFramePr>
          <p:nvPr/>
        </p:nvGraphicFramePr>
        <p:xfrm>
          <a:off x="5100103" y="2160218"/>
          <a:ext cx="679428" cy="1259798"/>
        </p:xfrm>
        <a:graphic>
          <a:graphicData uri="http://schemas.openxmlformats.org/presentationml/2006/ole">
            <mc:AlternateContent xmlns:mc="http://schemas.openxmlformats.org/markup-compatibility/2006">
              <mc:Choice xmlns:v="urn:schemas-microsoft-com:vml" Requires="v">
                <p:oleObj name="Prism 10" r:id="rId31" imgW="1850737" imgH="3431908" progId="Prism10.Document">
                  <p:embed/>
                </p:oleObj>
              </mc:Choice>
              <mc:Fallback>
                <p:oleObj name="Prism 10" r:id="rId31" imgW="1850737" imgH="3431908" progId="Prism10.Document">
                  <p:embed/>
                  <p:pic>
                    <p:nvPicPr>
                      <p:cNvPr id="62" name="オブジェクト 61">
                        <a:extLst>
                          <a:ext uri="{FF2B5EF4-FFF2-40B4-BE49-F238E27FC236}">
                            <a16:creationId xmlns:a16="http://schemas.microsoft.com/office/drawing/2014/main" id="{F42D01F8-8D89-EBB6-D7EF-F2876629DCBC}"/>
                          </a:ext>
                        </a:extLst>
                      </p:cNvPr>
                      <p:cNvPicPr/>
                      <p:nvPr/>
                    </p:nvPicPr>
                    <p:blipFill>
                      <a:blip r:embed="rId32"/>
                      <a:stretch>
                        <a:fillRect/>
                      </a:stretch>
                    </p:blipFill>
                    <p:spPr>
                      <a:xfrm>
                        <a:off x="5100103" y="2160218"/>
                        <a:ext cx="679428" cy="1259798"/>
                      </a:xfrm>
                      <a:prstGeom prst="rect">
                        <a:avLst/>
                      </a:prstGeom>
                    </p:spPr>
                  </p:pic>
                </p:oleObj>
              </mc:Fallback>
            </mc:AlternateContent>
          </a:graphicData>
        </a:graphic>
      </p:graphicFrame>
      <p:graphicFrame>
        <p:nvGraphicFramePr>
          <p:cNvPr id="63" name="オブジェクト 62">
            <a:extLst>
              <a:ext uri="{FF2B5EF4-FFF2-40B4-BE49-F238E27FC236}">
                <a16:creationId xmlns:a16="http://schemas.microsoft.com/office/drawing/2014/main" id="{25A39A40-37B4-680A-580B-3ACA55CE6B9C}"/>
              </a:ext>
            </a:extLst>
          </p:cNvPr>
          <p:cNvGraphicFramePr>
            <a:graphicFrameLocks noChangeAspect="1"/>
          </p:cNvGraphicFramePr>
          <p:nvPr/>
        </p:nvGraphicFramePr>
        <p:xfrm>
          <a:off x="5690306" y="2160218"/>
          <a:ext cx="679428" cy="1259798"/>
        </p:xfrm>
        <a:graphic>
          <a:graphicData uri="http://schemas.openxmlformats.org/presentationml/2006/ole">
            <mc:AlternateContent xmlns:mc="http://schemas.openxmlformats.org/markup-compatibility/2006">
              <mc:Choice xmlns:v="urn:schemas-microsoft-com:vml" Requires="v">
                <p:oleObj name="Prism 10" r:id="rId33" imgW="1850737" imgH="3431908" progId="Prism10.Document">
                  <p:embed/>
                </p:oleObj>
              </mc:Choice>
              <mc:Fallback>
                <p:oleObj name="Prism 10" r:id="rId33" imgW="1850737" imgH="3431908" progId="Prism10.Document">
                  <p:embed/>
                  <p:pic>
                    <p:nvPicPr>
                      <p:cNvPr id="63" name="オブジェクト 62">
                        <a:extLst>
                          <a:ext uri="{FF2B5EF4-FFF2-40B4-BE49-F238E27FC236}">
                            <a16:creationId xmlns:a16="http://schemas.microsoft.com/office/drawing/2014/main" id="{25A39A40-37B4-680A-580B-3ACA55CE6B9C}"/>
                          </a:ext>
                        </a:extLst>
                      </p:cNvPr>
                      <p:cNvPicPr/>
                      <p:nvPr/>
                    </p:nvPicPr>
                    <p:blipFill>
                      <a:blip r:embed="rId34"/>
                      <a:stretch>
                        <a:fillRect/>
                      </a:stretch>
                    </p:blipFill>
                    <p:spPr>
                      <a:xfrm>
                        <a:off x="5690306" y="2160218"/>
                        <a:ext cx="679428" cy="1259798"/>
                      </a:xfrm>
                      <a:prstGeom prst="rect">
                        <a:avLst/>
                      </a:prstGeom>
                    </p:spPr>
                  </p:pic>
                </p:oleObj>
              </mc:Fallback>
            </mc:AlternateContent>
          </a:graphicData>
        </a:graphic>
      </p:graphicFrame>
      <p:graphicFrame>
        <p:nvGraphicFramePr>
          <p:cNvPr id="64" name="オブジェクト 63">
            <a:extLst>
              <a:ext uri="{FF2B5EF4-FFF2-40B4-BE49-F238E27FC236}">
                <a16:creationId xmlns:a16="http://schemas.microsoft.com/office/drawing/2014/main" id="{64E08DBE-9AE5-150F-5EE4-2D6B99983499}"/>
              </a:ext>
            </a:extLst>
          </p:cNvPr>
          <p:cNvGraphicFramePr>
            <a:graphicFrameLocks noChangeAspect="1"/>
          </p:cNvGraphicFramePr>
          <p:nvPr/>
        </p:nvGraphicFramePr>
        <p:xfrm>
          <a:off x="3219385" y="2160217"/>
          <a:ext cx="720799" cy="1259798"/>
        </p:xfrm>
        <a:graphic>
          <a:graphicData uri="http://schemas.openxmlformats.org/presentationml/2006/ole">
            <mc:AlternateContent xmlns:mc="http://schemas.openxmlformats.org/markup-compatibility/2006">
              <mc:Choice xmlns:v="urn:schemas-microsoft-com:vml" Requires="v">
                <p:oleObj name="Prism 10" r:id="rId35" imgW="1963820" imgH="3431908" progId="Prism10.Document">
                  <p:embed/>
                </p:oleObj>
              </mc:Choice>
              <mc:Fallback>
                <p:oleObj name="Prism 10" r:id="rId35" imgW="1963820" imgH="3431908" progId="Prism10.Document">
                  <p:embed/>
                  <p:pic>
                    <p:nvPicPr>
                      <p:cNvPr id="64" name="オブジェクト 63">
                        <a:extLst>
                          <a:ext uri="{FF2B5EF4-FFF2-40B4-BE49-F238E27FC236}">
                            <a16:creationId xmlns:a16="http://schemas.microsoft.com/office/drawing/2014/main" id="{64E08DBE-9AE5-150F-5EE4-2D6B99983499}"/>
                          </a:ext>
                        </a:extLst>
                      </p:cNvPr>
                      <p:cNvPicPr/>
                      <p:nvPr/>
                    </p:nvPicPr>
                    <p:blipFill>
                      <a:blip r:embed="rId36"/>
                      <a:stretch>
                        <a:fillRect/>
                      </a:stretch>
                    </p:blipFill>
                    <p:spPr>
                      <a:xfrm>
                        <a:off x="3219385" y="2160217"/>
                        <a:ext cx="720799" cy="1259798"/>
                      </a:xfrm>
                      <a:prstGeom prst="rect">
                        <a:avLst/>
                      </a:prstGeom>
                    </p:spPr>
                  </p:pic>
                </p:oleObj>
              </mc:Fallback>
            </mc:AlternateContent>
          </a:graphicData>
        </a:graphic>
      </p:graphicFrame>
      <p:graphicFrame>
        <p:nvGraphicFramePr>
          <p:cNvPr id="66" name="オブジェクト 65">
            <a:extLst>
              <a:ext uri="{FF2B5EF4-FFF2-40B4-BE49-F238E27FC236}">
                <a16:creationId xmlns:a16="http://schemas.microsoft.com/office/drawing/2014/main" id="{A665EF25-4355-0E24-929E-C4602B2BFE91}"/>
              </a:ext>
            </a:extLst>
          </p:cNvPr>
          <p:cNvGraphicFramePr>
            <a:graphicFrameLocks noChangeAspect="1"/>
          </p:cNvGraphicFramePr>
          <p:nvPr/>
        </p:nvGraphicFramePr>
        <p:xfrm>
          <a:off x="3849884" y="2160217"/>
          <a:ext cx="751100" cy="1259798"/>
        </p:xfrm>
        <a:graphic>
          <a:graphicData uri="http://schemas.openxmlformats.org/presentationml/2006/ole">
            <mc:AlternateContent xmlns:mc="http://schemas.openxmlformats.org/markup-compatibility/2006">
              <mc:Choice xmlns:v="urn:schemas-microsoft-com:vml" Requires="v">
                <p:oleObj name="Prism 10" r:id="rId37" imgW="2045931" imgH="3431908" progId="Prism10.Document">
                  <p:embed/>
                </p:oleObj>
              </mc:Choice>
              <mc:Fallback>
                <p:oleObj name="Prism 10" r:id="rId37" imgW="2045931" imgH="3431908" progId="Prism10.Document">
                  <p:embed/>
                  <p:pic>
                    <p:nvPicPr>
                      <p:cNvPr id="66" name="オブジェクト 65">
                        <a:extLst>
                          <a:ext uri="{FF2B5EF4-FFF2-40B4-BE49-F238E27FC236}">
                            <a16:creationId xmlns:a16="http://schemas.microsoft.com/office/drawing/2014/main" id="{A665EF25-4355-0E24-929E-C4602B2BFE91}"/>
                          </a:ext>
                        </a:extLst>
                      </p:cNvPr>
                      <p:cNvPicPr/>
                      <p:nvPr/>
                    </p:nvPicPr>
                    <p:blipFill>
                      <a:blip r:embed="rId38"/>
                      <a:stretch>
                        <a:fillRect/>
                      </a:stretch>
                    </p:blipFill>
                    <p:spPr>
                      <a:xfrm>
                        <a:off x="3849884" y="2160217"/>
                        <a:ext cx="751100" cy="1259798"/>
                      </a:xfrm>
                      <a:prstGeom prst="rect">
                        <a:avLst/>
                      </a:prstGeom>
                    </p:spPr>
                  </p:pic>
                </p:oleObj>
              </mc:Fallback>
            </mc:AlternateContent>
          </a:graphicData>
        </a:graphic>
      </p:graphicFrame>
      <p:sp>
        <p:nvSpPr>
          <p:cNvPr id="68" name="テキスト ボックス 67">
            <a:extLst>
              <a:ext uri="{FF2B5EF4-FFF2-40B4-BE49-F238E27FC236}">
                <a16:creationId xmlns:a16="http://schemas.microsoft.com/office/drawing/2014/main" id="{D193AAD6-4D28-96DD-93BA-6D4C45A2CE48}"/>
              </a:ext>
            </a:extLst>
          </p:cNvPr>
          <p:cNvSpPr txBox="1"/>
          <p:nvPr/>
        </p:nvSpPr>
        <p:spPr>
          <a:xfrm>
            <a:off x="677658" y="496568"/>
            <a:ext cx="340103" cy="261568"/>
          </a:xfrm>
          <a:prstGeom prst="rect">
            <a:avLst/>
          </a:prstGeom>
          <a:noFill/>
        </p:spPr>
        <p:txBody>
          <a:bodyPr wrap="none" rtlCol="0">
            <a:spAutoFit/>
          </a:bodyPr>
          <a:lstStyle/>
          <a:p>
            <a:r>
              <a:rPr kumimoji="1" lang="en-US" altLang="ja-JP" sz="1100" b="1" dirty="0"/>
              <a:t>(a)</a:t>
            </a:r>
            <a:endParaRPr kumimoji="1" lang="ja-JP" altLang="en-US" sz="1100" b="1" dirty="0"/>
          </a:p>
        </p:txBody>
      </p:sp>
      <p:sp>
        <p:nvSpPr>
          <p:cNvPr id="80" name="テキスト ボックス 79">
            <a:extLst>
              <a:ext uri="{FF2B5EF4-FFF2-40B4-BE49-F238E27FC236}">
                <a16:creationId xmlns:a16="http://schemas.microsoft.com/office/drawing/2014/main" id="{84C3965A-62DB-CEE6-E422-DE09D8A0FFC2}"/>
              </a:ext>
            </a:extLst>
          </p:cNvPr>
          <p:cNvSpPr txBox="1"/>
          <p:nvPr/>
        </p:nvSpPr>
        <p:spPr>
          <a:xfrm>
            <a:off x="677658" y="1945546"/>
            <a:ext cx="346514" cy="261568"/>
          </a:xfrm>
          <a:prstGeom prst="rect">
            <a:avLst/>
          </a:prstGeom>
          <a:noFill/>
        </p:spPr>
        <p:txBody>
          <a:bodyPr wrap="none" rtlCol="0">
            <a:spAutoFit/>
          </a:bodyPr>
          <a:lstStyle/>
          <a:p>
            <a:r>
              <a:rPr kumimoji="1" lang="en-US" altLang="ja-JP" sz="1100" b="1" dirty="0"/>
              <a:t>(b)</a:t>
            </a:r>
            <a:endParaRPr kumimoji="1" lang="ja-JP" altLang="en-US" sz="1100" b="1" dirty="0"/>
          </a:p>
        </p:txBody>
      </p:sp>
      <p:sp>
        <p:nvSpPr>
          <p:cNvPr id="81" name="テキスト ボックス 80">
            <a:extLst>
              <a:ext uri="{FF2B5EF4-FFF2-40B4-BE49-F238E27FC236}">
                <a16:creationId xmlns:a16="http://schemas.microsoft.com/office/drawing/2014/main" id="{279F6618-AFB7-7931-B65B-3781B3D2C930}"/>
              </a:ext>
            </a:extLst>
          </p:cNvPr>
          <p:cNvSpPr txBox="1"/>
          <p:nvPr/>
        </p:nvSpPr>
        <p:spPr>
          <a:xfrm>
            <a:off x="666054" y="3239435"/>
            <a:ext cx="330487" cy="261568"/>
          </a:xfrm>
          <a:prstGeom prst="rect">
            <a:avLst/>
          </a:prstGeom>
          <a:noFill/>
        </p:spPr>
        <p:txBody>
          <a:bodyPr wrap="none" rtlCol="0">
            <a:spAutoFit/>
          </a:bodyPr>
          <a:lstStyle/>
          <a:p>
            <a:r>
              <a:rPr kumimoji="1" lang="en-US" altLang="ja-JP" sz="1100" b="1" dirty="0"/>
              <a:t>(c)</a:t>
            </a:r>
            <a:endParaRPr kumimoji="1" lang="ja-JP" altLang="en-US" sz="1100" b="1" dirty="0"/>
          </a:p>
        </p:txBody>
      </p:sp>
      <p:sp>
        <p:nvSpPr>
          <p:cNvPr id="82" name="テキスト ボックス 81">
            <a:extLst>
              <a:ext uri="{FF2B5EF4-FFF2-40B4-BE49-F238E27FC236}">
                <a16:creationId xmlns:a16="http://schemas.microsoft.com/office/drawing/2014/main" id="{90EE8B05-D428-608A-8F77-33227AA78291}"/>
              </a:ext>
            </a:extLst>
          </p:cNvPr>
          <p:cNvSpPr txBox="1"/>
          <p:nvPr/>
        </p:nvSpPr>
        <p:spPr>
          <a:xfrm>
            <a:off x="677658" y="4742239"/>
            <a:ext cx="346514" cy="261568"/>
          </a:xfrm>
          <a:prstGeom prst="rect">
            <a:avLst/>
          </a:prstGeom>
          <a:noFill/>
        </p:spPr>
        <p:txBody>
          <a:bodyPr wrap="none" rtlCol="0">
            <a:spAutoFit/>
          </a:bodyPr>
          <a:lstStyle/>
          <a:p>
            <a:r>
              <a:rPr kumimoji="1" lang="en-US" altLang="ja-JP" sz="1100" b="1" dirty="0"/>
              <a:t>(d)</a:t>
            </a:r>
            <a:endParaRPr kumimoji="1" lang="ja-JP" altLang="en-US" sz="1100" b="1" dirty="0"/>
          </a:p>
        </p:txBody>
      </p:sp>
      <p:graphicFrame>
        <p:nvGraphicFramePr>
          <p:cNvPr id="83" name="オブジェクト 82">
            <a:extLst>
              <a:ext uri="{FF2B5EF4-FFF2-40B4-BE49-F238E27FC236}">
                <a16:creationId xmlns:a16="http://schemas.microsoft.com/office/drawing/2014/main" id="{92CF9C4F-EEDF-47D0-3CC7-2A1C14E4B031}"/>
              </a:ext>
            </a:extLst>
          </p:cNvPr>
          <p:cNvGraphicFramePr>
            <a:graphicFrameLocks noChangeAspect="1"/>
          </p:cNvGraphicFramePr>
          <p:nvPr/>
        </p:nvGraphicFramePr>
        <p:xfrm>
          <a:off x="695634" y="4975116"/>
          <a:ext cx="723129" cy="1259798"/>
        </p:xfrm>
        <a:graphic>
          <a:graphicData uri="http://schemas.openxmlformats.org/presentationml/2006/ole">
            <mc:AlternateContent xmlns:mc="http://schemas.openxmlformats.org/markup-compatibility/2006">
              <mc:Choice xmlns:v="urn:schemas-microsoft-com:vml" Requires="v">
                <p:oleObj name="Prism 10" r:id="rId39" imgW="1969582" imgH="3431908" progId="Prism10.Document">
                  <p:embed/>
                </p:oleObj>
              </mc:Choice>
              <mc:Fallback>
                <p:oleObj name="Prism 10" r:id="rId39" imgW="1969582" imgH="3431908" progId="Prism10.Document">
                  <p:embed/>
                  <p:pic>
                    <p:nvPicPr>
                      <p:cNvPr id="83" name="オブジェクト 82">
                        <a:extLst>
                          <a:ext uri="{FF2B5EF4-FFF2-40B4-BE49-F238E27FC236}">
                            <a16:creationId xmlns:a16="http://schemas.microsoft.com/office/drawing/2014/main" id="{92CF9C4F-EEDF-47D0-3CC7-2A1C14E4B031}"/>
                          </a:ext>
                        </a:extLst>
                      </p:cNvPr>
                      <p:cNvPicPr/>
                      <p:nvPr/>
                    </p:nvPicPr>
                    <p:blipFill>
                      <a:blip r:embed="rId40"/>
                      <a:stretch>
                        <a:fillRect/>
                      </a:stretch>
                    </p:blipFill>
                    <p:spPr>
                      <a:xfrm>
                        <a:off x="695634" y="4975116"/>
                        <a:ext cx="723129" cy="1259798"/>
                      </a:xfrm>
                      <a:prstGeom prst="rect">
                        <a:avLst/>
                      </a:prstGeom>
                    </p:spPr>
                  </p:pic>
                </p:oleObj>
              </mc:Fallback>
            </mc:AlternateContent>
          </a:graphicData>
        </a:graphic>
      </p:graphicFrame>
      <p:graphicFrame>
        <p:nvGraphicFramePr>
          <p:cNvPr id="84" name="オブジェクト 83">
            <a:extLst>
              <a:ext uri="{FF2B5EF4-FFF2-40B4-BE49-F238E27FC236}">
                <a16:creationId xmlns:a16="http://schemas.microsoft.com/office/drawing/2014/main" id="{575DD2E8-8ABF-4C5D-9A95-D877DFC158DA}"/>
              </a:ext>
            </a:extLst>
          </p:cNvPr>
          <p:cNvGraphicFramePr>
            <a:graphicFrameLocks noChangeAspect="1"/>
          </p:cNvGraphicFramePr>
          <p:nvPr/>
        </p:nvGraphicFramePr>
        <p:xfrm>
          <a:off x="2789217" y="4975116"/>
          <a:ext cx="688122" cy="1259798"/>
        </p:xfrm>
        <a:graphic>
          <a:graphicData uri="http://schemas.openxmlformats.org/presentationml/2006/ole">
            <mc:AlternateContent xmlns:mc="http://schemas.openxmlformats.org/markup-compatibility/2006">
              <mc:Choice xmlns:v="urn:schemas-microsoft-com:vml" Requires="v">
                <p:oleObj name="Prism 10" r:id="rId41" imgW="1969582" imgH="3607303" progId="Prism10.Document">
                  <p:embed/>
                </p:oleObj>
              </mc:Choice>
              <mc:Fallback>
                <p:oleObj name="Prism 10" r:id="rId41" imgW="1969582" imgH="3607303" progId="Prism10.Document">
                  <p:embed/>
                  <p:pic>
                    <p:nvPicPr>
                      <p:cNvPr id="84" name="オブジェクト 83">
                        <a:extLst>
                          <a:ext uri="{FF2B5EF4-FFF2-40B4-BE49-F238E27FC236}">
                            <a16:creationId xmlns:a16="http://schemas.microsoft.com/office/drawing/2014/main" id="{575DD2E8-8ABF-4C5D-9A95-D877DFC158DA}"/>
                          </a:ext>
                        </a:extLst>
                      </p:cNvPr>
                      <p:cNvPicPr/>
                      <p:nvPr/>
                    </p:nvPicPr>
                    <p:blipFill>
                      <a:blip r:embed="rId42"/>
                      <a:stretch>
                        <a:fillRect/>
                      </a:stretch>
                    </p:blipFill>
                    <p:spPr>
                      <a:xfrm>
                        <a:off x="2789217" y="4975116"/>
                        <a:ext cx="688122" cy="1259798"/>
                      </a:xfrm>
                      <a:prstGeom prst="rect">
                        <a:avLst/>
                      </a:prstGeom>
                    </p:spPr>
                  </p:pic>
                </p:oleObj>
              </mc:Fallback>
            </mc:AlternateContent>
          </a:graphicData>
        </a:graphic>
      </p:graphicFrame>
      <p:graphicFrame>
        <p:nvGraphicFramePr>
          <p:cNvPr id="85" name="オブジェクト 84">
            <a:extLst>
              <a:ext uri="{FF2B5EF4-FFF2-40B4-BE49-F238E27FC236}">
                <a16:creationId xmlns:a16="http://schemas.microsoft.com/office/drawing/2014/main" id="{CA79430E-5E3F-9C02-BAFE-8B1B319C3F16}"/>
              </a:ext>
            </a:extLst>
          </p:cNvPr>
          <p:cNvGraphicFramePr>
            <a:graphicFrameLocks noChangeAspect="1"/>
          </p:cNvGraphicFramePr>
          <p:nvPr/>
        </p:nvGraphicFramePr>
        <p:xfrm>
          <a:off x="1393495" y="4975116"/>
          <a:ext cx="723129" cy="1259798"/>
        </p:xfrm>
        <a:graphic>
          <a:graphicData uri="http://schemas.openxmlformats.org/presentationml/2006/ole">
            <mc:AlternateContent xmlns:mc="http://schemas.openxmlformats.org/markup-compatibility/2006">
              <mc:Choice xmlns:v="urn:schemas-microsoft-com:vml" Requires="v">
                <p:oleObj name="Prism 10" r:id="rId43" imgW="1969582" imgH="3431908" progId="Prism10.Document">
                  <p:embed/>
                </p:oleObj>
              </mc:Choice>
              <mc:Fallback>
                <p:oleObj name="Prism 10" r:id="rId43" imgW="1969582" imgH="3431908" progId="Prism10.Document">
                  <p:embed/>
                  <p:pic>
                    <p:nvPicPr>
                      <p:cNvPr id="85" name="オブジェクト 84">
                        <a:extLst>
                          <a:ext uri="{FF2B5EF4-FFF2-40B4-BE49-F238E27FC236}">
                            <a16:creationId xmlns:a16="http://schemas.microsoft.com/office/drawing/2014/main" id="{CA79430E-5E3F-9C02-BAFE-8B1B319C3F16}"/>
                          </a:ext>
                        </a:extLst>
                      </p:cNvPr>
                      <p:cNvPicPr/>
                      <p:nvPr/>
                    </p:nvPicPr>
                    <p:blipFill>
                      <a:blip r:embed="rId44"/>
                      <a:stretch>
                        <a:fillRect/>
                      </a:stretch>
                    </p:blipFill>
                    <p:spPr>
                      <a:xfrm>
                        <a:off x="1393495" y="4975116"/>
                        <a:ext cx="723129" cy="1259798"/>
                      </a:xfrm>
                      <a:prstGeom prst="rect">
                        <a:avLst/>
                      </a:prstGeom>
                    </p:spPr>
                  </p:pic>
                </p:oleObj>
              </mc:Fallback>
            </mc:AlternateContent>
          </a:graphicData>
        </a:graphic>
      </p:graphicFrame>
      <p:graphicFrame>
        <p:nvGraphicFramePr>
          <p:cNvPr id="86" name="オブジェクト 85">
            <a:extLst>
              <a:ext uri="{FF2B5EF4-FFF2-40B4-BE49-F238E27FC236}">
                <a16:creationId xmlns:a16="http://schemas.microsoft.com/office/drawing/2014/main" id="{21847215-399B-4EFD-5724-4066AF178A66}"/>
              </a:ext>
            </a:extLst>
          </p:cNvPr>
          <p:cNvGraphicFramePr>
            <a:graphicFrameLocks noChangeAspect="1"/>
          </p:cNvGraphicFramePr>
          <p:nvPr/>
        </p:nvGraphicFramePr>
        <p:xfrm>
          <a:off x="2091356" y="4975116"/>
          <a:ext cx="723129" cy="1259798"/>
        </p:xfrm>
        <a:graphic>
          <a:graphicData uri="http://schemas.openxmlformats.org/presentationml/2006/ole">
            <mc:AlternateContent xmlns:mc="http://schemas.openxmlformats.org/markup-compatibility/2006">
              <mc:Choice xmlns:v="urn:schemas-microsoft-com:vml" Requires="v">
                <p:oleObj name="Prism 10" r:id="rId45" imgW="1969582" imgH="3431908" progId="Prism10.Document">
                  <p:embed/>
                </p:oleObj>
              </mc:Choice>
              <mc:Fallback>
                <p:oleObj name="Prism 10" r:id="rId45" imgW="1969582" imgH="3431908" progId="Prism10.Document">
                  <p:embed/>
                  <p:pic>
                    <p:nvPicPr>
                      <p:cNvPr id="86" name="オブジェクト 85">
                        <a:extLst>
                          <a:ext uri="{FF2B5EF4-FFF2-40B4-BE49-F238E27FC236}">
                            <a16:creationId xmlns:a16="http://schemas.microsoft.com/office/drawing/2014/main" id="{21847215-399B-4EFD-5724-4066AF178A66}"/>
                          </a:ext>
                        </a:extLst>
                      </p:cNvPr>
                      <p:cNvPicPr/>
                      <p:nvPr/>
                    </p:nvPicPr>
                    <p:blipFill>
                      <a:blip r:embed="rId46"/>
                      <a:stretch>
                        <a:fillRect/>
                      </a:stretch>
                    </p:blipFill>
                    <p:spPr>
                      <a:xfrm>
                        <a:off x="2091356" y="4975116"/>
                        <a:ext cx="723129" cy="1259798"/>
                      </a:xfrm>
                      <a:prstGeom prst="rect">
                        <a:avLst/>
                      </a:prstGeom>
                    </p:spPr>
                  </p:pic>
                </p:oleObj>
              </mc:Fallback>
            </mc:AlternateContent>
          </a:graphicData>
        </a:graphic>
      </p:graphicFrame>
      <p:graphicFrame>
        <p:nvGraphicFramePr>
          <p:cNvPr id="3" name="オブジェクト 2">
            <a:extLst>
              <a:ext uri="{FF2B5EF4-FFF2-40B4-BE49-F238E27FC236}">
                <a16:creationId xmlns:a16="http://schemas.microsoft.com/office/drawing/2014/main" id="{A8BDECD9-5A31-95C4-3E04-EC1D48402883}"/>
              </a:ext>
            </a:extLst>
          </p:cNvPr>
          <p:cNvGraphicFramePr>
            <a:graphicFrameLocks noChangeAspect="1"/>
          </p:cNvGraphicFramePr>
          <p:nvPr/>
        </p:nvGraphicFramePr>
        <p:xfrm>
          <a:off x="694468" y="3424675"/>
          <a:ext cx="721965" cy="1259798"/>
        </p:xfrm>
        <a:graphic>
          <a:graphicData uri="http://schemas.openxmlformats.org/presentationml/2006/ole">
            <mc:AlternateContent xmlns:mc="http://schemas.openxmlformats.org/markup-compatibility/2006">
              <mc:Choice xmlns:v="urn:schemas-microsoft-com:vml" Requires="v">
                <p:oleObj name="Prism 10" r:id="rId47" imgW="1966701" imgH="3431908" progId="Prism10.Document">
                  <p:embed/>
                </p:oleObj>
              </mc:Choice>
              <mc:Fallback>
                <p:oleObj name="Prism 10" r:id="rId47" imgW="1966701" imgH="3431908" progId="Prism10.Document">
                  <p:embed/>
                  <p:pic>
                    <p:nvPicPr>
                      <p:cNvPr id="3" name="オブジェクト 2">
                        <a:extLst>
                          <a:ext uri="{FF2B5EF4-FFF2-40B4-BE49-F238E27FC236}">
                            <a16:creationId xmlns:a16="http://schemas.microsoft.com/office/drawing/2014/main" id="{A8BDECD9-5A31-95C4-3E04-EC1D48402883}"/>
                          </a:ext>
                        </a:extLst>
                      </p:cNvPr>
                      <p:cNvPicPr/>
                      <p:nvPr/>
                    </p:nvPicPr>
                    <p:blipFill>
                      <a:blip r:embed="rId48"/>
                      <a:stretch>
                        <a:fillRect/>
                      </a:stretch>
                    </p:blipFill>
                    <p:spPr>
                      <a:xfrm>
                        <a:off x="694468" y="3424675"/>
                        <a:ext cx="721965" cy="1259798"/>
                      </a:xfrm>
                      <a:prstGeom prst="rect">
                        <a:avLst/>
                      </a:prstGeom>
                    </p:spPr>
                  </p:pic>
                </p:oleObj>
              </mc:Fallback>
            </mc:AlternateContent>
          </a:graphicData>
        </a:graphic>
      </p:graphicFrame>
      <p:graphicFrame>
        <p:nvGraphicFramePr>
          <p:cNvPr id="4" name="オブジェクト 3">
            <a:extLst>
              <a:ext uri="{FF2B5EF4-FFF2-40B4-BE49-F238E27FC236}">
                <a16:creationId xmlns:a16="http://schemas.microsoft.com/office/drawing/2014/main" id="{3739C013-23BF-7B37-86A2-0EB1F1FEA0B9}"/>
              </a:ext>
            </a:extLst>
          </p:cNvPr>
          <p:cNvGraphicFramePr>
            <a:graphicFrameLocks noChangeAspect="1"/>
          </p:cNvGraphicFramePr>
          <p:nvPr/>
        </p:nvGraphicFramePr>
        <p:xfrm>
          <a:off x="1970230" y="3424675"/>
          <a:ext cx="788976" cy="1259798"/>
        </p:xfrm>
        <a:graphic>
          <a:graphicData uri="http://schemas.openxmlformats.org/presentationml/2006/ole">
            <mc:AlternateContent xmlns:mc="http://schemas.openxmlformats.org/markup-compatibility/2006">
              <mc:Choice xmlns:v="urn:schemas-microsoft-com:vml" Requires="v">
                <p:oleObj name="Prism 10" r:id="rId49" imgW="2149650" imgH="3431908" progId="Prism10.Document">
                  <p:embed/>
                </p:oleObj>
              </mc:Choice>
              <mc:Fallback>
                <p:oleObj name="Prism 10" r:id="rId49" imgW="2149650" imgH="3431908" progId="Prism10.Document">
                  <p:embed/>
                  <p:pic>
                    <p:nvPicPr>
                      <p:cNvPr id="4" name="オブジェクト 3">
                        <a:extLst>
                          <a:ext uri="{FF2B5EF4-FFF2-40B4-BE49-F238E27FC236}">
                            <a16:creationId xmlns:a16="http://schemas.microsoft.com/office/drawing/2014/main" id="{3739C013-23BF-7B37-86A2-0EB1F1FEA0B9}"/>
                          </a:ext>
                        </a:extLst>
                      </p:cNvPr>
                      <p:cNvPicPr/>
                      <p:nvPr/>
                    </p:nvPicPr>
                    <p:blipFill>
                      <a:blip r:embed="rId50"/>
                      <a:stretch>
                        <a:fillRect/>
                      </a:stretch>
                    </p:blipFill>
                    <p:spPr>
                      <a:xfrm>
                        <a:off x="1970230" y="3424675"/>
                        <a:ext cx="788976" cy="1259798"/>
                      </a:xfrm>
                      <a:prstGeom prst="rect">
                        <a:avLst/>
                      </a:prstGeom>
                    </p:spPr>
                  </p:pic>
                </p:oleObj>
              </mc:Fallback>
            </mc:AlternateContent>
          </a:graphicData>
        </a:graphic>
      </p:graphicFrame>
      <p:graphicFrame>
        <p:nvGraphicFramePr>
          <p:cNvPr id="5" name="オブジェクト 4">
            <a:extLst>
              <a:ext uri="{FF2B5EF4-FFF2-40B4-BE49-F238E27FC236}">
                <a16:creationId xmlns:a16="http://schemas.microsoft.com/office/drawing/2014/main" id="{A16F16E3-219D-0F6B-B269-C8B69210BA89}"/>
              </a:ext>
            </a:extLst>
          </p:cNvPr>
          <p:cNvGraphicFramePr>
            <a:graphicFrameLocks noChangeAspect="1"/>
          </p:cNvGraphicFramePr>
          <p:nvPr/>
        </p:nvGraphicFramePr>
        <p:xfrm>
          <a:off x="1298843" y="3424675"/>
          <a:ext cx="788976" cy="1259798"/>
        </p:xfrm>
        <a:graphic>
          <a:graphicData uri="http://schemas.openxmlformats.org/presentationml/2006/ole">
            <mc:AlternateContent xmlns:mc="http://schemas.openxmlformats.org/markup-compatibility/2006">
              <mc:Choice xmlns:v="urn:schemas-microsoft-com:vml" Requires="v">
                <p:oleObj name="Prism 10" r:id="rId51" imgW="2149650" imgH="3431908" progId="Prism10.Document">
                  <p:embed/>
                </p:oleObj>
              </mc:Choice>
              <mc:Fallback>
                <p:oleObj name="Prism 10" r:id="rId51" imgW="2149650" imgH="3431908" progId="Prism10.Document">
                  <p:embed/>
                  <p:pic>
                    <p:nvPicPr>
                      <p:cNvPr id="5" name="オブジェクト 4">
                        <a:extLst>
                          <a:ext uri="{FF2B5EF4-FFF2-40B4-BE49-F238E27FC236}">
                            <a16:creationId xmlns:a16="http://schemas.microsoft.com/office/drawing/2014/main" id="{A16F16E3-219D-0F6B-B269-C8B69210BA89}"/>
                          </a:ext>
                        </a:extLst>
                      </p:cNvPr>
                      <p:cNvPicPr/>
                      <p:nvPr/>
                    </p:nvPicPr>
                    <p:blipFill>
                      <a:blip r:embed="rId52"/>
                      <a:stretch>
                        <a:fillRect/>
                      </a:stretch>
                    </p:blipFill>
                    <p:spPr>
                      <a:xfrm>
                        <a:off x="1298843" y="3424675"/>
                        <a:ext cx="788976" cy="1259798"/>
                      </a:xfrm>
                      <a:prstGeom prst="rect">
                        <a:avLst/>
                      </a:prstGeom>
                    </p:spPr>
                  </p:pic>
                </p:oleObj>
              </mc:Fallback>
            </mc:AlternateContent>
          </a:graphicData>
        </a:graphic>
      </p:graphicFrame>
      <p:graphicFrame>
        <p:nvGraphicFramePr>
          <p:cNvPr id="9" name="オブジェクト 8">
            <a:extLst>
              <a:ext uri="{FF2B5EF4-FFF2-40B4-BE49-F238E27FC236}">
                <a16:creationId xmlns:a16="http://schemas.microsoft.com/office/drawing/2014/main" id="{D247EF64-0246-C1D9-51C1-537FEE0B5ED6}"/>
              </a:ext>
            </a:extLst>
          </p:cNvPr>
          <p:cNvGraphicFramePr>
            <a:graphicFrameLocks noChangeAspect="1"/>
          </p:cNvGraphicFramePr>
          <p:nvPr/>
        </p:nvGraphicFramePr>
        <p:xfrm>
          <a:off x="3247158" y="3424675"/>
          <a:ext cx="734202" cy="1259798"/>
        </p:xfrm>
        <a:graphic>
          <a:graphicData uri="http://schemas.openxmlformats.org/presentationml/2006/ole">
            <mc:AlternateContent xmlns:mc="http://schemas.openxmlformats.org/markup-compatibility/2006">
              <mc:Choice xmlns:v="urn:schemas-microsoft-com:vml" Requires="v">
                <p:oleObj name="Prism 10" r:id="rId53" imgW="2000194" imgH="3431908" progId="Prism10.Document">
                  <p:embed/>
                </p:oleObj>
              </mc:Choice>
              <mc:Fallback>
                <p:oleObj name="Prism 10" r:id="rId53" imgW="2000194" imgH="3431908" progId="Prism10.Document">
                  <p:embed/>
                  <p:pic>
                    <p:nvPicPr>
                      <p:cNvPr id="9" name="オブジェクト 8">
                        <a:extLst>
                          <a:ext uri="{FF2B5EF4-FFF2-40B4-BE49-F238E27FC236}">
                            <a16:creationId xmlns:a16="http://schemas.microsoft.com/office/drawing/2014/main" id="{D247EF64-0246-C1D9-51C1-537FEE0B5ED6}"/>
                          </a:ext>
                        </a:extLst>
                      </p:cNvPr>
                      <p:cNvPicPr/>
                      <p:nvPr/>
                    </p:nvPicPr>
                    <p:blipFill>
                      <a:blip r:embed="rId54"/>
                      <a:stretch>
                        <a:fillRect/>
                      </a:stretch>
                    </p:blipFill>
                    <p:spPr>
                      <a:xfrm>
                        <a:off x="3247158" y="3424675"/>
                        <a:ext cx="734202" cy="1259798"/>
                      </a:xfrm>
                      <a:prstGeom prst="rect">
                        <a:avLst/>
                      </a:prstGeom>
                    </p:spPr>
                  </p:pic>
                </p:oleObj>
              </mc:Fallback>
            </mc:AlternateContent>
          </a:graphicData>
        </a:graphic>
      </p:graphicFrame>
      <p:graphicFrame>
        <p:nvGraphicFramePr>
          <p:cNvPr id="10" name="オブジェクト 9">
            <a:extLst>
              <a:ext uri="{FF2B5EF4-FFF2-40B4-BE49-F238E27FC236}">
                <a16:creationId xmlns:a16="http://schemas.microsoft.com/office/drawing/2014/main" id="{A4F93875-AF24-0093-8194-7269E1B5EA57}"/>
              </a:ext>
            </a:extLst>
          </p:cNvPr>
          <p:cNvGraphicFramePr>
            <a:graphicFrameLocks noChangeAspect="1"/>
          </p:cNvGraphicFramePr>
          <p:nvPr/>
        </p:nvGraphicFramePr>
        <p:xfrm>
          <a:off x="3863772" y="3424675"/>
          <a:ext cx="733038" cy="1259798"/>
        </p:xfrm>
        <a:graphic>
          <a:graphicData uri="http://schemas.openxmlformats.org/presentationml/2006/ole">
            <mc:AlternateContent xmlns:mc="http://schemas.openxmlformats.org/markup-compatibility/2006">
              <mc:Choice xmlns:v="urn:schemas-microsoft-com:vml" Requires="v">
                <p:oleObj name="Prism 10" r:id="rId55" imgW="1997313" imgH="3431908" progId="Prism10.Document">
                  <p:embed/>
                </p:oleObj>
              </mc:Choice>
              <mc:Fallback>
                <p:oleObj name="Prism 10" r:id="rId55" imgW="1997313" imgH="3431908" progId="Prism10.Document">
                  <p:embed/>
                  <p:pic>
                    <p:nvPicPr>
                      <p:cNvPr id="10" name="オブジェクト 9">
                        <a:extLst>
                          <a:ext uri="{FF2B5EF4-FFF2-40B4-BE49-F238E27FC236}">
                            <a16:creationId xmlns:a16="http://schemas.microsoft.com/office/drawing/2014/main" id="{A4F93875-AF24-0093-8194-7269E1B5EA57}"/>
                          </a:ext>
                        </a:extLst>
                      </p:cNvPr>
                      <p:cNvPicPr/>
                      <p:nvPr/>
                    </p:nvPicPr>
                    <p:blipFill>
                      <a:blip r:embed="rId56"/>
                      <a:stretch>
                        <a:fillRect/>
                      </a:stretch>
                    </p:blipFill>
                    <p:spPr>
                      <a:xfrm>
                        <a:off x="3863772" y="3424675"/>
                        <a:ext cx="733038" cy="1259798"/>
                      </a:xfrm>
                      <a:prstGeom prst="rect">
                        <a:avLst/>
                      </a:prstGeom>
                    </p:spPr>
                  </p:pic>
                </p:oleObj>
              </mc:Fallback>
            </mc:AlternateContent>
          </a:graphicData>
        </a:graphic>
      </p:graphicFrame>
      <p:graphicFrame>
        <p:nvGraphicFramePr>
          <p:cNvPr id="12" name="オブジェクト 11">
            <a:extLst>
              <a:ext uri="{FF2B5EF4-FFF2-40B4-BE49-F238E27FC236}">
                <a16:creationId xmlns:a16="http://schemas.microsoft.com/office/drawing/2014/main" id="{183903C7-7BA6-930E-6A77-93348A703EEC}"/>
              </a:ext>
            </a:extLst>
          </p:cNvPr>
          <p:cNvGraphicFramePr>
            <a:graphicFrameLocks noChangeAspect="1"/>
          </p:cNvGraphicFramePr>
          <p:nvPr/>
        </p:nvGraphicFramePr>
        <p:xfrm>
          <a:off x="4479220" y="3424675"/>
          <a:ext cx="723131" cy="1259798"/>
        </p:xfrm>
        <a:graphic>
          <a:graphicData uri="http://schemas.openxmlformats.org/presentationml/2006/ole">
            <mc:AlternateContent xmlns:mc="http://schemas.openxmlformats.org/markup-compatibility/2006">
              <mc:Choice xmlns:v="urn:schemas-microsoft-com:vml" Requires="v">
                <p:oleObj name="Prism 10" r:id="rId57" imgW="1969582" imgH="3431908" progId="Prism10.Document">
                  <p:embed/>
                </p:oleObj>
              </mc:Choice>
              <mc:Fallback>
                <p:oleObj name="Prism 10" r:id="rId57" imgW="1969582" imgH="3431908" progId="Prism10.Document">
                  <p:embed/>
                  <p:pic>
                    <p:nvPicPr>
                      <p:cNvPr id="12" name="オブジェクト 11">
                        <a:extLst>
                          <a:ext uri="{FF2B5EF4-FFF2-40B4-BE49-F238E27FC236}">
                            <a16:creationId xmlns:a16="http://schemas.microsoft.com/office/drawing/2014/main" id="{183903C7-7BA6-930E-6A77-93348A703EEC}"/>
                          </a:ext>
                        </a:extLst>
                      </p:cNvPr>
                      <p:cNvPicPr/>
                      <p:nvPr/>
                    </p:nvPicPr>
                    <p:blipFill>
                      <a:blip r:embed="rId58"/>
                      <a:stretch>
                        <a:fillRect/>
                      </a:stretch>
                    </p:blipFill>
                    <p:spPr>
                      <a:xfrm>
                        <a:off x="4479220" y="3424675"/>
                        <a:ext cx="723131" cy="1259798"/>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B25D68E3-85DB-F105-0CCB-CAFBAE27CD55}"/>
              </a:ext>
            </a:extLst>
          </p:cNvPr>
          <p:cNvGraphicFramePr>
            <a:graphicFrameLocks noChangeAspect="1"/>
          </p:cNvGraphicFramePr>
          <p:nvPr/>
        </p:nvGraphicFramePr>
        <p:xfrm>
          <a:off x="5084762" y="3424675"/>
          <a:ext cx="679428" cy="1259798"/>
        </p:xfrm>
        <a:graphic>
          <a:graphicData uri="http://schemas.openxmlformats.org/presentationml/2006/ole">
            <mc:AlternateContent xmlns:mc="http://schemas.openxmlformats.org/markup-compatibility/2006">
              <mc:Choice xmlns:v="urn:schemas-microsoft-com:vml" Requires="v">
                <p:oleObj name="Prism 10" r:id="rId59" imgW="1850737" imgH="3431908" progId="Prism10.Document">
                  <p:embed/>
                </p:oleObj>
              </mc:Choice>
              <mc:Fallback>
                <p:oleObj name="Prism 10" r:id="rId59" imgW="1850737" imgH="3431908" progId="Prism10.Document">
                  <p:embed/>
                  <p:pic>
                    <p:nvPicPr>
                      <p:cNvPr id="13" name="オブジェクト 12">
                        <a:extLst>
                          <a:ext uri="{FF2B5EF4-FFF2-40B4-BE49-F238E27FC236}">
                            <a16:creationId xmlns:a16="http://schemas.microsoft.com/office/drawing/2014/main" id="{B25D68E3-85DB-F105-0CCB-CAFBAE27CD55}"/>
                          </a:ext>
                        </a:extLst>
                      </p:cNvPr>
                      <p:cNvPicPr/>
                      <p:nvPr/>
                    </p:nvPicPr>
                    <p:blipFill>
                      <a:blip r:embed="rId60"/>
                      <a:stretch>
                        <a:fillRect/>
                      </a:stretch>
                    </p:blipFill>
                    <p:spPr>
                      <a:xfrm>
                        <a:off x="5084762" y="3424675"/>
                        <a:ext cx="679428" cy="1259798"/>
                      </a:xfrm>
                      <a:prstGeom prst="rect">
                        <a:avLst/>
                      </a:prstGeom>
                    </p:spPr>
                  </p:pic>
                </p:oleObj>
              </mc:Fallback>
            </mc:AlternateContent>
          </a:graphicData>
        </a:graphic>
      </p:graphicFrame>
      <p:graphicFrame>
        <p:nvGraphicFramePr>
          <p:cNvPr id="14" name="オブジェクト 13">
            <a:extLst>
              <a:ext uri="{FF2B5EF4-FFF2-40B4-BE49-F238E27FC236}">
                <a16:creationId xmlns:a16="http://schemas.microsoft.com/office/drawing/2014/main" id="{5103B135-44F4-E998-2A13-F0554E179C45}"/>
              </a:ext>
            </a:extLst>
          </p:cNvPr>
          <p:cNvGraphicFramePr>
            <a:graphicFrameLocks noChangeAspect="1"/>
          </p:cNvGraphicFramePr>
          <p:nvPr/>
        </p:nvGraphicFramePr>
        <p:xfrm>
          <a:off x="5646603" y="3424675"/>
          <a:ext cx="723131" cy="1259798"/>
        </p:xfrm>
        <a:graphic>
          <a:graphicData uri="http://schemas.openxmlformats.org/presentationml/2006/ole">
            <mc:AlternateContent xmlns:mc="http://schemas.openxmlformats.org/markup-compatibility/2006">
              <mc:Choice xmlns:v="urn:schemas-microsoft-com:vml" Requires="v">
                <p:oleObj name="Prism 10" r:id="rId61" imgW="1969582" imgH="3431908" progId="Prism10.Document">
                  <p:embed/>
                </p:oleObj>
              </mc:Choice>
              <mc:Fallback>
                <p:oleObj name="Prism 10" r:id="rId61" imgW="1969582" imgH="3431908" progId="Prism10.Document">
                  <p:embed/>
                  <p:pic>
                    <p:nvPicPr>
                      <p:cNvPr id="14" name="オブジェクト 13">
                        <a:extLst>
                          <a:ext uri="{FF2B5EF4-FFF2-40B4-BE49-F238E27FC236}">
                            <a16:creationId xmlns:a16="http://schemas.microsoft.com/office/drawing/2014/main" id="{5103B135-44F4-E998-2A13-F0554E179C45}"/>
                          </a:ext>
                        </a:extLst>
                      </p:cNvPr>
                      <p:cNvPicPr/>
                      <p:nvPr/>
                    </p:nvPicPr>
                    <p:blipFill>
                      <a:blip r:embed="rId62"/>
                      <a:stretch>
                        <a:fillRect/>
                      </a:stretch>
                    </p:blipFill>
                    <p:spPr>
                      <a:xfrm>
                        <a:off x="5646603" y="3424675"/>
                        <a:ext cx="723131" cy="1259798"/>
                      </a:xfrm>
                      <a:prstGeom prst="rect">
                        <a:avLst/>
                      </a:prstGeom>
                    </p:spPr>
                  </p:pic>
                </p:oleObj>
              </mc:Fallback>
            </mc:AlternateContent>
          </a:graphicData>
        </a:graphic>
      </p:graphicFrame>
      <p:graphicFrame>
        <p:nvGraphicFramePr>
          <p:cNvPr id="15" name="オブジェクト 14">
            <a:extLst>
              <a:ext uri="{FF2B5EF4-FFF2-40B4-BE49-F238E27FC236}">
                <a16:creationId xmlns:a16="http://schemas.microsoft.com/office/drawing/2014/main" id="{87D45EEF-20F3-6744-38B6-C4A3B8C45D3C}"/>
              </a:ext>
            </a:extLst>
          </p:cNvPr>
          <p:cNvGraphicFramePr>
            <a:graphicFrameLocks noChangeAspect="1"/>
          </p:cNvGraphicFramePr>
          <p:nvPr/>
        </p:nvGraphicFramePr>
        <p:xfrm>
          <a:off x="2641617" y="3424675"/>
          <a:ext cx="723131" cy="1259798"/>
        </p:xfrm>
        <a:graphic>
          <a:graphicData uri="http://schemas.openxmlformats.org/presentationml/2006/ole">
            <mc:AlternateContent xmlns:mc="http://schemas.openxmlformats.org/markup-compatibility/2006">
              <mc:Choice xmlns:v="urn:schemas-microsoft-com:vml" Requires="v">
                <p:oleObj name="Prism 10" r:id="rId63" imgW="1969582" imgH="3431908" progId="Prism10.Document">
                  <p:embed/>
                </p:oleObj>
              </mc:Choice>
              <mc:Fallback>
                <p:oleObj name="Prism 10" r:id="rId63" imgW="1969582" imgH="3431908" progId="Prism10.Document">
                  <p:embed/>
                  <p:pic>
                    <p:nvPicPr>
                      <p:cNvPr id="15" name="オブジェクト 14">
                        <a:extLst>
                          <a:ext uri="{FF2B5EF4-FFF2-40B4-BE49-F238E27FC236}">
                            <a16:creationId xmlns:a16="http://schemas.microsoft.com/office/drawing/2014/main" id="{87D45EEF-20F3-6744-38B6-C4A3B8C45D3C}"/>
                          </a:ext>
                        </a:extLst>
                      </p:cNvPr>
                      <p:cNvPicPr/>
                      <p:nvPr/>
                    </p:nvPicPr>
                    <p:blipFill>
                      <a:blip r:embed="rId64"/>
                      <a:stretch>
                        <a:fillRect/>
                      </a:stretch>
                    </p:blipFill>
                    <p:spPr>
                      <a:xfrm>
                        <a:off x="2641617" y="3424675"/>
                        <a:ext cx="723131" cy="1259798"/>
                      </a:xfrm>
                      <a:prstGeom prst="rect">
                        <a:avLst/>
                      </a:prstGeom>
                    </p:spPr>
                  </p:pic>
                </p:oleObj>
              </mc:Fallback>
            </mc:AlternateContent>
          </a:graphicData>
        </a:graphic>
      </p:graphicFrame>
      <p:sp>
        <p:nvSpPr>
          <p:cNvPr id="17" name="テキスト ボックス 16">
            <a:extLst>
              <a:ext uri="{FF2B5EF4-FFF2-40B4-BE49-F238E27FC236}">
                <a16:creationId xmlns:a16="http://schemas.microsoft.com/office/drawing/2014/main" id="{24DD9784-A21F-AB12-3199-15240731C93A}"/>
              </a:ext>
            </a:extLst>
          </p:cNvPr>
          <p:cNvSpPr txBox="1"/>
          <p:nvPr/>
        </p:nvSpPr>
        <p:spPr>
          <a:xfrm>
            <a:off x="433103" y="6262899"/>
            <a:ext cx="5948174" cy="1384773"/>
          </a:xfrm>
          <a:prstGeom prst="rect">
            <a:avLst/>
          </a:prstGeom>
          <a:noFill/>
        </p:spPr>
        <p:txBody>
          <a:bodyPr wrap="square" rtlCol="0">
            <a:spAutoFit/>
          </a:bodyPr>
          <a:lstStyle/>
          <a:p>
            <a:r>
              <a:rPr kumimoji="1" lang="en-US" altLang="ja-JP" sz="1050" dirty="0"/>
              <a:t>Figure.S4</a:t>
            </a:r>
          </a:p>
          <a:p>
            <a:endParaRPr kumimoji="1" lang="en-US" altLang="ja-JP" sz="1050" dirty="0"/>
          </a:p>
          <a:p>
            <a:r>
              <a:rPr kumimoji="1" lang="en-US" altLang="ja-JP" sz="1050" dirty="0"/>
              <a:t>mRNA transcript levels of genes related to glycolysis and lactate production (LDHA, LDHB, PGK1, PDK1, GLUT1, GLUT4, MCT1, MCT2, MCT4) measured in GC and liver and in samples immediately after endurance running test. (a) mRNA transcript levels in GC muscle under normal conditions. (b) mRNA transcript levels in liver under normal conditions. (c) mRNA transcript levels in GC muscle immediately after endurance running test. (d) mRNA transcript levels in the liver immediately after the endurance running test.</a:t>
            </a:r>
            <a:endParaRPr kumimoji="1" lang="ja-JP" altLang="en-US" sz="1050" dirty="0"/>
          </a:p>
        </p:txBody>
      </p:sp>
    </p:spTree>
    <p:extLst>
      <p:ext uri="{BB962C8B-B14F-4D97-AF65-F5344CB8AC3E}">
        <p14:creationId xmlns:p14="http://schemas.microsoft.com/office/powerpoint/2010/main" val="3613873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E61817-1264-D034-8F64-C8F85142C333}"/>
              </a:ext>
            </a:extLst>
          </p:cNvPr>
          <p:cNvSpPr txBox="1"/>
          <p:nvPr/>
        </p:nvSpPr>
        <p:spPr>
          <a:xfrm>
            <a:off x="445802" y="108266"/>
            <a:ext cx="1464086" cy="369273"/>
          </a:xfrm>
          <a:prstGeom prst="rect">
            <a:avLst/>
          </a:prstGeom>
          <a:noFill/>
        </p:spPr>
        <p:txBody>
          <a:bodyPr wrap="square" rtlCol="0">
            <a:spAutoFit/>
          </a:bodyPr>
          <a:lstStyle/>
          <a:p>
            <a:r>
              <a:rPr kumimoji="1" lang="en-US" altLang="ja-JP" dirty="0"/>
              <a:t>Figure</a:t>
            </a:r>
            <a:r>
              <a:rPr kumimoji="1" lang="en-US" altLang="ja-JP"/>
              <a:t>.S5</a:t>
            </a:r>
            <a:endParaRPr kumimoji="1" lang="ja-JP" altLang="en-US" dirty="0"/>
          </a:p>
        </p:txBody>
      </p:sp>
      <p:sp>
        <p:nvSpPr>
          <p:cNvPr id="68" name="テキスト ボックス 67">
            <a:extLst>
              <a:ext uri="{FF2B5EF4-FFF2-40B4-BE49-F238E27FC236}">
                <a16:creationId xmlns:a16="http://schemas.microsoft.com/office/drawing/2014/main" id="{D193AAD6-4D28-96DD-93BA-6D4C45A2CE48}"/>
              </a:ext>
            </a:extLst>
          </p:cNvPr>
          <p:cNvSpPr txBox="1"/>
          <p:nvPr/>
        </p:nvSpPr>
        <p:spPr>
          <a:xfrm>
            <a:off x="677658" y="496568"/>
            <a:ext cx="340103" cy="261568"/>
          </a:xfrm>
          <a:prstGeom prst="rect">
            <a:avLst/>
          </a:prstGeom>
          <a:noFill/>
        </p:spPr>
        <p:txBody>
          <a:bodyPr wrap="none" rtlCol="0">
            <a:spAutoFit/>
          </a:bodyPr>
          <a:lstStyle/>
          <a:p>
            <a:r>
              <a:rPr kumimoji="1" lang="en-US" altLang="ja-JP" sz="1100" b="1" dirty="0"/>
              <a:t>(a)</a:t>
            </a:r>
            <a:endParaRPr kumimoji="1" lang="ja-JP" altLang="en-US" sz="1100" b="1" dirty="0"/>
          </a:p>
        </p:txBody>
      </p:sp>
      <p:graphicFrame>
        <p:nvGraphicFramePr>
          <p:cNvPr id="19" name="表 18">
            <a:extLst>
              <a:ext uri="{FF2B5EF4-FFF2-40B4-BE49-F238E27FC236}">
                <a16:creationId xmlns:a16="http://schemas.microsoft.com/office/drawing/2014/main" id="{57545623-CE6A-42C8-5062-11BE76F88EF6}"/>
              </a:ext>
            </a:extLst>
          </p:cNvPr>
          <p:cNvGraphicFramePr>
            <a:graphicFrameLocks noGrp="1"/>
          </p:cNvGraphicFramePr>
          <p:nvPr/>
        </p:nvGraphicFramePr>
        <p:xfrm>
          <a:off x="902510" y="961153"/>
          <a:ext cx="5052982" cy="3095131"/>
        </p:xfrm>
        <a:graphic>
          <a:graphicData uri="http://schemas.openxmlformats.org/drawingml/2006/table">
            <a:tbl>
              <a:tblPr/>
              <a:tblGrid>
                <a:gridCol w="583298">
                  <a:extLst>
                    <a:ext uri="{9D8B030D-6E8A-4147-A177-3AD203B41FA5}">
                      <a16:colId xmlns:a16="http://schemas.microsoft.com/office/drawing/2014/main" val="3476488492"/>
                    </a:ext>
                  </a:extLst>
                </a:gridCol>
                <a:gridCol w="2234842">
                  <a:extLst>
                    <a:ext uri="{9D8B030D-6E8A-4147-A177-3AD203B41FA5}">
                      <a16:colId xmlns:a16="http://schemas.microsoft.com/office/drawing/2014/main" val="4061379189"/>
                    </a:ext>
                  </a:extLst>
                </a:gridCol>
                <a:gridCol w="2234842">
                  <a:extLst>
                    <a:ext uri="{9D8B030D-6E8A-4147-A177-3AD203B41FA5}">
                      <a16:colId xmlns:a16="http://schemas.microsoft.com/office/drawing/2014/main" val="4171653193"/>
                    </a:ext>
                  </a:extLst>
                </a:gridCol>
              </a:tblGrid>
              <a:tr h="238087">
                <a:tc>
                  <a:txBody>
                    <a:bodyPr/>
                    <a:lstStyle/>
                    <a:p>
                      <a:pPr algn="l" fontAlgn="ctr"/>
                      <a:r>
                        <a:rPr lang="ja-JP" altLang="en-US" sz="1000" b="0" i="0" u="none" strike="noStrike">
                          <a:solidFill>
                            <a:srgbClr val="000000"/>
                          </a:solidFill>
                          <a:effectLst/>
                          <a:latin typeface="游ゴシック Light" panose="020B0300000000000000" pitchFamily="50" charset="-128"/>
                          <a:ea typeface="游ゴシック Light" panose="020B0300000000000000" pitchFamily="50" charset="-128"/>
                        </a:rPr>
                        <a:t>　</a:t>
                      </a:r>
                    </a:p>
                  </a:txBody>
                  <a:tcPr marL="9523" marR="9523"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r>
                        <a:rPr lang="de-DE" sz="1000" b="0" i="0" u="none" strike="noStrike">
                          <a:solidFill>
                            <a:srgbClr val="000000"/>
                          </a:solidFill>
                          <a:effectLst/>
                          <a:latin typeface="游ゴシック Light" panose="020B0300000000000000" pitchFamily="50" charset="-128"/>
                          <a:ea typeface="游ゴシック Light" panose="020B0300000000000000" pitchFamily="50" charset="-128"/>
                        </a:rPr>
                        <a:t>Forward </a:t>
                      </a:r>
                    </a:p>
                  </a:txBody>
                  <a:tcPr marL="9523" marR="9523"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r>
                        <a:rPr lang="de-DE" sz="1000" b="0" i="0" u="none" strike="noStrike">
                          <a:solidFill>
                            <a:srgbClr val="000000"/>
                          </a:solidFill>
                          <a:effectLst/>
                          <a:latin typeface="游ゴシック Light" panose="020B0300000000000000" pitchFamily="50" charset="-128"/>
                          <a:ea typeface="游ゴシック Light" panose="020B0300000000000000" pitchFamily="50" charset="-128"/>
                        </a:rPr>
                        <a:t>Reverse</a:t>
                      </a:r>
                    </a:p>
                  </a:txBody>
                  <a:tcPr marL="9523" marR="9523"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759436258"/>
                  </a:ext>
                </a:extLst>
              </a:tr>
              <a:tr h="238087">
                <a:tc>
                  <a:txBody>
                    <a:bodyPr/>
                    <a:lstStyle/>
                    <a:p>
                      <a:pPr algn="ctr"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Phd2</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5'-CAAATGGAGATGGAAGATGC-3'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5'-TCAACTCGAGCTGGAAACC-3'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6626243"/>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Cre</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5'-GATATCTCACGTACTGACGG-3'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5'-TGACCAGAGTCATCCTTAGC-3'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980807"/>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LDHA</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5'-AAGTCTTCCCCGTGTCCTAG-3'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5'-CCACACCATCTCAACACCAC-3'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689741"/>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LDHB</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5'-CTAAGCACCGTGTGATTGG-3'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5'-ATTCAGTTCCTGGAGGGAG-3'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3929903"/>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PGK1</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5'-TGGATGAGGTGGTGAAAGCC-3'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5'-GCACAGCAAGTGGCAGTGTC-3'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9037312"/>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PDK1</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5'-CTGTGATACGGATCAGAAACCG-3'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5'-TCCACCAAACAATAAAGAGTGCT-3'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805058"/>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GLUT1</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5'-CCCCCCAGAAGGTTATTGAG-3'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5'-CCAACAGGTTCATCATCAGC-3'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450090"/>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GLUT4</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222222"/>
                          </a:solidFill>
                          <a:effectLst/>
                          <a:latin typeface="Verdana Pro Cond Light" panose="020F0502020204030204" pitchFamily="34" charset="0"/>
                          <a:ea typeface="游ゴシック Light" panose="020B0300000000000000" pitchFamily="50" charset="-128"/>
                        </a:rPr>
                        <a:t>5'-CTGTAACTTCATTGTCGGCATGG-3'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222222"/>
                          </a:solidFill>
                          <a:effectLst/>
                          <a:latin typeface="Verdana Pro Cond Light" panose="020F0502020204030204" pitchFamily="34" charset="0"/>
                          <a:ea typeface="游ゴシック Light" panose="020B0300000000000000" pitchFamily="50" charset="-128"/>
                        </a:rPr>
                        <a:t>5'-AGGCAGCTGAGATCTGGTCAAAC-3'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0626719"/>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MCT1</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5'-TGGTTGTCTGTCTGGTTGC-3'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5'-CAGTGGTCGCTTCTTGTAG-3'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5914718"/>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MCT2</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5'-TTCAACACCACCTCCAGTC-3'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5'-CAGCATAATAGTCCTCCCAC-3'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8223488"/>
                  </a:ext>
                </a:extLst>
              </a:tr>
              <a:tr h="238087">
                <a:tc>
                  <a:txBody>
                    <a:bodyPr/>
                    <a:lstStyle/>
                    <a:p>
                      <a:pPr algn="ctr"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MCT4</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5'-AGCCCAGTGTTCCTTTGTG-3'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5'-ACAGCAGTTGAGCAGTAGG-3'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8765721"/>
                  </a:ext>
                </a:extLst>
              </a:tr>
              <a:tr h="238087">
                <a:tc>
                  <a:txBody>
                    <a:bodyPr/>
                    <a:lstStyle/>
                    <a:p>
                      <a:pPr algn="ctr" fontAlgn="b"/>
                      <a:r>
                        <a:rPr lang="el-GR" sz="1000" b="0" i="1" u="none" strike="noStrike">
                          <a:solidFill>
                            <a:srgbClr val="000000"/>
                          </a:solidFill>
                          <a:effectLst/>
                          <a:latin typeface="Verdana Pro Cond Light" panose="020F0502020204030204" pitchFamily="34" charset="0"/>
                          <a:ea typeface="游ゴシック Light" panose="020B0300000000000000" pitchFamily="50" charset="-128"/>
                        </a:rPr>
                        <a:t>β-</a:t>
                      </a:r>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actin</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a:solidFill>
                            <a:srgbClr val="000000"/>
                          </a:solidFill>
                          <a:effectLst/>
                          <a:latin typeface="Verdana Pro Cond Light" panose="020F0502020204030204" pitchFamily="34" charset="0"/>
                          <a:ea typeface="游ゴシック Light" panose="020B0300000000000000" pitchFamily="50" charset="-128"/>
                        </a:rPr>
                        <a:t>5'-CTGGGTATGGAATCCTGTGG-3'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1000" b="0" i="1" u="none" strike="noStrike" dirty="0">
                          <a:solidFill>
                            <a:srgbClr val="000000"/>
                          </a:solidFill>
                          <a:effectLst/>
                          <a:latin typeface="Verdana Pro Cond Light" panose="020F0502020204030204" pitchFamily="34" charset="0"/>
                          <a:ea typeface="游ゴシック Light" panose="020B0300000000000000" pitchFamily="50" charset="-128"/>
                        </a:rPr>
                        <a:t>5'-GTACTTGCGCTCAGGAGGAG-3'</a:t>
                      </a:r>
                    </a:p>
                  </a:txBody>
                  <a:tcPr marL="9523" marR="9523"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6874723"/>
                  </a:ext>
                </a:extLst>
              </a:tr>
            </a:tbl>
          </a:graphicData>
        </a:graphic>
      </p:graphicFrame>
      <p:sp>
        <p:nvSpPr>
          <p:cNvPr id="3" name="テキスト ボックス 2">
            <a:extLst>
              <a:ext uri="{FF2B5EF4-FFF2-40B4-BE49-F238E27FC236}">
                <a16:creationId xmlns:a16="http://schemas.microsoft.com/office/drawing/2014/main" id="{5AC7E427-CC74-F7EC-B625-6C5D3CAAABCA}"/>
              </a:ext>
            </a:extLst>
          </p:cNvPr>
          <p:cNvSpPr txBox="1"/>
          <p:nvPr/>
        </p:nvSpPr>
        <p:spPr>
          <a:xfrm>
            <a:off x="433103" y="4259298"/>
            <a:ext cx="5948174" cy="415431"/>
          </a:xfrm>
          <a:prstGeom prst="rect">
            <a:avLst/>
          </a:prstGeom>
          <a:noFill/>
        </p:spPr>
        <p:txBody>
          <a:bodyPr wrap="square" rtlCol="0">
            <a:spAutoFit/>
          </a:bodyPr>
          <a:lstStyle/>
          <a:p>
            <a:r>
              <a:rPr kumimoji="1" lang="en-US" altLang="ja-JP" sz="1050" dirty="0"/>
              <a:t>Figure.S5</a:t>
            </a:r>
          </a:p>
          <a:p>
            <a:r>
              <a:rPr kumimoji="1" lang="en-US" altLang="ja-JP" sz="1050" dirty="0"/>
              <a:t>(a) A list of primers used in this study is provided.</a:t>
            </a:r>
            <a:endParaRPr kumimoji="1" lang="ja-JP" altLang="en-US" sz="1050" dirty="0"/>
          </a:p>
        </p:txBody>
      </p:sp>
    </p:spTree>
    <p:extLst>
      <p:ext uri="{BB962C8B-B14F-4D97-AF65-F5344CB8AC3E}">
        <p14:creationId xmlns:p14="http://schemas.microsoft.com/office/powerpoint/2010/main" val="284293850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TotalTime>
  <Words>350</Words>
  <Application>Microsoft Office PowerPoint</Application>
  <PresentationFormat>A4 210 x 297 mm</PresentationFormat>
  <Paragraphs>66</Paragraphs>
  <Slides>4</Slides>
  <Notes>3</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4</vt:i4>
      </vt:variant>
    </vt:vector>
  </HeadingPairs>
  <TitlesOfParts>
    <vt:vector size="12" baseType="lpstr">
      <vt:lpstr>游ゴシック</vt:lpstr>
      <vt:lpstr>游ゴシック Light</vt:lpstr>
      <vt:lpstr>Arial</vt:lpstr>
      <vt:lpstr>Calibri</vt:lpstr>
      <vt:lpstr>Calibri Light</vt:lpstr>
      <vt:lpstr>Verdana Pro Cond Light</vt:lpstr>
      <vt:lpstr>Office テーマ</vt:lpstr>
      <vt:lpstr>Prism 10</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雄大 久保田</dc:creator>
  <cp:lastModifiedBy>雄大 久保田</cp:lastModifiedBy>
  <cp:revision>1</cp:revision>
  <dcterms:created xsi:type="dcterms:W3CDTF">2023-11-02T10:58:08Z</dcterms:created>
  <dcterms:modified xsi:type="dcterms:W3CDTF">2023-11-02T11:10:00Z</dcterms:modified>
</cp:coreProperties>
</file>