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2" r:id="rId2"/>
    <p:sldId id="323" r:id="rId3"/>
    <p:sldId id="649" r:id="rId4"/>
    <p:sldId id="686" r:id="rId5"/>
    <p:sldId id="648" r:id="rId6"/>
    <p:sldId id="693" r:id="rId7"/>
    <p:sldId id="637" r:id="rId8"/>
    <p:sldId id="647" r:id="rId9"/>
    <p:sldId id="644" r:id="rId10"/>
    <p:sldId id="39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6247" autoAdjust="0"/>
  </p:normalViewPr>
  <p:slideViewPr>
    <p:cSldViewPr snapToGrid="0" showGuides="1">
      <p:cViewPr varScale="1">
        <p:scale>
          <a:sx n="75" d="100"/>
          <a:sy n="75" d="100"/>
        </p:scale>
        <p:origin x="41" y="10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9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A1483-32C4-4627-9590-95C242FAB7EE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B8AE6-B846-4BBD-872A-5D3281B8E6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772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9DFEF-B8CC-4201-9F95-6EA153F01DD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5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A09B8-CD1E-4497-A463-6B505F11EF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E5F8E5-D9C9-F46E-4933-28B98700D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42D45-733C-77BE-148B-AA8639240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1D0F54-DE35-5266-8266-7CE740013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EF621-38D3-8438-D1BA-EDA7F8F4F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72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26205-8BA7-8071-6E69-C78FF0CF0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EADB62-CAE4-688C-E454-53DEB6E0FD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DF30B-6A7F-5846-C2BC-C417B8A2A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2CC0B-4866-BBEB-7C4A-0D5BCF55F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37F60-7C42-4806-CF1D-65EB1521E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40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5182DE-DC20-D6F7-1AC4-653FEDE2B9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8EEE3-0D8D-E409-5947-25EE2B04A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379E8-380A-025F-9598-319935C48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687D4C-3CE2-17E5-0CE2-C3B865FC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BAE58-607F-049C-E5FE-CF4514836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44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24CB5-2D5F-D8D8-EFD4-6E25A0432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87A1F-56F0-D804-E6D3-8F754AD3B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BF804-BAA4-7C4E-D3F0-0328FEF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7F793-DAFD-D655-4E24-AF47832CD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7191F-75C0-4EA6-C1CA-D03D0A92E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5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81B5-EA17-027D-E421-DC30B7FC2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FE9E4-1E32-8D93-F779-7BC3A83FF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EA7E0-C7E7-82BA-48F1-D3C8E282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4E579-E6C9-3421-C04E-17585BB4C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53E32-F501-DDDD-6BC0-D65E0B4A0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29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4C1DD-8295-9173-997D-58B91E49D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640FE-4B15-0CB8-7763-1B814AB04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6FA0D4-839E-968F-6BD9-63DE08AE8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B56939-F7F6-CBBE-42B5-A28A63330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5A183-3526-122A-0269-C950FDB84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F282D8-861A-E36C-F774-A850F0C4C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1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EA1F4-FA8B-8CD3-71C0-D263D2DE1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EFBB16-981B-74F3-55D1-3577FAC05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7A04A-7E61-F364-DF88-FC7FAB5144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F1E2E5-C26C-2ACA-A547-64E8EF241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3DA241-9D06-6A95-7F54-99C3DF1D98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C4EBC1-E371-B8AF-1124-80463D576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83E483-1ABA-3F3D-8B61-344C2AACE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9625EF-47CF-335B-5941-748F00AA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5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119C5-6C68-87A8-0856-92C0A6E67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8E48BF-C36D-0657-8DD9-012F423BE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F9B64C-1426-D3CC-4310-F0D0F1991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E312B4-1FBC-2DD8-7D89-30602EFD6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32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C6F02C-54F5-83B6-0D52-E214B464B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5C4719-16FC-FC22-959D-A6F006BE2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08982-E30B-16BA-9769-E3565A4A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2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26C24-3719-062B-41F0-3D27B8864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F3141B-A707-6C80-0944-435620D9E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AA53F-A63A-D6C3-7284-6975730D7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F9C12-07A0-8FC8-C0E0-82D9D1656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9DDF91-16A8-DA2D-024F-E8B468A70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550C88-5E50-396F-3BE4-D3DE8633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1471E-8BF5-EC12-A833-3151B3CB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F446B3-5ADD-8FB8-C345-DF4951F26A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641556-C3DE-5B00-0A1F-6CA3DC771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91EF17-0648-3467-E0FB-457AA4CE4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14AF4B-F673-55F2-8D2C-AFFAD6DBC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67746-A400-7C52-18F3-D9105C3A0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595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D69355-7254-0419-6288-25B9AABD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86195-1A0E-9549-B69C-83B421439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22E14-C25B-D943-E493-2CEF8A89F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49A78-1873-4225-890D-72EF202E5384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BFB12-A80C-1CE1-4CFB-A67DDAD05D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88BA8-94ED-6230-4C35-2988F805A9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EF14A-3584-4B69-9292-8D55CC32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microsoft.com/office/2007/relationships/hdphoto" Target="../media/hdphoto84.wdp"/><Relationship Id="rId18" Type="http://schemas.openxmlformats.org/officeDocument/2006/relationships/image" Target="../media/image123.png"/><Relationship Id="rId3" Type="http://schemas.microsoft.com/office/2007/relationships/hdphoto" Target="../media/hdphoto79.wdp"/><Relationship Id="rId21" Type="http://schemas.microsoft.com/office/2007/relationships/hdphoto" Target="../media/hdphoto88.wdp"/><Relationship Id="rId7" Type="http://schemas.microsoft.com/office/2007/relationships/hdphoto" Target="../media/hdphoto81.wdp"/><Relationship Id="rId12" Type="http://schemas.openxmlformats.org/officeDocument/2006/relationships/image" Target="../media/image120.png"/><Relationship Id="rId17" Type="http://schemas.microsoft.com/office/2007/relationships/hdphoto" Target="../media/hdphoto86.wdp"/><Relationship Id="rId25" Type="http://schemas.microsoft.com/office/2007/relationships/hdphoto" Target="../media/hdphoto90.wdp"/><Relationship Id="rId2" Type="http://schemas.openxmlformats.org/officeDocument/2006/relationships/image" Target="../media/image115.png"/><Relationship Id="rId16" Type="http://schemas.openxmlformats.org/officeDocument/2006/relationships/image" Target="../media/image122.png"/><Relationship Id="rId20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11" Type="http://schemas.microsoft.com/office/2007/relationships/hdphoto" Target="../media/hdphoto83.wdp"/><Relationship Id="rId24" Type="http://schemas.openxmlformats.org/officeDocument/2006/relationships/image" Target="../media/image126.png"/><Relationship Id="rId5" Type="http://schemas.microsoft.com/office/2007/relationships/hdphoto" Target="../media/hdphoto80.wdp"/><Relationship Id="rId15" Type="http://schemas.microsoft.com/office/2007/relationships/hdphoto" Target="../media/hdphoto85.wdp"/><Relationship Id="rId23" Type="http://schemas.microsoft.com/office/2007/relationships/hdphoto" Target="../media/hdphoto89.wdp"/><Relationship Id="rId10" Type="http://schemas.openxmlformats.org/officeDocument/2006/relationships/image" Target="../media/image119.png"/><Relationship Id="rId19" Type="http://schemas.microsoft.com/office/2007/relationships/hdphoto" Target="../media/hdphoto87.wdp"/><Relationship Id="rId4" Type="http://schemas.openxmlformats.org/officeDocument/2006/relationships/image" Target="../media/image116.png"/><Relationship Id="rId9" Type="http://schemas.microsoft.com/office/2007/relationships/hdphoto" Target="../media/hdphoto82.wdp"/><Relationship Id="rId14" Type="http://schemas.openxmlformats.org/officeDocument/2006/relationships/image" Target="../media/image121.png"/><Relationship Id="rId22" Type="http://schemas.openxmlformats.org/officeDocument/2006/relationships/image" Target="../media/image1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4.png"/><Relationship Id="rId26" Type="http://schemas.openxmlformats.org/officeDocument/2006/relationships/image" Target="../media/image20.png"/><Relationship Id="rId39" Type="http://schemas.microsoft.com/office/2007/relationships/hdphoto" Target="../media/hdphoto14.wdp"/><Relationship Id="rId21" Type="http://schemas.openxmlformats.org/officeDocument/2006/relationships/image" Target="../media/image17.png"/><Relationship Id="rId34" Type="http://schemas.openxmlformats.org/officeDocument/2006/relationships/image" Target="../media/image24.png"/><Relationship Id="rId42" Type="http://schemas.openxmlformats.org/officeDocument/2006/relationships/image" Target="../media/image28.png"/><Relationship Id="rId47" Type="http://schemas.openxmlformats.org/officeDocument/2006/relationships/image" Target="../media/image31.png"/><Relationship Id="rId50" Type="http://schemas.microsoft.com/office/2007/relationships/hdphoto" Target="../media/hdphoto19.wdp"/><Relationship Id="rId55" Type="http://schemas.openxmlformats.org/officeDocument/2006/relationships/image" Target="../media/image36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6" Type="http://schemas.openxmlformats.org/officeDocument/2006/relationships/image" Target="../media/image13.png"/><Relationship Id="rId29" Type="http://schemas.microsoft.com/office/2007/relationships/hdphoto" Target="../media/hdphoto9.wdp"/><Relationship Id="rId11" Type="http://schemas.openxmlformats.org/officeDocument/2006/relationships/image" Target="../media/image10.png"/><Relationship Id="rId24" Type="http://schemas.openxmlformats.org/officeDocument/2006/relationships/image" Target="../media/image19.png"/><Relationship Id="rId32" Type="http://schemas.openxmlformats.org/officeDocument/2006/relationships/image" Target="../media/image23.png"/><Relationship Id="rId37" Type="http://schemas.microsoft.com/office/2007/relationships/hdphoto" Target="../media/hdphoto13.wdp"/><Relationship Id="rId40" Type="http://schemas.openxmlformats.org/officeDocument/2006/relationships/image" Target="../media/image27.png"/><Relationship Id="rId45" Type="http://schemas.openxmlformats.org/officeDocument/2006/relationships/image" Target="../media/image30.png"/><Relationship Id="rId53" Type="http://schemas.openxmlformats.org/officeDocument/2006/relationships/image" Target="../media/image34.png"/><Relationship Id="rId58" Type="http://schemas.openxmlformats.org/officeDocument/2006/relationships/image" Target="../media/image38.tif"/><Relationship Id="rId5" Type="http://schemas.openxmlformats.org/officeDocument/2006/relationships/image" Target="../media/image5.png"/><Relationship Id="rId19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microsoft.com/office/2007/relationships/hdphoto" Target="../media/hdphoto4.wdp"/><Relationship Id="rId22" Type="http://schemas.openxmlformats.org/officeDocument/2006/relationships/image" Target="../media/image18.png"/><Relationship Id="rId27" Type="http://schemas.microsoft.com/office/2007/relationships/hdphoto" Target="../media/hdphoto8.wdp"/><Relationship Id="rId30" Type="http://schemas.openxmlformats.org/officeDocument/2006/relationships/image" Target="../media/image22.png"/><Relationship Id="rId35" Type="http://schemas.microsoft.com/office/2007/relationships/hdphoto" Target="../media/hdphoto12.wdp"/><Relationship Id="rId43" Type="http://schemas.microsoft.com/office/2007/relationships/hdphoto" Target="../media/hdphoto16.wdp"/><Relationship Id="rId48" Type="http://schemas.microsoft.com/office/2007/relationships/hdphoto" Target="../media/hdphoto18.wdp"/><Relationship Id="rId56" Type="http://schemas.microsoft.com/office/2007/relationships/hdphoto" Target="../media/hdphoto21.wdp"/><Relationship Id="rId8" Type="http://schemas.openxmlformats.org/officeDocument/2006/relationships/image" Target="../media/image8.png"/><Relationship Id="rId51" Type="http://schemas.openxmlformats.org/officeDocument/2006/relationships/image" Target="../media/image33.png"/><Relationship Id="rId3" Type="http://schemas.microsoft.com/office/2007/relationships/hdphoto" Target="../media/hdphoto1.wdp"/><Relationship Id="rId12" Type="http://schemas.microsoft.com/office/2007/relationships/hdphoto" Target="../media/hdphoto3.wdp"/><Relationship Id="rId17" Type="http://schemas.microsoft.com/office/2007/relationships/hdphoto" Target="../media/hdphoto5.wdp"/><Relationship Id="rId25" Type="http://schemas.microsoft.com/office/2007/relationships/hdphoto" Target="../media/hdphoto7.wdp"/><Relationship Id="rId33" Type="http://schemas.microsoft.com/office/2007/relationships/hdphoto" Target="../media/hdphoto11.wdp"/><Relationship Id="rId38" Type="http://schemas.openxmlformats.org/officeDocument/2006/relationships/image" Target="../media/image26.png"/><Relationship Id="rId46" Type="http://schemas.microsoft.com/office/2007/relationships/hdphoto" Target="../media/hdphoto17.wdp"/><Relationship Id="rId20" Type="http://schemas.openxmlformats.org/officeDocument/2006/relationships/image" Target="../media/image16.png"/><Relationship Id="rId41" Type="http://schemas.microsoft.com/office/2007/relationships/hdphoto" Target="../media/hdphoto15.wdp"/><Relationship Id="rId54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5" Type="http://schemas.openxmlformats.org/officeDocument/2006/relationships/image" Target="../media/image12.png"/><Relationship Id="rId23" Type="http://schemas.microsoft.com/office/2007/relationships/hdphoto" Target="../media/hdphoto6.wdp"/><Relationship Id="rId28" Type="http://schemas.openxmlformats.org/officeDocument/2006/relationships/image" Target="../media/image21.png"/><Relationship Id="rId36" Type="http://schemas.openxmlformats.org/officeDocument/2006/relationships/image" Target="../media/image25.png"/><Relationship Id="rId49" Type="http://schemas.openxmlformats.org/officeDocument/2006/relationships/image" Target="../media/image32.png"/><Relationship Id="rId57" Type="http://schemas.openxmlformats.org/officeDocument/2006/relationships/image" Target="../media/image37.png"/><Relationship Id="rId10" Type="http://schemas.microsoft.com/office/2007/relationships/hdphoto" Target="../media/hdphoto2.wdp"/><Relationship Id="rId31" Type="http://schemas.microsoft.com/office/2007/relationships/hdphoto" Target="../media/hdphoto10.wdp"/><Relationship Id="rId44" Type="http://schemas.openxmlformats.org/officeDocument/2006/relationships/image" Target="../media/image29.png"/><Relationship Id="rId52" Type="http://schemas.microsoft.com/office/2007/relationships/hdphoto" Target="../media/hdphoto20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microsoft.com/office/2007/relationships/hdphoto" Target="../media/hdphoto28.wdp"/><Relationship Id="rId26" Type="http://schemas.microsoft.com/office/2007/relationships/hdphoto" Target="../media/hdphoto32.wdp"/><Relationship Id="rId39" Type="http://schemas.openxmlformats.org/officeDocument/2006/relationships/image" Target="../media/image62.png"/><Relationship Id="rId21" Type="http://schemas.openxmlformats.org/officeDocument/2006/relationships/image" Target="../media/image51.png"/><Relationship Id="rId34" Type="http://schemas.openxmlformats.org/officeDocument/2006/relationships/image" Target="../media/image59.png"/><Relationship Id="rId42" Type="http://schemas.microsoft.com/office/2007/relationships/hdphoto" Target="../media/hdphoto38.wdp"/><Relationship Id="rId47" Type="http://schemas.openxmlformats.org/officeDocument/2006/relationships/image" Target="../media/image66.png"/><Relationship Id="rId50" Type="http://schemas.microsoft.com/office/2007/relationships/hdphoto" Target="../media/hdphoto42.wdp"/><Relationship Id="rId55" Type="http://schemas.openxmlformats.org/officeDocument/2006/relationships/image" Target="../media/image71.png"/><Relationship Id="rId63" Type="http://schemas.openxmlformats.org/officeDocument/2006/relationships/image" Target="../media/image75.tif"/><Relationship Id="rId7" Type="http://schemas.openxmlformats.org/officeDocument/2006/relationships/image" Target="../media/image43.png"/><Relationship Id="rId2" Type="http://schemas.openxmlformats.org/officeDocument/2006/relationships/image" Target="../media/image40.png"/><Relationship Id="rId16" Type="http://schemas.openxmlformats.org/officeDocument/2006/relationships/image" Target="../media/image48.png"/><Relationship Id="rId29" Type="http://schemas.openxmlformats.org/officeDocument/2006/relationships/image" Target="../media/image55.png"/><Relationship Id="rId11" Type="http://schemas.openxmlformats.org/officeDocument/2006/relationships/image" Target="../media/image45.png"/><Relationship Id="rId24" Type="http://schemas.microsoft.com/office/2007/relationships/hdphoto" Target="../media/hdphoto31.wdp"/><Relationship Id="rId32" Type="http://schemas.openxmlformats.org/officeDocument/2006/relationships/image" Target="../media/image57.png"/><Relationship Id="rId37" Type="http://schemas.openxmlformats.org/officeDocument/2006/relationships/image" Target="../media/image61.png"/><Relationship Id="rId40" Type="http://schemas.microsoft.com/office/2007/relationships/hdphoto" Target="../media/hdphoto37.wdp"/><Relationship Id="rId45" Type="http://schemas.openxmlformats.org/officeDocument/2006/relationships/image" Target="../media/image65.png"/><Relationship Id="rId53" Type="http://schemas.microsoft.com/office/2007/relationships/hdphoto" Target="../media/hdphoto43.wdp"/><Relationship Id="rId58" Type="http://schemas.microsoft.com/office/2007/relationships/hdphoto" Target="../media/hdphoto45.wdp"/><Relationship Id="rId5" Type="http://schemas.openxmlformats.org/officeDocument/2006/relationships/image" Target="../media/image42.png"/><Relationship Id="rId61" Type="http://schemas.openxmlformats.org/officeDocument/2006/relationships/image" Target="../media/image74.png"/><Relationship Id="rId19" Type="http://schemas.openxmlformats.org/officeDocument/2006/relationships/image" Target="../media/image50.png"/><Relationship Id="rId14" Type="http://schemas.openxmlformats.org/officeDocument/2006/relationships/image" Target="../media/image47.png"/><Relationship Id="rId22" Type="http://schemas.microsoft.com/office/2007/relationships/hdphoto" Target="../media/hdphoto30.wdp"/><Relationship Id="rId27" Type="http://schemas.openxmlformats.org/officeDocument/2006/relationships/image" Target="../media/image54.png"/><Relationship Id="rId30" Type="http://schemas.openxmlformats.org/officeDocument/2006/relationships/image" Target="../media/image56.png"/><Relationship Id="rId35" Type="http://schemas.openxmlformats.org/officeDocument/2006/relationships/image" Target="../media/image60.png"/><Relationship Id="rId43" Type="http://schemas.openxmlformats.org/officeDocument/2006/relationships/image" Target="../media/image64.png"/><Relationship Id="rId48" Type="http://schemas.microsoft.com/office/2007/relationships/hdphoto" Target="../media/hdphoto41.wdp"/><Relationship Id="rId56" Type="http://schemas.microsoft.com/office/2007/relationships/hdphoto" Target="../media/hdphoto44.wdp"/><Relationship Id="rId8" Type="http://schemas.microsoft.com/office/2007/relationships/hdphoto" Target="../media/hdphoto24.wdp"/><Relationship Id="rId51" Type="http://schemas.openxmlformats.org/officeDocument/2006/relationships/image" Target="../media/image68.png"/><Relationship Id="rId3" Type="http://schemas.openxmlformats.org/officeDocument/2006/relationships/image" Target="../media/image41.png"/><Relationship Id="rId12" Type="http://schemas.microsoft.com/office/2007/relationships/hdphoto" Target="../media/hdphoto26.wdp"/><Relationship Id="rId17" Type="http://schemas.openxmlformats.org/officeDocument/2006/relationships/image" Target="../media/image49.png"/><Relationship Id="rId25" Type="http://schemas.openxmlformats.org/officeDocument/2006/relationships/image" Target="../media/image53.png"/><Relationship Id="rId33" Type="http://schemas.openxmlformats.org/officeDocument/2006/relationships/image" Target="../media/image58.png"/><Relationship Id="rId38" Type="http://schemas.microsoft.com/office/2007/relationships/hdphoto" Target="../media/hdphoto36.wdp"/><Relationship Id="rId46" Type="http://schemas.microsoft.com/office/2007/relationships/hdphoto" Target="../media/hdphoto40.wdp"/><Relationship Id="rId59" Type="http://schemas.openxmlformats.org/officeDocument/2006/relationships/image" Target="../media/image73.png"/><Relationship Id="rId20" Type="http://schemas.microsoft.com/office/2007/relationships/hdphoto" Target="../media/hdphoto29.wdp"/><Relationship Id="rId41" Type="http://schemas.openxmlformats.org/officeDocument/2006/relationships/image" Target="../media/image63.png"/><Relationship Id="rId54" Type="http://schemas.openxmlformats.org/officeDocument/2006/relationships/image" Target="../media/image70.png"/><Relationship Id="rId62" Type="http://schemas.microsoft.com/office/2007/relationships/hdphoto" Target="../media/hdphoto4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3.wdp"/><Relationship Id="rId15" Type="http://schemas.microsoft.com/office/2007/relationships/hdphoto" Target="../media/hdphoto27.wdp"/><Relationship Id="rId23" Type="http://schemas.openxmlformats.org/officeDocument/2006/relationships/image" Target="../media/image52.png"/><Relationship Id="rId28" Type="http://schemas.microsoft.com/office/2007/relationships/hdphoto" Target="../media/hdphoto33.wdp"/><Relationship Id="rId36" Type="http://schemas.microsoft.com/office/2007/relationships/hdphoto" Target="../media/hdphoto35.wdp"/><Relationship Id="rId49" Type="http://schemas.openxmlformats.org/officeDocument/2006/relationships/image" Target="../media/image67.png"/><Relationship Id="rId57" Type="http://schemas.openxmlformats.org/officeDocument/2006/relationships/image" Target="../media/image72.png"/><Relationship Id="rId10" Type="http://schemas.microsoft.com/office/2007/relationships/hdphoto" Target="../media/hdphoto25.wdp"/><Relationship Id="rId31" Type="http://schemas.microsoft.com/office/2007/relationships/hdphoto" Target="../media/hdphoto34.wdp"/><Relationship Id="rId44" Type="http://schemas.microsoft.com/office/2007/relationships/hdphoto" Target="../media/hdphoto39.wdp"/><Relationship Id="rId52" Type="http://schemas.openxmlformats.org/officeDocument/2006/relationships/image" Target="../media/image69.png"/><Relationship Id="rId60" Type="http://schemas.microsoft.com/office/2007/relationships/hdphoto" Target="../media/hdphoto46.wdp"/><Relationship Id="rId4" Type="http://schemas.microsoft.com/office/2007/relationships/hdphoto" Target="../media/hdphoto22.wdp"/><Relationship Id="rId9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6" Type="http://schemas.microsoft.com/office/2007/relationships/hdphoto" Target="../media/hdphoto59.wdp"/><Relationship Id="rId21" Type="http://schemas.openxmlformats.org/officeDocument/2006/relationships/image" Target="../media/image87.png"/><Relationship Id="rId34" Type="http://schemas.microsoft.com/office/2007/relationships/hdphoto" Target="../media/hdphoto63.wdp"/><Relationship Id="rId42" Type="http://schemas.microsoft.com/office/2007/relationships/hdphoto" Target="../media/hdphoto67.wdp"/><Relationship Id="rId47" Type="http://schemas.openxmlformats.org/officeDocument/2006/relationships/image" Target="../media/image100.png"/><Relationship Id="rId50" Type="http://schemas.microsoft.com/office/2007/relationships/hdphoto" Target="../media/hdphoto71.wdp"/><Relationship Id="rId55" Type="http://schemas.openxmlformats.org/officeDocument/2006/relationships/image" Target="../media/image104.png"/><Relationship Id="rId63" Type="http://schemas.openxmlformats.org/officeDocument/2006/relationships/image" Target="../media/image109.tif"/><Relationship Id="rId68" Type="http://schemas.microsoft.com/office/2007/relationships/hdphoto" Target="../media/hdphoto78.wdp"/><Relationship Id="rId7" Type="http://schemas.microsoft.com/office/2007/relationships/hdphoto" Target="../media/hdphoto50.wdp"/><Relationship Id="rId2" Type="http://schemas.openxmlformats.org/officeDocument/2006/relationships/image" Target="../media/image77.png"/><Relationship Id="rId16" Type="http://schemas.openxmlformats.org/officeDocument/2006/relationships/image" Target="../media/image84.png"/><Relationship Id="rId29" Type="http://schemas.openxmlformats.org/officeDocument/2006/relationships/image" Target="../media/image91.png"/><Relationship Id="rId11" Type="http://schemas.microsoft.com/office/2007/relationships/hdphoto" Target="../media/hdphoto52.wdp"/><Relationship Id="rId24" Type="http://schemas.microsoft.com/office/2007/relationships/hdphoto" Target="../media/hdphoto58.wdp"/><Relationship Id="rId32" Type="http://schemas.microsoft.com/office/2007/relationships/hdphoto" Target="../media/hdphoto62.wdp"/><Relationship Id="rId37" Type="http://schemas.openxmlformats.org/officeDocument/2006/relationships/image" Target="../media/image95.png"/><Relationship Id="rId40" Type="http://schemas.microsoft.com/office/2007/relationships/hdphoto" Target="../media/hdphoto66.wdp"/><Relationship Id="rId45" Type="http://schemas.openxmlformats.org/officeDocument/2006/relationships/image" Target="../media/image99.png"/><Relationship Id="rId53" Type="http://schemas.openxmlformats.org/officeDocument/2006/relationships/image" Target="../media/image103.png"/><Relationship Id="rId58" Type="http://schemas.openxmlformats.org/officeDocument/2006/relationships/image" Target="../media/image106.png"/><Relationship Id="rId66" Type="http://schemas.openxmlformats.org/officeDocument/2006/relationships/image" Target="../media/image111.tif"/><Relationship Id="rId5" Type="http://schemas.microsoft.com/office/2007/relationships/hdphoto" Target="../media/hdphoto49.wdp"/><Relationship Id="rId61" Type="http://schemas.microsoft.com/office/2007/relationships/hdphoto" Target="../media/hdphoto76.wdp"/><Relationship Id="rId19" Type="http://schemas.openxmlformats.org/officeDocument/2006/relationships/image" Target="../media/image86.png"/><Relationship Id="rId14" Type="http://schemas.openxmlformats.org/officeDocument/2006/relationships/image" Target="../media/image83.png"/><Relationship Id="rId22" Type="http://schemas.microsoft.com/office/2007/relationships/hdphoto" Target="../media/hdphoto57.wdp"/><Relationship Id="rId27" Type="http://schemas.openxmlformats.org/officeDocument/2006/relationships/image" Target="../media/image90.png"/><Relationship Id="rId30" Type="http://schemas.microsoft.com/office/2007/relationships/hdphoto" Target="../media/hdphoto61.wdp"/><Relationship Id="rId35" Type="http://schemas.openxmlformats.org/officeDocument/2006/relationships/image" Target="../media/image94.png"/><Relationship Id="rId43" Type="http://schemas.openxmlformats.org/officeDocument/2006/relationships/image" Target="../media/image98.png"/><Relationship Id="rId48" Type="http://schemas.microsoft.com/office/2007/relationships/hdphoto" Target="../media/hdphoto70.wdp"/><Relationship Id="rId56" Type="http://schemas.microsoft.com/office/2007/relationships/hdphoto" Target="../media/hdphoto74.wdp"/><Relationship Id="rId64" Type="http://schemas.openxmlformats.org/officeDocument/2006/relationships/image" Target="../media/image110.png"/><Relationship Id="rId8" Type="http://schemas.openxmlformats.org/officeDocument/2006/relationships/image" Target="../media/image80.png"/><Relationship Id="rId51" Type="http://schemas.openxmlformats.org/officeDocument/2006/relationships/image" Target="../media/image102.png"/><Relationship Id="rId3" Type="http://schemas.microsoft.com/office/2007/relationships/hdphoto" Target="../media/hdphoto48.wdp"/><Relationship Id="rId12" Type="http://schemas.openxmlformats.org/officeDocument/2006/relationships/image" Target="../media/image82.png"/><Relationship Id="rId17" Type="http://schemas.microsoft.com/office/2007/relationships/hdphoto" Target="../media/hdphoto55.wdp"/><Relationship Id="rId25" Type="http://schemas.openxmlformats.org/officeDocument/2006/relationships/image" Target="../media/image89.png"/><Relationship Id="rId33" Type="http://schemas.openxmlformats.org/officeDocument/2006/relationships/image" Target="../media/image93.png"/><Relationship Id="rId38" Type="http://schemas.microsoft.com/office/2007/relationships/hdphoto" Target="../media/hdphoto65.wdp"/><Relationship Id="rId46" Type="http://schemas.microsoft.com/office/2007/relationships/hdphoto" Target="../media/hdphoto69.wdp"/><Relationship Id="rId59" Type="http://schemas.microsoft.com/office/2007/relationships/hdphoto" Target="../media/hdphoto75.wdp"/><Relationship Id="rId67" Type="http://schemas.openxmlformats.org/officeDocument/2006/relationships/image" Target="../media/image112.png"/><Relationship Id="rId20" Type="http://schemas.microsoft.com/office/2007/relationships/hdphoto" Target="../media/hdphoto56.wdp"/><Relationship Id="rId41" Type="http://schemas.openxmlformats.org/officeDocument/2006/relationships/image" Target="../media/image97.png"/><Relationship Id="rId54" Type="http://schemas.microsoft.com/office/2007/relationships/hdphoto" Target="../media/hdphoto73.wdp"/><Relationship Id="rId62" Type="http://schemas.openxmlformats.org/officeDocument/2006/relationships/image" Target="../media/image108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5" Type="http://schemas.microsoft.com/office/2007/relationships/hdphoto" Target="../media/hdphoto54.wdp"/><Relationship Id="rId23" Type="http://schemas.openxmlformats.org/officeDocument/2006/relationships/image" Target="../media/image88.png"/><Relationship Id="rId28" Type="http://schemas.microsoft.com/office/2007/relationships/hdphoto" Target="../media/hdphoto60.wdp"/><Relationship Id="rId36" Type="http://schemas.microsoft.com/office/2007/relationships/hdphoto" Target="../media/hdphoto64.wdp"/><Relationship Id="rId49" Type="http://schemas.openxmlformats.org/officeDocument/2006/relationships/image" Target="../media/image101.png"/><Relationship Id="rId57" Type="http://schemas.openxmlformats.org/officeDocument/2006/relationships/image" Target="../media/image105.tif"/><Relationship Id="rId10" Type="http://schemas.openxmlformats.org/officeDocument/2006/relationships/image" Target="../media/image81.png"/><Relationship Id="rId31" Type="http://schemas.openxmlformats.org/officeDocument/2006/relationships/image" Target="../media/image92.png"/><Relationship Id="rId44" Type="http://schemas.microsoft.com/office/2007/relationships/hdphoto" Target="../media/hdphoto68.wdp"/><Relationship Id="rId52" Type="http://schemas.microsoft.com/office/2007/relationships/hdphoto" Target="../media/hdphoto72.wdp"/><Relationship Id="rId60" Type="http://schemas.openxmlformats.org/officeDocument/2006/relationships/image" Target="../media/image107.png"/><Relationship Id="rId65" Type="http://schemas.microsoft.com/office/2007/relationships/hdphoto" Target="../media/hdphoto77.wdp"/><Relationship Id="rId4" Type="http://schemas.openxmlformats.org/officeDocument/2006/relationships/image" Target="../media/image78.png"/><Relationship Id="rId9" Type="http://schemas.microsoft.com/office/2007/relationships/hdphoto" Target="../media/hdphoto51.wdp"/><Relationship Id="rId13" Type="http://schemas.microsoft.com/office/2007/relationships/hdphoto" Target="../media/hdphoto53.wdp"/><Relationship Id="rId18" Type="http://schemas.openxmlformats.org/officeDocument/2006/relationships/image" Target="../media/image85.tif"/><Relationship Id="rId39" Type="http://schemas.openxmlformats.org/officeDocument/2006/relationships/image" Target="../media/image9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474" y="-429535"/>
            <a:ext cx="11694695" cy="7193341"/>
          </a:xfrm>
        </p:spPr>
      </p:pic>
      <p:sp>
        <p:nvSpPr>
          <p:cNvPr id="6" name="Rectangle 5"/>
          <p:cNvSpPr/>
          <p:nvPr/>
        </p:nvSpPr>
        <p:spPr>
          <a:xfrm>
            <a:off x="610607" y="-184666"/>
            <a:ext cx="2291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 Figure 1A</a:t>
            </a:r>
          </a:p>
        </p:txBody>
      </p:sp>
    </p:spTree>
    <p:extLst>
      <p:ext uri="{BB962C8B-B14F-4D97-AF65-F5344CB8AC3E}">
        <p14:creationId xmlns:p14="http://schemas.microsoft.com/office/powerpoint/2010/main" val="867208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EC92548-2FF1-4C6D-AF5C-7DE989B3A0FD}"/>
              </a:ext>
            </a:extLst>
          </p:cNvPr>
          <p:cNvSpPr/>
          <p:nvPr/>
        </p:nvSpPr>
        <p:spPr>
          <a:xfrm>
            <a:off x="94037" y="1835195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71966172-D658-43F4-9B96-A20996EE9F39}"/>
              </a:ext>
            </a:extLst>
          </p:cNvPr>
          <p:cNvSpPr/>
          <p:nvPr/>
        </p:nvSpPr>
        <p:spPr>
          <a:xfrm>
            <a:off x="-216005" y="3540593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7">
            <a:extLst>
              <a:ext uri="{FF2B5EF4-FFF2-40B4-BE49-F238E27FC236}">
                <a16:creationId xmlns:a16="http://schemas.microsoft.com/office/drawing/2014/main" id="{5E371A8C-72BF-4575-8657-C82FE6BD8371}"/>
              </a:ext>
            </a:extLst>
          </p:cNvPr>
          <p:cNvSpPr/>
          <p:nvPr/>
        </p:nvSpPr>
        <p:spPr>
          <a:xfrm>
            <a:off x="-2157" y="5174684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mCRP+ApoE4</a:t>
            </a:r>
          </a:p>
        </p:txBody>
      </p:sp>
      <p:sp>
        <p:nvSpPr>
          <p:cNvPr id="9" name="Rectangle 32">
            <a:extLst>
              <a:ext uri="{FF2B5EF4-FFF2-40B4-BE49-F238E27FC236}">
                <a16:creationId xmlns:a16="http://schemas.microsoft.com/office/drawing/2014/main" id="{000789BA-E8E1-4118-85EB-A1381703ABDB}"/>
              </a:ext>
            </a:extLst>
          </p:cNvPr>
          <p:cNvSpPr/>
          <p:nvPr/>
        </p:nvSpPr>
        <p:spPr>
          <a:xfrm>
            <a:off x="1454838" y="833871"/>
            <a:ext cx="1005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</a:p>
        </p:txBody>
      </p:sp>
      <p:sp>
        <p:nvSpPr>
          <p:cNvPr id="38" name="Rectangle 32">
            <a:extLst>
              <a:ext uri="{FF2B5EF4-FFF2-40B4-BE49-F238E27FC236}">
                <a16:creationId xmlns:a16="http://schemas.microsoft.com/office/drawing/2014/main" id="{E8DB0068-840B-488D-A350-25630BE67F89}"/>
              </a:ext>
            </a:extLst>
          </p:cNvPr>
          <p:cNvSpPr/>
          <p:nvPr/>
        </p:nvSpPr>
        <p:spPr>
          <a:xfrm>
            <a:off x="7020746" y="833871"/>
            <a:ext cx="1005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ApoE3 </a:t>
            </a:r>
          </a:p>
        </p:txBody>
      </p:sp>
      <p:sp>
        <p:nvSpPr>
          <p:cNvPr id="55" name="Rectangle 32">
            <a:extLst>
              <a:ext uri="{FF2B5EF4-FFF2-40B4-BE49-F238E27FC236}">
                <a16:creationId xmlns:a16="http://schemas.microsoft.com/office/drawing/2014/main" id="{E9D64EC6-5A46-460E-AC62-405144086180}"/>
              </a:ext>
            </a:extLst>
          </p:cNvPr>
          <p:cNvSpPr/>
          <p:nvPr/>
        </p:nvSpPr>
        <p:spPr>
          <a:xfrm>
            <a:off x="4344333" y="801341"/>
            <a:ext cx="1005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ApoE2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EF706DF-85AB-4495-8D3A-85DA23EED562}"/>
              </a:ext>
            </a:extLst>
          </p:cNvPr>
          <p:cNvSpPr/>
          <p:nvPr/>
        </p:nvSpPr>
        <p:spPr>
          <a:xfrm>
            <a:off x="11616852" y="1789583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6" name="Rectangle 37">
            <a:extLst>
              <a:ext uri="{FF2B5EF4-FFF2-40B4-BE49-F238E27FC236}">
                <a16:creationId xmlns:a16="http://schemas.microsoft.com/office/drawing/2014/main" id="{2E3F0AAE-7650-412E-B21E-3A138E111364}"/>
              </a:ext>
            </a:extLst>
          </p:cNvPr>
          <p:cNvSpPr/>
          <p:nvPr/>
        </p:nvSpPr>
        <p:spPr>
          <a:xfrm>
            <a:off x="11214708" y="3501690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37">
            <a:extLst>
              <a:ext uri="{FF2B5EF4-FFF2-40B4-BE49-F238E27FC236}">
                <a16:creationId xmlns:a16="http://schemas.microsoft.com/office/drawing/2014/main" id="{4306F64E-EBA9-4436-8CC5-B8445F73D223}"/>
              </a:ext>
            </a:extLst>
          </p:cNvPr>
          <p:cNvSpPr/>
          <p:nvPr/>
        </p:nvSpPr>
        <p:spPr>
          <a:xfrm>
            <a:off x="11548366" y="5134287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mCRP+ApoE2</a:t>
            </a:r>
          </a:p>
        </p:txBody>
      </p:sp>
      <p:sp>
        <p:nvSpPr>
          <p:cNvPr id="69" name="Rectangle 32">
            <a:extLst>
              <a:ext uri="{FF2B5EF4-FFF2-40B4-BE49-F238E27FC236}">
                <a16:creationId xmlns:a16="http://schemas.microsoft.com/office/drawing/2014/main" id="{20D096C7-21DC-48A8-8708-7A3E9DDAC824}"/>
              </a:ext>
            </a:extLst>
          </p:cNvPr>
          <p:cNvSpPr/>
          <p:nvPr/>
        </p:nvSpPr>
        <p:spPr>
          <a:xfrm>
            <a:off x="9733850" y="824768"/>
            <a:ext cx="1005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371A5F-602E-40B4-A3FF-116C4E597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43" y="1138814"/>
            <a:ext cx="2700154" cy="16441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2A9909-988C-413C-A9E5-57388C88F5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564" y="2860951"/>
            <a:ext cx="2700153" cy="16344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0E9917-AB25-43C0-B12F-A13CFC04460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096" y="4577065"/>
            <a:ext cx="2700152" cy="16344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5919273-84DF-42E8-8402-2572CB6E1C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157" y="1127627"/>
            <a:ext cx="2684269" cy="16344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D26F20-D32D-45D8-85F7-5EC2C5C5646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156" y="2852733"/>
            <a:ext cx="2684269" cy="163443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6EEB38C-C3AF-4DAF-ADBC-94CFDAAA508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330" y="2849152"/>
            <a:ext cx="2663654" cy="16218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4424A23-1D29-4439-8D88-46229515669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330" y="1127627"/>
            <a:ext cx="2663654" cy="16218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56A8D8E-7700-40B4-81AB-9E2745F55CB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788" y="4589616"/>
            <a:ext cx="2663655" cy="162188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B512327-341F-4EA6-9419-ABE52747408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30" y="1143948"/>
            <a:ext cx="2700153" cy="164410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B5F0F38-DF93-49B1-A3A6-9C9F83436E2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72" y="2860951"/>
            <a:ext cx="2700153" cy="164410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F36F724-E445-4F6B-9133-137DA8C3AFF5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10" y="4567126"/>
            <a:ext cx="2684268" cy="163443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279E2D4-5C8C-466C-AA59-F8646F8003A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04" y="4577065"/>
            <a:ext cx="2684268" cy="16344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FE58A7-13F1-4A7A-AACF-034AD63D4D72}"/>
              </a:ext>
            </a:extLst>
          </p:cNvPr>
          <p:cNvSpPr txBox="1"/>
          <p:nvPr/>
        </p:nvSpPr>
        <p:spPr>
          <a:xfrm>
            <a:off x="404037" y="350874"/>
            <a:ext cx="22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 Figure 3D</a:t>
            </a:r>
          </a:p>
        </p:txBody>
      </p:sp>
    </p:spTree>
    <p:extLst>
      <p:ext uri="{BB962C8B-B14F-4D97-AF65-F5344CB8AC3E}">
        <p14:creationId xmlns:p14="http://schemas.microsoft.com/office/powerpoint/2010/main" val="260418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963" y="52388"/>
            <a:ext cx="9317037" cy="6805612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169630-8B22-4475-A063-C65EB6A76345}"/>
              </a:ext>
            </a:extLst>
          </p:cNvPr>
          <p:cNvSpPr/>
          <p:nvPr/>
        </p:nvSpPr>
        <p:spPr>
          <a:xfrm>
            <a:off x="610607" y="368227"/>
            <a:ext cx="228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Supplement Figure 1B</a:t>
            </a:r>
          </a:p>
        </p:txBody>
      </p:sp>
    </p:spTree>
    <p:extLst>
      <p:ext uri="{BB962C8B-B14F-4D97-AF65-F5344CB8AC3E}">
        <p14:creationId xmlns:p14="http://schemas.microsoft.com/office/powerpoint/2010/main" val="1723889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42E587-F6EA-446E-B090-32CBFDF25754}"/>
              </a:ext>
            </a:extLst>
          </p:cNvPr>
          <p:cNvSpPr/>
          <p:nvPr/>
        </p:nvSpPr>
        <p:spPr>
          <a:xfrm>
            <a:off x="3599092" y="36752"/>
            <a:ext cx="5469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CD31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DC4A263C-2663-4EB3-8C6B-DFBDFD124658}"/>
              </a:ext>
            </a:extLst>
          </p:cNvPr>
          <p:cNvSpPr/>
          <p:nvPr/>
        </p:nvSpPr>
        <p:spPr>
          <a:xfrm>
            <a:off x="2210294" y="46973"/>
            <a:ext cx="607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LIMA1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2A506FAD-3498-48E6-98B3-1D271A143F02}"/>
              </a:ext>
            </a:extLst>
          </p:cNvPr>
          <p:cNvSpPr/>
          <p:nvPr/>
        </p:nvSpPr>
        <p:spPr>
          <a:xfrm>
            <a:off x="4990563" y="23092"/>
            <a:ext cx="62217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C92548-2FF1-4C6D-AF5C-7DE989B3A0FD}"/>
              </a:ext>
            </a:extLst>
          </p:cNvPr>
          <p:cNvSpPr/>
          <p:nvPr/>
        </p:nvSpPr>
        <p:spPr>
          <a:xfrm>
            <a:off x="1224520" y="690094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71966172-D658-43F4-9B96-A20996EE9F39}"/>
              </a:ext>
            </a:extLst>
          </p:cNvPr>
          <p:cNvSpPr/>
          <p:nvPr/>
        </p:nvSpPr>
        <p:spPr>
          <a:xfrm>
            <a:off x="914478" y="1669934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66DA156-8E46-4D8B-8ABF-F7FDB82E98FE}"/>
              </a:ext>
            </a:extLst>
          </p:cNvPr>
          <p:cNvCxnSpPr>
            <a:cxnSpLocks/>
          </p:cNvCxnSpPr>
          <p:nvPr/>
        </p:nvCxnSpPr>
        <p:spPr>
          <a:xfrm flipV="1">
            <a:off x="1187825" y="875898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32">
            <a:extLst>
              <a:ext uri="{FF2B5EF4-FFF2-40B4-BE49-F238E27FC236}">
                <a16:creationId xmlns:a16="http://schemas.microsoft.com/office/drawing/2014/main" id="{000789BA-E8E1-4118-85EB-A1381703ABDB}"/>
              </a:ext>
            </a:extLst>
          </p:cNvPr>
          <p:cNvSpPr/>
          <p:nvPr/>
        </p:nvSpPr>
        <p:spPr>
          <a:xfrm rot="16200000">
            <a:off x="538202" y="1918629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2369738-969B-40B4-88B7-6BAA79559D32}"/>
              </a:ext>
            </a:extLst>
          </p:cNvPr>
          <p:cNvSpPr/>
          <p:nvPr/>
        </p:nvSpPr>
        <p:spPr>
          <a:xfrm>
            <a:off x="7779582" y="7316"/>
            <a:ext cx="5469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CD31</a:t>
            </a:r>
          </a:p>
        </p:txBody>
      </p:sp>
      <p:sp>
        <p:nvSpPr>
          <p:cNvPr id="49" name="Rectangle 32">
            <a:extLst>
              <a:ext uri="{FF2B5EF4-FFF2-40B4-BE49-F238E27FC236}">
                <a16:creationId xmlns:a16="http://schemas.microsoft.com/office/drawing/2014/main" id="{AC76A950-B944-4D95-AAA5-E0C34D4DC22F}"/>
              </a:ext>
            </a:extLst>
          </p:cNvPr>
          <p:cNvSpPr/>
          <p:nvPr/>
        </p:nvSpPr>
        <p:spPr>
          <a:xfrm>
            <a:off x="6465486" y="8572"/>
            <a:ext cx="607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LIMA1</a:t>
            </a: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7E133E5D-FF11-414B-9193-5DE0E1B5FED4}"/>
              </a:ext>
            </a:extLst>
          </p:cNvPr>
          <p:cNvSpPr/>
          <p:nvPr/>
        </p:nvSpPr>
        <p:spPr>
          <a:xfrm>
            <a:off x="9255650" y="29031"/>
            <a:ext cx="60785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EF706DF-85AB-4495-8D3A-85DA23EED562}"/>
              </a:ext>
            </a:extLst>
          </p:cNvPr>
          <p:cNvSpPr/>
          <p:nvPr/>
        </p:nvSpPr>
        <p:spPr>
          <a:xfrm>
            <a:off x="10266181" y="717126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6" name="Rectangle 37">
            <a:extLst>
              <a:ext uri="{FF2B5EF4-FFF2-40B4-BE49-F238E27FC236}">
                <a16:creationId xmlns:a16="http://schemas.microsoft.com/office/drawing/2014/main" id="{2E3F0AAE-7650-412E-B21E-3A138E111364}"/>
              </a:ext>
            </a:extLst>
          </p:cNvPr>
          <p:cNvSpPr/>
          <p:nvPr/>
        </p:nvSpPr>
        <p:spPr>
          <a:xfrm>
            <a:off x="9947174" y="1696966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1960423-7F11-4FE9-BFCE-9512EE97E08D}"/>
              </a:ext>
            </a:extLst>
          </p:cNvPr>
          <p:cNvCxnSpPr>
            <a:cxnSpLocks/>
          </p:cNvCxnSpPr>
          <p:nvPr/>
        </p:nvCxnSpPr>
        <p:spPr>
          <a:xfrm flipV="1">
            <a:off x="10874948" y="902930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32">
            <a:extLst>
              <a:ext uri="{FF2B5EF4-FFF2-40B4-BE49-F238E27FC236}">
                <a16:creationId xmlns:a16="http://schemas.microsoft.com/office/drawing/2014/main" id="{20D096C7-21DC-48A8-8708-7A3E9DDAC824}"/>
              </a:ext>
            </a:extLst>
          </p:cNvPr>
          <p:cNvSpPr/>
          <p:nvPr/>
        </p:nvSpPr>
        <p:spPr>
          <a:xfrm rot="16200000">
            <a:off x="10446993" y="1945661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3F675E1-EEC2-FE50-0F15-3E7BBD1517C6}"/>
              </a:ext>
            </a:extLst>
          </p:cNvPr>
          <p:cNvSpPr/>
          <p:nvPr/>
        </p:nvSpPr>
        <p:spPr>
          <a:xfrm>
            <a:off x="1224520" y="3922771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71" name="Rectangle 37">
            <a:extLst>
              <a:ext uri="{FF2B5EF4-FFF2-40B4-BE49-F238E27FC236}">
                <a16:creationId xmlns:a16="http://schemas.microsoft.com/office/drawing/2014/main" id="{66CB892E-94A2-48CE-D2E6-09EA3DD01612}"/>
              </a:ext>
            </a:extLst>
          </p:cNvPr>
          <p:cNvSpPr/>
          <p:nvPr/>
        </p:nvSpPr>
        <p:spPr>
          <a:xfrm>
            <a:off x="914478" y="4902611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9642491-721B-EC2B-D502-7035ECD25219}"/>
              </a:ext>
            </a:extLst>
          </p:cNvPr>
          <p:cNvCxnSpPr>
            <a:cxnSpLocks/>
          </p:cNvCxnSpPr>
          <p:nvPr/>
        </p:nvCxnSpPr>
        <p:spPr>
          <a:xfrm flipV="1">
            <a:off x="1187825" y="4108575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32">
            <a:extLst>
              <a:ext uri="{FF2B5EF4-FFF2-40B4-BE49-F238E27FC236}">
                <a16:creationId xmlns:a16="http://schemas.microsoft.com/office/drawing/2014/main" id="{AD8DD41B-FC8D-8438-E8C0-82A700C05AD7}"/>
              </a:ext>
            </a:extLst>
          </p:cNvPr>
          <p:cNvSpPr/>
          <p:nvPr/>
        </p:nvSpPr>
        <p:spPr>
          <a:xfrm rot="16200000">
            <a:off x="538202" y="5151306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ApoE3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6E9A058-D07A-C3F4-2A6E-949F9438ABB6}"/>
              </a:ext>
            </a:extLst>
          </p:cNvPr>
          <p:cNvSpPr/>
          <p:nvPr/>
        </p:nvSpPr>
        <p:spPr>
          <a:xfrm>
            <a:off x="10242838" y="3959106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76" name="Rectangle 37">
            <a:extLst>
              <a:ext uri="{FF2B5EF4-FFF2-40B4-BE49-F238E27FC236}">
                <a16:creationId xmlns:a16="http://schemas.microsoft.com/office/drawing/2014/main" id="{EF2AAD05-DAEC-1A68-6126-161A559C6E71}"/>
              </a:ext>
            </a:extLst>
          </p:cNvPr>
          <p:cNvSpPr/>
          <p:nvPr/>
        </p:nvSpPr>
        <p:spPr>
          <a:xfrm>
            <a:off x="9941761" y="4938946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3E47683-43F1-AD53-8BDB-8A95465BBF56}"/>
              </a:ext>
            </a:extLst>
          </p:cNvPr>
          <p:cNvCxnSpPr>
            <a:cxnSpLocks/>
          </p:cNvCxnSpPr>
          <p:nvPr/>
        </p:nvCxnSpPr>
        <p:spPr>
          <a:xfrm flipV="1">
            <a:off x="10860570" y="4144910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32">
            <a:extLst>
              <a:ext uri="{FF2B5EF4-FFF2-40B4-BE49-F238E27FC236}">
                <a16:creationId xmlns:a16="http://schemas.microsoft.com/office/drawing/2014/main" id="{2F68C1EA-B1D8-BBC8-BE44-FFD4854D3C6E}"/>
              </a:ext>
            </a:extLst>
          </p:cNvPr>
          <p:cNvSpPr/>
          <p:nvPr/>
        </p:nvSpPr>
        <p:spPr>
          <a:xfrm rot="16200000">
            <a:off x="10432615" y="5187641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pic>
        <p:nvPicPr>
          <p:cNvPr id="81" name="Picture 80">
            <a:extLst>
              <a:ext uri="{FF2B5EF4-FFF2-40B4-BE49-F238E27FC236}">
                <a16:creationId xmlns:a16="http://schemas.microsoft.com/office/drawing/2014/main" id="{ADEA641A-AEEF-B343-86D9-EFA33D9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6751" y="259988"/>
            <a:ext cx="1324841" cy="996826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B21E6E57-A4A8-6E98-B11E-F5B56FC499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870" y="259989"/>
            <a:ext cx="1308939" cy="990172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422FA840-AA75-9B1D-8FDA-92CC4B0D3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6883" y="247137"/>
            <a:ext cx="1308939" cy="1003930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444D7A92-E5DF-96EF-2DF2-82EFD317B8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6531" y="1278824"/>
            <a:ext cx="1330665" cy="106736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F159BD09-E005-36D1-7931-025BFAFCF9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9507" y="1281891"/>
            <a:ext cx="1301491" cy="1067365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A2C9DAAE-DDA4-C233-A8B8-6E9E50DC5D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8203" y="1291402"/>
            <a:ext cx="1301709" cy="1054291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3BA4A0BA-07B6-5301-0D62-2DFC73B263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46062" y="2375474"/>
            <a:ext cx="1325529" cy="1016261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C5805C12-C707-C78C-DBD1-09F3117570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4150" y="2373658"/>
            <a:ext cx="1301282" cy="102673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EC2AFE87-D793-B9D0-6808-45A7FDF57B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8405" y="2379781"/>
            <a:ext cx="1304513" cy="1021500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C0952144-D024-A1E7-1338-BF312A4FD96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12283" y="233187"/>
            <a:ext cx="1332931" cy="102096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C4A27EC-25F4-D83F-905D-DFB7DD43B54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95485" y="237529"/>
            <a:ext cx="1359523" cy="1011294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572A6A4-4A61-05F0-7836-6083C3E691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13713" y="254412"/>
            <a:ext cx="1324806" cy="990069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1FC030-8C94-61B7-87BA-4BB38354A32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05613" y="1289500"/>
            <a:ext cx="1346643" cy="100937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FC399092-DC11-47F9-8052-28117FF06EE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07809" y="1289160"/>
            <a:ext cx="1346643" cy="1013882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A5D7BB86-5C41-617F-11F7-3A1CF53D437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22195" y="1296503"/>
            <a:ext cx="1334758" cy="1015827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75909DD4-2F39-40EA-B350-C33B954EDEF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88419" y="2331610"/>
            <a:ext cx="1383368" cy="1044256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0CA7FE53-9C65-2A1B-F528-CCDE4165F19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21842" y="2345847"/>
            <a:ext cx="1332160" cy="1013264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91D719EC-9164-65D4-FE2F-2E0AD695DA2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7124" y="2349056"/>
            <a:ext cx="1337985" cy="1009896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E11BF877-CAD5-9A60-AAA1-CD76929F547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3714" y="3533577"/>
            <a:ext cx="1332723" cy="984634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46717EE4-F480-6D12-F4C6-CB571870F030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7764" y="3528586"/>
            <a:ext cx="1308574" cy="991497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E1B94724-72F4-2D84-F1B8-E841CD6A005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9703" y="3540252"/>
            <a:ext cx="1311025" cy="990144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43433BB2-5CEA-C7F8-5E8F-1E1D8AAFAFC7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4966" y="5595052"/>
            <a:ext cx="1308576" cy="1029505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5DD10290-9FA6-1828-CC7D-35CF0997714D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98661" y="5592482"/>
            <a:ext cx="1311024" cy="1018999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BA92C697-1DAF-A17F-A22A-881231CDA09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4493" y="4555402"/>
            <a:ext cx="1329492" cy="1005944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AA924FBD-E67E-B00F-B5A6-545D186223B9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6114" y="4554131"/>
            <a:ext cx="1311844" cy="1005943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6E7F34A-920C-4045-3784-BA654027151B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5860" y="4564943"/>
            <a:ext cx="1311843" cy="994176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0C297CF1-9D9A-F6E1-457B-82006BBD9E50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096648" y="3534638"/>
            <a:ext cx="1355608" cy="986150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5AD16AF6-4028-1373-51D8-C88E08FA690E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1871" y="3521640"/>
            <a:ext cx="1346644" cy="983743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54E7C9CA-A598-276D-3A80-47D5D9B9CA6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8242" y="3511430"/>
            <a:ext cx="1336868" cy="990069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308C54E3-5BF5-E444-4EFF-2C21779D492D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2382" y="5615707"/>
            <a:ext cx="1351733" cy="1050761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763F1846-C0BF-2119-2FAE-6CF9920D829D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4461" y="5610349"/>
            <a:ext cx="1351725" cy="1024191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BA8EC698-B2F9-3CA5-4BFC-6C47C21A8248}"/>
              </a:ext>
            </a:extLst>
      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7490086" y="5615489"/>
            <a:ext cx="1349114" cy="1038417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06997D99-C5ED-9B58-3A27-4789A02BB1B7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092382" y="4553670"/>
            <a:ext cx="1359874" cy="1012960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B4A3AE03-4FCD-4993-1D2F-6D2E9E8792A6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05377" y="4548341"/>
            <a:ext cx="1343138" cy="1005943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0864B0A4-9CB7-BD3F-D14C-127D2693CFE0}"/>
              </a:ext>
            </a:extLst>
      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918387" y="4560637"/>
            <a:ext cx="1328272" cy="979807"/>
          </a:xfrm>
          <a:prstGeom prst="rect">
            <a:avLst/>
          </a:prstGeom>
        </p:spPr>
      </p:pic>
      <p:pic>
        <p:nvPicPr>
          <p:cNvPr id="14" name="Picture 13" descr="A picture containing green&#10;&#10;Description automatically generated">
            <a:extLst>
              <a:ext uri="{FF2B5EF4-FFF2-40B4-BE49-F238E27FC236}">
                <a16:creationId xmlns:a16="http://schemas.microsoft.com/office/drawing/2014/main" id="{97536F83-D8A5-1DA0-937E-C2FF5BF1A86E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188" y="5589651"/>
            <a:ext cx="1351225" cy="10295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355A72B-C47E-0BAF-BACC-9BC1FFC335D4}"/>
              </a:ext>
            </a:extLst>
          </p:cNvPr>
          <p:cNvSpPr txBox="1"/>
          <p:nvPr/>
        </p:nvSpPr>
        <p:spPr>
          <a:xfrm>
            <a:off x="265814" y="203039"/>
            <a:ext cx="144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 Figure 2A</a:t>
            </a:r>
          </a:p>
        </p:txBody>
      </p:sp>
      <p:sp>
        <p:nvSpPr>
          <p:cNvPr id="13" name="Rectangle 37">
            <a:extLst>
              <a:ext uri="{FF2B5EF4-FFF2-40B4-BE49-F238E27FC236}">
                <a16:creationId xmlns:a16="http://schemas.microsoft.com/office/drawing/2014/main" id="{A924D6B6-CD63-C2A8-C766-90C4DE1534DA}"/>
              </a:ext>
            </a:extLst>
          </p:cNvPr>
          <p:cNvSpPr/>
          <p:nvPr/>
        </p:nvSpPr>
        <p:spPr>
          <a:xfrm>
            <a:off x="1196174" y="2670443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17" name="Rectangle 37">
            <a:extLst>
              <a:ext uri="{FF2B5EF4-FFF2-40B4-BE49-F238E27FC236}">
                <a16:creationId xmlns:a16="http://schemas.microsoft.com/office/drawing/2014/main" id="{FCAF2679-D784-DED4-3143-11B8585FC2D2}"/>
              </a:ext>
            </a:extLst>
          </p:cNvPr>
          <p:cNvSpPr/>
          <p:nvPr/>
        </p:nvSpPr>
        <p:spPr>
          <a:xfrm>
            <a:off x="10195459" y="2689545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18" name="Rectangle 37">
            <a:extLst>
              <a:ext uri="{FF2B5EF4-FFF2-40B4-BE49-F238E27FC236}">
                <a16:creationId xmlns:a16="http://schemas.microsoft.com/office/drawing/2014/main" id="{A8B9DE8F-12C7-1E21-26AA-7704C18B45D8}"/>
              </a:ext>
            </a:extLst>
          </p:cNvPr>
          <p:cNvSpPr/>
          <p:nvPr/>
        </p:nvSpPr>
        <p:spPr>
          <a:xfrm>
            <a:off x="1181006" y="5934971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19" name="Rectangle 37">
            <a:extLst>
              <a:ext uri="{FF2B5EF4-FFF2-40B4-BE49-F238E27FC236}">
                <a16:creationId xmlns:a16="http://schemas.microsoft.com/office/drawing/2014/main" id="{D2CD47DE-D84B-2338-504A-F066EDAE41E1}"/>
              </a:ext>
            </a:extLst>
          </p:cNvPr>
          <p:cNvSpPr/>
          <p:nvPr/>
        </p:nvSpPr>
        <p:spPr>
          <a:xfrm>
            <a:off x="10216697" y="5956114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ApoE2+mCRP</a:t>
            </a:r>
          </a:p>
        </p:txBody>
      </p:sp>
    </p:spTree>
    <p:extLst>
      <p:ext uri="{BB962C8B-B14F-4D97-AF65-F5344CB8AC3E}">
        <p14:creationId xmlns:p14="http://schemas.microsoft.com/office/powerpoint/2010/main" val="251728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66C028-4C73-8499-2AC1-C8514B2E3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79" y="1726135"/>
            <a:ext cx="8766905" cy="26468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AC2F46-2136-E564-647F-3AC163FE1502}"/>
              </a:ext>
            </a:extLst>
          </p:cNvPr>
          <p:cNvSpPr txBox="1"/>
          <p:nvPr/>
        </p:nvSpPr>
        <p:spPr>
          <a:xfrm rot="16200000">
            <a:off x="76761" y="2910749"/>
            <a:ext cx="2437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CD31 /DAPI</a:t>
            </a:r>
          </a:p>
        </p:txBody>
      </p:sp>
      <p:sp>
        <p:nvSpPr>
          <p:cNvPr id="48" name="Rectangle 32">
            <a:extLst>
              <a:ext uri="{FF2B5EF4-FFF2-40B4-BE49-F238E27FC236}">
                <a16:creationId xmlns:a16="http://schemas.microsoft.com/office/drawing/2014/main" id="{01EA9C9D-3623-BA58-DF0A-6D9D8B32C644}"/>
              </a:ext>
            </a:extLst>
          </p:cNvPr>
          <p:cNvSpPr/>
          <p:nvPr/>
        </p:nvSpPr>
        <p:spPr>
          <a:xfrm>
            <a:off x="1331170" y="1627513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49" name="Rectangle 32">
            <a:extLst>
              <a:ext uri="{FF2B5EF4-FFF2-40B4-BE49-F238E27FC236}">
                <a16:creationId xmlns:a16="http://schemas.microsoft.com/office/drawing/2014/main" id="{EB975D2E-9684-AEB2-ABF5-696D4047AD87}"/>
              </a:ext>
            </a:extLst>
          </p:cNvPr>
          <p:cNvSpPr/>
          <p:nvPr/>
        </p:nvSpPr>
        <p:spPr>
          <a:xfrm>
            <a:off x="1331170" y="2131520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1DE0A28E-C5F3-627D-0B28-7C8B72724DC6}"/>
              </a:ext>
            </a:extLst>
          </p:cNvPr>
          <p:cNvSpPr/>
          <p:nvPr/>
        </p:nvSpPr>
        <p:spPr>
          <a:xfrm>
            <a:off x="1331171" y="2624585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26FF3501-1CB0-5AC1-AA03-679ED1AFB9A3}"/>
              </a:ext>
            </a:extLst>
          </p:cNvPr>
          <p:cNvSpPr/>
          <p:nvPr/>
        </p:nvSpPr>
        <p:spPr>
          <a:xfrm>
            <a:off x="1331171" y="3117645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52" name="Rectangle 32">
            <a:extLst>
              <a:ext uri="{FF2B5EF4-FFF2-40B4-BE49-F238E27FC236}">
                <a16:creationId xmlns:a16="http://schemas.microsoft.com/office/drawing/2014/main" id="{C2D6ADDB-9F93-1DEF-17B1-10469FE61D29}"/>
              </a:ext>
            </a:extLst>
          </p:cNvPr>
          <p:cNvSpPr/>
          <p:nvPr/>
        </p:nvSpPr>
        <p:spPr>
          <a:xfrm>
            <a:off x="1331172" y="3628638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53" name="Rectangle 32">
            <a:extLst>
              <a:ext uri="{FF2B5EF4-FFF2-40B4-BE49-F238E27FC236}">
                <a16:creationId xmlns:a16="http://schemas.microsoft.com/office/drawing/2014/main" id="{F5679816-17B1-9760-3F90-CDFC8EBBE4AB}"/>
              </a:ext>
            </a:extLst>
          </p:cNvPr>
          <p:cNvSpPr/>
          <p:nvPr/>
        </p:nvSpPr>
        <p:spPr>
          <a:xfrm>
            <a:off x="1331170" y="4130661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907F14E-E2BE-3196-7F96-129546C2E573}"/>
              </a:ext>
            </a:extLst>
          </p:cNvPr>
          <p:cNvGrpSpPr/>
          <p:nvPr/>
        </p:nvGrpSpPr>
        <p:grpSpPr>
          <a:xfrm>
            <a:off x="8724350" y="2245878"/>
            <a:ext cx="691171" cy="84956"/>
            <a:chOff x="6526181" y="2227967"/>
            <a:chExt cx="1268427" cy="87473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C83E7C09-D8E6-8859-2B9F-124ECEFEBAD2}"/>
                </a:ext>
              </a:extLst>
            </p:cNvPr>
            <p:cNvCxnSpPr/>
            <p:nvPr/>
          </p:nvCxnSpPr>
          <p:spPr>
            <a:xfrm>
              <a:off x="6526181" y="2228581"/>
              <a:ext cx="126842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4B29889-1AB1-ECFB-4C4A-81A625F8AF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4953" y="2230460"/>
              <a:ext cx="0" cy="849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9FF858C1-04D9-B938-4120-74D701AD9C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0816" y="2227967"/>
              <a:ext cx="0" cy="841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52AF481F-220E-897A-714C-2CB4D2FA4D68}"/>
              </a:ext>
            </a:extLst>
          </p:cNvPr>
          <p:cNvSpPr txBox="1"/>
          <p:nvPr/>
        </p:nvSpPr>
        <p:spPr>
          <a:xfrm>
            <a:off x="8872753" y="2037405"/>
            <a:ext cx="412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0794595D-6F96-38B5-BE81-AEBDABF1370C}"/>
              </a:ext>
            </a:extLst>
          </p:cNvPr>
          <p:cNvSpPr/>
          <p:nvPr/>
        </p:nvSpPr>
        <p:spPr>
          <a:xfrm>
            <a:off x="710094" y="5210773"/>
            <a:ext cx="12127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 protein</a:t>
            </a:r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9ED4030E-9877-5D79-4EF9-199FDA874E85}"/>
              </a:ext>
            </a:extLst>
          </p:cNvPr>
          <p:cNvSpPr/>
          <p:nvPr/>
        </p:nvSpPr>
        <p:spPr>
          <a:xfrm>
            <a:off x="721084" y="5488526"/>
            <a:ext cx="11827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 protein</a:t>
            </a:r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3B30D279-5BC0-B151-B3A1-6FE3C872ED42}"/>
              </a:ext>
            </a:extLst>
          </p:cNvPr>
          <p:cNvSpPr/>
          <p:nvPr/>
        </p:nvSpPr>
        <p:spPr>
          <a:xfrm>
            <a:off x="851280" y="4932448"/>
            <a:ext cx="8937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2">
            <a:extLst>
              <a:ext uri="{FF2B5EF4-FFF2-40B4-BE49-F238E27FC236}">
                <a16:creationId xmlns:a16="http://schemas.microsoft.com/office/drawing/2014/main" id="{7A0BE6B0-BF31-1E63-9563-03C45DAF70C8}"/>
              </a:ext>
            </a:extLst>
          </p:cNvPr>
          <p:cNvSpPr/>
          <p:nvPr/>
        </p:nvSpPr>
        <p:spPr>
          <a:xfrm>
            <a:off x="597123" y="4355776"/>
            <a:ext cx="132409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i.P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Treatment</a:t>
            </a:r>
          </a:p>
        </p:txBody>
      </p:sp>
      <p:sp>
        <p:nvSpPr>
          <p:cNvPr id="12" name="Rectangle 37">
            <a:extLst>
              <a:ext uri="{FF2B5EF4-FFF2-40B4-BE49-F238E27FC236}">
                <a16:creationId xmlns:a16="http://schemas.microsoft.com/office/drawing/2014/main" id="{4107B1EB-E526-E111-F62F-F43207365039}"/>
              </a:ext>
            </a:extLst>
          </p:cNvPr>
          <p:cNvSpPr/>
          <p:nvPr/>
        </p:nvSpPr>
        <p:spPr>
          <a:xfrm>
            <a:off x="851280" y="4656223"/>
            <a:ext cx="8937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cxnSp>
        <p:nvCxnSpPr>
          <p:cNvPr id="13" name="直接连接符 9">
            <a:extLst>
              <a:ext uri="{FF2B5EF4-FFF2-40B4-BE49-F238E27FC236}">
                <a16:creationId xmlns:a16="http://schemas.microsoft.com/office/drawing/2014/main" id="{E5DF77A9-FF58-B26D-BABE-27BA86248989}"/>
              </a:ext>
            </a:extLst>
          </p:cNvPr>
          <p:cNvCxnSpPr>
            <a:cxnSpLocks/>
          </p:cNvCxnSpPr>
          <p:nvPr/>
        </p:nvCxnSpPr>
        <p:spPr>
          <a:xfrm>
            <a:off x="792705" y="4607861"/>
            <a:ext cx="9442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EECA30D-3B9E-BE77-A367-71BC40B96A7B}"/>
              </a:ext>
            </a:extLst>
          </p:cNvPr>
          <p:cNvSpPr/>
          <p:nvPr/>
        </p:nvSpPr>
        <p:spPr>
          <a:xfrm>
            <a:off x="9702586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6188B9-2756-4555-D894-468BB3DA5E3D}"/>
              </a:ext>
            </a:extLst>
          </p:cNvPr>
          <p:cNvSpPr/>
          <p:nvPr/>
        </p:nvSpPr>
        <p:spPr>
          <a:xfrm>
            <a:off x="9702586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83931A6-05D9-25B1-02F2-932C232EC2D8}"/>
              </a:ext>
            </a:extLst>
          </p:cNvPr>
          <p:cNvSpPr/>
          <p:nvPr/>
        </p:nvSpPr>
        <p:spPr>
          <a:xfrm>
            <a:off x="9702586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6C8C62-A4D6-42FF-CC33-4D1D89E6E445}"/>
              </a:ext>
            </a:extLst>
          </p:cNvPr>
          <p:cNvSpPr/>
          <p:nvPr/>
        </p:nvSpPr>
        <p:spPr>
          <a:xfrm>
            <a:off x="9702586" y="54753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8" name="Rectangle 32">
            <a:extLst>
              <a:ext uri="{FF2B5EF4-FFF2-40B4-BE49-F238E27FC236}">
                <a16:creationId xmlns:a16="http://schemas.microsoft.com/office/drawing/2014/main" id="{15577AD6-DDB1-2FBD-85FE-56F1CD3E0C37}"/>
              </a:ext>
            </a:extLst>
          </p:cNvPr>
          <p:cNvSpPr/>
          <p:nvPr/>
        </p:nvSpPr>
        <p:spPr>
          <a:xfrm>
            <a:off x="2332541" y="5830970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直接连接符 9">
            <a:extLst>
              <a:ext uri="{FF2B5EF4-FFF2-40B4-BE49-F238E27FC236}">
                <a16:creationId xmlns:a16="http://schemas.microsoft.com/office/drawing/2014/main" id="{683432D5-AD3C-090D-8DBE-F015BA5D83DA}"/>
              </a:ext>
            </a:extLst>
          </p:cNvPr>
          <p:cNvCxnSpPr>
            <a:cxnSpLocks/>
          </p:cNvCxnSpPr>
          <p:nvPr/>
        </p:nvCxnSpPr>
        <p:spPr>
          <a:xfrm>
            <a:off x="2202902" y="5854118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E92E781-639F-7367-D103-EB0253B69EA4}"/>
              </a:ext>
            </a:extLst>
          </p:cNvPr>
          <p:cNvSpPr/>
          <p:nvPr/>
        </p:nvSpPr>
        <p:spPr>
          <a:xfrm>
            <a:off x="1920661" y="48467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133C17B-6EB8-9C95-4637-E503CC7CDE1A}"/>
              </a:ext>
            </a:extLst>
          </p:cNvPr>
          <p:cNvSpPr/>
          <p:nvPr/>
        </p:nvSpPr>
        <p:spPr>
          <a:xfrm>
            <a:off x="1920661" y="45800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E43FD3D-F18B-D985-BB45-357414FA5A74}"/>
              </a:ext>
            </a:extLst>
          </p:cNvPr>
          <p:cNvSpPr/>
          <p:nvPr/>
        </p:nvSpPr>
        <p:spPr>
          <a:xfrm>
            <a:off x="1920661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469258-2A03-0CBA-2445-1AA24F3FEECB}"/>
              </a:ext>
            </a:extLst>
          </p:cNvPr>
          <p:cNvSpPr/>
          <p:nvPr/>
        </p:nvSpPr>
        <p:spPr>
          <a:xfrm>
            <a:off x="192066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41F88AB-5E68-1C8D-2032-FFDD25B5409A}"/>
              </a:ext>
            </a:extLst>
          </p:cNvPr>
          <p:cNvSpPr/>
          <p:nvPr/>
        </p:nvSpPr>
        <p:spPr>
          <a:xfrm>
            <a:off x="2530261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3145FD-6E50-89D8-F16B-EEDEABD230B0}"/>
              </a:ext>
            </a:extLst>
          </p:cNvPr>
          <p:cNvSpPr/>
          <p:nvPr/>
        </p:nvSpPr>
        <p:spPr>
          <a:xfrm>
            <a:off x="2530261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7B459A0-0234-740F-F663-46DCD0118477}"/>
              </a:ext>
            </a:extLst>
          </p:cNvPr>
          <p:cNvSpPr/>
          <p:nvPr/>
        </p:nvSpPr>
        <p:spPr>
          <a:xfrm>
            <a:off x="2530261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632ACD-FC61-7144-7F7E-AF51F8967CB4}"/>
              </a:ext>
            </a:extLst>
          </p:cNvPr>
          <p:cNvSpPr/>
          <p:nvPr/>
        </p:nvSpPr>
        <p:spPr>
          <a:xfrm>
            <a:off x="253026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CBB27E-8AC4-04A4-2D6F-F687E6E47096}"/>
              </a:ext>
            </a:extLst>
          </p:cNvPr>
          <p:cNvSpPr/>
          <p:nvPr/>
        </p:nvSpPr>
        <p:spPr>
          <a:xfrm>
            <a:off x="3120811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8910AB9-8E26-0575-3A90-C38D42912E08}"/>
              </a:ext>
            </a:extLst>
          </p:cNvPr>
          <p:cNvSpPr/>
          <p:nvPr/>
        </p:nvSpPr>
        <p:spPr>
          <a:xfrm>
            <a:off x="3120811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23D8B8-AED4-D62E-2DFC-A8C71131F224}"/>
              </a:ext>
            </a:extLst>
          </p:cNvPr>
          <p:cNvSpPr/>
          <p:nvPr/>
        </p:nvSpPr>
        <p:spPr>
          <a:xfrm>
            <a:off x="3120811" y="51991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B31634C-AC04-C8B7-F21A-9A44351F2162}"/>
              </a:ext>
            </a:extLst>
          </p:cNvPr>
          <p:cNvSpPr/>
          <p:nvPr/>
        </p:nvSpPr>
        <p:spPr>
          <a:xfrm>
            <a:off x="312081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0" name="Rectangle 32">
            <a:extLst>
              <a:ext uri="{FF2B5EF4-FFF2-40B4-BE49-F238E27FC236}">
                <a16:creationId xmlns:a16="http://schemas.microsoft.com/office/drawing/2014/main" id="{C97DB4B3-016E-616B-3BF2-BAD6A86AAED1}"/>
              </a:ext>
            </a:extLst>
          </p:cNvPr>
          <p:cNvSpPr/>
          <p:nvPr/>
        </p:nvSpPr>
        <p:spPr>
          <a:xfrm>
            <a:off x="4523291" y="5830970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</a:t>
            </a:r>
          </a:p>
        </p:txBody>
      </p:sp>
      <p:cxnSp>
        <p:nvCxnSpPr>
          <p:cNvPr id="61" name="直接连接符 9">
            <a:extLst>
              <a:ext uri="{FF2B5EF4-FFF2-40B4-BE49-F238E27FC236}">
                <a16:creationId xmlns:a16="http://schemas.microsoft.com/office/drawing/2014/main" id="{ED118B07-FE84-59DD-33F7-43384EA3C0E9}"/>
              </a:ext>
            </a:extLst>
          </p:cNvPr>
          <p:cNvCxnSpPr>
            <a:cxnSpLocks/>
          </p:cNvCxnSpPr>
          <p:nvPr/>
        </p:nvCxnSpPr>
        <p:spPr>
          <a:xfrm>
            <a:off x="4393652" y="5854118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>
            <a:extLst>
              <a:ext uri="{FF2B5EF4-FFF2-40B4-BE49-F238E27FC236}">
                <a16:creationId xmlns:a16="http://schemas.microsoft.com/office/drawing/2014/main" id="{00261083-3EBE-EAF0-95E3-23DC38476951}"/>
              </a:ext>
            </a:extLst>
          </p:cNvPr>
          <p:cNvSpPr/>
          <p:nvPr/>
        </p:nvSpPr>
        <p:spPr>
          <a:xfrm>
            <a:off x="4111411" y="48467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1F2F0CA-3953-2BA6-D31E-6F620E43DD96}"/>
              </a:ext>
            </a:extLst>
          </p:cNvPr>
          <p:cNvSpPr/>
          <p:nvPr/>
        </p:nvSpPr>
        <p:spPr>
          <a:xfrm>
            <a:off x="4111411" y="45800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774D9E6-09E4-19ED-DC41-3A96BC2383DA}"/>
              </a:ext>
            </a:extLst>
          </p:cNvPr>
          <p:cNvSpPr/>
          <p:nvPr/>
        </p:nvSpPr>
        <p:spPr>
          <a:xfrm>
            <a:off x="4111411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3C24707-6C55-C85F-BF51-EC5B993F0656}"/>
              </a:ext>
            </a:extLst>
          </p:cNvPr>
          <p:cNvSpPr/>
          <p:nvPr/>
        </p:nvSpPr>
        <p:spPr>
          <a:xfrm>
            <a:off x="411141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223538A-B71B-B147-5A11-3C0F8883E4CE}"/>
              </a:ext>
            </a:extLst>
          </p:cNvPr>
          <p:cNvSpPr/>
          <p:nvPr/>
        </p:nvSpPr>
        <p:spPr>
          <a:xfrm>
            <a:off x="4721011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A224838-759E-358F-F676-600D592C792B}"/>
              </a:ext>
            </a:extLst>
          </p:cNvPr>
          <p:cNvSpPr/>
          <p:nvPr/>
        </p:nvSpPr>
        <p:spPr>
          <a:xfrm>
            <a:off x="4721011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85EC56DD-5581-3C27-50D5-659685C27701}"/>
              </a:ext>
            </a:extLst>
          </p:cNvPr>
          <p:cNvSpPr/>
          <p:nvPr/>
        </p:nvSpPr>
        <p:spPr>
          <a:xfrm>
            <a:off x="4721011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473D54B-C00F-0859-28D5-8B0CC463A0C3}"/>
              </a:ext>
            </a:extLst>
          </p:cNvPr>
          <p:cNvSpPr/>
          <p:nvPr/>
        </p:nvSpPr>
        <p:spPr>
          <a:xfrm>
            <a:off x="472101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12EDE62-067A-3F6E-A10A-53BE484B7A45}"/>
              </a:ext>
            </a:extLst>
          </p:cNvPr>
          <p:cNvSpPr/>
          <p:nvPr/>
        </p:nvSpPr>
        <p:spPr>
          <a:xfrm>
            <a:off x="5311561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7EB5A05-80D1-8199-C7BF-FA6B03C4C9CA}"/>
              </a:ext>
            </a:extLst>
          </p:cNvPr>
          <p:cNvSpPr/>
          <p:nvPr/>
        </p:nvSpPr>
        <p:spPr>
          <a:xfrm>
            <a:off x="5311561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3B30110-E5F7-9AFD-1EED-5A81E1608C8E}"/>
              </a:ext>
            </a:extLst>
          </p:cNvPr>
          <p:cNvSpPr/>
          <p:nvPr/>
        </p:nvSpPr>
        <p:spPr>
          <a:xfrm>
            <a:off x="5311561" y="51991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7457838-A7CE-533A-5DF2-F3E885475348}"/>
              </a:ext>
            </a:extLst>
          </p:cNvPr>
          <p:cNvSpPr/>
          <p:nvPr/>
        </p:nvSpPr>
        <p:spPr>
          <a:xfrm>
            <a:off x="531156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4" name="Rectangle 32">
            <a:extLst>
              <a:ext uri="{FF2B5EF4-FFF2-40B4-BE49-F238E27FC236}">
                <a16:creationId xmlns:a16="http://schemas.microsoft.com/office/drawing/2014/main" id="{05B408AD-7CC7-62A9-1CBE-4DE313AFDBAF}"/>
              </a:ext>
            </a:extLst>
          </p:cNvPr>
          <p:cNvSpPr/>
          <p:nvPr/>
        </p:nvSpPr>
        <p:spPr>
          <a:xfrm>
            <a:off x="6714041" y="5830970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ApoE3</a:t>
            </a:r>
          </a:p>
        </p:txBody>
      </p:sp>
      <p:cxnSp>
        <p:nvCxnSpPr>
          <p:cNvPr id="75" name="直接连接符 9">
            <a:extLst>
              <a:ext uri="{FF2B5EF4-FFF2-40B4-BE49-F238E27FC236}">
                <a16:creationId xmlns:a16="http://schemas.microsoft.com/office/drawing/2014/main" id="{FF9F1B05-4BD5-5029-FB7C-1008CA5F1B84}"/>
              </a:ext>
            </a:extLst>
          </p:cNvPr>
          <p:cNvCxnSpPr>
            <a:cxnSpLocks/>
          </p:cNvCxnSpPr>
          <p:nvPr/>
        </p:nvCxnSpPr>
        <p:spPr>
          <a:xfrm>
            <a:off x="6593927" y="5854118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5A7C1204-72EC-B38C-9418-BBF2AB3609E6}"/>
              </a:ext>
            </a:extLst>
          </p:cNvPr>
          <p:cNvSpPr/>
          <p:nvPr/>
        </p:nvSpPr>
        <p:spPr>
          <a:xfrm>
            <a:off x="6302161" y="48467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4EFDEE6-F9A7-8A9D-0AED-708349C5BCB6}"/>
              </a:ext>
            </a:extLst>
          </p:cNvPr>
          <p:cNvSpPr/>
          <p:nvPr/>
        </p:nvSpPr>
        <p:spPr>
          <a:xfrm>
            <a:off x="6302161" y="45800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5410ABF-839A-FC98-5FD7-1AC578182644}"/>
              </a:ext>
            </a:extLst>
          </p:cNvPr>
          <p:cNvSpPr/>
          <p:nvPr/>
        </p:nvSpPr>
        <p:spPr>
          <a:xfrm>
            <a:off x="6302161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FE0A1EF-F74A-6338-A4BD-36623EF5F37B}"/>
              </a:ext>
            </a:extLst>
          </p:cNvPr>
          <p:cNvSpPr/>
          <p:nvPr/>
        </p:nvSpPr>
        <p:spPr>
          <a:xfrm>
            <a:off x="630216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06AB1ADD-2AD6-D2A3-7F59-100F0CD75594}"/>
              </a:ext>
            </a:extLst>
          </p:cNvPr>
          <p:cNvSpPr/>
          <p:nvPr/>
        </p:nvSpPr>
        <p:spPr>
          <a:xfrm>
            <a:off x="6911761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B5CC4B1-A1BA-6D5B-1EC9-5789774DE7E8}"/>
              </a:ext>
            </a:extLst>
          </p:cNvPr>
          <p:cNvSpPr/>
          <p:nvPr/>
        </p:nvSpPr>
        <p:spPr>
          <a:xfrm>
            <a:off x="6911761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95B20D5-9CCF-3468-0AAD-7F13D81E9037}"/>
              </a:ext>
            </a:extLst>
          </p:cNvPr>
          <p:cNvSpPr/>
          <p:nvPr/>
        </p:nvSpPr>
        <p:spPr>
          <a:xfrm>
            <a:off x="6911761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E321F10-D24E-475B-5A3E-5118AD433140}"/>
              </a:ext>
            </a:extLst>
          </p:cNvPr>
          <p:cNvSpPr/>
          <p:nvPr/>
        </p:nvSpPr>
        <p:spPr>
          <a:xfrm>
            <a:off x="691176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25C07EC-90B6-7A86-93AD-AE138917CC00}"/>
              </a:ext>
            </a:extLst>
          </p:cNvPr>
          <p:cNvSpPr/>
          <p:nvPr/>
        </p:nvSpPr>
        <p:spPr>
          <a:xfrm>
            <a:off x="7502311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DA793A1-8860-58B3-6116-E9C80D75F2FD}"/>
              </a:ext>
            </a:extLst>
          </p:cNvPr>
          <p:cNvSpPr/>
          <p:nvPr/>
        </p:nvSpPr>
        <p:spPr>
          <a:xfrm>
            <a:off x="7502311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DC7565D-DDD7-8CFA-240C-B1BBE2CA1287}"/>
              </a:ext>
            </a:extLst>
          </p:cNvPr>
          <p:cNvSpPr/>
          <p:nvPr/>
        </p:nvSpPr>
        <p:spPr>
          <a:xfrm>
            <a:off x="7502311" y="51991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BB72BF11-696C-BE61-F223-79236FE3DB29}"/>
              </a:ext>
            </a:extLst>
          </p:cNvPr>
          <p:cNvSpPr/>
          <p:nvPr/>
        </p:nvSpPr>
        <p:spPr>
          <a:xfrm>
            <a:off x="750231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8" name="Rectangle 32">
            <a:extLst>
              <a:ext uri="{FF2B5EF4-FFF2-40B4-BE49-F238E27FC236}">
                <a16:creationId xmlns:a16="http://schemas.microsoft.com/office/drawing/2014/main" id="{D04D927D-2C2E-3BF7-DC18-C7716A8C7E90}"/>
              </a:ext>
            </a:extLst>
          </p:cNvPr>
          <p:cNvSpPr/>
          <p:nvPr/>
        </p:nvSpPr>
        <p:spPr>
          <a:xfrm>
            <a:off x="8904791" y="5830970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cxnSp>
        <p:nvCxnSpPr>
          <p:cNvPr id="89" name="直接连接符 9">
            <a:extLst>
              <a:ext uri="{FF2B5EF4-FFF2-40B4-BE49-F238E27FC236}">
                <a16:creationId xmlns:a16="http://schemas.microsoft.com/office/drawing/2014/main" id="{5857FED2-DE2A-B519-8809-EBDEA8A59224}"/>
              </a:ext>
            </a:extLst>
          </p:cNvPr>
          <p:cNvCxnSpPr>
            <a:cxnSpLocks/>
          </p:cNvCxnSpPr>
          <p:nvPr/>
        </p:nvCxnSpPr>
        <p:spPr>
          <a:xfrm>
            <a:off x="8775152" y="5854118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D61EB22C-DEF7-2622-11A1-9DCE62B81B5C}"/>
              </a:ext>
            </a:extLst>
          </p:cNvPr>
          <p:cNvSpPr/>
          <p:nvPr/>
        </p:nvSpPr>
        <p:spPr>
          <a:xfrm>
            <a:off x="8483386" y="48467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372096B-48CE-D26E-17B2-DBBB1EC60D4F}"/>
              </a:ext>
            </a:extLst>
          </p:cNvPr>
          <p:cNvSpPr/>
          <p:nvPr/>
        </p:nvSpPr>
        <p:spPr>
          <a:xfrm>
            <a:off x="8483386" y="45800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E88FD03-C42C-A516-2132-941F1E8D8442}"/>
              </a:ext>
            </a:extLst>
          </p:cNvPr>
          <p:cNvSpPr/>
          <p:nvPr/>
        </p:nvSpPr>
        <p:spPr>
          <a:xfrm>
            <a:off x="8483386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29448829-94C4-06EF-D531-22E080A425FB}"/>
              </a:ext>
            </a:extLst>
          </p:cNvPr>
          <p:cNvSpPr/>
          <p:nvPr/>
        </p:nvSpPr>
        <p:spPr>
          <a:xfrm>
            <a:off x="8483386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956680F-433D-EA07-BC5D-4FA87010123D}"/>
              </a:ext>
            </a:extLst>
          </p:cNvPr>
          <p:cNvSpPr/>
          <p:nvPr/>
        </p:nvSpPr>
        <p:spPr>
          <a:xfrm>
            <a:off x="9102511" y="48752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7D16020-D9DC-203E-BEC1-E2F06D142BC6}"/>
              </a:ext>
            </a:extLst>
          </p:cNvPr>
          <p:cNvSpPr/>
          <p:nvPr/>
        </p:nvSpPr>
        <p:spPr>
          <a:xfrm>
            <a:off x="9102511" y="45514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6F4C508C-06D6-8D38-85BD-D8EDDE42C56D}"/>
              </a:ext>
            </a:extLst>
          </p:cNvPr>
          <p:cNvSpPr/>
          <p:nvPr/>
        </p:nvSpPr>
        <p:spPr>
          <a:xfrm>
            <a:off x="9102511" y="51705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34375B1-1E1F-3DA9-F758-42831433ECFD}"/>
              </a:ext>
            </a:extLst>
          </p:cNvPr>
          <p:cNvSpPr/>
          <p:nvPr/>
        </p:nvSpPr>
        <p:spPr>
          <a:xfrm>
            <a:off x="9102511" y="54467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E0CA191-317E-4D43-8E43-73E2DA9F6B8D}"/>
              </a:ext>
            </a:extLst>
          </p:cNvPr>
          <p:cNvSpPr txBox="1"/>
          <p:nvPr/>
        </p:nvSpPr>
        <p:spPr>
          <a:xfrm>
            <a:off x="659219" y="563526"/>
            <a:ext cx="2250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 Figure 2B</a:t>
            </a:r>
          </a:p>
        </p:txBody>
      </p:sp>
    </p:spTree>
    <p:extLst>
      <p:ext uri="{BB962C8B-B14F-4D97-AF65-F5344CB8AC3E}">
        <p14:creationId xmlns:p14="http://schemas.microsoft.com/office/powerpoint/2010/main" val="1358692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4042309-6782-F97A-8F67-07A03FEE4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447" y="273421"/>
            <a:ext cx="1349558" cy="10164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FDFECE-DDEF-6B47-C30D-A6321237E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5982" y="265700"/>
            <a:ext cx="1352697" cy="10069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629E06-1578-2B67-B818-5429FDE22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0556" y="265700"/>
            <a:ext cx="1346420" cy="10164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FF1C5E-8CE4-DCCA-C206-0147DA7FD8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1522" y="1331404"/>
            <a:ext cx="1345627" cy="10364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1DB87B-05F5-1945-39C4-F13483A4CA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5935" y="1352491"/>
            <a:ext cx="1355082" cy="10205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13BBED-70EA-E23A-BDE5-88176B5F4C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0649" y="1345435"/>
            <a:ext cx="1348779" cy="10174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C52EE17-E55F-A152-D4C2-B52B1DE0B45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9668" y="2412607"/>
            <a:ext cx="1347481" cy="10164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55E7E0F-1797-3B53-CD37-DE08A1F643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0247" y="2406254"/>
            <a:ext cx="1344333" cy="102279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134A09F-B8AF-F528-C8AF-2EE79C12BC4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88085" y="292815"/>
            <a:ext cx="1302934" cy="99474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9910965-DCBE-E767-FCF7-4F07D82B02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7655" y="292812"/>
            <a:ext cx="1321196" cy="9947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9F50824-59BC-290D-B088-0B6FB826828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32974" y="292813"/>
            <a:ext cx="1340566" cy="101795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2B9DE70-94BF-C7DA-144E-330246BF21BE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2108" y="1342768"/>
            <a:ext cx="1308180" cy="99947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3BD22A-E275-3C38-3BA4-40F22F3643E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3004" y="1349900"/>
            <a:ext cx="1305124" cy="99336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796E038-D4F2-C83D-33C5-0EE5634224A1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6387" y="1360240"/>
            <a:ext cx="1311237" cy="9811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E30C0DA-E398-00CD-D8B1-29C46E9D005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60007" y="2382165"/>
            <a:ext cx="1327580" cy="10049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5F5F0E-FE76-FD92-F8B6-4354798EC882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77105" y="2390230"/>
            <a:ext cx="1330681" cy="99878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3A6E570-BB65-A09D-F288-9464F9A22BC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76956" y="2407702"/>
            <a:ext cx="1327580" cy="99878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32C5D12-6C86-4708-A9A4-18B1AD23E863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727598" y="3600950"/>
            <a:ext cx="1328603" cy="998786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2F34BCD-6E9F-D689-C6E7-7F5AF5F5405A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3135284" y="3600020"/>
            <a:ext cx="1337938" cy="99256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F04C931-81C2-0094-DFC5-A8C0AAF19AEB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545858" y="3591938"/>
            <a:ext cx="1328603" cy="99878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BDD717F-103B-F977-00B8-59EBAD181402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32890" y="4657355"/>
            <a:ext cx="1320453" cy="100576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DDB0158-C789-98BB-0AA6-28B4E4E3471C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5283" y="4679573"/>
            <a:ext cx="1320453" cy="100268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E7BE490-DD6B-3636-12B0-9A0E1BA2DFE1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53917" y="4705469"/>
            <a:ext cx="1303200" cy="98274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84019BA-BF1C-F150-1552-BA22F8063878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9004" y="5722820"/>
            <a:ext cx="1306419" cy="97599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48414E0-7C14-7347-14E8-306C74520044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37658" y="5729583"/>
            <a:ext cx="1306419" cy="98822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692D273F-EA16-9E7E-F11C-B66C6C4936C3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81690" y="4685125"/>
            <a:ext cx="1334820" cy="100111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F07A4B1-4D69-0E6A-F57A-FCA0F00E8F6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8148" y="4713514"/>
            <a:ext cx="1344176" cy="1007353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50CA57F-B6A5-9FDF-ACEA-68EECAADA632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8188" y="4723185"/>
            <a:ext cx="1351560" cy="100735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72E8428-D56D-D987-457C-39BD3EFDB3AA}"/>
              </a:ext>
            </a:extLst>
      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6161360" y="3582090"/>
            <a:ext cx="1334820" cy="101359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AB67A00A-B129-6C20-706A-B9597136703D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70031" y="3591446"/>
            <a:ext cx="1341057" cy="100423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25FCB3E8-2144-2D14-0968-EF783C72DD26}"/>
              </a:ext>
            </a:extLst>
      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8995662" y="3603577"/>
            <a:ext cx="1337938" cy="1001115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0DFAA6B-246C-D952-5BE3-2F54BAD201EA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3632" y="5780667"/>
            <a:ext cx="1325695" cy="98938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A225B5C-1A87-371B-8FA0-FD2E735042FC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8312" y="5765870"/>
            <a:ext cx="1337426" cy="100111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A5338FD-577D-EB2F-E783-86E4E6CB675B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03200" y="5803515"/>
            <a:ext cx="1317873" cy="993294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B20E9C80-EA1A-2A41-939F-B19F6F2F32A7}"/>
              </a:ext>
            </a:extLst>
          </p:cNvPr>
          <p:cNvSpPr/>
          <p:nvPr/>
        </p:nvSpPr>
        <p:spPr>
          <a:xfrm>
            <a:off x="1082818" y="754323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4" name="Rectangle 37">
            <a:extLst>
              <a:ext uri="{FF2B5EF4-FFF2-40B4-BE49-F238E27FC236}">
                <a16:creationId xmlns:a16="http://schemas.microsoft.com/office/drawing/2014/main" id="{06A4FDD7-E31F-AB2E-620E-5FD68F561442}"/>
              </a:ext>
            </a:extLst>
          </p:cNvPr>
          <p:cNvSpPr/>
          <p:nvPr/>
        </p:nvSpPr>
        <p:spPr>
          <a:xfrm>
            <a:off x="772776" y="1734163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ectangle 37">
            <a:extLst>
              <a:ext uri="{FF2B5EF4-FFF2-40B4-BE49-F238E27FC236}">
                <a16:creationId xmlns:a16="http://schemas.microsoft.com/office/drawing/2014/main" id="{E228AFFA-35D1-1315-D4E7-E3BC52604B47}"/>
              </a:ext>
            </a:extLst>
          </p:cNvPr>
          <p:cNvSpPr/>
          <p:nvPr/>
        </p:nvSpPr>
        <p:spPr>
          <a:xfrm>
            <a:off x="986624" y="2622818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3B0F67E-C843-236B-AF4E-CE8725B848EE}"/>
              </a:ext>
            </a:extLst>
          </p:cNvPr>
          <p:cNvCxnSpPr>
            <a:cxnSpLocks/>
          </p:cNvCxnSpPr>
          <p:nvPr/>
        </p:nvCxnSpPr>
        <p:spPr>
          <a:xfrm flipV="1">
            <a:off x="1046123" y="940127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32">
            <a:extLst>
              <a:ext uri="{FF2B5EF4-FFF2-40B4-BE49-F238E27FC236}">
                <a16:creationId xmlns:a16="http://schemas.microsoft.com/office/drawing/2014/main" id="{B45306EF-66FE-2540-2D21-3257361A8F24}"/>
              </a:ext>
            </a:extLst>
          </p:cNvPr>
          <p:cNvSpPr/>
          <p:nvPr/>
        </p:nvSpPr>
        <p:spPr>
          <a:xfrm rot="16200000">
            <a:off x="396500" y="1982858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DE856FE-09E2-1AE9-3402-2E569803450A}"/>
              </a:ext>
            </a:extLst>
          </p:cNvPr>
          <p:cNvSpPr/>
          <p:nvPr/>
        </p:nvSpPr>
        <p:spPr>
          <a:xfrm>
            <a:off x="10382726" y="717126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75" name="Rectangle 37">
            <a:extLst>
              <a:ext uri="{FF2B5EF4-FFF2-40B4-BE49-F238E27FC236}">
                <a16:creationId xmlns:a16="http://schemas.microsoft.com/office/drawing/2014/main" id="{0B409D1F-D1FD-E7C0-31B8-EECC47489F07}"/>
              </a:ext>
            </a:extLst>
          </p:cNvPr>
          <p:cNvSpPr/>
          <p:nvPr/>
        </p:nvSpPr>
        <p:spPr>
          <a:xfrm>
            <a:off x="10072684" y="1696966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A6709FD-DACE-E5E9-8432-DD474AB84C0B}"/>
              </a:ext>
            </a:extLst>
          </p:cNvPr>
          <p:cNvCxnSpPr>
            <a:cxnSpLocks/>
          </p:cNvCxnSpPr>
          <p:nvPr/>
        </p:nvCxnSpPr>
        <p:spPr>
          <a:xfrm flipV="1">
            <a:off x="10955633" y="902930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32">
            <a:extLst>
              <a:ext uri="{FF2B5EF4-FFF2-40B4-BE49-F238E27FC236}">
                <a16:creationId xmlns:a16="http://schemas.microsoft.com/office/drawing/2014/main" id="{5E42E403-E24A-3C01-9A0C-F759D4B343FD}"/>
              </a:ext>
            </a:extLst>
          </p:cNvPr>
          <p:cNvSpPr/>
          <p:nvPr/>
        </p:nvSpPr>
        <p:spPr>
          <a:xfrm rot="16200000">
            <a:off x="10527678" y="1945661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9FC7259-3213-0B92-1B43-BA9ECFFA761B}"/>
              </a:ext>
            </a:extLst>
          </p:cNvPr>
          <p:cNvSpPr/>
          <p:nvPr/>
        </p:nvSpPr>
        <p:spPr>
          <a:xfrm>
            <a:off x="10368348" y="3959106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80" name="Rectangle 37">
            <a:extLst>
              <a:ext uri="{FF2B5EF4-FFF2-40B4-BE49-F238E27FC236}">
                <a16:creationId xmlns:a16="http://schemas.microsoft.com/office/drawing/2014/main" id="{FD7DA429-A83E-98A6-2A1B-6243CD96C300}"/>
              </a:ext>
            </a:extLst>
          </p:cNvPr>
          <p:cNvSpPr/>
          <p:nvPr/>
        </p:nvSpPr>
        <p:spPr>
          <a:xfrm>
            <a:off x="10058306" y="4938946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5E1EA2B-4E60-6966-4FD1-BFA99E484C56}"/>
              </a:ext>
            </a:extLst>
          </p:cNvPr>
          <p:cNvCxnSpPr>
            <a:cxnSpLocks/>
          </p:cNvCxnSpPr>
          <p:nvPr/>
        </p:nvCxnSpPr>
        <p:spPr>
          <a:xfrm flipV="1">
            <a:off x="10941255" y="4144910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32">
            <a:extLst>
              <a:ext uri="{FF2B5EF4-FFF2-40B4-BE49-F238E27FC236}">
                <a16:creationId xmlns:a16="http://schemas.microsoft.com/office/drawing/2014/main" id="{7186DA3A-8EE1-8D9C-68F1-048755DFAE86}"/>
              </a:ext>
            </a:extLst>
          </p:cNvPr>
          <p:cNvSpPr/>
          <p:nvPr/>
        </p:nvSpPr>
        <p:spPr>
          <a:xfrm rot="16200000">
            <a:off x="10513300" y="5187641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66442578-A8FE-6285-27A2-F20FF80F2811}"/>
              </a:ext>
            </a:extLst>
          </p:cNvPr>
          <p:cNvSpPr/>
          <p:nvPr/>
        </p:nvSpPr>
        <p:spPr>
          <a:xfrm>
            <a:off x="1089922" y="3904005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85" name="Rectangle 37">
            <a:extLst>
              <a:ext uri="{FF2B5EF4-FFF2-40B4-BE49-F238E27FC236}">
                <a16:creationId xmlns:a16="http://schemas.microsoft.com/office/drawing/2014/main" id="{A602B20A-53AD-D94E-173A-735B339DF449}"/>
              </a:ext>
            </a:extLst>
          </p:cNvPr>
          <p:cNvSpPr/>
          <p:nvPr/>
        </p:nvSpPr>
        <p:spPr>
          <a:xfrm>
            <a:off x="779880" y="4883845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C9F0F615-B527-5FE8-5256-1D06B9755582}"/>
              </a:ext>
            </a:extLst>
          </p:cNvPr>
          <p:cNvCxnSpPr>
            <a:cxnSpLocks/>
          </p:cNvCxnSpPr>
          <p:nvPr/>
        </p:nvCxnSpPr>
        <p:spPr>
          <a:xfrm flipV="1">
            <a:off x="1053227" y="4089809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32">
            <a:extLst>
              <a:ext uri="{FF2B5EF4-FFF2-40B4-BE49-F238E27FC236}">
                <a16:creationId xmlns:a16="http://schemas.microsoft.com/office/drawing/2014/main" id="{A2EA685C-E01D-5A73-8EC2-9F4729C6DCEC}"/>
              </a:ext>
            </a:extLst>
          </p:cNvPr>
          <p:cNvSpPr/>
          <p:nvPr/>
        </p:nvSpPr>
        <p:spPr>
          <a:xfrm rot="16200000">
            <a:off x="403604" y="5132540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ApoE3 </a:t>
            </a:r>
          </a:p>
        </p:txBody>
      </p:sp>
      <p:sp>
        <p:nvSpPr>
          <p:cNvPr id="22" name="Rectangle 37">
            <a:extLst>
              <a:ext uri="{FF2B5EF4-FFF2-40B4-BE49-F238E27FC236}">
                <a16:creationId xmlns:a16="http://schemas.microsoft.com/office/drawing/2014/main" id="{6FB1D553-7202-67F6-1D92-9B1B9AAAB042}"/>
              </a:ext>
            </a:extLst>
          </p:cNvPr>
          <p:cNvSpPr/>
          <p:nvPr/>
        </p:nvSpPr>
        <p:spPr>
          <a:xfrm>
            <a:off x="10288013" y="2668873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23" name="Rectangle 37">
            <a:extLst>
              <a:ext uri="{FF2B5EF4-FFF2-40B4-BE49-F238E27FC236}">
                <a16:creationId xmlns:a16="http://schemas.microsoft.com/office/drawing/2014/main" id="{714D3A7A-912A-8E3C-00FA-869A4BBE6732}"/>
              </a:ext>
            </a:extLst>
          </p:cNvPr>
          <p:cNvSpPr/>
          <p:nvPr/>
        </p:nvSpPr>
        <p:spPr>
          <a:xfrm>
            <a:off x="1041774" y="5939491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33" name="Rectangle 37">
            <a:extLst>
              <a:ext uri="{FF2B5EF4-FFF2-40B4-BE49-F238E27FC236}">
                <a16:creationId xmlns:a16="http://schemas.microsoft.com/office/drawing/2014/main" id="{A927CC44-4515-EF3E-ED10-12D7C6499566}"/>
              </a:ext>
            </a:extLst>
          </p:cNvPr>
          <p:cNvSpPr/>
          <p:nvPr/>
        </p:nvSpPr>
        <p:spPr>
          <a:xfrm>
            <a:off x="10296935" y="5957174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ApoE2+mCRP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6C1C5D-DD53-D290-B355-3E84579BA2E0}"/>
              </a:ext>
            </a:extLst>
          </p:cNvPr>
          <p:cNvSpPr/>
          <p:nvPr/>
        </p:nvSpPr>
        <p:spPr>
          <a:xfrm>
            <a:off x="3599092" y="36752"/>
            <a:ext cx="59182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Lima1</a:t>
            </a:r>
          </a:p>
        </p:txBody>
      </p:sp>
      <p:sp>
        <p:nvSpPr>
          <p:cNvPr id="35" name="Rectangle 32">
            <a:extLst>
              <a:ext uri="{FF2B5EF4-FFF2-40B4-BE49-F238E27FC236}">
                <a16:creationId xmlns:a16="http://schemas.microsoft.com/office/drawing/2014/main" id="{9C32B40A-B717-1671-4ECB-119472DE3834}"/>
              </a:ext>
            </a:extLst>
          </p:cNvPr>
          <p:cNvSpPr/>
          <p:nvPr/>
        </p:nvSpPr>
        <p:spPr>
          <a:xfrm>
            <a:off x="2210294" y="46973"/>
            <a:ext cx="63350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pCD31</a:t>
            </a:r>
          </a:p>
        </p:txBody>
      </p:sp>
      <p:sp>
        <p:nvSpPr>
          <p:cNvPr id="36" name="Rectangle 32">
            <a:extLst>
              <a:ext uri="{FF2B5EF4-FFF2-40B4-BE49-F238E27FC236}">
                <a16:creationId xmlns:a16="http://schemas.microsoft.com/office/drawing/2014/main" id="{764D2CC8-CFD9-674C-47D2-1CC288F97381}"/>
              </a:ext>
            </a:extLst>
          </p:cNvPr>
          <p:cNvSpPr/>
          <p:nvPr/>
        </p:nvSpPr>
        <p:spPr>
          <a:xfrm>
            <a:off x="4990563" y="23092"/>
            <a:ext cx="62217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97AD66F-F501-3E3B-E49B-9666C43C409C}"/>
              </a:ext>
            </a:extLst>
          </p:cNvPr>
          <p:cNvSpPr/>
          <p:nvPr/>
        </p:nvSpPr>
        <p:spPr>
          <a:xfrm>
            <a:off x="7964898" y="36754"/>
            <a:ext cx="59182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Lima1</a:t>
            </a: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8D3A7DDD-0A0A-8423-B6D6-A78EF6413454}"/>
              </a:ext>
            </a:extLst>
          </p:cNvPr>
          <p:cNvSpPr/>
          <p:nvPr/>
        </p:nvSpPr>
        <p:spPr>
          <a:xfrm>
            <a:off x="6576100" y="46975"/>
            <a:ext cx="63350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pCD31</a:t>
            </a: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9B7023FB-4867-09C8-490B-ACC07262A1D6}"/>
              </a:ext>
            </a:extLst>
          </p:cNvPr>
          <p:cNvSpPr/>
          <p:nvPr/>
        </p:nvSpPr>
        <p:spPr>
          <a:xfrm>
            <a:off x="9356369" y="23094"/>
            <a:ext cx="62217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ED2C59-D033-72DB-563E-AD96958C498F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5858" y="2420996"/>
            <a:ext cx="1350629" cy="1013263"/>
          </a:xfrm>
          <a:prstGeom prst="rect">
            <a:avLst/>
          </a:prstGeom>
        </p:spPr>
      </p:pic>
      <p:pic>
        <p:nvPicPr>
          <p:cNvPr id="6" name="Picture 5" descr="A picture containing green, screenshot, light&#10;&#10;Description automatically generated">
            <a:extLst>
              <a:ext uri="{FF2B5EF4-FFF2-40B4-BE49-F238E27FC236}">
                <a16:creationId xmlns:a16="http://schemas.microsoft.com/office/drawing/2014/main" id="{2CD7331A-7A19-3094-3F03-D55F51EE4DBE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20" y="5713131"/>
            <a:ext cx="1306420" cy="9953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73235E-992E-9EED-7106-FE06A6D2AF55}"/>
              </a:ext>
            </a:extLst>
          </p:cNvPr>
          <p:cNvSpPr txBox="1"/>
          <p:nvPr/>
        </p:nvSpPr>
        <p:spPr>
          <a:xfrm>
            <a:off x="287078" y="167995"/>
            <a:ext cx="1363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 Figure 2C</a:t>
            </a:r>
          </a:p>
        </p:txBody>
      </p:sp>
    </p:spTree>
    <p:extLst>
      <p:ext uri="{BB962C8B-B14F-4D97-AF65-F5344CB8AC3E}">
        <p14:creationId xmlns:p14="http://schemas.microsoft.com/office/powerpoint/2010/main" val="2304240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0FF8BF-F157-B879-D236-6D37D76CD771}"/>
              </a:ext>
            </a:extLst>
          </p:cNvPr>
          <p:cNvSpPr txBox="1"/>
          <p:nvPr/>
        </p:nvSpPr>
        <p:spPr>
          <a:xfrm rot="16200000">
            <a:off x="-54486" y="2594433"/>
            <a:ext cx="2437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pCD31 /DAPI</a:t>
            </a:r>
          </a:p>
        </p:txBody>
      </p:sp>
      <p:sp>
        <p:nvSpPr>
          <p:cNvPr id="47" name="Rectangle 32">
            <a:extLst>
              <a:ext uri="{FF2B5EF4-FFF2-40B4-BE49-F238E27FC236}">
                <a16:creationId xmlns:a16="http://schemas.microsoft.com/office/drawing/2014/main" id="{FEFBA861-C64A-BB90-085D-89743821F9F3}"/>
              </a:ext>
            </a:extLst>
          </p:cNvPr>
          <p:cNvSpPr/>
          <p:nvPr/>
        </p:nvSpPr>
        <p:spPr>
          <a:xfrm>
            <a:off x="1353132" y="2150871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144C2551-A33C-DBF5-E9B4-C3FC5C2AFE21}"/>
              </a:ext>
            </a:extLst>
          </p:cNvPr>
          <p:cNvSpPr/>
          <p:nvPr/>
        </p:nvSpPr>
        <p:spPr>
          <a:xfrm>
            <a:off x="1353133" y="2643941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1.5</a:t>
            </a:r>
          </a:p>
        </p:txBody>
      </p:sp>
      <p:sp>
        <p:nvSpPr>
          <p:cNvPr id="52" name="Rectangle 32">
            <a:extLst>
              <a:ext uri="{FF2B5EF4-FFF2-40B4-BE49-F238E27FC236}">
                <a16:creationId xmlns:a16="http://schemas.microsoft.com/office/drawing/2014/main" id="{C1ADE270-4406-C8A8-8FCD-EDCFD3D15922}"/>
              </a:ext>
            </a:extLst>
          </p:cNvPr>
          <p:cNvSpPr/>
          <p:nvPr/>
        </p:nvSpPr>
        <p:spPr>
          <a:xfrm>
            <a:off x="1353133" y="3137007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56" name="Rectangle 32">
            <a:extLst>
              <a:ext uri="{FF2B5EF4-FFF2-40B4-BE49-F238E27FC236}">
                <a16:creationId xmlns:a16="http://schemas.microsoft.com/office/drawing/2014/main" id="{D6C311FF-79CA-5EAD-B6C5-AD630829E39F}"/>
              </a:ext>
            </a:extLst>
          </p:cNvPr>
          <p:cNvSpPr/>
          <p:nvPr/>
        </p:nvSpPr>
        <p:spPr>
          <a:xfrm>
            <a:off x="1353134" y="3630072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57" name="Rectangle 32">
            <a:extLst>
              <a:ext uri="{FF2B5EF4-FFF2-40B4-BE49-F238E27FC236}">
                <a16:creationId xmlns:a16="http://schemas.microsoft.com/office/drawing/2014/main" id="{4F23FAA4-1214-78C6-F568-45297BB03C16}"/>
              </a:ext>
            </a:extLst>
          </p:cNvPr>
          <p:cNvSpPr/>
          <p:nvPr/>
        </p:nvSpPr>
        <p:spPr>
          <a:xfrm>
            <a:off x="1353132" y="4132095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6B218E2-5853-722E-7ED0-DCF6CB484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943" y="1730084"/>
            <a:ext cx="8788053" cy="2651353"/>
          </a:xfrm>
          <a:prstGeom prst="rect">
            <a:avLst/>
          </a:prstGeom>
        </p:spPr>
      </p:pic>
      <p:sp>
        <p:nvSpPr>
          <p:cNvPr id="59" name="Rectangle 32">
            <a:extLst>
              <a:ext uri="{FF2B5EF4-FFF2-40B4-BE49-F238E27FC236}">
                <a16:creationId xmlns:a16="http://schemas.microsoft.com/office/drawing/2014/main" id="{74FE662C-0BAA-4F1D-AE95-326127BA8F47}"/>
              </a:ext>
            </a:extLst>
          </p:cNvPr>
          <p:cNvSpPr/>
          <p:nvPr/>
        </p:nvSpPr>
        <p:spPr>
          <a:xfrm>
            <a:off x="1353133" y="1648845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2.5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B966580-3FC1-E4E2-B2AE-E398189EEF08}"/>
              </a:ext>
            </a:extLst>
          </p:cNvPr>
          <p:cNvGrpSpPr/>
          <p:nvPr/>
        </p:nvGrpSpPr>
        <p:grpSpPr>
          <a:xfrm>
            <a:off x="8850487" y="2138557"/>
            <a:ext cx="571215" cy="84956"/>
            <a:chOff x="6526181" y="2227967"/>
            <a:chExt cx="1268427" cy="87473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6A1BF85-3B49-C8E9-8B3E-6C53BEDF876F}"/>
                </a:ext>
              </a:extLst>
            </p:cNvPr>
            <p:cNvCxnSpPr/>
            <p:nvPr/>
          </p:nvCxnSpPr>
          <p:spPr>
            <a:xfrm>
              <a:off x="6526181" y="2228581"/>
              <a:ext cx="126842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A09112FD-E5B0-1279-A4C5-611982B890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4953" y="2230460"/>
              <a:ext cx="0" cy="849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D2C5947-6DA0-CF05-28B5-162DA94A13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0816" y="2227967"/>
              <a:ext cx="0" cy="841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1622BC27-5E07-6B4B-2640-F5EE1CF2019A}"/>
              </a:ext>
            </a:extLst>
          </p:cNvPr>
          <p:cNvSpPr txBox="1"/>
          <p:nvPr/>
        </p:nvSpPr>
        <p:spPr>
          <a:xfrm>
            <a:off x="8929947" y="1930084"/>
            <a:ext cx="412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**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04640FE-F0F3-BC7A-B2E4-C2477D484E9D}"/>
              </a:ext>
            </a:extLst>
          </p:cNvPr>
          <p:cNvGrpSpPr/>
          <p:nvPr/>
        </p:nvGrpSpPr>
        <p:grpSpPr>
          <a:xfrm>
            <a:off x="9530311" y="2144284"/>
            <a:ext cx="571215" cy="84956"/>
            <a:chOff x="6526181" y="2227967"/>
            <a:chExt cx="1268427" cy="87473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6163CD7-D377-4A9D-23C0-8B571397846E}"/>
                </a:ext>
              </a:extLst>
            </p:cNvPr>
            <p:cNvCxnSpPr/>
            <p:nvPr/>
          </p:nvCxnSpPr>
          <p:spPr>
            <a:xfrm>
              <a:off x="6526181" y="2228581"/>
              <a:ext cx="126842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9978E53-5104-BDB4-CD40-D0F05E1E80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4953" y="2230460"/>
              <a:ext cx="0" cy="849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E2618F7-D07B-3D6B-0ADC-E6C12AA042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0816" y="2227967"/>
              <a:ext cx="0" cy="841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950BE926-530C-68A2-AF6E-D83B6A0D9952}"/>
              </a:ext>
            </a:extLst>
          </p:cNvPr>
          <p:cNvSpPr txBox="1"/>
          <p:nvPr/>
        </p:nvSpPr>
        <p:spPr>
          <a:xfrm>
            <a:off x="9609771" y="1935811"/>
            <a:ext cx="412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sp>
        <p:nvSpPr>
          <p:cNvPr id="3" name="Rectangle 37">
            <a:extLst>
              <a:ext uri="{FF2B5EF4-FFF2-40B4-BE49-F238E27FC236}">
                <a16:creationId xmlns:a16="http://schemas.microsoft.com/office/drawing/2014/main" id="{D115B743-1D32-9F48-9169-C4EC93032309}"/>
              </a:ext>
            </a:extLst>
          </p:cNvPr>
          <p:cNvSpPr/>
          <p:nvPr/>
        </p:nvSpPr>
        <p:spPr>
          <a:xfrm>
            <a:off x="786294" y="5220298"/>
            <a:ext cx="12127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 protein</a:t>
            </a:r>
          </a:p>
        </p:txBody>
      </p:sp>
      <p:sp>
        <p:nvSpPr>
          <p:cNvPr id="4" name="Rectangle 37">
            <a:extLst>
              <a:ext uri="{FF2B5EF4-FFF2-40B4-BE49-F238E27FC236}">
                <a16:creationId xmlns:a16="http://schemas.microsoft.com/office/drawing/2014/main" id="{70A544E4-CE2B-664C-D077-4E3AC6956C1F}"/>
              </a:ext>
            </a:extLst>
          </p:cNvPr>
          <p:cNvSpPr/>
          <p:nvPr/>
        </p:nvSpPr>
        <p:spPr>
          <a:xfrm>
            <a:off x="797284" y="5498051"/>
            <a:ext cx="118274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 protein</a:t>
            </a:r>
          </a:p>
        </p:txBody>
      </p:sp>
      <p:sp>
        <p:nvSpPr>
          <p:cNvPr id="6" name="Rectangle 37">
            <a:extLst>
              <a:ext uri="{FF2B5EF4-FFF2-40B4-BE49-F238E27FC236}">
                <a16:creationId xmlns:a16="http://schemas.microsoft.com/office/drawing/2014/main" id="{CE3315A8-2F10-0A68-5952-CB940D804E0D}"/>
              </a:ext>
            </a:extLst>
          </p:cNvPr>
          <p:cNvSpPr/>
          <p:nvPr/>
        </p:nvSpPr>
        <p:spPr>
          <a:xfrm>
            <a:off x="927480" y="4941973"/>
            <a:ext cx="8937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2">
            <a:extLst>
              <a:ext uri="{FF2B5EF4-FFF2-40B4-BE49-F238E27FC236}">
                <a16:creationId xmlns:a16="http://schemas.microsoft.com/office/drawing/2014/main" id="{6BDF0691-1BE3-1C27-C76C-8E66ED05364E}"/>
              </a:ext>
            </a:extLst>
          </p:cNvPr>
          <p:cNvSpPr/>
          <p:nvPr/>
        </p:nvSpPr>
        <p:spPr>
          <a:xfrm>
            <a:off x="673323" y="4365301"/>
            <a:ext cx="132409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i.P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Treatment</a:t>
            </a:r>
          </a:p>
        </p:txBody>
      </p:sp>
      <p:sp>
        <p:nvSpPr>
          <p:cNvPr id="12" name="Rectangle 37">
            <a:extLst>
              <a:ext uri="{FF2B5EF4-FFF2-40B4-BE49-F238E27FC236}">
                <a16:creationId xmlns:a16="http://schemas.microsoft.com/office/drawing/2014/main" id="{318CEC40-F2C5-10D2-AECF-7FE782F4084E}"/>
              </a:ext>
            </a:extLst>
          </p:cNvPr>
          <p:cNvSpPr/>
          <p:nvPr/>
        </p:nvSpPr>
        <p:spPr>
          <a:xfrm>
            <a:off x="927480" y="4665748"/>
            <a:ext cx="89371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cxnSp>
        <p:nvCxnSpPr>
          <p:cNvPr id="13" name="直接连接符 9">
            <a:extLst>
              <a:ext uri="{FF2B5EF4-FFF2-40B4-BE49-F238E27FC236}">
                <a16:creationId xmlns:a16="http://schemas.microsoft.com/office/drawing/2014/main" id="{30A803A2-156A-D069-2D00-5870CA253840}"/>
              </a:ext>
            </a:extLst>
          </p:cNvPr>
          <p:cNvCxnSpPr>
            <a:cxnSpLocks/>
          </p:cNvCxnSpPr>
          <p:nvPr/>
        </p:nvCxnSpPr>
        <p:spPr>
          <a:xfrm>
            <a:off x="868905" y="4617386"/>
            <a:ext cx="9442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8E4540E-D82D-93B3-7553-E69CFCF8D0E2}"/>
              </a:ext>
            </a:extLst>
          </p:cNvPr>
          <p:cNvSpPr/>
          <p:nvPr/>
        </p:nvSpPr>
        <p:spPr>
          <a:xfrm>
            <a:off x="9788311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298257-F848-2ACD-49E0-3C196E962699}"/>
              </a:ext>
            </a:extLst>
          </p:cNvPr>
          <p:cNvSpPr/>
          <p:nvPr/>
        </p:nvSpPr>
        <p:spPr>
          <a:xfrm>
            <a:off x="9788311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3B6C62-31BB-52DC-727E-6FC3838D34DE}"/>
              </a:ext>
            </a:extLst>
          </p:cNvPr>
          <p:cNvSpPr/>
          <p:nvPr/>
        </p:nvSpPr>
        <p:spPr>
          <a:xfrm>
            <a:off x="9788311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023E4B-7526-1A1D-AAE1-4FF84D24D3A6}"/>
              </a:ext>
            </a:extLst>
          </p:cNvPr>
          <p:cNvSpPr/>
          <p:nvPr/>
        </p:nvSpPr>
        <p:spPr>
          <a:xfrm>
            <a:off x="9788311" y="54848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8" name="Rectangle 32">
            <a:extLst>
              <a:ext uri="{FF2B5EF4-FFF2-40B4-BE49-F238E27FC236}">
                <a16:creationId xmlns:a16="http://schemas.microsoft.com/office/drawing/2014/main" id="{50E38F19-4F45-31FB-9958-C1C75707E4CB}"/>
              </a:ext>
            </a:extLst>
          </p:cNvPr>
          <p:cNvSpPr/>
          <p:nvPr/>
        </p:nvSpPr>
        <p:spPr>
          <a:xfrm>
            <a:off x="2408741" y="5840495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直接连接符 9">
            <a:extLst>
              <a:ext uri="{FF2B5EF4-FFF2-40B4-BE49-F238E27FC236}">
                <a16:creationId xmlns:a16="http://schemas.microsoft.com/office/drawing/2014/main" id="{09CAA45A-7F10-D0B1-81B1-65662159EAE9}"/>
              </a:ext>
            </a:extLst>
          </p:cNvPr>
          <p:cNvCxnSpPr>
            <a:cxnSpLocks/>
          </p:cNvCxnSpPr>
          <p:nvPr/>
        </p:nvCxnSpPr>
        <p:spPr>
          <a:xfrm>
            <a:off x="2279102" y="5863643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631C6A1-CAE1-1DB8-A783-3CD0B7B6D214}"/>
              </a:ext>
            </a:extLst>
          </p:cNvPr>
          <p:cNvSpPr/>
          <p:nvPr/>
        </p:nvSpPr>
        <p:spPr>
          <a:xfrm>
            <a:off x="1996861" y="48562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AA85F9-ADFA-CFA3-6B39-B6BF77C9FA7F}"/>
              </a:ext>
            </a:extLst>
          </p:cNvPr>
          <p:cNvSpPr/>
          <p:nvPr/>
        </p:nvSpPr>
        <p:spPr>
          <a:xfrm>
            <a:off x="1996861" y="45895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2A5B17-C19D-DFB3-C7C1-07BFC8330346}"/>
              </a:ext>
            </a:extLst>
          </p:cNvPr>
          <p:cNvSpPr/>
          <p:nvPr/>
        </p:nvSpPr>
        <p:spPr>
          <a:xfrm>
            <a:off x="1996861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AB6AE6E-EBE2-B721-0AA9-2E0186D5F4F2}"/>
              </a:ext>
            </a:extLst>
          </p:cNvPr>
          <p:cNvSpPr/>
          <p:nvPr/>
        </p:nvSpPr>
        <p:spPr>
          <a:xfrm>
            <a:off x="1996861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6FFF8EB-EA8C-C792-585A-BB3AC72A23DB}"/>
              </a:ext>
            </a:extLst>
          </p:cNvPr>
          <p:cNvSpPr/>
          <p:nvPr/>
        </p:nvSpPr>
        <p:spPr>
          <a:xfrm>
            <a:off x="2606461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A9866C-4C05-A845-F89A-067B74DEED11}"/>
              </a:ext>
            </a:extLst>
          </p:cNvPr>
          <p:cNvSpPr/>
          <p:nvPr/>
        </p:nvSpPr>
        <p:spPr>
          <a:xfrm>
            <a:off x="2606461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98DEDC4-DB67-4C14-8313-3FD1E61910E6}"/>
              </a:ext>
            </a:extLst>
          </p:cNvPr>
          <p:cNvSpPr/>
          <p:nvPr/>
        </p:nvSpPr>
        <p:spPr>
          <a:xfrm>
            <a:off x="2606461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F3E5B5-A05D-7580-A770-15DE33C91105}"/>
              </a:ext>
            </a:extLst>
          </p:cNvPr>
          <p:cNvSpPr/>
          <p:nvPr/>
        </p:nvSpPr>
        <p:spPr>
          <a:xfrm>
            <a:off x="2606461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2FC108-DDDB-4D52-2F17-78B5265D4924}"/>
              </a:ext>
            </a:extLst>
          </p:cNvPr>
          <p:cNvSpPr/>
          <p:nvPr/>
        </p:nvSpPr>
        <p:spPr>
          <a:xfrm>
            <a:off x="3197011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59A4BA-13F7-5AF0-0873-9F427584F2AD}"/>
              </a:ext>
            </a:extLst>
          </p:cNvPr>
          <p:cNvSpPr/>
          <p:nvPr/>
        </p:nvSpPr>
        <p:spPr>
          <a:xfrm>
            <a:off x="3197011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B627F74-96A7-A63D-000A-25A6424F7794}"/>
              </a:ext>
            </a:extLst>
          </p:cNvPr>
          <p:cNvSpPr/>
          <p:nvPr/>
        </p:nvSpPr>
        <p:spPr>
          <a:xfrm>
            <a:off x="3197011" y="52086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11F9259-D487-633D-6EF0-9F684DFE530E}"/>
              </a:ext>
            </a:extLst>
          </p:cNvPr>
          <p:cNvSpPr/>
          <p:nvPr/>
        </p:nvSpPr>
        <p:spPr>
          <a:xfrm>
            <a:off x="3197011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49" name="Rectangle 32">
            <a:extLst>
              <a:ext uri="{FF2B5EF4-FFF2-40B4-BE49-F238E27FC236}">
                <a16:creationId xmlns:a16="http://schemas.microsoft.com/office/drawing/2014/main" id="{76B66401-D71F-9F41-A8A2-65CFBB3A077E}"/>
              </a:ext>
            </a:extLst>
          </p:cNvPr>
          <p:cNvSpPr/>
          <p:nvPr/>
        </p:nvSpPr>
        <p:spPr>
          <a:xfrm>
            <a:off x="4609016" y="5840495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</a:t>
            </a:r>
          </a:p>
        </p:txBody>
      </p:sp>
      <p:cxnSp>
        <p:nvCxnSpPr>
          <p:cNvPr id="50" name="直接连接符 9">
            <a:extLst>
              <a:ext uri="{FF2B5EF4-FFF2-40B4-BE49-F238E27FC236}">
                <a16:creationId xmlns:a16="http://schemas.microsoft.com/office/drawing/2014/main" id="{8C469C73-51B3-C007-119E-8D5472DEE5F5}"/>
              </a:ext>
            </a:extLst>
          </p:cNvPr>
          <p:cNvCxnSpPr>
            <a:cxnSpLocks/>
          </p:cNvCxnSpPr>
          <p:nvPr/>
        </p:nvCxnSpPr>
        <p:spPr>
          <a:xfrm>
            <a:off x="4479377" y="5863643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F7F862C-232C-1A33-401F-5713490FBEB0}"/>
              </a:ext>
            </a:extLst>
          </p:cNvPr>
          <p:cNvSpPr/>
          <p:nvPr/>
        </p:nvSpPr>
        <p:spPr>
          <a:xfrm>
            <a:off x="4197136" y="48562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85A7202-9FBC-01B4-23B6-AE0DF72849A1}"/>
              </a:ext>
            </a:extLst>
          </p:cNvPr>
          <p:cNvSpPr/>
          <p:nvPr/>
        </p:nvSpPr>
        <p:spPr>
          <a:xfrm>
            <a:off x="4197136" y="45895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26E483F8-7D8A-6F2E-5C22-D269CDD13A52}"/>
              </a:ext>
            </a:extLst>
          </p:cNvPr>
          <p:cNvSpPr/>
          <p:nvPr/>
        </p:nvSpPr>
        <p:spPr>
          <a:xfrm>
            <a:off x="4197136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EF1A0A1-AAA3-D74E-5C4B-401CC595F441}"/>
              </a:ext>
            </a:extLst>
          </p:cNvPr>
          <p:cNvSpPr/>
          <p:nvPr/>
        </p:nvSpPr>
        <p:spPr>
          <a:xfrm>
            <a:off x="4197136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8970161-EC73-5BCE-A364-9FFF0338C861}"/>
              </a:ext>
            </a:extLst>
          </p:cNvPr>
          <p:cNvSpPr/>
          <p:nvPr/>
        </p:nvSpPr>
        <p:spPr>
          <a:xfrm>
            <a:off x="4806736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69FFCEC-EB53-3C2E-03F1-D5DD19481B82}"/>
              </a:ext>
            </a:extLst>
          </p:cNvPr>
          <p:cNvSpPr/>
          <p:nvPr/>
        </p:nvSpPr>
        <p:spPr>
          <a:xfrm>
            <a:off x="4806736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C36A43E-B346-3F93-FC93-B1669E420962}"/>
              </a:ext>
            </a:extLst>
          </p:cNvPr>
          <p:cNvSpPr/>
          <p:nvPr/>
        </p:nvSpPr>
        <p:spPr>
          <a:xfrm>
            <a:off x="4806736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EF52447-3653-FB14-6B99-0002DD91478F}"/>
              </a:ext>
            </a:extLst>
          </p:cNvPr>
          <p:cNvSpPr/>
          <p:nvPr/>
        </p:nvSpPr>
        <p:spPr>
          <a:xfrm>
            <a:off x="4806736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53A1669-7CAE-610D-CD18-A02DD0D7E9E4}"/>
              </a:ext>
            </a:extLst>
          </p:cNvPr>
          <p:cNvSpPr/>
          <p:nvPr/>
        </p:nvSpPr>
        <p:spPr>
          <a:xfrm>
            <a:off x="5397286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5B41288-3E5E-522F-2DF9-8CCEAFE846B1}"/>
              </a:ext>
            </a:extLst>
          </p:cNvPr>
          <p:cNvSpPr/>
          <p:nvPr/>
        </p:nvSpPr>
        <p:spPr>
          <a:xfrm>
            <a:off x="5397286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9833E16-7795-7126-7D60-02D852573096}"/>
              </a:ext>
            </a:extLst>
          </p:cNvPr>
          <p:cNvSpPr/>
          <p:nvPr/>
        </p:nvSpPr>
        <p:spPr>
          <a:xfrm>
            <a:off x="5397286" y="52086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B63143A4-F1D7-F35E-B051-1DE6DE469FC0}"/>
              </a:ext>
            </a:extLst>
          </p:cNvPr>
          <p:cNvSpPr/>
          <p:nvPr/>
        </p:nvSpPr>
        <p:spPr>
          <a:xfrm>
            <a:off x="5397286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79" name="Rectangle 32">
            <a:extLst>
              <a:ext uri="{FF2B5EF4-FFF2-40B4-BE49-F238E27FC236}">
                <a16:creationId xmlns:a16="http://schemas.microsoft.com/office/drawing/2014/main" id="{06D62813-E37D-202B-CFD5-26C281CEE4E3}"/>
              </a:ext>
            </a:extLst>
          </p:cNvPr>
          <p:cNvSpPr/>
          <p:nvPr/>
        </p:nvSpPr>
        <p:spPr>
          <a:xfrm>
            <a:off x="6799766" y="5840495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ApoE3</a:t>
            </a:r>
          </a:p>
        </p:txBody>
      </p:sp>
      <p:cxnSp>
        <p:nvCxnSpPr>
          <p:cNvPr id="80" name="直接连接符 9">
            <a:extLst>
              <a:ext uri="{FF2B5EF4-FFF2-40B4-BE49-F238E27FC236}">
                <a16:creationId xmlns:a16="http://schemas.microsoft.com/office/drawing/2014/main" id="{E9D63430-D532-C939-540A-8FC63DBE58B3}"/>
              </a:ext>
            </a:extLst>
          </p:cNvPr>
          <p:cNvCxnSpPr>
            <a:cxnSpLocks/>
          </p:cNvCxnSpPr>
          <p:nvPr/>
        </p:nvCxnSpPr>
        <p:spPr>
          <a:xfrm>
            <a:off x="6679652" y="5863643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>
            <a:extLst>
              <a:ext uri="{FF2B5EF4-FFF2-40B4-BE49-F238E27FC236}">
                <a16:creationId xmlns:a16="http://schemas.microsoft.com/office/drawing/2014/main" id="{CCDA883B-BFC2-F7AA-62FF-251913C0C9FB}"/>
              </a:ext>
            </a:extLst>
          </p:cNvPr>
          <p:cNvSpPr/>
          <p:nvPr/>
        </p:nvSpPr>
        <p:spPr>
          <a:xfrm>
            <a:off x="6387886" y="48562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3B918ED-2BA2-266E-74C1-A31973669B31}"/>
              </a:ext>
            </a:extLst>
          </p:cNvPr>
          <p:cNvSpPr/>
          <p:nvPr/>
        </p:nvSpPr>
        <p:spPr>
          <a:xfrm>
            <a:off x="6387886" y="45895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16365E0-256F-D1D9-B849-017BBE19C567}"/>
              </a:ext>
            </a:extLst>
          </p:cNvPr>
          <p:cNvSpPr/>
          <p:nvPr/>
        </p:nvSpPr>
        <p:spPr>
          <a:xfrm>
            <a:off x="6387886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6BB4DCA9-070A-509C-E209-972EE3712197}"/>
              </a:ext>
            </a:extLst>
          </p:cNvPr>
          <p:cNvSpPr/>
          <p:nvPr/>
        </p:nvSpPr>
        <p:spPr>
          <a:xfrm>
            <a:off x="6387886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E9F4AF3-796E-3CBA-E5C3-DEC54B878657}"/>
              </a:ext>
            </a:extLst>
          </p:cNvPr>
          <p:cNvSpPr/>
          <p:nvPr/>
        </p:nvSpPr>
        <p:spPr>
          <a:xfrm>
            <a:off x="6997486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27ED9EDF-C4BF-4915-B02C-682BE4098840}"/>
              </a:ext>
            </a:extLst>
          </p:cNvPr>
          <p:cNvSpPr/>
          <p:nvPr/>
        </p:nvSpPr>
        <p:spPr>
          <a:xfrm>
            <a:off x="6997486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D934781-1EC4-80C7-FD71-763B157B7965}"/>
              </a:ext>
            </a:extLst>
          </p:cNvPr>
          <p:cNvSpPr/>
          <p:nvPr/>
        </p:nvSpPr>
        <p:spPr>
          <a:xfrm>
            <a:off x="6997486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DC12177-8612-5B20-4657-859EF4935B36}"/>
              </a:ext>
            </a:extLst>
          </p:cNvPr>
          <p:cNvSpPr/>
          <p:nvPr/>
        </p:nvSpPr>
        <p:spPr>
          <a:xfrm>
            <a:off x="6997486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563592A4-71DE-EDD2-F7C2-4A5A65ECDB34}"/>
              </a:ext>
            </a:extLst>
          </p:cNvPr>
          <p:cNvSpPr/>
          <p:nvPr/>
        </p:nvSpPr>
        <p:spPr>
          <a:xfrm>
            <a:off x="7588036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23D98EE8-6CB1-14A2-E640-635543CE1CBA}"/>
              </a:ext>
            </a:extLst>
          </p:cNvPr>
          <p:cNvSpPr/>
          <p:nvPr/>
        </p:nvSpPr>
        <p:spPr>
          <a:xfrm>
            <a:off x="7588036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3C2056A-109F-DF01-0E37-2C4009DD35AF}"/>
              </a:ext>
            </a:extLst>
          </p:cNvPr>
          <p:cNvSpPr/>
          <p:nvPr/>
        </p:nvSpPr>
        <p:spPr>
          <a:xfrm>
            <a:off x="7588036" y="52086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84529C2-20EA-71FE-57A5-B624E74C9AF8}"/>
              </a:ext>
            </a:extLst>
          </p:cNvPr>
          <p:cNvSpPr/>
          <p:nvPr/>
        </p:nvSpPr>
        <p:spPr>
          <a:xfrm>
            <a:off x="7588036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3" name="Rectangle 32">
            <a:extLst>
              <a:ext uri="{FF2B5EF4-FFF2-40B4-BE49-F238E27FC236}">
                <a16:creationId xmlns:a16="http://schemas.microsoft.com/office/drawing/2014/main" id="{122AD193-A835-E267-37FA-AA6E3619CB0C}"/>
              </a:ext>
            </a:extLst>
          </p:cNvPr>
          <p:cNvSpPr/>
          <p:nvPr/>
        </p:nvSpPr>
        <p:spPr>
          <a:xfrm>
            <a:off x="9009566" y="5840495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cxnSp>
        <p:nvCxnSpPr>
          <p:cNvPr id="94" name="直接连接符 9">
            <a:extLst>
              <a:ext uri="{FF2B5EF4-FFF2-40B4-BE49-F238E27FC236}">
                <a16:creationId xmlns:a16="http://schemas.microsoft.com/office/drawing/2014/main" id="{336F1AAC-DBDC-837E-8E76-74137FE3993B}"/>
              </a:ext>
            </a:extLst>
          </p:cNvPr>
          <p:cNvCxnSpPr>
            <a:cxnSpLocks/>
          </p:cNvCxnSpPr>
          <p:nvPr/>
        </p:nvCxnSpPr>
        <p:spPr>
          <a:xfrm>
            <a:off x="8879927" y="5863643"/>
            <a:ext cx="12567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>
            <a:extLst>
              <a:ext uri="{FF2B5EF4-FFF2-40B4-BE49-F238E27FC236}">
                <a16:creationId xmlns:a16="http://schemas.microsoft.com/office/drawing/2014/main" id="{56644AD4-8293-2AA1-5380-A94EBAA9DAB5}"/>
              </a:ext>
            </a:extLst>
          </p:cNvPr>
          <p:cNvSpPr/>
          <p:nvPr/>
        </p:nvSpPr>
        <p:spPr>
          <a:xfrm>
            <a:off x="8588161" y="48562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9DF2FAF-0B1A-750B-5672-83EA15ECC2F6}"/>
              </a:ext>
            </a:extLst>
          </p:cNvPr>
          <p:cNvSpPr/>
          <p:nvPr/>
        </p:nvSpPr>
        <p:spPr>
          <a:xfrm>
            <a:off x="8588161" y="458953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EAC6F2B4-1D96-8293-396C-BF9DFBF27679}"/>
              </a:ext>
            </a:extLst>
          </p:cNvPr>
          <p:cNvSpPr/>
          <p:nvPr/>
        </p:nvSpPr>
        <p:spPr>
          <a:xfrm>
            <a:off x="8588161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ED424FDE-4C1E-9532-D734-06EEDD766D8F}"/>
              </a:ext>
            </a:extLst>
          </p:cNvPr>
          <p:cNvSpPr/>
          <p:nvPr/>
        </p:nvSpPr>
        <p:spPr>
          <a:xfrm>
            <a:off x="8588161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AB6FD8A0-B5A0-338E-DB59-150DF08E37C8}"/>
              </a:ext>
            </a:extLst>
          </p:cNvPr>
          <p:cNvSpPr/>
          <p:nvPr/>
        </p:nvSpPr>
        <p:spPr>
          <a:xfrm>
            <a:off x="9188236" y="48848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FB11E005-AEAE-10FC-878D-55F2559B9398}"/>
              </a:ext>
            </a:extLst>
          </p:cNvPr>
          <p:cNvSpPr/>
          <p:nvPr/>
        </p:nvSpPr>
        <p:spPr>
          <a:xfrm>
            <a:off x="9188236" y="456095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C76AFAE5-9756-A206-B3ED-7E509E36BB82}"/>
              </a:ext>
            </a:extLst>
          </p:cNvPr>
          <p:cNvSpPr/>
          <p:nvPr/>
        </p:nvSpPr>
        <p:spPr>
          <a:xfrm>
            <a:off x="9188236" y="5180081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26311B9F-A832-F826-AF30-6A1DCD1E6ED1}"/>
              </a:ext>
            </a:extLst>
          </p:cNvPr>
          <p:cNvSpPr/>
          <p:nvPr/>
        </p:nvSpPr>
        <p:spPr>
          <a:xfrm>
            <a:off x="9188236" y="5456306"/>
            <a:ext cx="592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22BE02E-4531-4ADE-B6C3-349BBE83A74B}"/>
              </a:ext>
            </a:extLst>
          </p:cNvPr>
          <p:cNvSpPr txBox="1"/>
          <p:nvPr/>
        </p:nvSpPr>
        <p:spPr>
          <a:xfrm>
            <a:off x="393405" y="595423"/>
            <a:ext cx="2268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 Figure 2D</a:t>
            </a:r>
          </a:p>
        </p:txBody>
      </p:sp>
    </p:spTree>
    <p:extLst>
      <p:ext uri="{BB962C8B-B14F-4D97-AF65-F5344CB8AC3E}">
        <p14:creationId xmlns:p14="http://schemas.microsoft.com/office/powerpoint/2010/main" val="1421874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42E587-F6EA-446E-B090-32CBFDF25754}"/>
              </a:ext>
            </a:extLst>
          </p:cNvPr>
          <p:cNvSpPr/>
          <p:nvPr/>
        </p:nvSpPr>
        <p:spPr>
          <a:xfrm>
            <a:off x="4303102" y="294118"/>
            <a:ext cx="11400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Lima1 (EPLIN)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DC4A263C-2663-4EB3-8C6B-DFBDFD124658}"/>
              </a:ext>
            </a:extLst>
          </p:cNvPr>
          <p:cNvSpPr/>
          <p:nvPr/>
        </p:nvSpPr>
        <p:spPr>
          <a:xfrm>
            <a:off x="3097801" y="289028"/>
            <a:ext cx="10326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VE-Cadherin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2A506FAD-3498-48E6-98B3-1D271A143F02}"/>
              </a:ext>
            </a:extLst>
          </p:cNvPr>
          <p:cNvSpPr/>
          <p:nvPr/>
        </p:nvSpPr>
        <p:spPr>
          <a:xfrm>
            <a:off x="5149947" y="278712"/>
            <a:ext cx="20856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2369738-969B-40B4-88B7-6BAA79559D32}"/>
              </a:ext>
            </a:extLst>
          </p:cNvPr>
          <p:cNvSpPr/>
          <p:nvPr/>
        </p:nvSpPr>
        <p:spPr>
          <a:xfrm>
            <a:off x="8507018" y="286804"/>
            <a:ext cx="11400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Lima1 (EPLIN)</a:t>
            </a:r>
          </a:p>
        </p:txBody>
      </p:sp>
      <p:sp>
        <p:nvSpPr>
          <p:cNvPr id="49" name="Rectangle 32">
            <a:extLst>
              <a:ext uri="{FF2B5EF4-FFF2-40B4-BE49-F238E27FC236}">
                <a16:creationId xmlns:a16="http://schemas.microsoft.com/office/drawing/2014/main" id="{AC76A950-B944-4D95-AAA5-E0C34D4DC22F}"/>
              </a:ext>
            </a:extLst>
          </p:cNvPr>
          <p:cNvSpPr/>
          <p:nvPr/>
        </p:nvSpPr>
        <p:spPr>
          <a:xfrm>
            <a:off x="7446196" y="284333"/>
            <a:ext cx="103265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VE-Cadherin</a:t>
            </a: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7E133E5D-FF11-414B-9193-5DE0E1B5FED4}"/>
              </a:ext>
            </a:extLst>
          </p:cNvPr>
          <p:cNvSpPr/>
          <p:nvPr/>
        </p:nvSpPr>
        <p:spPr>
          <a:xfrm>
            <a:off x="9347292" y="288861"/>
            <a:ext cx="20856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BD2AD2-3979-C4F2-EE78-0931CE3290F2}"/>
              </a:ext>
            </a:extLst>
          </p:cNvPr>
          <p:cNvSpPr/>
          <p:nvPr/>
        </p:nvSpPr>
        <p:spPr>
          <a:xfrm>
            <a:off x="2228572" y="833534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18" name="Rectangle 37">
            <a:extLst>
              <a:ext uri="{FF2B5EF4-FFF2-40B4-BE49-F238E27FC236}">
                <a16:creationId xmlns:a16="http://schemas.microsoft.com/office/drawing/2014/main" id="{1964EAA3-BD42-EA19-7846-D55E111126AD}"/>
              </a:ext>
            </a:extLst>
          </p:cNvPr>
          <p:cNvSpPr/>
          <p:nvPr/>
        </p:nvSpPr>
        <p:spPr>
          <a:xfrm>
            <a:off x="1918530" y="1813374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D37B105-80F7-B410-C8FA-051D9F2AB20D}"/>
              </a:ext>
            </a:extLst>
          </p:cNvPr>
          <p:cNvCxnSpPr>
            <a:cxnSpLocks/>
          </p:cNvCxnSpPr>
          <p:nvPr/>
        </p:nvCxnSpPr>
        <p:spPr>
          <a:xfrm flipV="1">
            <a:off x="2191877" y="1019338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32">
            <a:extLst>
              <a:ext uri="{FF2B5EF4-FFF2-40B4-BE49-F238E27FC236}">
                <a16:creationId xmlns:a16="http://schemas.microsoft.com/office/drawing/2014/main" id="{AD68471A-552D-8C68-397D-9F50EBBC5695}"/>
              </a:ext>
            </a:extLst>
          </p:cNvPr>
          <p:cNvSpPr/>
          <p:nvPr/>
        </p:nvSpPr>
        <p:spPr>
          <a:xfrm rot="16200000">
            <a:off x="1542254" y="2062069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EBD028D-BE13-32FD-8B1E-BBAF16CF6815}"/>
              </a:ext>
            </a:extLst>
          </p:cNvPr>
          <p:cNvSpPr/>
          <p:nvPr/>
        </p:nvSpPr>
        <p:spPr>
          <a:xfrm>
            <a:off x="2228572" y="4066211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22" name="Rectangle 37">
            <a:extLst>
              <a:ext uri="{FF2B5EF4-FFF2-40B4-BE49-F238E27FC236}">
                <a16:creationId xmlns:a16="http://schemas.microsoft.com/office/drawing/2014/main" id="{94E9DB98-D4BC-B453-1ED4-6402769029DD}"/>
              </a:ext>
            </a:extLst>
          </p:cNvPr>
          <p:cNvSpPr/>
          <p:nvPr/>
        </p:nvSpPr>
        <p:spPr>
          <a:xfrm>
            <a:off x="1918530" y="5046051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C860BFE-AA40-9E4D-3978-3B6831B5FBCD}"/>
              </a:ext>
            </a:extLst>
          </p:cNvPr>
          <p:cNvCxnSpPr>
            <a:cxnSpLocks/>
          </p:cNvCxnSpPr>
          <p:nvPr/>
        </p:nvCxnSpPr>
        <p:spPr>
          <a:xfrm flipV="1">
            <a:off x="2191877" y="4252015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32">
            <a:extLst>
              <a:ext uri="{FF2B5EF4-FFF2-40B4-BE49-F238E27FC236}">
                <a16:creationId xmlns:a16="http://schemas.microsoft.com/office/drawing/2014/main" id="{5115EF16-96B2-6F82-C2BF-989EED4D244B}"/>
              </a:ext>
            </a:extLst>
          </p:cNvPr>
          <p:cNvSpPr/>
          <p:nvPr/>
        </p:nvSpPr>
        <p:spPr>
          <a:xfrm rot="16200000">
            <a:off x="1542254" y="5294746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ApoE3 </a:t>
            </a:r>
          </a:p>
        </p:txBody>
      </p:sp>
      <p:sp>
        <p:nvSpPr>
          <p:cNvPr id="25" name="Rectangle 37">
            <a:extLst>
              <a:ext uri="{FF2B5EF4-FFF2-40B4-BE49-F238E27FC236}">
                <a16:creationId xmlns:a16="http://schemas.microsoft.com/office/drawing/2014/main" id="{4CA332C4-7DC9-7F03-9C88-BAA1AA32A6AF}"/>
              </a:ext>
            </a:extLst>
          </p:cNvPr>
          <p:cNvSpPr/>
          <p:nvPr/>
        </p:nvSpPr>
        <p:spPr>
          <a:xfrm>
            <a:off x="2200226" y="2813883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26" name="Rectangle 37">
            <a:extLst>
              <a:ext uri="{FF2B5EF4-FFF2-40B4-BE49-F238E27FC236}">
                <a16:creationId xmlns:a16="http://schemas.microsoft.com/office/drawing/2014/main" id="{5F28E094-3F9D-B6C3-1E6C-322C25248076}"/>
              </a:ext>
            </a:extLst>
          </p:cNvPr>
          <p:cNvSpPr/>
          <p:nvPr/>
        </p:nvSpPr>
        <p:spPr>
          <a:xfrm>
            <a:off x="2185058" y="6078411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FF34BF-F3D9-19C9-F1AE-0F394CC8EAA4}"/>
              </a:ext>
            </a:extLst>
          </p:cNvPr>
          <p:cNvSpPr/>
          <p:nvPr/>
        </p:nvSpPr>
        <p:spPr>
          <a:xfrm>
            <a:off x="11225408" y="878496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28" name="Rectangle 37">
            <a:extLst>
              <a:ext uri="{FF2B5EF4-FFF2-40B4-BE49-F238E27FC236}">
                <a16:creationId xmlns:a16="http://schemas.microsoft.com/office/drawing/2014/main" id="{0C0F3EE9-75A8-7A65-9741-1087B8B4F618}"/>
              </a:ext>
            </a:extLst>
          </p:cNvPr>
          <p:cNvSpPr/>
          <p:nvPr/>
        </p:nvSpPr>
        <p:spPr>
          <a:xfrm>
            <a:off x="10906401" y="1858336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C43A872-9738-D23C-1842-059C250FCB69}"/>
              </a:ext>
            </a:extLst>
          </p:cNvPr>
          <p:cNvCxnSpPr>
            <a:cxnSpLocks/>
          </p:cNvCxnSpPr>
          <p:nvPr/>
        </p:nvCxnSpPr>
        <p:spPr>
          <a:xfrm flipV="1">
            <a:off x="11834175" y="1064300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32">
            <a:extLst>
              <a:ext uri="{FF2B5EF4-FFF2-40B4-BE49-F238E27FC236}">
                <a16:creationId xmlns:a16="http://schemas.microsoft.com/office/drawing/2014/main" id="{89CD2BDF-838E-2A86-93BE-792CBF36DFB1}"/>
              </a:ext>
            </a:extLst>
          </p:cNvPr>
          <p:cNvSpPr/>
          <p:nvPr/>
        </p:nvSpPr>
        <p:spPr>
          <a:xfrm rot="16200000">
            <a:off x="11443291" y="2107031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2BB51ED-1A61-61AF-6315-74C8DA1CC66F}"/>
              </a:ext>
            </a:extLst>
          </p:cNvPr>
          <p:cNvSpPr/>
          <p:nvPr/>
        </p:nvSpPr>
        <p:spPr>
          <a:xfrm>
            <a:off x="11202065" y="4120476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32" name="Rectangle 37">
            <a:extLst>
              <a:ext uri="{FF2B5EF4-FFF2-40B4-BE49-F238E27FC236}">
                <a16:creationId xmlns:a16="http://schemas.microsoft.com/office/drawing/2014/main" id="{508B6729-AED0-11A5-61DB-B25AE1B14B1A}"/>
              </a:ext>
            </a:extLst>
          </p:cNvPr>
          <p:cNvSpPr/>
          <p:nvPr/>
        </p:nvSpPr>
        <p:spPr>
          <a:xfrm>
            <a:off x="10900988" y="5100316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9AE9986-E7CA-9C79-89E5-939E774D9E6B}"/>
              </a:ext>
            </a:extLst>
          </p:cNvPr>
          <p:cNvCxnSpPr>
            <a:cxnSpLocks/>
          </p:cNvCxnSpPr>
          <p:nvPr/>
        </p:nvCxnSpPr>
        <p:spPr>
          <a:xfrm flipV="1">
            <a:off x="11819797" y="4306280"/>
            <a:ext cx="0" cy="197816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2">
            <a:extLst>
              <a:ext uri="{FF2B5EF4-FFF2-40B4-BE49-F238E27FC236}">
                <a16:creationId xmlns:a16="http://schemas.microsoft.com/office/drawing/2014/main" id="{733AFF45-6FA2-1256-4394-BCEFB7682FE1}"/>
              </a:ext>
            </a:extLst>
          </p:cNvPr>
          <p:cNvSpPr/>
          <p:nvPr/>
        </p:nvSpPr>
        <p:spPr>
          <a:xfrm rot="16200000">
            <a:off x="11428913" y="5349011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sp>
        <p:nvSpPr>
          <p:cNvPr id="40" name="Rectangle 37">
            <a:extLst>
              <a:ext uri="{FF2B5EF4-FFF2-40B4-BE49-F238E27FC236}">
                <a16:creationId xmlns:a16="http://schemas.microsoft.com/office/drawing/2014/main" id="{024C2932-EF92-D584-774C-894546D8C750}"/>
              </a:ext>
            </a:extLst>
          </p:cNvPr>
          <p:cNvSpPr/>
          <p:nvPr/>
        </p:nvSpPr>
        <p:spPr>
          <a:xfrm>
            <a:off x="11154686" y="2850915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41" name="Rectangle 37">
            <a:extLst>
              <a:ext uri="{FF2B5EF4-FFF2-40B4-BE49-F238E27FC236}">
                <a16:creationId xmlns:a16="http://schemas.microsoft.com/office/drawing/2014/main" id="{69E78C8C-1DAF-9480-731D-E8506E489D1E}"/>
              </a:ext>
            </a:extLst>
          </p:cNvPr>
          <p:cNvSpPr/>
          <p:nvPr/>
        </p:nvSpPr>
        <p:spPr>
          <a:xfrm>
            <a:off x="11175924" y="6117484"/>
            <a:ext cx="70538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ApoE2+mCRP</a:t>
            </a:r>
          </a:p>
        </p:txBody>
      </p:sp>
      <p:pic>
        <p:nvPicPr>
          <p:cNvPr id="75" name="Picture 74" descr="A picture containing green, aquarium, light&#10;&#10;Description automatically generated">
            <a:extLst>
              <a:ext uri="{FF2B5EF4-FFF2-40B4-BE49-F238E27FC236}">
                <a16:creationId xmlns:a16="http://schemas.microsoft.com/office/drawing/2014/main" id="{A44C1F82-9DCB-46EE-74C4-6C56365F7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415" y="571097"/>
            <a:ext cx="1283264" cy="977725"/>
          </a:xfrm>
          <a:prstGeom prst="rect">
            <a:avLst/>
          </a:prstGeom>
        </p:spPr>
      </p:pic>
      <p:pic>
        <p:nvPicPr>
          <p:cNvPr id="108" name="Picture 107" descr="A picture containing aquarium, marine biology, fish, light&#10;&#10;Description automatically generated">
            <a:extLst>
              <a:ext uri="{FF2B5EF4-FFF2-40B4-BE49-F238E27FC236}">
                <a16:creationId xmlns:a16="http://schemas.microsoft.com/office/drawing/2014/main" id="{22DBF083-F2D9-BC33-B412-E0B6E07F8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181" y="569167"/>
            <a:ext cx="1283264" cy="977725"/>
          </a:xfrm>
          <a:prstGeom prst="rect">
            <a:avLst/>
          </a:prstGeom>
        </p:spPr>
      </p:pic>
      <p:pic>
        <p:nvPicPr>
          <p:cNvPr id="110" name="Picture 109" descr="A picture containing darkness, light&#10;&#10;Description automatically generated">
            <a:extLst>
              <a:ext uri="{FF2B5EF4-FFF2-40B4-BE49-F238E27FC236}">
                <a16:creationId xmlns:a16="http://schemas.microsoft.com/office/drawing/2014/main" id="{7CA1C84E-01A6-780C-046E-6124148B90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635" y="571098"/>
            <a:ext cx="1283264" cy="977725"/>
          </a:xfrm>
          <a:prstGeom prst="rect">
            <a:avLst/>
          </a:prstGeom>
        </p:spPr>
      </p:pic>
      <p:pic>
        <p:nvPicPr>
          <p:cNvPr id="112" name="Picture 111" descr="Green spots on a black background with Waitomo Cave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E71EF13C-10B6-70C5-F08B-7CB0D472C6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702" y="1578693"/>
            <a:ext cx="1292248" cy="984570"/>
          </a:xfrm>
          <a:prstGeom prst="rect">
            <a:avLst/>
          </a:prstGeom>
        </p:spPr>
      </p:pic>
      <p:pic>
        <p:nvPicPr>
          <p:cNvPr id="114" name="Picture 113" descr="A picture containing light&#10;&#10;Description automatically generated">
            <a:extLst>
              <a:ext uri="{FF2B5EF4-FFF2-40B4-BE49-F238E27FC236}">
                <a16:creationId xmlns:a16="http://schemas.microsoft.com/office/drawing/2014/main" id="{97A47809-8526-1421-1933-C1FA63FC0E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444" y="1584176"/>
            <a:ext cx="1292248" cy="984570"/>
          </a:xfrm>
          <a:prstGeom prst="rect">
            <a:avLst/>
          </a:prstGeom>
        </p:spPr>
      </p:pic>
      <p:pic>
        <p:nvPicPr>
          <p:cNvPr id="116" name="Picture 115" descr="A picture containing aquarium, light, fish&#10;&#10;Description automatically generated">
            <a:extLst>
              <a:ext uri="{FF2B5EF4-FFF2-40B4-BE49-F238E27FC236}">
                <a16:creationId xmlns:a16="http://schemas.microsoft.com/office/drawing/2014/main" id="{F67681A5-9284-F597-FDD6-C6CEB89960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377" y="1575718"/>
            <a:ext cx="1292248" cy="984570"/>
          </a:xfrm>
          <a:prstGeom prst="rect">
            <a:avLst/>
          </a:prstGeom>
        </p:spPr>
      </p:pic>
      <p:pic>
        <p:nvPicPr>
          <p:cNvPr id="151" name="Picture 150" descr="A picture containing green, darkness, light&#10;&#10;Description automatically generated">
            <a:extLst>
              <a:ext uri="{FF2B5EF4-FFF2-40B4-BE49-F238E27FC236}">
                <a16:creationId xmlns:a16="http://schemas.microsoft.com/office/drawing/2014/main" id="{C23C2A40-3C1F-1EFE-49DB-63140AC69B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936" y="2598017"/>
            <a:ext cx="1289658" cy="982596"/>
          </a:xfrm>
          <a:prstGeom prst="rect">
            <a:avLst/>
          </a:prstGeom>
        </p:spPr>
      </p:pic>
      <p:pic>
        <p:nvPicPr>
          <p:cNvPr id="153" name="Picture 152" descr="A picture containing light, colorfulness, christmas&#10;&#10;Description automatically generated">
            <a:extLst>
              <a:ext uri="{FF2B5EF4-FFF2-40B4-BE49-F238E27FC236}">
                <a16:creationId xmlns:a16="http://schemas.microsoft.com/office/drawing/2014/main" id="{A786A208-E442-BF07-595D-CB56849377D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424" y="2609509"/>
            <a:ext cx="1289658" cy="982596"/>
          </a:xfrm>
          <a:prstGeom prst="rect">
            <a:avLst/>
          </a:prstGeom>
        </p:spPr>
      </p:pic>
      <p:pic>
        <p:nvPicPr>
          <p:cNvPr id="155" name="Picture 154" descr="Red speck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43B098CC-7F74-87F5-28D3-7A0FF8C40E8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300" y="2603202"/>
            <a:ext cx="1289658" cy="982596"/>
          </a:xfrm>
          <a:prstGeom prst="rect">
            <a:avLst/>
          </a:prstGeom>
        </p:spPr>
      </p:pic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4A7928B2-D3FC-61C2-2E3F-D46264B5C12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884" y="556826"/>
            <a:ext cx="1304859" cy="994178"/>
          </a:xfrm>
          <a:prstGeom prst="rect">
            <a:avLst/>
          </a:prstGeom>
        </p:spPr>
      </p:pic>
      <p:pic>
        <p:nvPicPr>
          <p:cNvPr id="8" name="Picture 7" descr="A picture containing tree&#10;&#10;Description automatically generated">
            <a:extLst>
              <a:ext uri="{FF2B5EF4-FFF2-40B4-BE49-F238E27FC236}">
                <a16:creationId xmlns:a16="http://schemas.microsoft.com/office/drawing/2014/main" id="{562B03BB-44AB-7C0A-C285-ABB33DB12BE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46" y="548899"/>
            <a:ext cx="1304859" cy="994178"/>
          </a:xfrm>
          <a:prstGeom prst="rect">
            <a:avLst/>
          </a:prstGeom>
        </p:spPr>
      </p:pic>
      <p:pic>
        <p:nvPicPr>
          <p:cNvPr id="10" name="Picture 9" descr="Red lights in the night sky&#10;&#10;Description automatically generated with medium confidence">
            <a:extLst>
              <a:ext uri="{FF2B5EF4-FFF2-40B4-BE49-F238E27FC236}">
                <a16:creationId xmlns:a16="http://schemas.microsoft.com/office/drawing/2014/main" id="{6181E234-C30F-2F80-2379-38961BEC5F0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251" y="558740"/>
            <a:ext cx="1304859" cy="994178"/>
          </a:xfrm>
          <a:prstGeom prst="rect">
            <a:avLst/>
          </a:prstGeom>
        </p:spPr>
      </p:pic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12983F44-B91A-3760-CB49-7AA8443021F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025" y="1598002"/>
            <a:ext cx="1311787" cy="999456"/>
          </a:xfrm>
          <a:prstGeom prst="rect">
            <a:avLst/>
          </a:prstGeom>
        </p:spPr>
      </p:pic>
      <p:pic>
        <p:nvPicPr>
          <p:cNvPr id="15" name="Picture 14" descr="A picture containing light, night, surrounded&#10;&#10;Description automatically generated">
            <a:extLst>
              <a:ext uri="{FF2B5EF4-FFF2-40B4-BE49-F238E27FC236}">
                <a16:creationId xmlns:a16="http://schemas.microsoft.com/office/drawing/2014/main" id="{0F2F156A-9206-59C2-E585-FDF92FD855C5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46" y="1584689"/>
            <a:ext cx="1311787" cy="999456"/>
          </a:xfrm>
          <a:prstGeom prst="rect">
            <a:avLst/>
          </a:prstGeom>
        </p:spPr>
      </p:pic>
      <p:pic>
        <p:nvPicPr>
          <p:cNvPr id="34" name="Picture 33" descr="Red lights in the dark&#10;&#10;Description automatically generated with medium confidence">
            <a:extLst>
              <a:ext uri="{FF2B5EF4-FFF2-40B4-BE49-F238E27FC236}">
                <a16:creationId xmlns:a16="http://schemas.microsoft.com/office/drawing/2014/main" id="{FD2AF75D-CD3A-61AC-1901-ECF9149A924B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112" y="1596862"/>
            <a:ext cx="1311787" cy="999456"/>
          </a:xfrm>
          <a:prstGeom prst="rect">
            <a:avLst/>
          </a:prstGeom>
        </p:spPr>
      </p:pic>
      <p:pic>
        <p:nvPicPr>
          <p:cNvPr id="54" name="Picture 53" descr="Background pattern&#10;&#10;Description automatically generated">
            <a:extLst>
              <a:ext uri="{FF2B5EF4-FFF2-40B4-BE49-F238E27FC236}">
                <a16:creationId xmlns:a16="http://schemas.microsoft.com/office/drawing/2014/main" id="{2D30DE68-1781-1EF8-E56A-C07F9C06DEF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645" y="2625245"/>
            <a:ext cx="1311787" cy="999457"/>
          </a:xfrm>
          <a:prstGeom prst="rect">
            <a:avLst/>
          </a:prstGeom>
        </p:spPr>
      </p:pic>
      <p:pic>
        <p:nvPicPr>
          <p:cNvPr id="64" name="Picture 63" descr="A picture containing tree, outdoor object, star, colorful&#10;&#10;Description automatically generated">
            <a:extLst>
              <a:ext uri="{FF2B5EF4-FFF2-40B4-BE49-F238E27FC236}">
                <a16:creationId xmlns:a16="http://schemas.microsoft.com/office/drawing/2014/main" id="{0C05F518-9111-4C15-CCE1-8AF83EF73964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2183" y="2626113"/>
            <a:ext cx="1311787" cy="999457"/>
          </a:xfrm>
          <a:prstGeom prst="rect">
            <a:avLst/>
          </a:prstGeom>
        </p:spPr>
      </p:pic>
      <p:pic>
        <p:nvPicPr>
          <p:cNvPr id="66" name="Picture 65" descr="Red lights in the dark&#10;&#10;Description automatically generated with medium confidence">
            <a:extLst>
              <a:ext uri="{FF2B5EF4-FFF2-40B4-BE49-F238E27FC236}">
                <a16:creationId xmlns:a16="http://schemas.microsoft.com/office/drawing/2014/main" id="{B6E5EE9A-3356-100E-922E-47293827471B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656" y="2624271"/>
            <a:ext cx="1311787" cy="999457"/>
          </a:xfrm>
          <a:prstGeom prst="rect">
            <a:avLst/>
          </a:prstGeom>
        </p:spPr>
      </p:pic>
      <p:pic>
        <p:nvPicPr>
          <p:cNvPr id="68" name="Picture 67" descr="Background pattern&#10;&#10;Description automatically generated">
            <a:extLst>
              <a:ext uri="{FF2B5EF4-FFF2-40B4-BE49-F238E27FC236}">
                <a16:creationId xmlns:a16="http://schemas.microsoft.com/office/drawing/2014/main" id="{3038110F-0C24-B643-BBF1-CFB7736336C2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27" y="3720517"/>
            <a:ext cx="1289659" cy="982597"/>
          </a:xfrm>
          <a:prstGeom prst="rect">
            <a:avLst/>
          </a:prstGeom>
        </p:spPr>
      </p:pic>
      <p:pic>
        <p:nvPicPr>
          <p:cNvPr id="72" name="Picture 71" descr="A picture containing tree, colorful, night sky&#10;&#10;Description automatically generated">
            <a:extLst>
              <a:ext uri="{FF2B5EF4-FFF2-40B4-BE49-F238E27FC236}">
                <a16:creationId xmlns:a16="http://schemas.microsoft.com/office/drawing/2014/main" id="{038FC4AA-01BF-43D1-9BE3-0EB373E726E1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230" y="3719867"/>
            <a:ext cx="1289659" cy="982597"/>
          </a:xfrm>
          <a:prstGeom prst="rect">
            <a:avLst/>
          </a:prstGeom>
        </p:spPr>
      </p:pic>
      <p:pic>
        <p:nvPicPr>
          <p:cNvPr id="74" name="Picture 73" descr="Red lights in the night sky&#10;&#10;Description automatically generated with medium confidence">
            <a:extLst>
              <a:ext uri="{FF2B5EF4-FFF2-40B4-BE49-F238E27FC236}">
                <a16:creationId xmlns:a16="http://schemas.microsoft.com/office/drawing/2014/main" id="{5BCDAC20-1F3B-E671-7315-9CE00C9BAE7C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902" y="3719867"/>
            <a:ext cx="1289659" cy="982597"/>
          </a:xfrm>
          <a:prstGeom prst="rect">
            <a:avLst/>
          </a:prstGeom>
        </p:spPr>
      </p:pic>
      <p:pic>
        <p:nvPicPr>
          <p:cNvPr id="77" name="Picture 76" descr="Background pattern&#10;&#10;Description automatically generated">
            <a:extLst>
              <a:ext uri="{FF2B5EF4-FFF2-40B4-BE49-F238E27FC236}">
                <a16:creationId xmlns:a16="http://schemas.microsoft.com/office/drawing/2014/main" id="{68B48500-4F10-03AB-45FD-EB0DC289C559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27" y="4741776"/>
            <a:ext cx="1292249" cy="984570"/>
          </a:xfrm>
          <a:prstGeom prst="rect">
            <a:avLst/>
          </a:prstGeom>
        </p:spPr>
      </p:pic>
      <p:pic>
        <p:nvPicPr>
          <p:cNvPr id="79" name="Picture 78" descr="A picture containing outdoor object, star, night, colorful&#10;&#10;Description automatically generated">
            <a:extLst>
              <a:ext uri="{FF2B5EF4-FFF2-40B4-BE49-F238E27FC236}">
                <a16:creationId xmlns:a16="http://schemas.microsoft.com/office/drawing/2014/main" id="{952730BC-738A-F1C4-A42B-3513F10CD541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549" y="4742257"/>
            <a:ext cx="1277895" cy="980345"/>
          </a:xfrm>
          <a:prstGeom prst="rect">
            <a:avLst/>
          </a:prstGeom>
        </p:spPr>
      </p:pic>
      <p:pic>
        <p:nvPicPr>
          <p:cNvPr id="99" name="Picture 98" descr="Red lights in the dark&#10;&#10;Description automatically generated with low confidence">
            <a:extLst>
              <a:ext uri="{FF2B5EF4-FFF2-40B4-BE49-F238E27FC236}">
                <a16:creationId xmlns:a16="http://schemas.microsoft.com/office/drawing/2014/main" id="{3E86FBEB-51A0-71E4-D116-291705F27854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BEBA8EAE-BF5A-486C-A8C5-ECC9F3942E4B}">
                <a14:imgProps xmlns:a14="http://schemas.microsoft.com/office/drawing/2010/main">
                  <a14:imgLayer r:embed="rId48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271" y="4739679"/>
            <a:ext cx="1292249" cy="984570"/>
          </a:xfrm>
          <a:prstGeom prst="rect">
            <a:avLst/>
          </a:prstGeom>
        </p:spPr>
      </p:pic>
      <p:pic>
        <p:nvPicPr>
          <p:cNvPr id="103" name="Picture 102" descr="A picture containing tree, outdoor object, colorful&#10;&#10;Description automatically generated">
            <a:extLst>
              <a:ext uri="{FF2B5EF4-FFF2-40B4-BE49-F238E27FC236}">
                <a16:creationId xmlns:a16="http://schemas.microsoft.com/office/drawing/2014/main" id="{70785ED7-F8F6-0CD9-DC6B-CB7839C63AC8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031" y="5762396"/>
            <a:ext cx="1304858" cy="994178"/>
          </a:xfrm>
          <a:prstGeom prst="rect">
            <a:avLst/>
          </a:prstGeom>
        </p:spPr>
      </p:pic>
      <p:pic>
        <p:nvPicPr>
          <p:cNvPr id="105" name="Picture 104" descr="Red lights in the dark&#10;&#10;Description automatically generated with low confidence">
            <a:extLst>
              <a:ext uri="{FF2B5EF4-FFF2-40B4-BE49-F238E27FC236}">
                <a16:creationId xmlns:a16="http://schemas.microsoft.com/office/drawing/2014/main" id="{12727881-BB9C-6F6B-8B1B-09F9304B514F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272" y="5772482"/>
            <a:ext cx="1304858" cy="994178"/>
          </a:xfrm>
          <a:prstGeom prst="rect">
            <a:avLst/>
          </a:prstGeom>
        </p:spPr>
      </p:pic>
      <p:pic>
        <p:nvPicPr>
          <p:cNvPr id="107" name="Picture 106" descr="Background pattern&#10;&#10;Description automatically generated">
            <a:extLst>
              <a:ext uri="{FF2B5EF4-FFF2-40B4-BE49-F238E27FC236}">
                <a16:creationId xmlns:a16="http://schemas.microsoft.com/office/drawing/2014/main" id="{B3FFF08B-BF79-8769-A607-1ECCE5482021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681" y="5772337"/>
            <a:ext cx="1292249" cy="984570"/>
          </a:xfrm>
          <a:prstGeom prst="rect">
            <a:avLst/>
          </a:prstGeom>
        </p:spPr>
      </p:pic>
      <p:pic>
        <p:nvPicPr>
          <p:cNvPr id="111" name="Picture 110" descr="Background pattern&#10;&#10;Description automatically generated">
            <a:extLst>
              <a:ext uri="{FF2B5EF4-FFF2-40B4-BE49-F238E27FC236}">
                <a16:creationId xmlns:a16="http://schemas.microsoft.com/office/drawing/2014/main" id="{4C561421-36E9-9CB3-652A-20470221D267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BEBA8EAE-BF5A-486C-A8C5-ECC9F3942E4B}">
                <a14:imgProps xmlns:a14="http://schemas.microsoft.com/office/drawing/2010/main">
                  <a14:imgLayer r:embed="rId5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985" y="3709457"/>
            <a:ext cx="1304859" cy="994178"/>
          </a:xfrm>
          <a:prstGeom prst="rect">
            <a:avLst/>
          </a:prstGeom>
        </p:spPr>
      </p:pic>
      <p:pic>
        <p:nvPicPr>
          <p:cNvPr id="115" name="Picture 114" descr="A picture containing colorful, outdoor object, night sky&#10;&#10;Description automatically generated">
            <a:extLst>
              <a:ext uri="{FF2B5EF4-FFF2-40B4-BE49-F238E27FC236}">
                <a16:creationId xmlns:a16="http://schemas.microsoft.com/office/drawing/2014/main" id="{A559B74F-51BF-1857-799C-D1F2B2ACE02C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438" y="3718200"/>
            <a:ext cx="1304859" cy="994178"/>
          </a:xfrm>
          <a:prstGeom prst="rect">
            <a:avLst/>
          </a:prstGeom>
        </p:spPr>
      </p:pic>
      <p:pic>
        <p:nvPicPr>
          <p:cNvPr id="118" name="Picture 117" descr="Red lights in the dark&#10;&#10;Description automatically generated with medium confidence">
            <a:extLst>
              <a:ext uri="{FF2B5EF4-FFF2-40B4-BE49-F238E27FC236}">
                <a16:creationId xmlns:a16="http://schemas.microsoft.com/office/drawing/2014/main" id="{A76147F7-D510-CDBF-E249-7173F7B77166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218" y="3721761"/>
            <a:ext cx="1304859" cy="994178"/>
          </a:xfrm>
          <a:prstGeom prst="rect">
            <a:avLst/>
          </a:prstGeom>
        </p:spPr>
      </p:pic>
      <p:pic>
        <p:nvPicPr>
          <p:cNvPr id="120" name="Picture 119" descr="Background pattern&#10;&#10;Description automatically generated">
            <a:extLst>
              <a:ext uri="{FF2B5EF4-FFF2-40B4-BE49-F238E27FC236}">
                <a16:creationId xmlns:a16="http://schemas.microsoft.com/office/drawing/2014/main" id="{076B9EF0-5AB7-26A0-261E-A6C1407E887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434" y="4746567"/>
            <a:ext cx="1313695" cy="1000911"/>
          </a:xfrm>
          <a:prstGeom prst="rect">
            <a:avLst/>
          </a:prstGeom>
        </p:spPr>
      </p:pic>
      <p:pic>
        <p:nvPicPr>
          <p:cNvPr id="122" name="Picture 121" descr="A picture containing colorful, outdoor object, night&#10;&#10;Description automatically generated">
            <a:extLst>
              <a:ext uri="{FF2B5EF4-FFF2-40B4-BE49-F238E27FC236}">
                <a16:creationId xmlns:a16="http://schemas.microsoft.com/office/drawing/2014/main" id="{3BA06162-6D04-3B45-374E-F267AC360D27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778" y="4746567"/>
            <a:ext cx="1313695" cy="1000911"/>
          </a:xfrm>
          <a:prstGeom prst="rect">
            <a:avLst/>
          </a:prstGeom>
        </p:spPr>
      </p:pic>
      <p:pic>
        <p:nvPicPr>
          <p:cNvPr id="124" name="Picture 123" descr="Red lights in the dark&#10;&#10;Description automatically generated with medium confidence">
            <a:extLst>
              <a:ext uri="{FF2B5EF4-FFF2-40B4-BE49-F238E27FC236}">
                <a16:creationId xmlns:a16="http://schemas.microsoft.com/office/drawing/2014/main" id="{4B132A96-5EF6-3E2B-8320-66B3FE04072D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059" y="4741449"/>
            <a:ext cx="1313695" cy="1000911"/>
          </a:xfrm>
          <a:prstGeom prst="rect">
            <a:avLst/>
          </a:prstGeom>
        </p:spPr>
      </p:pic>
      <p:pic>
        <p:nvPicPr>
          <p:cNvPr id="126" name="Picture 125" descr="Background pattern&#10;&#10;Description automatically generated">
            <a:extLst>
              <a:ext uri="{FF2B5EF4-FFF2-40B4-BE49-F238E27FC236}">
                <a16:creationId xmlns:a16="http://schemas.microsoft.com/office/drawing/2014/main" id="{18B57A78-FB9C-6C06-9E3B-CC59C6016FCD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56" y="5784711"/>
            <a:ext cx="1311787" cy="999457"/>
          </a:xfrm>
          <a:prstGeom prst="rect">
            <a:avLst/>
          </a:prstGeom>
        </p:spPr>
      </p:pic>
      <p:pic>
        <p:nvPicPr>
          <p:cNvPr id="128" name="Picture 127" descr="A picture containing outdoor object, colorful, night, night sky&#10;&#10;Description automatically generated">
            <a:extLst>
              <a:ext uri="{FF2B5EF4-FFF2-40B4-BE49-F238E27FC236}">
                <a16:creationId xmlns:a16="http://schemas.microsoft.com/office/drawing/2014/main" id="{BCFFF92E-BEC8-1BB2-344A-DB084764C97E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661" y="5772498"/>
            <a:ext cx="1311787" cy="999457"/>
          </a:xfrm>
          <a:prstGeom prst="rect">
            <a:avLst/>
          </a:prstGeom>
        </p:spPr>
      </p:pic>
      <p:pic>
        <p:nvPicPr>
          <p:cNvPr id="130" name="Picture 129" descr="A picture containing star, outdoor object, rain, light&#10;&#10;Description automatically generated">
            <a:extLst>
              <a:ext uri="{FF2B5EF4-FFF2-40B4-BE49-F238E27FC236}">
                <a16:creationId xmlns:a16="http://schemas.microsoft.com/office/drawing/2014/main" id="{DBB4D9BA-094C-F73C-2399-7B18C0AB9AB3}"/>
              </a:ext>
            </a:extLst>
          </p:cNvPr>
          <p:cNvPicPr>
            <a:picLocks noChangeAspect="1"/>
          </p:cNvPicPr>
          <p:nvPr/>
        </p:nvPicPr>
        <p:blipFill>
          <a:blip r:embed="rId67">
            <a:extLst>
              <a:ext uri="{BEBA8EAE-BF5A-486C-A8C5-ECC9F3942E4B}">
                <a14:imgProps xmlns:a14="http://schemas.microsoft.com/office/drawing/2010/main">
                  <a14:imgLayer r:embed="rId6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290" y="5769842"/>
            <a:ext cx="1311787" cy="999457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EC177DF0-F4E5-72E3-93CC-2E048B879255}"/>
              </a:ext>
            </a:extLst>
          </p:cNvPr>
          <p:cNvSpPr txBox="1"/>
          <p:nvPr/>
        </p:nvSpPr>
        <p:spPr>
          <a:xfrm>
            <a:off x="-56594" y="-16497"/>
            <a:ext cx="229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 Figure 3A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53252E-5AA2-C5D1-4F71-CE7ED0DE4A52}"/>
              </a:ext>
            </a:extLst>
          </p:cNvPr>
          <p:cNvSpPr txBox="1"/>
          <p:nvPr/>
        </p:nvSpPr>
        <p:spPr>
          <a:xfrm>
            <a:off x="-169212" y="6514337"/>
            <a:ext cx="2516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The expression of VE-Cadherin and Lima1 in </a:t>
            </a:r>
            <a:r>
              <a:rPr lang="en-US" sz="900" b="1" dirty="0" err="1"/>
              <a:t>ApoE</a:t>
            </a:r>
            <a:r>
              <a:rPr lang="en-US" sz="900" b="1" dirty="0"/>
              <a:t>-/- 2/3/4 mouse cortex</a:t>
            </a:r>
          </a:p>
        </p:txBody>
      </p:sp>
    </p:spTree>
    <p:extLst>
      <p:ext uri="{BB962C8B-B14F-4D97-AF65-F5344CB8AC3E}">
        <p14:creationId xmlns:p14="http://schemas.microsoft.com/office/powerpoint/2010/main" val="2388449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>
            <a:extLst>
              <a:ext uri="{FF2B5EF4-FFF2-40B4-BE49-F238E27FC236}">
                <a16:creationId xmlns:a16="http://schemas.microsoft.com/office/drawing/2014/main" id="{BD5F1BB5-F499-92FD-8457-8A3E9A8CB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282" y="1805958"/>
            <a:ext cx="8733436" cy="2632419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8117C53E-56DC-1BD7-CA8B-EF9948032AC0}"/>
              </a:ext>
            </a:extLst>
          </p:cNvPr>
          <p:cNvSpPr/>
          <p:nvPr/>
        </p:nvSpPr>
        <p:spPr>
          <a:xfrm rot="3316738">
            <a:off x="8603723" y="4522469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7" name="Rectangle 37">
            <a:extLst>
              <a:ext uri="{FF2B5EF4-FFF2-40B4-BE49-F238E27FC236}">
                <a16:creationId xmlns:a16="http://schemas.microsoft.com/office/drawing/2014/main" id="{38F0A743-93C2-2D14-D71A-C4283D8A7050}"/>
              </a:ext>
            </a:extLst>
          </p:cNvPr>
          <p:cNvSpPr/>
          <p:nvPr/>
        </p:nvSpPr>
        <p:spPr>
          <a:xfrm rot="3316738">
            <a:off x="6767766" y="4578676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tangle 37">
            <a:extLst>
              <a:ext uri="{FF2B5EF4-FFF2-40B4-BE49-F238E27FC236}">
                <a16:creationId xmlns:a16="http://schemas.microsoft.com/office/drawing/2014/main" id="{07BD38AF-9806-4D5E-2411-573B7A9E9736}"/>
              </a:ext>
            </a:extLst>
          </p:cNvPr>
          <p:cNvSpPr/>
          <p:nvPr/>
        </p:nvSpPr>
        <p:spPr>
          <a:xfrm rot="3316738">
            <a:off x="9680945" y="4749575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ApoE2+mCRP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D663854-64E9-07A5-991F-ED1DE710E482}"/>
              </a:ext>
            </a:extLst>
          </p:cNvPr>
          <p:cNvSpPr/>
          <p:nvPr/>
        </p:nvSpPr>
        <p:spPr>
          <a:xfrm rot="3316738">
            <a:off x="2004606" y="4490068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EFDA16C-54EB-A844-B454-8312592FD372}"/>
              </a:ext>
            </a:extLst>
          </p:cNvPr>
          <p:cNvSpPr/>
          <p:nvPr/>
        </p:nvSpPr>
        <p:spPr>
          <a:xfrm rot="3316738">
            <a:off x="2327777" y="4546275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 37">
            <a:extLst>
              <a:ext uri="{FF2B5EF4-FFF2-40B4-BE49-F238E27FC236}">
                <a16:creationId xmlns:a16="http://schemas.microsoft.com/office/drawing/2014/main" id="{951FD205-85DF-3750-0358-5B9CD2ABCBE9}"/>
              </a:ext>
            </a:extLst>
          </p:cNvPr>
          <p:cNvSpPr/>
          <p:nvPr/>
        </p:nvSpPr>
        <p:spPr>
          <a:xfrm rot="3316738">
            <a:off x="3062961" y="4754882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33A99C2-21D1-2853-96AE-BED185C7C81C}"/>
              </a:ext>
            </a:extLst>
          </p:cNvPr>
          <p:cNvSpPr/>
          <p:nvPr/>
        </p:nvSpPr>
        <p:spPr>
          <a:xfrm rot="3316738">
            <a:off x="4212145" y="4476218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73" name="Rectangle 37">
            <a:extLst>
              <a:ext uri="{FF2B5EF4-FFF2-40B4-BE49-F238E27FC236}">
                <a16:creationId xmlns:a16="http://schemas.microsoft.com/office/drawing/2014/main" id="{C7A56D69-040C-D204-BDAB-C73303B7FEA9}"/>
              </a:ext>
            </a:extLst>
          </p:cNvPr>
          <p:cNvSpPr/>
          <p:nvPr/>
        </p:nvSpPr>
        <p:spPr>
          <a:xfrm rot="3316738">
            <a:off x="4544550" y="4532425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Rectangle 37">
            <a:extLst>
              <a:ext uri="{FF2B5EF4-FFF2-40B4-BE49-F238E27FC236}">
                <a16:creationId xmlns:a16="http://schemas.microsoft.com/office/drawing/2014/main" id="{EF7B8556-B1C6-E896-886A-A84E41088F99}"/>
              </a:ext>
            </a:extLst>
          </p:cNvPr>
          <p:cNvSpPr/>
          <p:nvPr/>
        </p:nvSpPr>
        <p:spPr>
          <a:xfrm rot="3316738">
            <a:off x="5242600" y="4741032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ED14EF5-DFA3-CA37-8C57-7330723BCFBA}"/>
              </a:ext>
            </a:extLst>
          </p:cNvPr>
          <p:cNvSpPr/>
          <p:nvPr/>
        </p:nvSpPr>
        <p:spPr>
          <a:xfrm rot="3316738">
            <a:off x="6401972" y="4471599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76" name="Rectangle 37">
            <a:extLst>
              <a:ext uri="{FF2B5EF4-FFF2-40B4-BE49-F238E27FC236}">
                <a16:creationId xmlns:a16="http://schemas.microsoft.com/office/drawing/2014/main" id="{4EB36E45-E2A3-7466-829F-91867950E63C}"/>
              </a:ext>
            </a:extLst>
          </p:cNvPr>
          <p:cNvSpPr/>
          <p:nvPr/>
        </p:nvSpPr>
        <p:spPr>
          <a:xfrm rot="3316738">
            <a:off x="7460331" y="4736413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77" name="Rectangle 32">
            <a:extLst>
              <a:ext uri="{FF2B5EF4-FFF2-40B4-BE49-F238E27FC236}">
                <a16:creationId xmlns:a16="http://schemas.microsoft.com/office/drawing/2014/main" id="{D5042588-10AA-497C-338D-512C7C774E6C}"/>
              </a:ext>
            </a:extLst>
          </p:cNvPr>
          <p:cNvSpPr/>
          <p:nvPr/>
        </p:nvSpPr>
        <p:spPr>
          <a:xfrm>
            <a:off x="2620845" y="5278984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</a:p>
        </p:txBody>
      </p:sp>
      <p:sp>
        <p:nvSpPr>
          <p:cNvPr id="78" name="Rectangle 37">
            <a:extLst>
              <a:ext uri="{FF2B5EF4-FFF2-40B4-BE49-F238E27FC236}">
                <a16:creationId xmlns:a16="http://schemas.microsoft.com/office/drawing/2014/main" id="{4F0547E0-1E10-63FD-79E6-0E9C7F7F04FA}"/>
              </a:ext>
            </a:extLst>
          </p:cNvPr>
          <p:cNvSpPr/>
          <p:nvPr/>
        </p:nvSpPr>
        <p:spPr>
          <a:xfrm rot="3316738">
            <a:off x="8957866" y="4581130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32">
            <a:extLst>
              <a:ext uri="{FF2B5EF4-FFF2-40B4-BE49-F238E27FC236}">
                <a16:creationId xmlns:a16="http://schemas.microsoft.com/office/drawing/2014/main" id="{C9C1CA3A-D43A-8B7E-90FE-EE1EEFEFD3EF}"/>
              </a:ext>
            </a:extLst>
          </p:cNvPr>
          <p:cNvSpPr/>
          <p:nvPr/>
        </p:nvSpPr>
        <p:spPr>
          <a:xfrm>
            <a:off x="4828289" y="5281942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</a:t>
            </a:r>
          </a:p>
        </p:txBody>
      </p:sp>
      <p:sp>
        <p:nvSpPr>
          <p:cNvPr id="80" name="Rectangle 32">
            <a:extLst>
              <a:ext uri="{FF2B5EF4-FFF2-40B4-BE49-F238E27FC236}">
                <a16:creationId xmlns:a16="http://schemas.microsoft.com/office/drawing/2014/main" id="{41FDED9F-2674-01F5-F658-78EF8EAC5BAD}"/>
              </a:ext>
            </a:extLst>
          </p:cNvPr>
          <p:cNvSpPr/>
          <p:nvPr/>
        </p:nvSpPr>
        <p:spPr>
          <a:xfrm>
            <a:off x="7035739" y="5284896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ApoE3</a:t>
            </a:r>
          </a:p>
        </p:txBody>
      </p:sp>
      <p:sp>
        <p:nvSpPr>
          <p:cNvPr id="81" name="Rectangle 32">
            <a:extLst>
              <a:ext uri="{FF2B5EF4-FFF2-40B4-BE49-F238E27FC236}">
                <a16:creationId xmlns:a16="http://schemas.microsoft.com/office/drawing/2014/main" id="{5C6FC8F6-6A32-3A8F-13C8-AA47C8B06EB1}"/>
              </a:ext>
            </a:extLst>
          </p:cNvPr>
          <p:cNvSpPr/>
          <p:nvPr/>
        </p:nvSpPr>
        <p:spPr>
          <a:xfrm>
            <a:off x="9271462" y="5287851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cxnSp>
        <p:nvCxnSpPr>
          <p:cNvPr id="82" name="直接连接符 9">
            <a:extLst>
              <a:ext uri="{FF2B5EF4-FFF2-40B4-BE49-F238E27FC236}">
                <a16:creationId xmlns:a16="http://schemas.microsoft.com/office/drawing/2014/main" id="{DCB168EF-0387-FAEC-7DC1-69627876D05F}"/>
              </a:ext>
            </a:extLst>
          </p:cNvPr>
          <p:cNvCxnSpPr>
            <a:cxnSpLocks/>
          </p:cNvCxnSpPr>
          <p:nvPr/>
        </p:nvCxnSpPr>
        <p:spPr>
          <a:xfrm>
            <a:off x="2235492" y="5306293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9">
            <a:extLst>
              <a:ext uri="{FF2B5EF4-FFF2-40B4-BE49-F238E27FC236}">
                <a16:creationId xmlns:a16="http://schemas.microsoft.com/office/drawing/2014/main" id="{4D5E928A-F521-AD62-CCF2-3C6493F4FDBC}"/>
              </a:ext>
            </a:extLst>
          </p:cNvPr>
          <p:cNvCxnSpPr>
            <a:cxnSpLocks/>
          </p:cNvCxnSpPr>
          <p:nvPr/>
        </p:nvCxnSpPr>
        <p:spPr>
          <a:xfrm>
            <a:off x="4424079" y="5307863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9">
            <a:extLst>
              <a:ext uri="{FF2B5EF4-FFF2-40B4-BE49-F238E27FC236}">
                <a16:creationId xmlns:a16="http://schemas.microsoft.com/office/drawing/2014/main" id="{1A65FCB3-55CC-B6B0-3194-B199E8862D3C}"/>
              </a:ext>
            </a:extLst>
          </p:cNvPr>
          <p:cNvCxnSpPr>
            <a:cxnSpLocks/>
          </p:cNvCxnSpPr>
          <p:nvPr/>
        </p:nvCxnSpPr>
        <p:spPr>
          <a:xfrm>
            <a:off x="6659803" y="5309431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9">
            <a:extLst>
              <a:ext uri="{FF2B5EF4-FFF2-40B4-BE49-F238E27FC236}">
                <a16:creationId xmlns:a16="http://schemas.microsoft.com/office/drawing/2014/main" id="{9E349C28-0CB3-F995-8BD7-80A72416AF07}"/>
              </a:ext>
            </a:extLst>
          </p:cNvPr>
          <p:cNvCxnSpPr>
            <a:cxnSpLocks/>
          </p:cNvCxnSpPr>
          <p:nvPr/>
        </p:nvCxnSpPr>
        <p:spPr>
          <a:xfrm>
            <a:off x="8876672" y="5310999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32">
            <a:extLst>
              <a:ext uri="{FF2B5EF4-FFF2-40B4-BE49-F238E27FC236}">
                <a16:creationId xmlns:a16="http://schemas.microsoft.com/office/drawing/2014/main" id="{36BFF91D-FDA8-A5FD-132C-35CF44099C69}"/>
              </a:ext>
            </a:extLst>
          </p:cNvPr>
          <p:cNvSpPr/>
          <p:nvPr/>
        </p:nvSpPr>
        <p:spPr>
          <a:xfrm>
            <a:off x="1363625" y="1705616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7" name="Rectangle 32">
            <a:extLst>
              <a:ext uri="{FF2B5EF4-FFF2-40B4-BE49-F238E27FC236}">
                <a16:creationId xmlns:a16="http://schemas.microsoft.com/office/drawing/2014/main" id="{27145421-8905-F1CF-1232-88CE9BEA787B}"/>
              </a:ext>
            </a:extLst>
          </p:cNvPr>
          <p:cNvSpPr/>
          <p:nvPr/>
        </p:nvSpPr>
        <p:spPr>
          <a:xfrm>
            <a:off x="1363626" y="2324191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8" name="Rectangle 32">
            <a:extLst>
              <a:ext uri="{FF2B5EF4-FFF2-40B4-BE49-F238E27FC236}">
                <a16:creationId xmlns:a16="http://schemas.microsoft.com/office/drawing/2014/main" id="{05CA1E5C-6CC0-4AC2-B48D-3053AD40ABC3}"/>
              </a:ext>
            </a:extLst>
          </p:cNvPr>
          <p:cNvSpPr/>
          <p:nvPr/>
        </p:nvSpPr>
        <p:spPr>
          <a:xfrm>
            <a:off x="1363626" y="2942761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9" name="Rectangle 32">
            <a:extLst>
              <a:ext uri="{FF2B5EF4-FFF2-40B4-BE49-F238E27FC236}">
                <a16:creationId xmlns:a16="http://schemas.microsoft.com/office/drawing/2014/main" id="{653448BC-C87F-98F4-B50E-CFBF8D47331E}"/>
              </a:ext>
            </a:extLst>
          </p:cNvPr>
          <p:cNvSpPr/>
          <p:nvPr/>
        </p:nvSpPr>
        <p:spPr>
          <a:xfrm>
            <a:off x="1363627" y="3561329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0" name="Rectangle 32">
            <a:extLst>
              <a:ext uri="{FF2B5EF4-FFF2-40B4-BE49-F238E27FC236}">
                <a16:creationId xmlns:a16="http://schemas.microsoft.com/office/drawing/2014/main" id="{E476F616-FF1E-BB5F-B108-380108B2CC79}"/>
              </a:ext>
            </a:extLst>
          </p:cNvPr>
          <p:cNvSpPr/>
          <p:nvPr/>
        </p:nvSpPr>
        <p:spPr>
          <a:xfrm>
            <a:off x="1363625" y="4188862"/>
            <a:ext cx="44998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0C64055-B862-77ED-D791-5CD57DCBA6C6}"/>
              </a:ext>
            </a:extLst>
          </p:cNvPr>
          <p:cNvSpPr txBox="1"/>
          <p:nvPr/>
        </p:nvSpPr>
        <p:spPr>
          <a:xfrm rot="16200000">
            <a:off x="-77221" y="2943508"/>
            <a:ext cx="2766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Lima1</a:t>
            </a:r>
            <a:r>
              <a:rPr lang="en-US" sz="1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VE-Cadherin</a:t>
            </a:r>
            <a:r>
              <a:rPr lang="en-US" sz="1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/DAPI (X10</a:t>
            </a:r>
            <a:r>
              <a:rPr lang="en-US" sz="1200" b="1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1FD14C5D-DA71-9A8E-A921-E6BF911750B9}"/>
              </a:ext>
            </a:extLst>
          </p:cNvPr>
          <p:cNvSpPr txBox="1"/>
          <p:nvPr/>
        </p:nvSpPr>
        <p:spPr>
          <a:xfrm>
            <a:off x="4772451" y="1942504"/>
            <a:ext cx="412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*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C51C8B2-5539-2517-0F79-1D873061E628}"/>
              </a:ext>
            </a:extLst>
          </p:cNvPr>
          <p:cNvGrpSpPr/>
          <p:nvPr/>
        </p:nvGrpSpPr>
        <p:grpSpPr>
          <a:xfrm>
            <a:off x="4344385" y="2182462"/>
            <a:ext cx="1268427" cy="87473"/>
            <a:chOff x="6526181" y="2227967"/>
            <a:chExt cx="1268427" cy="87473"/>
          </a:xfrm>
        </p:grpSpPr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F1F31A80-62D4-3551-35FE-AF5A32EE27D9}"/>
                </a:ext>
              </a:extLst>
            </p:cNvPr>
            <p:cNvCxnSpPr/>
            <p:nvPr/>
          </p:nvCxnSpPr>
          <p:spPr>
            <a:xfrm>
              <a:off x="6526181" y="2228581"/>
              <a:ext cx="126842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CDDE0AC-A65B-72F5-C9EA-7A307CEA6B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4953" y="2230460"/>
              <a:ext cx="0" cy="8498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02B8B2BF-1C37-5022-700F-B2AA00C256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0816" y="2227967"/>
              <a:ext cx="0" cy="841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253DCDE-F964-80AF-CD2A-77A3799A3FA0}"/>
              </a:ext>
            </a:extLst>
          </p:cNvPr>
          <p:cNvSpPr txBox="1"/>
          <p:nvPr/>
        </p:nvSpPr>
        <p:spPr>
          <a:xfrm>
            <a:off x="-56594" y="-16497"/>
            <a:ext cx="228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 Figure 3B</a:t>
            </a:r>
          </a:p>
        </p:txBody>
      </p:sp>
    </p:spTree>
    <p:extLst>
      <p:ext uri="{BB962C8B-B14F-4D97-AF65-F5344CB8AC3E}">
        <p14:creationId xmlns:p14="http://schemas.microsoft.com/office/powerpoint/2010/main" val="4162296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CA271C-0789-6113-F9F3-BB6B2FA78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361" y="1634471"/>
            <a:ext cx="9443540" cy="2866549"/>
          </a:xfrm>
          <a:prstGeom prst="rect">
            <a:avLst/>
          </a:prstGeom>
        </p:spPr>
      </p:pic>
      <p:sp>
        <p:nvSpPr>
          <p:cNvPr id="31" name="Rectangle 32">
            <a:extLst>
              <a:ext uri="{FF2B5EF4-FFF2-40B4-BE49-F238E27FC236}">
                <a16:creationId xmlns:a16="http://schemas.microsoft.com/office/drawing/2014/main" id="{86003E70-FD8D-E1B4-D33D-8C1620A4EDD0}"/>
              </a:ext>
            </a:extLst>
          </p:cNvPr>
          <p:cNvSpPr/>
          <p:nvPr/>
        </p:nvSpPr>
        <p:spPr>
          <a:xfrm>
            <a:off x="1179099" y="1542101"/>
            <a:ext cx="4790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0.3</a:t>
            </a:r>
          </a:p>
        </p:txBody>
      </p:sp>
      <p:sp>
        <p:nvSpPr>
          <p:cNvPr id="32" name="Rectangle 32">
            <a:extLst>
              <a:ext uri="{FF2B5EF4-FFF2-40B4-BE49-F238E27FC236}">
                <a16:creationId xmlns:a16="http://schemas.microsoft.com/office/drawing/2014/main" id="{069CBFEC-FD59-FA77-BE7D-81BB54300B86}"/>
              </a:ext>
            </a:extLst>
          </p:cNvPr>
          <p:cNvSpPr/>
          <p:nvPr/>
        </p:nvSpPr>
        <p:spPr>
          <a:xfrm>
            <a:off x="1179099" y="2438577"/>
            <a:ext cx="4790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4" name="Rectangle 32">
            <a:extLst>
              <a:ext uri="{FF2B5EF4-FFF2-40B4-BE49-F238E27FC236}">
                <a16:creationId xmlns:a16="http://schemas.microsoft.com/office/drawing/2014/main" id="{EBA80F2A-C239-D60B-4170-2F49652FD84B}"/>
              </a:ext>
            </a:extLst>
          </p:cNvPr>
          <p:cNvSpPr/>
          <p:nvPr/>
        </p:nvSpPr>
        <p:spPr>
          <a:xfrm>
            <a:off x="1179100" y="3335057"/>
            <a:ext cx="4790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0.1</a:t>
            </a:r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AF647028-9970-EDD6-B6F3-4FA49B65848A}"/>
              </a:ext>
            </a:extLst>
          </p:cNvPr>
          <p:cNvSpPr/>
          <p:nvPr/>
        </p:nvSpPr>
        <p:spPr>
          <a:xfrm>
            <a:off x="1170135" y="4222569"/>
            <a:ext cx="47907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726725-DD9F-7CF4-FFF5-007D20BF7DC3}"/>
              </a:ext>
            </a:extLst>
          </p:cNvPr>
          <p:cNvSpPr/>
          <p:nvPr/>
        </p:nvSpPr>
        <p:spPr>
          <a:xfrm rot="3316738">
            <a:off x="8999659" y="4534408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52" name="Rectangle 37">
            <a:extLst>
              <a:ext uri="{FF2B5EF4-FFF2-40B4-BE49-F238E27FC236}">
                <a16:creationId xmlns:a16="http://schemas.microsoft.com/office/drawing/2014/main" id="{405FF2B0-BAE2-1021-C7B8-9BE1AD7D7158}"/>
              </a:ext>
            </a:extLst>
          </p:cNvPr>
          <p:cNvSpPr/>
          <p:nvPr/>
        </p:nvSpPr>
        <p:spPr>
          <a:xfrm rot="3316738">
            <a:off x="7020264" y="4563720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Rectangle 37">
            <a:extLst>
              <a:ext uri="{FF2B5EF4-FFF2-40B4-BE49-F238E27FC236}">
                <a16:creationId xmlns:a16="http://schemas.microsoft.com/office/drawing/2014/main" id="{50543410-1883-888D-BF59-FA72F170CEA3}"/>
              </a:ext>
            </a:extLst>
          </p:cNvPr>
          <p:cNvSpPr/>
          <p:nvPr/>
        </p:nvSpPr>
        <p:spPr>
          <a:xfrm rot="3316738">
            <a:off x="10166529" y="4788409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APOE2+mCRP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35C775D-C6A0-1460-13AC-E98EEA3A62E1}"/>
              </a:ext>
            </a:extLst>
          </p:cNvPr>
          <p:cNvSpPr/>
          <p:nvPr/>
        </p:nvSpPr>
        <p:spPr>
          <a:xfrm rot="3316738">
            <a:off x="1871624" y="4528902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F44E6A4-5832-6530-948F-76E30FF1493B}"/>
              </a:ext>
            </a:extLst>
          </p:cNvPr>
          <p:cNvSpPr/>
          <p:nvPr/>
        </p:nvSpPr>
        <p:spPr>
          <a:xfrm rot="3316738">
            <a:off x="2248585" y="4585109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37">
            <a:extLst>
              <a:ext uri="{FF2B5EF4-FFF2-40B4-BE49-F238E27FC236}">
                <a16:creationId xmlns:a16="http://schemas.microsoft.com/office/drawing/2014/main" id="{E7B6D25B-452F-9B52-1AE7-59CACBE84B24}"/>
              </a:ext>
            </a:extLst>
          </p:cNvPr>
          <p:cNvSpPr/>
          <p:nvPr/>
        </p:nvSpPr>
        <p:spPr>
          <a:xfrm rot="3316738">
            <a:off x="3019629" y="4793716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1688A9D-908D-959F-CC9D-E1B943AC3C7C}"/>
              </a:ext>
            </a:extLst>
          </p:cNvPr>
          <p:cNvSpPr/>
          <p:nvPr/>
        </p:nvSpPr>
        <p:spPr>
          <a:xfrm rot="3316738">
            <a:off x="4285351" y="4515052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0B13134-0A10-7DAF-8901-CE3BA7C9EFD5}"/>
              </a:ext>
            </a:extLst>
          </p:cNvPr>
          <p:cNvSpPr/>
          <p:nvPr/>
        </p:nvSpPr>
        <p:spPr>
          <a:xfrm rot="3316738">
            <a:off x="4635686" y="4571259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37">
            <a:extLst>
              <a:ext uri="{FF2B5EF4-FFF2-40B4-BE49-F238E27FC236}">
                <a16:creationId xmlns:a16="http://schemas.microsoft.com/office/drawing/2014/main" id="{3DE593EF-4E7D-ECF5-E63C-B8DA78A76B59}"/>
              </a:ext>
            </a:extLst>
          </p:cNvPr>
          <p:cNvSpPr/>
          <p:nvPr/>
        </p:nvSpPr>
        <p:spPr>
          <a:xfrm rot="3316738">
            <a:off x="5396491" y="4779866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EFAA1F8-4E59-E78A-2995-D374E062F10C}"/>
              </a:ext>
            </a:extLst>
          </p:cNvPr>
          <p:cNvSpPr/>
          <p:nvPr/>
        </p:nvSpPr>
        <p:spPr>
          <a:xfrm rot="3316738">
            <a:off x="6618610" y="4510433"/>
            <a:ext cx="5927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</a:p>
        </p:txBody>
      </p:sp>
      <p:sp>
        <p:nvSpPr>
          <p:cNvPr id="61" name="Rectangle 37">
            <a:extLst>
              <a:ext uri="{FF2B5EF4-FFF2-40B4-BE49-F238E27FC236}">
                <a16:creationId xmlns:a16="http://schemas.microsoft.com/office/drawing/2014/main" id="{1A61D107-B35C-F43E-84CD-6C86827C9717}"/>
              </a:ext>
            </a:extLst>
          </p:cNvPr>
          <p:cNvSpPr/>
          <p:nvPr/>
        </p:nvSpPr>
        <p:spPr>
          <a:xfrm rot="3316738">
            <a:off x="7784549" y="4775247"/>
            <a:ext cx="1227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ApoE4+mCRP</a:t>
            </a:r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28CB4157-8410-374D-E481-FD5694FD4CCC}"/>
              </a:ext>
            </a:extLst>
          </p:cNvPr>
          <p:cNvSpPr/>
          <p:nvPr/>
        </p:nvSpPr>
        <p:spPr>
          <a:xfrm>
            <a:off x="2487863" y="5317818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ApoE</a:t>
            </a:r>
            <a:r>
              <a:rPr lang="en-US" sz="11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-/- </a:t>
            </a:r>
          </a:p>
        </p:txBody>
      </p:sp>
      <p:sp>
        <p:nvSpPr>
          <p:cNvPr id="63" name="Rectangle 37">
            <a:extLst>
              <a:ext uri="{FF2B5EF4-FFF2-40B4-BE49-F238E27FC236}">
                <a16:creationId xmlns:a16="http://schemas.microsoft.com/office/drawing/2014/main" id="{D3929EBC-939A-F15F-A6CE-0475295AA984}"/>
              </a:ext>
            </a:extLst>
          </p:cNvPr>
          <p:cNvSpPr/>
          <p:nvPr/>
        </p:nvSpPr>
        <p:spPr>
          <a:xfrm rot="3316738">
            <a:off x="9389660" y="4575139"/>
            <a:ext cx="121278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mCRP</a:t>
            </a:r>
            <a:endParaRPr lang="en-US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32">
            <a:extLst>
              <a:ext uri="{FF2B5EF4-FFF2-40B4-BE49-F238E27FC236}">
                <a16:creationId xmlns:a16="http://schemas.microsoft.com/office/drawing/2014/main" id="{36804370-1341-823F-4878-9E45190C49D6}"/>
              </a:ext>
            </a:extLst>
          </p:cNvPr>
          <p:cNvSpPr/>
          <p:nvPr/>
        </p:nvSpPr>
        <p:spPr>
          <a:xfrm>
            <a:off x="4901495" y="5320776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ApoE2</a:t>
            </a:r>
          </a:p>
        </p:txBody>
      </p:sp>
      <p:sp>
        <p:nvSpPr>
          <p:cNvPr id="65" name="Rectangle 32">
            <a:extLst>
              <a:ext uri="{FF2B5EF4-FFF2-40B4-BE49-F238E27FC236}">
                <a16:creationId xmlns:a16="http://schemas.microsoft.com/office/drawing/2014/main" id="{7C529F83-4769-EA0B-2E74-7A27000555F8}"/>
              </a:ext>
            </a:extLst>
          </p:cNvPr>
          <p:cNvSpPr/>
          <p:nvPr/>
        </p:nvSpPr>
        <p:spPr>
          <a:xfrm>
            <a:off x="7359957" y="5323730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ApoE3</a:t>
            </a:r>
          </a:p>
        </p:txBody>
      </p:sp>
      <p:sp>
        <p:nvSpPr>
          <p:cNvPr id="66" name="Rectangle 32">
            <a:extLst>
              <a:ext uri="{FF2B5EF4-FFF2-40B4-BE49-F238E27FC236}">
                <a16:creationId xmlns:a16="http://schemas.microsoft.com/office/drawing/2014/main" id="{192D9279-361E-3EDE-381D-F75ED0E5D373}"/>
              </a:ext>
            </a:extLst>
          </p:cNvPr>
          <p:cNvSpPr/>
          <p:nvPr/>
        </p:nvSpPr>
        <p:spPr>
          <a:xfrm>
            <a:off x="9757046" y="5326685"/>
            <a:ext cx="10054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ApoE4</a:t>
            </a:r>
          </a:p>
        </p:txBody>
      </p:sp>
      <p:cxnSp>
        <p:nvCxnSpPr>
          <p:cNvPr id="67" name="直接连接符 9">
            <a:extLst>
              <a:ext uri="{FF2B5EF4-FFF2-40B4-BE49-F238E27FC236}">
                <a16:creationId xmlns:a16="http://schemas.microsoft.com/office/drawing/2014/main" id="{0ACABF29-6A78-3414-9741-8A88323AE44C}"/>
              </a:ext>
            </a:extLst>
          </p:cNvPr>
          <p:cNvCxnSpPr>
            <a:cxnSpLocks/>
          </p:cNvCxnSpPr>
          <p:nvPr/>
        </p:nvCxnSpPr>
        <p:spPr>
          <a:xfrm>
            <a:off x="2102510" y="5345127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9">
            <a:extLst>
              <a:ext uri="{FF2B5EF4-FFF2-40B4-BE49-F238E27FC236}">
                <a16:creationId xmlns:a16="http://schemas.microsoft.com/office/drawing/2014/main" id="{AAD38218-EE49-6356-A49E-00351FA419B6}"/>
              </a:ext>
            </a:extLst>
          </p:cNvPr>
          <p:cNvCxnSpPr>
            <a:cxnSpLocks/>
          </p:cNvCxnSpPr>
          <p:nvPr/>
        </p:nvCxnSpPr>
        <p:spPr>
          <a:xfrm>
            <a:off x="4497285" y="5346697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9">
            <a:extLst>
              <a:ext uri="{FF2B5EF4-FFF2-40B4-BE49-F238E27FC236}">
                <a16:creationId xmlns:a16="http://schemas.microsoft.com/office/drawing/2014/main" id="{C3B7869F-1B04-76D7-9CC0-5692B1DB32EB}"/>
              </a:ext>
            </a:extLst>
          </p:cNvPr>
          <p:cNvCxnSpPr>
            <a:cxnSpLocks/>
          </p:cNvCxnSpPr>
          <p:nvPr/>
        </p:nvCxnSpPr>
        <p:spPr>
          <a:xfrm>
            <a:off x="6984021" y="5348265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9">
            <a:extLst>
              <a:ext uri="{FF2B5EF4-FFF2-40B4-BE49-F238E27FC236}">
                <a16:creationId xmlns:a16="http://schemas.microsoft.com/office/drawing/2014/main" id="{E9D118E6-F1FA-4E01-5F02-F6DB65DA3189}"/>
              </a:ext>
            </a:extLst>
          </p:cNvPr>
          <p:cNvCxnSpPr>
            <a:cxnSpLocks/>
          </p:cNvCxnSpPr>
          <p:nvPr/>
        </p:nvCxnSpPr>
        <p:spPr>
          <a:xfrm>
            <a:off x="9362256" y="5349833"/>
            <a:ext cx="167279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1E7827B-426F-4B54-991A-D8EC3A558D2B}"/>
              </a:ext>
            </a:extLst>
          </p:cNvPr>
          <p:cNvSpPr txBox="1"/>
          <p:nvPr/>
        </p:nvSpPr>
        <p:spPr>
          <a:xfrm>
            <a:off x="202017" y="145432"/>
            <a:ext cx="2273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Supplement Figure 3C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02BA8-AB1E-0E7D-CFB3-DF3EA66F902B}"/>
              </a:ext>
            </a:extLst>
          </p:cNvPr>
          <p:cNvSpPr txBox="1"/>
          <p:nvPr/>
        </p:nvSpPr>
        <p:spPr>
          <a:xfrm rot="16200000">
            <a:off x="-395269" y="2818865"/>
            <a:ext cx="2959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 (VE-Cadherin &amp; Lima1) /DAPI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797B5713-8419-95EF-2057-592362A7ED2A}"/>
              </a:ext>
            </a:extLst>
          </p:cNvPr>
          <p:cNvSpPr txBox="1"/>
          <p:nvPr/>
        </p:nvSpPr>
        <p:spPr>
          <a:xfrm>
            <a:off x="1182002" y="6334958"/>
            <a:ext cx="985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expression of PLA (VE-Cadherin &amp; Lima1) in ApoE2/3/4 -/-  mouse cortex</a:t>
            </a:r>
          </a:p>
        </p:txBody>
      </p:sp>
    </p:spTree>
    <p:extLst>
      <p:ext uri="{BB962C8B-B14F-4D97-AF65-F5344CB8AC3E}">
        <p14:creationId xmlns:p14="http://schemas.microsoft.com/office/powerpoint/2010/main" val="4207081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11562</TotalTime>
  <Words>396</Words>
  <Application>Microsoft Office PowerPoint</Application>
  <PresentationFormat>Widescreen</PresentationFormat>
  <Paragraphs>265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Gan, Qini</dc:creator>
  <cp:lastModifiedBy>Qiu, Wendy</cp:lastModifiedBy>
  <cp:revision>27</cp:revision>
  <dcterms:created xsi:type="dcterms:W3CDTF">2023-06-26T19:51:55Z</dcterms:created>
  <dcterms:modified xsi:type="dcterms:W3CDTF">2023-10-18T18:57:05Z</dcterms:modified>
</cp:coreProperties>
</file>