
<file path=[Content_Types].xml><?xml version="1.0" encoding="utf-8"?>
<Types xmlns="http://schemas.openxmlformats.org/package/2006/content-types"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3"/>
  </p:notesMasterIdLst>
  <p:sldIdLst>
    <p:sldId id="287" r:id="rId2"/>
  </p:sldIdLst>
  <p:sldSz cx="9359900" cy="125999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68">
          <p15:clr>
            <a:srgbClr val="A4A3A4"/>
          </p15:clr>
        </p15:guide>
        <p15:guide id="2" pos="294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p" initials="h" lastIdx="5" clrIdx="0">
    <p:extLst>
      <p:ext uri="{19B8F6BF-5375-455C-9EA6-DF929625EA0E}">
        <p15:presenceInfo xmlns:p15="http://schemas.microsoft.com/office/powerpoint/2012/main" userId="hp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827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993" autoAdjust="0"/>
    <p:restoredTop sz="96357" autoAdjust="0"/>
  </p:normalViewPr>
  <p:slideViewPr>
    <p:cSldViewPr snapToGrid="0">
      <p:cViewPr varScale="1">
        <p:scale>
          <a:sx n="49" d="100"/>
          <a:sy n="49" d="100"/>
        </p:scale>
        <p:origin x="2842" y="58"/>
      </p:cViewPr>
      <p:guideLst>
        <p:guide orient="horz" pos="3968"/>
        <p:guide pos="294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8410A7-ED64-4E7D-B342-BC29E509AFD4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282825" y="1143000"/>
            <a:ext cx="22923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E72824-E90A-4B55-BF37-750C81FE56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5279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1993" y="2062083"/>
            <a:ext cx="7955915" cy="4386662"/>
          </a:xfrm>
        </p:spPr>
        <p:txBody>
          <a:bodyPr anchor="b"/>
          <a:lstStyle>
            <a:lvl1pPr algn="ctr">
              <a:defRPr sz="6142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9988" y="6617911"/>
            <a:ext cx="7019925" cy="3042080"/>
          </a:xfrm>
        </p:spPr>
        <p:txBody>
          <a:bodyPr/>
          <a:lstStyle>
            <a:lvl1pPr marL="0" indent="0" algn="ctr">
              <a:buNone/>
              <a:defRPr sz="2457"/>
            </a:lvl1pPr>
            <a:lvl2pPr marL="467990" indent="0" algn="ctr">
              <a:buNone/>
              <a:defRPr sz="2047"/>
            </a:lvl2pPr>
            <a:lvl3pPr marL="935980" indent="0" algn="ctr">
              <a:buNone/>
              <a:defRPr sz="1842"/>
            </a:lvl3pPr>
            <a:lvl4pPr marL="1403970" indent="0" algn="ctr">
              <a:buNone/>
              <a:defRPr sz="1638"/>
            </a:lvl4pPr>
            <a:lvl5pPr marL="1871960" indent="0" algn="ctr">
              <a:buNone/>
              <a:defRPr sz="1638"/>
            </a:lvl5pPr>
            <a:lvl6pPr marL="2339950" indent="0" algn="ctr">
              <a:buNone/>
              <a:defRPr sz="1638"/>
            </a:lvl6pPr>
            <a:lvl7pPr marL="2807940" indent="0" algn="ctr">
              <a:buNone/>
              <a:defRPr sz="1638"/>
            </a:lvl7pPr>
            <a:lvl8pPr marL="3275929" indent="0" algn="ctr">
              <a:buNone/>
              <a:defRPr sz="1638"/>
            </a:lvl8pPr>
            <a:lvl9pPr marL="3743919" indent="0" algn="ctr">
              <a:buNone/>
              <a:defRPr sz="1638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9206-3AD9-423A-9205-EDF49D7AEB62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4122-6732-46E1-8E0B-370A00EE69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8391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9206-3AD9-423A-9205-EDF49D7AEB62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4122-6732-46E1-8E0B-370A00EE69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4307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8179" y="670833"/>
            <a:ext cx="2018228" cy="1067790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3493" y="670833"/>
            <a:ext cx="5937687" cy="10677907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9206-3AD9-423A-9205-EDF49D7AEB62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4122-6732-46E1-8E0B-370A00EE69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7657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9206-3AD9-423A-9205-EDF49D7AEB62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4122-6732-46E1-8E0B-370A00EE69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9405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8619" y="3141251"/>
            <a:ext cx="8072914" cy="5241244"/>
          </a:xfrm>
        </p:spPr>
        <p:txBody>
          <a:bodyPr anchor="b"/>
          <a:lstStyle>
            <a:lvl1pPr>
              <a:defRPr sz="6142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8619" y="8432079"/>
            <a:ext cx="8072914" cy="2756246"/>
          </a:xfrm>
        </p:spPr>
        <p:txBody>
          <a:bodyPr/>
          <a:lstStyle>
            <a:lvl1pPr marL="0" indent="0">
              <a:buNone/>
              <a:defRPr sz="2457">
                <a:solidFill>
                  <a:schemeClr val="tx1"/>
                </a:solidFill>
              </a:defRPr>
            </a:lvl1pPr>
            <a:lvl2pPr marL="467990" indent="0">
              <a:buNone/>
              <a:defRPr sz="2047">
                <a:solidFill>
                  <a:schemeClr val="tx1">
                    <a:tint val="75000"/>
                  </a:schemeClr>
                </a:solidFill>
              </a:defRPr>
            </a:lvl2pPr>
            <a:lvl3pPr marL="93598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9206-3AD9-423A-9205-EDF49D7AEB62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4122-6732-46E1-8E0B-370A00EE69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8616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3493" y="3354163"/>
            <a:ext cx="3977958" cy="7994577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8449" y="3354163"/>
            <a:ext cx="3977958" cy="7994577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9206-3AD9-423A-9205-EDF49D7AEB62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4122-6732-46E1-8E0B-370A00EE69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9414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4712" y="670836"/>
            <a:ext cx="8072914" cy="243541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4713" y="3088748"/>
            <a:ext cx="3959676" cy="1513748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4713" y="4602496"/>
            <a:ext cx="3959676" cy="676957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38450" y="3088748"/>
            <a:ext cx="3979177" cy="1513748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38450" y="4602496"/>
            <a:ext cx="3979177" cy="676957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9206-3AD9-423A-9205-EDF49D7AEB62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4122-6732-46E1-8E0B-370A00EE69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5955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9206-3AD9-423A-9205-EDF49D7AEB62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4122-6732-46E1-8E0B-370A00EE69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0227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9206-3AD9-423A-9205-EDF49D7AEB62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4122-6732-46E1-8E0B-370A00EE69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4858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4712" y="839999"/>
            <a:ext cx="3018811" cy="2939997"/>
          </a:xfrm>
        </p:spPr>
        <p:txBody>
          <a:bodyPr anchor="b"/>
          <a:lstStyle>
            <a:lvl1pPr>
              <a:defRPr sz="3276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9177" y="1814168"/>
            <a:ext cx="4738449" cy="8954158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4712" y="3779996"/>
            <a:ext cx="3018811" cy="7002911"/>
          </a:xfrm>
        </p:spPr>
        <p:txBody>
          <a:bodyPr/>
          <a:lstStyle>
            <a:lvl1pPr marL="0" indent="0">
              <a:buNone/>
              <a:defRPr sz="1638"/>
            </a:lvl1pPr>
            <a:lvl2pPr marL="467990" indent="0">
              <a:buNone/>
              <a:defRPr sz="1433"/>
            </a:lvl2pPr>
            <a:lvl3pPr marL="935980" indent="0">
              <a:buNone/>
              <a:defRPr sz="1228"/>
            </a:lvl3pPr>
            <a:lvl4pPr marL="1403970" indent="0">
              <a:buNone/>
              <a:defRPr sz="1024"/>
            </a:lvl4pPr>
            <a:lvl5pPr marL="1871960" indent="0">
              <a:buNone/>
              <a:defRPr sz="1024"/>
            </a:lvl5pPr>
            <a:lvl6pPr marL="2339950" indent="0">
              <a:buNone/>
              <a:defRPr sz="1024"/>
            </a:lvl6pPr>
            <a:lvl7pPr marL="2807940" indent="0">
              <a:buNone/>
              <a:defRPr sz="1024"/>
            </a:lvl7pPr>
            <a:lvl8pPr marL="3275929" indent="0">
              <a:buNone/>
              <a:defRPr sz="1024"/>
            </a:lvl8pPr>
            <a:lvl9pPr marL="3743919" indent="0">
              <a:buNone/>
              <a:defRPr sz="1024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9206-3AD9-423A-9205-EDF49D7AEB62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4122-6732-46E1-8E0B-370A00EE69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0118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4712" y="839999"/>
            <a:ext cx="3018811" cy="2939997"/>
          </a:xfrm>
        </p:spPr>
        <p:txBody>
          <a:bodyPr anchor="b"/>
          <a:lstStyle>
            <a:lvl1pPr>
              <a:defRPr sz="3276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979177" y="1814168"/>
            <a:ext cx="4738449" cy="8954158"/>
          </a:xfrm>
        </p:spPr>
        <p:txBody>
          <a:bodyPr anchor="t"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4712" y="3779996"/>
            <a:ext cx="3018811" cy="7002911"/>
          </a:xfrm>
        </p:spPr>
        <p:txBody>
          <a:bodyPr/>
          <a:lstStyle>
            <a:lvl1pPr marL="0" indent="0">
              <a:buNone/>
              <a:defRPr sz="1638"/>
            </a:lvl1pPr>
            <a:lvl2pPr marL="467990" indent="0">
              <a:buNone/>
              <a:defRPr sz="1433"/>
            </a:lvl2pPr>
            <a:lvl3pPr marL="935980" indent="0">
              <a:buNone/>
              <a:defRPr sz="1228"/>
            </a:lvl3pPr>
            <a:lvl4pPr marL="1403970" indent="0">
              <a:buNone/>
              <a:defRPr sz="1024"/>
            </a:lvl4pPr>
            <a:lvl5pPr marL="1871960" indent="0">
              <a:buNone/>
              <a:defRPr sz="1024"/>
            </a:lvl5pPr>
            <a:lvl6pPr marL="2339950" indent="0">
              <a:buNone/>
              <a:defRPr sz="1024"/>
            </a:lvl6pPr>
            <a:lvl7pPr marL="2807940" indent="0">
              <a:buNone/>
              <a:defRPr sz="1024"/>
            </a:lvl7pPr>
            <a:lvl8pPr marL="3275929" indent="0">
              <a:buNone/>
              <a:defRPr sz="1024"/>
            </a:lvl8pPr>
            <a:lvl9pPr marL="3743919" indent="0">
              <a:buNone/>
              <a:defRPr sz="1024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C9206-3AD9-423A-9205-EDF49D7AEB62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4122-6732-46E1-8E0B-370A00EE69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5575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3493" y="670836"/>
            <a:ext cx="8072914" cy="24354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3493" y="3354163"/>
            <a:ext cx="8072914" cy="79945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493" y="11678325"/>
            <a:ext cx="2105978" cy="670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8C9206-3AD9-423A-9205-EDF49D7AEB62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00467" y="11678325"/>
            <a:ext cx="3158966" cy="670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10429" y="11678325"/>
            <a:ext cx="2105978" cy="670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A4122-6732-46E1-8E0B-370A00EE69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5459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defTabSz="935980" rtl="0" eaLnBrk="1" latinLnBrk="0" hangingPunct="1">
        <a:lnSpc>
          <a:spcPct val="90000"/>
        </a:lnSpc>
        <a:spcBef>
          <a:spcPct val="0"/>
        </a:spcBef>
        <a:buNone/>
        <a:defRPr sz="450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3995" indent="-233995" algn="l" defTabSz="935980" rtl="0" eaLnBrk="1" latinLnBrk="0" hangingPunct="1">
        <a:lnSpc>
          <a:spcPct val="90000"/>
        </a:lnSpc>
        <a:spcBef>
          <a:spcPts val="1024"/>
        </a:spcBef>
        <a:buFont typeface="Arial" panose="020B0604020202020204" pitchFamily="34" charset="0"/>
        <a:buChar char="•"/>
        <a:defRPr sz="2866" kern="1200">
          <a:solidFill>
            <a:schemeClr val="tx1"/>
          </a:solidFill>
          <a:latin typeface="+mn-lt"/>
          <a:ea typeface="+mn-ea"/>
          <a:cs typeface="+mn-cs"/>
        </a:defRPr>
      </a:lvl1pPr>
      <a:lvl2pPr marL="70198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2457" kern="1200">
          <a:solidFill>
            <a:schemeClr val="tx1"/>
          </a:solidFill>
          <a:latin typeface="+mn-lt"/>
          <a:ea typeface="+mn-ea"/>
          <a:cs typeface="+mn-cs"/>
        </a:defRPr>
      </a:lvl2pPr>
      <a:lvl3pPr marL="116997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3pPr>
      <a:lvl4pPr marL="163796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210595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57394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3041934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509924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977914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7" Type="http://schemas.openxmlformats.org/officeDocument/2006/relationships/image" Target="../media/image6.tif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tif"/><Relationship Id="rId5" Type="http://schemas.openxmlformats.org/officeDocument/2006/relationships/image" Target="../media/image4.tif"/><Relationship Id="rId4" Type="http://schemas.openxmlformats.org/officeDocument/2006/relationships/image" Target="../media/image3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16">
            <a:extLst>
              <a:ext uri="{FF2B5EF4-FFF2-40B4-BE49-F238E27FC236}">
                <a16:creationId xmlns:a16="http://schemas.microsoft.com/office/drawing/2014/main" id="{11F024EB-642F-454E-9A4F-1B8BF48A6D9D}"/>
              </a:ext>
            </a:extLst>
          </p:cNvPr>
          <p:cNvSpPr txBox="1"/>
          <p:nvPr/>
        </p:nvSpPr>
        <p:spPr>
          <a:xfrm>
            <a:off x="224374" y="784859"/>
            <a:ext cx="18939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 dirty="0"/>
              <a:t>Fig S2</a:t>
            </a:r>
            <a:endParaRPr lang="zh-CN" altLang="en-US" dirty="0"/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86189F30-1EFB-DB3A-C937-DA3C2D2209AE}"/>
              </a:ext>
            </a:extLst>
          </p:cNvPr>
          <p:cNvSpPr txBox="1"/>
          <p:nvPr/>
        </p:nvSpPr>
        <p:spPr>
          <a:xfrm>
            <a:off x="827312" y="1979484"/>
            <a:ext cx="5073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373805" y="2445400"/>
            <a:ext cx="3990910" cy="1788424"/>
            <a:chOff x="616265" y="2330513"/>
            <a:chExt cx="3614479" cy="1568034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C1FAEB01-3A9B-FFF0-9591-CA97084D54FC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920503" y="2849696"/>
              <a:ext cx="1872000" cy="288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3AFF336C-CE2B-CC85-B312-6E3777F32BD1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3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33" t="-1" b="221"/>
            <a:stretch/>
          </p:blipFill>
          <p:spPr>
            <a:xfrm flipH="1">
              <a:off x="1920502" y="3224563"/>
              <a:ext cx="1872000" cy="288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B86072BB-6BBA-3C74-2ECD-F6D888BE0592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4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498"/>
            <a:stretch/>
          </p:blipFill>
          <p:spPr>
            <a:xfrm>
              <a:off x="1920502" y="3610547"/>
              <a:ext cx="1872000" cy="288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5" name="文本框 10">
              <a:extLst>
                <a:ext uri="{FF2B5EF4-FFF2-40B4-BE49-F238E27FC236}">
                  <a16:creationId xmlns:a16="http://schemas.microsoft.com/office/drawing/2014/main" id="{6FF584CC-51AF-CB9D-54A7-2E9D483BFAE2}"/>
                </a:ext>
              </a:extLst>
            </p:cNvPr>
            <p:cNvSpPr txBox="1"/>
            <p:nvPr/>
          </p:nvSpPr>
          <p:spPr>
            <a:xfrm>
              <a:off x="945186" y="2330513"/>
              <a:ext cx="3285558" cy="24286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defTabSz="569093"/>
              <a:r>
                <a:rPr lang="en-US" altLang="zh-CN" sz="12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RIG -I-</a:t>
              </a:r>
              <a:r>
                <a:rPr lang="en-US" altLang="zh-CN" sz="1200" dirty="0" err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Myc</a:t>
              </a:r>
              <a:r>
                <a:rPr lang="en-US" altLang="zh-CN" sz="12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         -          +         +         +          + </a:t>
              </a:r>
              <a:endParaRPr lang="zh-CN" altLang="en-US" sz="12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6" name="文本框 10">
              <a:extLst>
                <a:ext uri="{FF2B5EF4-FFF2-40B4-BE49-F238E27FC236}">
                  <a16:creationId xmlns:a16="http://schemas.microsoft.com/office/drawing/2014/main" id="{A3474157-9C50-2A3F-A4BB-A73BC50C30A2}"/>
                </a:ext>
              </a:extLst>
            </p:cNvPr>
            <p:cNvSpPr txBox="1"/>
            <p:nvPr/>
          </p:nvSpPr>
          <p:spPr>
            <a:xfrm>
              <a:off x="945186" y="2581275"/>
              <a:ext cx="3285558" cy="24286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defTabSz="569093"/>
              <a:r>
                <a:rPr lang="en-US" altLang="zh-CN" sz="12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TRIM26-HA         -           -</a:t>
              </a:r>
              <a:endParaRPr lang="zh-CN" altLang="en-US" sz="12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7" name="直角三角形 26">
              <a:extLst>
                <a:ext uri="{FF2B5EF4-FFF2-40B4-BE49-F238E27FC236}">
                  <a16:creationId xmlns:a16="http://schemas.microsoft.com/office/drawing/2014/main" id="{93D48D4D-AE67-AC90-7624-CA412BA37A76}"/>
                </a:ext>
              </a:extLst>
            </p:cNvPr>
            <p:cNvSpPr/>
            <p:nvPr/>
          </p:nvSpPr>
          <p:spPr>
            <a:xfrm flipH="1">
              <a:off x="2835951" y="2609083"/>
              <a:ext cx="900000" cy="128958"/>
            </a:xfrm>
            <a:prstGeom prst="rtTriangl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文本框 72">
              <a:extLst>
                <a:ext uri="{FF2B5EF4-FFF2-40B4-BE49-F238E27FC236}">
                  <a16:creationId xmlns:a16="http://schemas.microsoft.com/office/drawing/2014/main" id="{1735946D-B34B-B14B-D4FA-9AD8619C953D}"/>
                </a:ext>
              </a:extLst>
            </p:cNvPr>
            <p:cNvSpPr txBox="1"/>
            <p:nvPr/>
          </p:nvSpPr>
          <p:spPr>
            <a:xfrm>
              <a:off x="616265" y="3233064"/>
              <a:ext cx="1275152" cy="24286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algn="r" defTabSz="569093"/>
              <a:r>
                <a:rPr lang="en-US" altLang="zh-CN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anti-HA</a:t>
              </a:r>
              <a:endParaRPr lang="zh-CN" alt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3" name="文本框 73">
              <a:extLst>
                <a:ext uri="{FF2B5EF4-FFF2-40B4-BE49-F238E27FC236}">
                  <a16:creationId xmlns:a16="http://schemas.microsoft.com/office/drawing/2014/main" id="{463DDB87-D3C1-7943-1E96-25F368C76DC1}"/>
                </a:ext>
              </a:extLst>
            </p:cNvPr>
            <p:cNvSpPr txBox="1"/>
            <p:nvPr/>
          </p:nvSpPr>
          <p:spPr>
            <a:xfrm>
              <a:off x="917955" y="3645952"/>
              <a:ext cx="973462" cy="24286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r" defTabSz="569093"/>
              <a:r>
                <a:rPr lang="en-US" altLang="zh-CN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anti-GAPDH</a:t>
              </a:r>
              <a:endParaRPr lang="zh-CN" alt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4" name="文本框 74">
              <a:extLst>
                <a:ext uri="{FF2B5EF4-FFF2-40B4-BE49-F238E27FC236}">
                  <a16:creationId xmlns:a16="http://schemas.microsoft.com/office/drawing/2014/main" id="{46815FB8-0CF6-815A-60C4-52B45E9040E1}"/>
                </a:ext>
              </a:extLst>
            </p:cNvPr>
            <p:cNvSpPr txBox="1"/>
            <p:nvPr/>
          </p:nvSpPr>
          <p:spPr>
            <a:xfrm>
              <a:off x="1079137" y="2824139"/>
              <a:ext cx="812280" cy="24286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r" defTabSz="569093"/>
              <a:r>
                <a:rPr lang="en-US" altLang="zh-CN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anti-</a:t>
              </a:r>
              <a:r>
                <a:rPr lang="en-US" altLang="zh-CN" sz="1200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Myc</a:t>
              </a:r>
              <a:endParaRPr lang="zh-CN" alt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4387744" y="2343880"/>
            <a:ext cx="4417593" cy="1889944"/>
            <a:chOff x="4173253" y="2377748"/>
            <a:chExt cx="3713089" cy="1510146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C84EFC71-7B66-82BA-61FB-E7090B94BDCF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5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486588" y="2849696"/>
              <a:ext cx="1872000" cy="288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970A9645-71C6-F5E6-A175-43BE743A94F6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6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5" r="123" b="3385"/>
            <a:stretch/>
          </p:blipFill>
          <p:spPr>
            <a:xfrm flipH="1">
              <a:off x="5486588" y="3224795"/>
              <a:ext cx="1872000" cy="288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392EAE95-0BE1-8AD2-6695-BEA98B34E161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7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486588" y="3599894"/>
              <a:ext cx="1872000" cy="288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8" name="文本框 72">
              <a:extLst>
                <a:ext uri="{FF2B5EF4-FFF2-40B4-BE49-F238E27FC236}">
                  <a16:creationId xmlns:a16="http://schemas.microsoft.com/office/drawing/2014/main" id="{ED4D3C46-88C7-CCE6-9455-76D4BE2EEC03}"/>
                </a:ext>
              </a:extLst>
            </p:cNvPr>
            <p:cNvSpPr txBox="1"/>
            <p:nvPr/>
          </p:nvSpPr>
          <p:spPr>
            <a:xfrm>
              <a:off x="4173253" y="3229717"/>
              <a:ext cx="1275152" cy="2213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algn="r" defTabSz="569093"/>
              <a:r>
                <a:rPr lang="en-US" altLang="zh-CN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anti-HA</a:t>
              </a:r>
              <a:endParaRPr lang="zh-CN" alt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9" name="文本框 73">
              <a:extLst>
                <a:ext uri="{FF2B5EF4-FFF2-40B4-BE49-F238E27FC236}">
                  <a16:creationId xmlns:a16="http://schemas.microsoft.com/office/drawing/2014/main" id="{7A9A2B8A-FD39-BFD2-065F-EA69C23333B5}"/>
                </a:ext>
              </a:extLst>
            </p:cNvPr>
            <p:cNvSpPr txBox="1"/>
            <p:nvPr/>
          </p:nvSpPr>
          <p:spPr>
            <a:xfrm>
              <a:off x="4474943" y="3642605"/>
              <a:ext cx="973462" cy="22133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r" defTabSz="569093"/>
              <a:r>
                <a:rPr lang="en-US" altLang="zh-CN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anti-GAPDH</a:t>
              </a:r>
              <a:endParaRPr lang="zh-CN" alt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0" name="文本框 74">
              <a:extLst>
                <a:ext uri="{FF2B5EF4-FFF2-40B4-BE49-F238E27FC236}">
                  <a16:creationId xmlns:a16="http://schemas.microsoft.com/office/drawing/2014/main" id="{E81357E8-5B87-29F5-5F14-1878EFCAB554}"/>
                </a:ext>
              </a:extLst>
            </p:cNvPr>
            <p:cNvSpPr txBox="1"/>
            <p:nvPr/>
          </p:nvSpPr>
          <p:spPr>
            <a:xfrm>
              <a:off x="4636125" y="2820792"/>
              <a:ext cx="812280" cy="22133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r" defTabSz="569093"/>
              <a:r>
                <a:rPr lang="en-US" altLang="zh-CN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anti-</a:t>
              </a:r>
              <a:r>
                <a:rPr lang="en-US" altLang="zh-CN" sz="1200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Myc</a:t>
              </a:r>
              <a:endParaRPr lang="zh-CN" alt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8" name="文本框 10">
              <a:extLst>
                <a:ext uri="{FF2B5EF4-FFF2-40B4-BE49-F238E27FC236}">
                  <a16:creationId xmlns:a16="http://schemas.microsoft.com/office/drawing/2014/main" id="{EF322FBC-E38B-56C3-491C-AA5AD8A859DA}"/>
                </a:ext>
              </a:extLst>
            </p:cNvPr>
            <p:cNvSpPr txBox="1"/>
            <p:nvPr/>
          </p:nvSpPr>
          <p:spPr>
            <a:xfrm>
              <a:off x="4600784" y="2377748"/>
              <a:ext cx="3285558" cy="22133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defTabSz="569093"/>
              <a:r>
                <a:rPr lang="en-US" altLang="zh-CN" sz="12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MDA5-Myc        -           +          +          +         + </a:t>
              </a:r>
              <a:endParaRPr lang="zh-CN" altLang="en-US" sz="12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9" name="文本框 10">
              <a:extLst>
                <a:ext uri="{FF2B5EF4-FFF2-40B4-BE49-F238E27FC236}">
                  <a16:creationId xmlns:a16="http://schemas.microsoft.com/office/drawing/2014/main" id="{06B41907-C242-C6E7-29D5-827CDF96FF96}"/>
                </a:ext>
              </a:extLst>
            </p:cNvPr>
            <p:cNvSpPr txBox="1"/>
            <p:nvPr/>
          </p:nvSpPr>
          <p:spPr>
            <a:xfrm>
              <a:off x="4584764" y="2614321"/>
              <a:ext cx="3285558" cy="22133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defTabSz="569093"/>
              <a:r>
                <a:rPr lang="en-US" altLang="zh-CN" sz="12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TRIM26-HA         -           -</a:t>
              </a:r>
              <a:endParaRPr lang="zh-CN" altLang="en-US" sz="12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0" name="直角三角形 39">
              <a:extLst>
                <a:ext uri="{FF2B5EF4-FFF2-40B4-BE49-F238E27FC236}">
                  <a16:creationId xmlns:a16="http://schemas.microsoft.com/office/drawing/2014/main" id="{D90FC66D-0C67-9745-4526-F8F25BCD75A2}"/>
                </a:ext>
              </a:extLst>
            </p:cNvPr>
            <p:cNvSpPr/>
            <p:nvPr/>
          </p:nvSpPr>
          <p:spPr>
            <a:xfrm flipH="1">
              <a:off x="6373526" y="2656318"/>
              <a:ext cx="900000" cy="138000"/>
            </a:xfrm>
            <a:prstGeom prst="rtTriangl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6" name="文本框 55">
            <a:extLst>
              <a:ext uri="{FF2B5EF4-FFF2-40B4-BE49-F238E27FC236}">
                <a16:creationId xmlns:a16="http://schemas.microsoft.com/office/drawing/2014/main" id="{B82C6004-9E09-AB82-D244-F38B542C9E8B}"/>
              </a:ext>
            </a:extLst>
          </p:cNvPr>
          <p:cNvSpPr txBox="1"/>
          <p:nvPr/>
        </p:nvSpPr>
        <p:spPr>
          <a:xfrm>
            <a:off x="4813790" y="1827383"/>
            <a:ext cx="5073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6664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10147</TotalTime>
  <Words>30</Words>
  <Application>Microsoft Office PowerPoint</Application>
  <PresentationFormat>自定义</PresentationFormat>
  <Paragraphs>13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等线</vt:lpstr>
      <vt:lpstr>Arial</vt:lpstr>
      <vt:lpstr>Calibri</vt:lpstr>
      <vt:lpstr>Calibri Light</vt:lpstr>
      <vt:lpstr>Times New Roman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林</dc:creator>
  <cp:lastModifiedBy>承月 吴</cp:lastModifiedBy>
  <cp:revision>325</cp:revision>
  <dcterms:created xsi:type="dcterms:W3CDTF">2021-01-10T13:28:52Z</dcterms:created>
  <dcterms:modified xsi:type="dcterms:W3CDTF">2023-10-24T14:00:44Z</dcterms:modified>
</cp:coreProperties>
</file>