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"/>
  </p:notesMasterIdLst>
  <p:sldIdLst>
    <p:sldId id="275" r:id="rId2"/>
  </p:sldIdLst>
  <p:sldSz cx="9359900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8">
          <p15:clr>
            <a:srgbClr val="A4A3A4"/>
          </p15:clr>
        </p15:guide>
        <p15:guide id="2" pos="29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5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827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93" autoAdjust="0"/>
    <p:restoredTop sz="96357" autoAdjust="0"/>
  </p:normalViewPr>
  <p:slideViewPr>
    <p:cSldViewPr snapToGrid="0">
      <p:cViewPr varScale="1">
        <p:scale>
          <a:sx n="49" d="100"/>
          <a:sy n="49" d="100"/>
        </p:scale>
        <p:origin x="2842" y="58"/>
      </p:cViewPr>
      <p:guideLst>
        <p:guide orient="horz" pos="3968"/>
        <p:guide pos="29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410A7-ED64-4E7D-B342-BC29E509AFD4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82825" y="1143000"/>
            <a:ext cx="22923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72824-E90A-4B55-BF37-750C81FE56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2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993" y="2062083"/>
            <a:ext cx="7955915" cy="4386662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988" y="6617911"/>
            <a:ext cx="7019925" cy="3042080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39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30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8179" y="670833"/>
            <a:ext cx="2018228" cy="1067790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493" y="670833"/>
            <a:ext cx="5937687" cy="1067790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65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40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19" y="3141251"/>
            <a:ext cx="8072914" cy="5241244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619" y="8432079"/>
            <a:ext cx="8072914" cy="2756246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/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61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93" y="3354163"/>
            <a:ext cx="3977958" cy="799457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8449" y="3354163"/>
            <a:ext cx="3977958" cy="799457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414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70836"/>
            <a:ext cx="8072914" cy="243541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13" y="3088748"/>
            <a:ext cx="3959676" cy="1513748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713" y="4602496"/>
            <a:ext cx="3959676" cy="676957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8450" y="3088748"/>
            <a:ext cx="3979177" cy="1513748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8450" y="4602496"/>
            <a:ext cx="3979177" cy="676957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95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22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85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839999"/>
            <a:ext cx="3018811" cy="293999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177" y="1814168"/>
            <a:ext cx="4738449" cy="8954158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3779996"/>
            <a:ext cx="3018811" cy="7002911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11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839999"/>
            <a:ext cx="3018811" cy="293999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79177" y="1814168"/>
            <a:ext cx="4738449" cy="8954158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3779996"/>
            <a:ext cx="3018811" cy="7002911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5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3493" y="670836"/>
            <a:ext cx="8072914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493" y="3354163"/>
            <a:ext cx="8072914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493" y="11678325"/>
            <a:ext cx="210597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0467" y="11678325"/>
            <a:ext cx="315896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0429" y="11678325"/>
            <a:ext cx="210597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45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38818" y="6125371"/>
            <a:ext cx="1465885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HEK293T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47611" y="6080060"/>
            <a:ext cx="1421453" cy="306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    +    -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3258537" y="6080998"/>
            <a:ext cx="8280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19"/>
          <p:cNvSpPr txBox="1"/>
          <p:nvPr/>
        </p:nvSpPr>
        <p:spPr>
          <a:xfrm>
            <a:off x="1607149" y="3652119"/>
            <a:ext cx="817796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endParaRPr lang="en-US" altLang="zh-CN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19"/>
          <p:cNvSpPr txBox="1"/>
          <p:nvPr/>
        </p:nvSpPr>
        <p:spPr>
          <a:xfrm>
            <a:off x="2367662" y="6663394"/>
            <a:ext cx="121636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5000 bp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19"/>
          <p:cNvSpPr txBox="1"/>
          <p:nvPr/>
        </p:nvSpPr>
        <p:spPr>
          <a:xfrm>
            <a:off x="2367662" y="6927456"/>
            <a:ext cx="121636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bp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19"/>
          <p:cNvSpPr txBox="1"/>
          <p:nvPr/>
        </p:nvSpPr>
        <p:spPr>
          <a:xfrm>
            <a:off x="2367662" y="7281455"/>
            <a:ext cx="121636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bp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9"/>
          <p:cNvSpPr txBox="1"/>
          <p:nvPr/>
        </p:nvSpPr>
        <p:spPr>
          <a:xfrm>
            <a:off x="2430770" y="7696335"/>
            <a:ext cx="121636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bp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9"/>
          <p:cNvSpPr txBox="1"/>
          <p:nvPr/>
        </p:nvSpPr>
        <p:spPr>
          <a:xfrm>
            <a:off x="2430770" y="8029765"/>
            <a:ext cx="121636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 bp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9"/>
          <p:cNvSpPr txBox="1"/>
          <p:nvPr/>
        </p:nvSpPr>
        <p:spPr>
          <a:xfrm>
            <a:off x="2432192" y="8362456"/>
            <a:ext cx="121636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altLang="zh-CN" sz="11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14336" y="1961345"/>
            <a:ext cx="583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299997" y="6471572"/>
            <a:ext cx="1270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021099" y="7100080"/>
            <a:ext cx="129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anti-TRIM26</a:t>
            </a:r>
          </a:p>
        </p:txBody>
      </p:sp>
      <p:sp>
        <p:nvSpPr>
          <p:cNvPr id="25" name="文本框 19"/>
          <p:cNvSpPr txBox="1"/>
          <p:nvPr/>
        </p:nvSpPr>
        <p:spPr>
          <a:xfrm>
            <a:off x="3227446" y="3324020"/>
            <a:ext cx="5421200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sgRNA 1                      PAM                                                sgRNA 2                   PAM</a:t>
            </a:r>
            <a:endParaRPr lang="zh-CN" altLang="en-US" sz="11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 rot="10800000" flipV="1">
            <a:off x="2610229" y="3570935"/>
            <a:ext cx="21240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本框 62"/>
          <p:cNvSpPr txBox="1"/>
          <p:nvPr/>
        </p:nvSpPr>
        <p:spPr>
          <a:xfrm>
            <a:off x="261730" y="765940"/>
            <a:ext cx="586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S3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矩形 81"/>
          <p:cNvSpPr/>
          <p:nvPr/>
        </p:nvSpPr>
        <p:spPr>
          <a:xfrm rot="16200000">
            <a:off x="4470526" y="3792110"/>
            <a:ext cx="370424" cy="386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91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✄</a:t>
            </a:r>
          </a:p>
        </p:txBody>
      </p:sp>
      <p:sp>
        <p:nvSpPr>
          <p:cNvPr id="39" name="矩形 38"/>
          <p:cNvSpPr/>
          <p:nvPr/>
        </p:nvSpPr>
        <p:spPr>
          <a:xfrm>
            <a:off x="6241667" y="6846164"/>
            <a:ext cx="138691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TRIM26</a:t>
            </a:r>
            <a:r>
              <a:rPr lang="en-US" altLang="zh-CN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+/+ </a:t>
            </a:r>
            <a:r>
              <a:rPr lang="en-US" altLang="zh-C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TRIM26</a:t>
            </a:r>
            <a:r>
              <a:rPr lang="en-US" altLang="zh-CN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-/- </a:t>
            </a:r>
            <a:endParaRPr lang="zh-CN" altLang="en-US" sz="1050" dirty="0"/>
          </a:p>
        </p:txBody>
      </p:sp>
      <p:sp>
        <p:nvSpPr>
          <p:cNvPr id="57" name="文本框 56"/>
          <p:cNvSpPr txBox="1"/>
          <p:nvPr/>
        </p:nvSpPr>
        <p:spPr>
          <a:xfrm>
            <a:off x="4999498" y="7690538"/>
            <a:ext cx="1315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anti-GAPDH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E8CE568F-54C3-4746-B4E1-36683BFA25EE}"/>
              </a:ext>
            </a:extLst>
          </p:cNvPr>
          <p:cNvSpPr/>
          <p:nvPr/>
        </p:nvSpPr>
        <p:spPr>
          <a:xfrm>
            <a:off x="3079060" y="2665174"/>
            <a:ext cx="596142" cy="2687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Exon 1</a:t>
            </a:r>
            <a:endParaRPr lang="zh-CN" alt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2BD29D1D-3B0D-4366-83B4-24FA94167EF3}"/>
              </a:ext>
            </a:extLst>
          </p:cNvPr>
          <p:cNvSpPr/>
          <p:nvPr/>
        </p:nvSpPr>
        <p:spPr>
          <a:xfrm>
            <a:off x="4357667" y="2667108"/>
            <a:ext cx="596142" cy="2687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Exon 2</a:t>
            </a:r>
            <a:endParaRPr lang="zh-CN" alt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矩形: 圆角 60">
            <a:extLst>
              <a:ext uri="{FF2B5EF4-FFF2-40B4-BE49-F238E27FC236}">
                <a16:creationId xmlns:a16="http://schemas.microsoft.com/office/drawing/2014/main" id="{4AB4BC59-7E16-4E32-9DE0-10FF5A30FE0C}"/>
              </a:ext>
            </a:extLst>
          </p:cNvPr>
          <p:cNvSpPr/>
          <p:nvPr/>
        </p:nvSpPr>
        <p:spPr>
          <a:xfrm>
            <a:off x="5632800" y="2668923"/>
            <a:ext cx="596142" cy="2687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Exon 3</a:t>
            </a:r>
            <a:endParaRPr lang="zh-CN" alt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610D17B1-A703-4B1B-9C55-A8BBE043CFDE}"/>
              </a:ext>
            </a:extLst>
          </p:cNvPr>
          <p:cNvSpPr/>
          <p:nvPr/>
        </p:nvSpPr>
        <p:spPr>
          <a:xfrm>
            <a:off x="7824687" y="2692094"/>
            <a:ext cx="596142" cy="2687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Exon 7</a:t>
            </a:r>
            <a:endParaRPr lang="zh-CN" alt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B0B18EB-2108-4F98-9115-49F8F234FB24}"/>
              </a:ext>
            </a:extLst>
          </p:cNvPr>
          <p:cNvCxnSpPr>
            <a:cxnSpLocks/>
          </p:cNvCxnSpPr>
          <p:nvPr/>
        </p:nvCxnSpPr>
        <p:spPr>
          <a:xfrm flipV="1">
            <a:off x="2107726" y="2799555"/>
            <a:ext cx="971334" cy="8702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8610A331-BA22-4C24-945E-7860A6D72467}"/>
              </a:ext>
            </a:extLst>
          </p:cNvPr>
          <p:cNvCxnSpPr/>
          <p:nvPr/>
        </p:nvCxnSpPr>
        <p:spPr>
          <a:xfrm>
            <a:off x="3675202" y="2808257"/>
            <a:ext cx="682454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70E5BB7B-86E3-4F86-B028-C93140CFAD1C}"/>
              </a:ext>
            </a:extLst>
          </p:cNvPr>
          <p:cNvCxnSpPr/>
          <p:nvPr/>
        </p:nvCxnSpPr>
        <p:spPr>
          <a:xfrm>
            <a:off x="4953809" y="2803305"/>
            <a:ext cx="682454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2D9BFCD7-BAFF-4583-84F8-D05E3D7D12EA}"/>
              </a:ext>
            </a:extLst>
          </p:cNvPr>
          <p:cNvCxnSpPr>
            <a:cxnSpLocks/>
          </p:cNvCxnSpPr>
          <p:nvPr/>
        </p:nvCxnSpPr>
        <p:spPr>
          <a:xfrm flipV="1">
            <a:off x="6228942" y="2803304"/>
            <a:ext cx="15840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32F785F9-F618-458C-8112-3E2D01335187}"/>
              </a:ext>
            </a:extLst>
          </p:cNvPr>
          <p:cNvSpPr txBox="1"/>
          <p:nvPr/>
        </p:nvSpPr>
        <p:spPr>
          <a:xfrm>
            <a:off x="3110543" y="2437127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438 </a:t>
            </a:r>
            <a:r>
              <a:rPr lang="en-US" altLang="zh-CN" sz="1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endParaRPr lang="zh-CN" altLang="en-US" sz="11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3C65BD99-E61F-447E-B5FB-80D3C62BAB28}"/>
              </a:ext>
            </a:extLst>
          </p:cNvPr>
          <p:cNvCxnSpPr>
            <a:cxnSpLocks/>
          </p:cNvCxnSpPr>
          <p:nvPr/>
        </p:nvCxnSpPr>
        <p:spPr>
          <a:xfrm flipH="1">
            <a:off x="2107726" y="2940372"/>
            <a:ext cx="1259218" cy="709794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A8E3D974-945F-401B-84C1-D7D71BC541F5}"/>
              </a:ext>
            </a:extLst>
          </p:cNvPr>
          <p:cNvCxnSpPr>
            <a:cxnSpLocks/>
          </p:cNvCxnSpPr>
          <p:nvPr/>
        </p:nvCxnSpPr>
        <p:spPr>
          <a:xfrm flipH="1" flipV="1">
            <a:off x="3374666" y="2943503"/>
            <a:ext cx="5107190" cy="380517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132EFEBD-ED87-45B8-BE4D-5904B64AE59A}"/>
              </a:ext>
            </a:extLst>
          </p:cNvPr>
          <p:cNvSpPr/>
          <p:nvPr/>
        </p:nvSpPr>
        <p:spPr>
          <a:xfrm>
            <a:off x="2004970" y="3622012"/>
            <a:ext cx="3207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GCGG</a:t>
            </a:r>
            <a:r>
              <a:rPr lang="en-US" altLang="zh-CN" sz="1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GACCCTGTGACCATTGACTG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TGG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78368A0-6E6E-414B-AF6F-6FA497A95382}"/>
              </a:ext>
            </a:extLst>
          </p:cNvPr>
          <p:cNvSpPr/>
          <p:nvPr/>
        </p:nvSpPr>
        <p:spPr>
          <a:xfrm>
            <a:off x="5315464" y="3630243"/>
            <a:ext cx="3353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ACATT</a:t>
            </a:r>
            <a:r>
              <a:rPr lang="zh-CN" altLang="en-US" sz="1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GAGCGGCTGAAGGTGGACAA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GGG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1CACC72-0461-4F9C-8922-F3F793F8574C}"/>
              </a:ext>
            </a:extLst>
          </p:cNvPr>
          <p:cNvSpPr/>
          <p:nvPr/>
        </p:nvSpPr>
        <p:spPr>
          <a:xfrm>
            <a:off x="2092722" y="3631481"/>
            <a:ext cx="6472954" cy="228995"/>
          </a:xfrm>
          <a:prstGeom prst="rect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A0087DBA-5A4B-41A1-A13B-2F36001830A2}"/>
              </a:ext>
            </a:extLst>
          </p:cNvPr>
          <p:cNvCxnSpPr>
            <a:cxnSpLocks/>
          </p:cNvCxnSpPr>
          <p:nvPr/>
        </p:nvCxnSpPr>
        <p:spPr>
          <a:xfrm flipH="1" flipV="1">
            <a:off x="5102177" y="3768742"/>
            <a:ext cx="3240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FAF3FAFA-D254-40E4-885C-1E7462F6B131}"/>
              </a:ext>
            </a:extLst>
          </p:cNvPr>
          <p:cNvCxnSpPr/>
          <p:nvPr/>
        </p:nvCxnSpPr>
        <p:spPr>
          <a:xfrm rot="10800000" flipV="1">
            <a:off x="5974626" y="3579098"/>
            <a:ext cx="21240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557A5EA3-3232-462B-B405-2A54CC4F320D}"/>
              </a:ext>
            </a:extLst>
          </p:cNvPr>
          <p:cNvSpPr/>
          <p:nvPr/>
        </p:nvSpPr>
        <p:spPr>
          <a:xfrm>
            <a:off x="4741849" y="3650166"/>
            <a:ext cx="367948" cy="197127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72ACED3E-8842-40E3-9708-D02EC524D279}"/>
              </a:ext>
            </a:extLst>
          </p:cNvPr>
          <p:cNvSpPr/>
          <p:nvPr/>
        </p:nvSpPr>
        <p:spPr>
          <a:xfrm>
            <a:off x="8191673" y="3655466"/>
            <a:ext cx="367948" cy="197127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71F54BBA-9380-4B3F-8848-DFCAE2F7459C}"/>
              </a:ext>
            </a:extLst>
          </p:cNvPr>
          <p:cNvSpPr/>
          <p:nvPr/>
        </p:nvSpPr>
        <p:spPr>
          <a:xfrm rot="16200000">
            <a:off x="7855649" y="3795471"/>
            <a:ext cx="370424" cy="386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91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✄</a:t>
            </a: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E6DC722A-4E94-4C7E-AF49-179D3F6CE874}"/>
              </a:ext>
            </a:extLst>
          </p:cNvPr>
          <p:cNvSpPr/>
          <p:nvPr/>
        </p:nvSpPr>
        <p:spPr>
          <a:xfrm>
            <a:off x="2078987" y="4087153"/>
            <a:ext cx="6472954" cy="228995"/>
          </a:xfrm>
          <a:prstGeom prst="rect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1984D680-C0F9-48A0-8B34-704756481F1F}"/>
              </a:ext>
            </a:extLst>
          </p:cNvPr>
          <p:cNvSpPr/>
          <p:nvPr/>
        </p:nvSpPr>
        <p:spPr>
          <a:xfrm>
            <a:off x="2001043" y="4072231"/>
            <a:ext cx="66476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GCGG×××××××××××××××××××××××××××××××××××××××××××××××××××××GGG</a:t>
            </a:r>
            <a:endParaRPr lang="zh-CN" altLang="en-US" sz="1200" dirty="0"/>
          </a:p>
        </p:txBody>
      </p:sp>
      <p:sp>
        <p:nvSpPr>
          <p:cNvPr id="90" name="文本框 19">
            <a:extLst>
              <a:ext uri="{FF2B5EF4-FFF2-40B4-BE49-F238E27FC236}">
                <a16:creationId xmlns:a16="http://schemas.microsoft.com/office/drawing/2014/main" id="{CA2C23CE-C205-4785-B028-BEEF9CFBFD57}"/>
              </a:ext>
            </a:extLst>
          </p:cNvPr>
          <p:cNvSpPr txBox="1"/>
          <p:nvPr/>
        </p:nvSpPr>
        <p:spPr>
          <a:xfrm>
            <a:off x="1631117" y="4032934"/>
            <a:ext cx="817796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</a:p>
        </p:txBody>
      </p:sp>
      <p:sp>
        <p:nvSpPr>
          <p:cNvPr id="91" name="文本框 19">
            <a:extLst>
              <a:ext uri="{FF2B5EF4-FFF2-40B4-BE49-F238E27FC236}">
                <a16:creationId xmlns:a16="http://schemas.microsoft.com/office/drawing/2014/main" id="{A084BA11-3817-4638-A4B7-ADED21F6C373}"/>
              </a:ext>
            </a:extLst>
          </p:cNvPr>
          <p:cNvSpPr txBox="1"/>
          <p:nvPr/>
        </p:nvSpPr>
        <p:spPr>
          <a:xfrm>
            <a:off x="1329920" y="2690072"/>
            <a:ext cx="817796" cy="46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HEK293T</a:t>
            </a:r>
          </a:p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TRIM26</a:t>
            </a:r>
          </a:p>
        </p:txBody>
      </p:sp>
      <p:sp>
        <p:nvSpPr>
          <p:cNvPr id="74" name="矩形: 圆角 73">
            <a:extLst>
              <a:ext uri="{FF2B5EF4-FFF2-40B4-BE49-F238E27FC236}">
                <a16:creationId xmlns:a16="http://schemas.microsoft.com/office/drawing/2014/main" id="{24CD7594-4B0B-4367-96F2-23B37387E5AA}"/>
              </a:ext>
            </a:extLst>
          </p:cNvPr>
          <p:cNvSpPr/>
          <p:nvPr/>
        </p:nvSpPr>
        <p:spPr>
          <a:xfrm>
            <a:off x="1329920" y="2437127"/>
            <a:ext cx="7339154" cy="2076721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CD4FC6EB-B288-479E-917B-7CF01B429936}"/>
              </a:ext>
            </a:extLst>
          </p:cNvPr>
          <p:cNvSpPr txBox="1"/>
          <p:nvPr/>
        </p:nvSpPr>
        <p:spPr>
          <a:xfrm>
            <a:off x="3272089" y="5842977"/>
            <a:ext cx="773234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TRIM26 </a:t>
            </a:r>
          </a:p>
        </p:txBody>
      </p:sp>
      <p:pic>
        <p:nvPicPr>
          <p:cNvPr id="76" name="图片 75">
            <a:extLst>
              <a:ext uri="{FF2B5EF4-FFF2-40B4-BE49-F238E27FC236}">
                <a16:creationId xmlns:a16="http://schemas.microsoft.com/office/drawing/2014/main" id="{01BA92D5-7498-4D06-A1AF-CA957608C594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5734" y="7112479"/>
            <a:ext cx="1116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图片 93">
            <a:extLst>
              <a:ext uri="{FF2B5EF4-FFF2-40B4-BE49-F238E27FC236}">
                <a16:creationId xmlns:a16="http://schemas.microsoft.com/office/drawing/2014/main" id="{774256D9-5B73-4DAB-844F-374EA8D65351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258" y="7669303"/>
            <a:ext cx="1110476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23610FFB-9BC4-4EEC-BA84-84241B1841BF}"/>
              </a:ext>
            </a:extLst>
          </p:cNvPr>
          <p:cNvSpPr txBox="1"/>
          <p:nvPr/>
        </p:nvSpPr>
        <p:spPr>
          <a:xfrm>
            <a:off x="1315700" y="5777536"/>
            <a:ext cx="583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AC0D94EA-D323-4F1C-ADC1-AA13BEB44A4B}"/>
              </a:ext>
            </a:extLst>
          </p:cNvPr>
          <p:cNvSpPr txBox="1"/>
          <p:nvPr/>
        </p:nvSpPr>
        <p:spPr>
          <a:xfrm>
            <a:off x="5429501" y="6117744"/>
            <a:ext cx="583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9" name="图片 98">
            <a:extLst>
              <a:ext uri="{FF2B5EF4-FFF2-40B4-BE49-F238E27FC236}">
                <a16:creationId xmlns:a16="http://schemas.microsoft.com/office/drawing/2014/main" id="{AB78FF0E-8DB6-4078-A4A4-BEFE4DC89D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846" y="6598452"/>
            <a:ext cx="1216366" cy="221622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3038030-8D10-7836-DD59-AC855E44B04F}"/>
              </a:ext>
            </a:extLst>
          </p:cNvPr>
          <p:cNvSpPr txBox="1"/>
          <p:nvPr/>
        </p:nvSpPr>
        <p:spPr>
          <a:xfrm>
            <a:off x="3281657" y="6277188"/>
            <a:ext cx="1160774" cy="306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394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-      +    -</a:t>
            </a:r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95086E8-6500-0E4A-B00F-0262D06496DC}"/>
              </a:ext>
            </a:extLst>
          </p:cNvPr>
          <p:cNvSpPr/>
          <p:nvPr/>
        </p:nvSpPr>
        <p:spPr>
          <a:xfrm>
            <a:off x="1738818" y="6333545"/>
            <a:ext cx="1279517" cy="27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TRIM26 sgRNAs</a:t>
            </a:r>
          </a:p>
        </p:txBody>
      </p:sp>
    </p:spTree>
    <p:extLst>
      <p:ext uri="{BB962C8B-B14F-4D97-AF65-F5344CB8AC3E}">
        <p14:creationId xmlns:p14="http://schemas.microsoft.com/office/powerpoint/2010/main" val="3278757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10147</TotalTime>
  <Words>61</Words>
  <Application>Microsoft Office PowerPoint</Application>
  <PresentationFormat>自定义</PresentationFormat>
  <Paragraphs>34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林</dc:creator>
  <cp:lastModifiedBy>承月 吴</cp:lastModifiedBy>
  <cp:revision>326</cp:revision>
  <dcterms:created xsi:type="dcterms:W3CDTF">2021-01-10T13:28:52Z</dcterms:created>
  <dcterms:modified xsi:type="dcterms:W3CDTF">2023-10-24T14:00:58Z</dcterms:modified>
</cp:coreProperties>
</file>