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"/>
  </p:notesMasterIdLst>
  <p:sldIdLst>
    <p:sldId id="286" r:id="rId2"/>
  </p:sldIdLst>
  <p:sldSz cx="9359900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8">
          <p15:clr>
            <a:srgbClr val="A4A3A4"/>
          </p15:clr>
        </p15:guide>
        <p15:guide id="2" pos="29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5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827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93" autoAdjust="0"/>
    <p:restoredTop sz="96357" autoAdjust="0"/>
  </p:normalViewPr>
  <p:slideViewPr>
    <p:cSldViewPr snapToGrid="0">
      <p:cViewPr varScale="1">
        <p:scale>
          <a:sx n="49" d="100"/>
          <a:sy n="49" d="100"/>
        </p:scale>
        <p:origin x="2842" y="58"/>
      </p:cViewPr>
      <p:guideLst>
        <p:guide orient="horz" pos="3968"/>
        <p:guide pos="29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410A7-ED64-4E7D-B342-BC29E509AFD4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2825" y="1143000"/>
            <a:ext cx="22923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72824-E90A-4B55-BF37-750C81FE56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2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93" y="2062083"/>
            <a:ext cx="7955915" cy="4386662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988" y="6617911"/>
            <a:ext cx="7019925" cy="3042080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39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30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8179" y="670833"/>
            <a:ext cx="2018228" cy="1067790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493" y="670833"/>
            <a:ext cx="5937687" cy="1067790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65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40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19" y="3141251"/>
            <a:ext cx="8072914" cy="5241244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619" y="8432079"/>
            <a:ext cx="8072914" cy="2756246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/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61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93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449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41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70836"/>
            <a:ext cx="8072914" cy="243541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13" y="3088748"/>
            <a:ext cx="3959676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713" y="4602496"/>
            <a:ext cx="3959676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450" y="3088748"/>
            <a:ext cx="3979177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8450" y="4602496"/>
            <a:ext cx="3979177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95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22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85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177" y="1814168"/>
            <a:ext cx="4738449" cy="8954158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11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79177" y="1814168"/>
            <a:ext cx="4738449" cy="8954158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5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3493" y="670836"/>
            <a:ext cx="8072914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3354163"/>
            <a:ext cx="8072914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493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0467" y="11678325"/>
            <a:ext cx="315896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0429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45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tif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12" Type="http://schemas.openxmlformats.org/officeDocument/2006/relationships/image" Target="../media/image11.tiff"/><Relationship Id="rId2" Type="http://schemas.openxmlformats.org/officeDocument/2006/relationships/image" Target="../media/image1.tiff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11" Type="http://schemas.openxmlformats.org/officeDocument/2006/relationships/image" Target="../media/image10.tiff"/><Relationship Id="rId5" Type="http://schemas.openxmlformats.org/officeDocument/2006/relationships/image" Target="../media/image4.tiff"/><Relationship Id="rId15" Type="http://schemas.openxmlformats.org/officeDocument/2006/relationships/image" Target="../media/image14.emf"/><Relationship Id="rId10" Type="http://schemas.openxmlformats.org/officeDocument/2006/relationships/image" Target="../media/image9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>
            <a:extLst>
              <a:ext uri="{FF2B5EF4-FFF2-40B4-BE49-F238E27FC236}">
                <a16:creationId xmlns:a16="http://schemas.microsoft.com/office/drawing/2014/main" id="{0A299D8C-20E5-1C6D-2CE0-825C33D9D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7" y="5199299"/>
            <a:ext cx="2231878" cy="248325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5FF0BCB6-044F-4AEF-9618-3E164FFB1E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37" y="7683299"/>
            <a:ext cx="2218013" cy="2484000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74D3BDC7-1FDA-49A1-9EE1-5C995EC895CA}"/>
              </a:ext>
            </a:extLst>
          </p:cNvPr>
          <p:cNvGrpSpPr/>
          <p:nvPr/>
        </p:nvGrpSpPr>
        <p:grpSpPr>
          <a:xfrm>
            <a:off x="499146" y="71845"/>
            <a:ext cx="8505496" cy="2596668"/>
            <a:chOff x="610869" y="419603"/>
            <a:chExt cx="8505496" cy="259666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03D8B38-DD2E-477B-BC52-93872F4E6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5700" y="419603"/>
              <a:ext cx="2880665" cy="25956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FE9D44A-23DC-44C6-92AC-7B4CA6E95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4291" y="419603"/>
              <a:ext cx="2880665" cy="25956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28BB085-0976-4032-A0AE-81630D77A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69" y="419603"/>
              <a:ext cx="2881850" cy="2596668"/>
            </a:xfrm>
            <a:prstGeom prst="rect">
              <a:avLst/>
            </a:prstGeom>
          </p:spPr>
        </p:pic>
        <p:sp>
          <p:nvSpPr>
            <p:cNvPr id="18" name="直角三角形 17">
              <a:extLst>
                <a:ext uri="{FF2B5EF4-FFF2-40B4-BE49-F238E27FC236}">
                  <a16:creationId xmlns:a16="http://schemas.microsoft.com/office/drawing/2014/main" id="{78197F75-D651-46C8-A94A-E90B051327CB}"/>
                </a:ext>
              </a:extLst>
            </p:cNvPr>
            <p:cNvSpPr/>
            <p:nvPr/>
          </p:nvSpPr>
          <p:spPr>
            <a:xfrm flipH="1">
              <a:off x="2308211" y="2702897"/>
              <a:ext cx="936000" cy="144000"/>
            </a:xfrm>
            <a:prstGeom prst="rt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直角三角形 18">
              <a:extLst>
                <a:ext uri="{FF2B5EF4-FFF2-40B4-BE49-F238E27FC236}">
                  <a16:creationId xmlns:a16="http://schemas.microsoft.com/office/drawing/2014/main" id="{01440875-DC67-4027-A990-8A2DC5F3E976}"/>
                </a:ext>
              </a:extLst>
            </p:cNvPr>
            <p:cNvSpPr/>
            <p:nvPr/>
          </p:nvSpPr>
          <p:spPr>
            <a:xfrm flipH="1">
              <a:off x="5211074" y="2702897"/>
              <a:ext cx="936000" cy="144000"/>
            </a:xfrm>
            <a:prstGeom prst="rt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直角三角形 19">
              <a:extLst>
                <a:ext uri="{FF2B5EF4-FFF2-40B4-BE49-F238E27FC236}">
                  <a16:creationId xmlns:a16="http://schemas.microsoft.com/office/drawing/2014/main" id="{78197F75-D651-46C8-A94A-E90B051327CB}"/>
                </a:ext>
              </a:extLst>
            </p:cNvPr>
            <p:cNvSpPr/>
            <p:nvPr/>
          </p:nvSpPr>
          <p:spPr>
            <a:xfrm flipH="1">
              <a:off x="7989724" y="2702897"/>
              <a:ext cx="936000" cy="144000"/>
            </a:xfrm>
            <a:prstGeom prst="rt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884BBB89-71D1-48E9-9BAF-0E96A92F8D11}"/>
              </a:ext>
            </a:extLst>
          </p:cNvPr>
          <p:cNvGrpSpPr/>
          <p:nvPr/>
        </p:nvGrpSpPr>
        <p:grpSpPr>
          <a:xfrm>
            <a:off x="486068" y="2605155"/>
            <a:ext cx="8533435" cy="2595600"/>
            <a:chOff x="658495" y="3111949"/>
            <a:chExt cx="8533435" cy="259560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C4AF342-E2D5-444B-8D65-EA17FC400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1265" y="3111949"/>
              <a:ext cx="2880665" cy="2595600"/>
            </a:xfrm>
            <a:prstGeom prst="rect">
              <a:avLst/>
            </a:prstGeom>
          </p:spPr>
        </p:pic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91053421-737F-4F44-9A96-66B8B7D19E34}"/>
                </a:ext>
              </a:extLst>
            </p:cNvPr>
            <p:cNvGrpSpPr/>
            <p:nvPr/>
          </p:nvGrpSpPr>
          <p:grpSpPr>
            <a:xfrm>
              <a:off x="658495" y="3111949"/>
              <a:ext cx="8300192" cy="2595600"/>
              <a:chOff x="658495" y="3111949"/>
              <a:chExt cx="8300192" cy="2595600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9D0EE758-11CC-448E-934B-8A39A14447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7743" y="3111949"/>
                <a:ext cx="2880665" cy="2595600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6C20C34A-5C0C-4168-9B8A-B007630C1D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495" y="3111949"/>
                <a:ext cx="2880665" cy="2595600"/>
              </a:xfrm>
              <a:prstGeom prst="rect">
                <a:avLst/>
              </a:prstGeom>
            </p:spPr>
          </p:pic>
          <p:sp>
            <p:nvSpPr>
              <p:cNvPr id="21" name="直角三角形 20">
                <a:extLst>
                  <a:ext uri="{FF2B5EF4-FFF2-40B4-BE49-F238E27FC236}">
                    <a16:creationId xmlns:a16="http://schemas.microsoft.com/office/drawing/2014/main" id="{45A86DDB-5A02-49D6-9472-7B5CFF24372F}"/>
                  </a:ext>
                </a:extLst>
              </p:cNvPr>
              <p:cNvSpPr/>
              <p:nvPr/>
            </p:nvSpPr>
            <p:spPr>
              <a:xfrm flipH="1">
                <a:off x="2368915" y="5422215"/>
                <a:ext cx="936000" cy="144000"/>
              </a:xfrm>
              <a:prstGeom prst="rtTriangl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直角三角形 21">
                <a:extLst>
                  <a:ext uri="{FF2B5EF4-FFF2-40B4-BE49-F238E27FC236}">
                    <a16:creationId xmlns:a16="http://schemas.microsoft.com/office/drawing/2014/main" id="{F817B00B-BCF3-462A-85AE-0B1B90233242}"/>
                  </a:ext>
                </a:extLst>
              </p:cNvPr>
              <p:cNvSpPr/>
              <p:nvPr/>
            </p:nvSpPr>
            <p:spPr>
              <a:xfrm flipH="1">
                <a:off x="5164857" y="5422215"/>
                <a:ext cx="936000" cy="144000"/>
              </a:xfrm>
              <a:prstGeom prst="rtTriangl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3" name="直角三角形 22">
                <a:extLst>
                  <a:ext uri="{FF2B5EF4-FFF2-40B4-BE49-F238E27FC236}">
                    <a16:creationId xmlns:a16="http://schemas.microsoft.com/office/drawing/2014/main" id="{4BE6C911-F9EF-4881-B2C9-6C2ECF6B144D}"/>
                  </a:ext>
                </a:extLst>
              </p:cNvPr>
              <p:cNvSpPr/>
              <p:nvPr/>
            </p:nvSpPr>
            <p:spPr>
              <a:xfrm flipH="1">
                <a:off x="8022687" y="5422215"/>
                <a:ext cx="936000" cy="144000"/>
              </a:xfrm>
              <a:prstGeom prst="rtTriangl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B0D42F69-C51B-4957-9C07-B704CE3179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389" y="5199299"/>
            <a:ext cx="2212199" cy="2484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0B1A658-DF74-43D7-A9CA-8FC049F4FB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14" y="5199299"/>
            <a:ext cx="2212199" cy="248400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4802245-3007-44F3-B4E8-5CCF781E1B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58" y="7683299"/>
            <a:ext cx="2212199" cy="248400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A368A61E-87E6-4FD7-98F3-AAC7F46F3E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16" y="7683299"/>
            <a:ext cx="2232548" cy="2484000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F6D7A40A-F6B8-44A3-8C14-6ECD60D27C5A}"/>
              </a:ext>
            </a:extLst>
          </p:cNvPr>
          <p:cNvSpPr txBox="1"/>
          <p:nvPr/>
        </p:nvSpPr>
        <p:spPr>
          <a:xfrm>
            <a:off x="415141" y="241231"/>
            <a:ext cx="936000" cy="1064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  <a:p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2B7AA3A-4B9C-4088-881E-89A597439FD0}"/>
              </a:ext>
            </a:extLst>
          </p:cNvPr>
          <p:cNvSpPr txBox="1"/>
          <p:nvPr/>
        </p:nvSpPr>
        <p:spPr>
          <a:xfrm>
            <a:off x="77809" y="-39032"/>
            <a:ext cx="1013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1800" dirty="0"/>
              <a:t>Fig S1</a:t>
            </a:r>
            <a:endParaRPr lang="zh-CN" altLang="en-US" sz="18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0F8F928-AC72-7003-7874-6C86135163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59" y="10158798"/>
            <a:ext cx="3221624" cy="2278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F19C822-7701-7177-6A30-D2EBAC067F0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94" y="10158798"/>
            <a:ext cx="3223172" cy="227989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D56829B-3363-7DDD-2788-DCC36A62F9A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277" y="10158798"/>
            <a:ext cx="3217214" cy="22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1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10147</TotalTime>
  <Words>7</Words>
  <Application>Microsoft Office PowerPoint</Application>
  <PresentationFormat>自定义</PresentationFormat>
  <Paragraphs>48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林</dc:creator>
  <cp:lastModifiedBy>承月 吴</cp:lastModifiedBy>
  <cp:revision>324</cp:revision>
  <dcterms:created xsi:type="dcterms:W3CDTF">2021-01-10T13:28:52Z</dcterms:created>
  <dcterms:modified xsi:type="dcterms:W3CDTF">2023-10-24T14:00:20Z</dcterms:modified>
</cp:coreProperties>
</file>