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6" r:id="rId2"/>
    <p:sldId id="265" r:id="rId3"/>
  </p:sldIdLst>
  <p:sldSz cx="14538325" cy="16002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32E52BC-CFB8-4106-9DCB-593321865FE1}">
          <p14:sldIdLst/>
        </p14:section>
        <p14:section name="Untitled Section" id="{B76078EC-095C-46D9-B857-D401EF79BB04}">
          <p14:sldIdLst>
            <p14:sldId id="266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6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0" autoAdjust="0"/>
    <p:restoredTop sz="96357" autoAdjust="0"/>
  </p:normalViewPr>
  <p:slideViewPr>
    <p:cSldViewPr snapToGrid="0">
      <p:cViewPr varScale="1">
        <p:scale>
          <a:sx n="48" d="100"/>
          <a:sy n="48" d="100"/>
        </p:scale>
        <p:origin x="279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6" d="100"/>
        <a:sy n="9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375" y="2618847"/>
            <a:ext cx="12357576" cy="5571067"/>
          </a:xfrm>
        </p:spPr>
        <p:txBody>
          <a:bodyPr anchor="b"/>
          <a:lstStyle>
            <a:lvl1pPr algn="ctr">
              <a:defRPr sz="95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7291" y="8404755"/>
            <a:ext cx="10903744" cy="3863445"/>
          </a:xfrm>
        </p:spPr>
        <p:txBody>
          <a:bodyPr/>
          <a:lstStyle>
            <a:lvl1pPr marL="0" indent="0" algn="ctr">
              <a:buNone/>
              <a:defRPr sz="3816"/>
            </a:lvl1pPr>
            <a:lvl2pPr marL="726902" indent="0" algn="ctr">
              <a:buNone/>
              <a:defRPr sz="3180"/>
            </a:lvl2pPr>
            <a:lvl3pPr marL="1453805" indent="0" algn="ctr">
              <a:buNone/>
              <a:defRPr sz="2862"/>
            </a:lvl3pPr>
            <a:lvl4pPr marL="2180707" indent="0" algn="ctr">
              <a:buNone/>
              <a:defRPr sz="2544"/>
            </a:lvl4pPr>
            <a:lvl5pPr marL="2907609" indent="0" algn="ctr">
              <a:buNone/>
              <a:defRPr sz="2544"/>
            </a:lvl5pPr>
            <a:lvl6pPr marL="3634511" indent="0" algn="ctr">
              <a:buNone/>
              <a:defRPr sz="2544"/>
            </a:lvl6pPr>
            <a:lvl7pPr marL="4361414" indent="0" algn="ctr">
              <a:buNone/>
              <a:defRPr sz="2544"/>
            </a:lvl7pPr>
            <a:lvl8pPr marL="5088316" indent="0" algn="ctr">
              <a:buNone/>
              <a:defRPr sz="2544"/>
            </a:lvl8pPr>
            <a:lvl9pPr marL="5815218" indent="0" algn="ctr">
              <a:buNone/>
              <a:defRPr sz="254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11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15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939" y="3989392"/>
            <a:ext cx="12539305" cy="6656386"/>
          </a:xfrm>
        </p:spPr>
        <p:txBody>
          <a:bodyPr anchor="b"/>
          <a:lstStyle>
            <a:lvl1pPr>
              <a:defRPr sz="95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939" y="10708751"/>
            <a:ext cx="12539305" cy="3500436"/>
          </a:xfrm>
        </p:spPr>
        <p:txBody>
          <a:bodyPr/>
          <a:lstStyle>
            <a:lvl1pPr marL="0" indent="0">
              <a:buNone/>
              <a:defRPr sz="3816">
                <a:solidFill>
                  <a:schemeClr val="tx1"/>
                </a:solidFill>
              </a:defRPr>
            </a:lvl1pPr>
            <a:lvl2pPr marL="726902" indent="0">
              <a:buNone/>
              <a:defRPr sz="3180">
                <a:solidFill>
                  <a:schemeClr val="tx1">
                    <a:tint val="75000"/>
                  </a:schemeClr>
                </a:solidFill>
              </a:defRPr>
            </a:lvl2pPr>
            <a:lvl3pPr marL="1453805" indent="0">
              <a:buNone/>
              <a:defRPr sz="2862">
                <a:solidFill>
                  <a:schemeClr val="tx1">
                    <a:tint val="75000"/>
                  </a:schemeClr>
                </a:solidFill>
              </a:defRPr>
            </a:lvl3pPr>
            <a:lvl4pPr marL="2180707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4pPr>
            <a:lvl5pPr marL="2907609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5pPr>
            <a:lvl6pPr marL="3634511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6pPr>
            <a:lvl7pPr marL="4361414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7pPr>
            <a:lvl8pPr marL="5088316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8pPr>
            <a:lvl9pPr marL="5815218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76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9510" y="4259792"/>
            <a:ext cx="6178788" cy="101531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0027" y="4259792"/>
            <a:ext cx="6178788" cy="101531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26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404" y="851962"/>
            <a:ext cx="12539305" cy="30929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1405" y="3922714"/>
            <a:ext cx="6150392" cy="1922461"/>
          </a:xfrm>
        </p:spPr>
        <p:txBody>
          <a:bodyPr anchor="b"/>
          <a:lstStyle>
            <a:lvl1pPr marL="0" indent="0">
              <a:buNone/>
              <a:defRPr sz="3816" b="1"/>
            </a:lvl1pPr>
            <a:lvl2pPr marL="726902" indent="0">
              <a:buNone/>
              <a:defRPr sz="3180" b="1"/>
            </a:lvl2pPr>
            <a:lvl3pPr marL="1453805" indent="0">
              <a:buNone/>
              <a:defRPr sz="2862" b="1"/>
            </a:lvl3pPr>
            <a:lvl4pPr marL="2180707" indent="0">
              <a:buNone/>
              <a:defRPr sz="2544" b="1"/>
            </a:lvl4pPr>
            <a:lvl5pPr marL="2907609" indent="0">
              <a:buNone/>
              <a:defRPr sz="2544" b="1"/>
            </a:lvl5pPr>
            <a:lvl6pPr marL="3634511" indent="0">
              <a:buNone/>
              <a:defRPr sz="2544" b="1"/>
            </a:lvl6pPr>
            <a:lvl7pPr marL="4361414" indent="0">
              <a:buNone/>
              <a:defRPr sz="2544" b="1"/>
            </a:lvl7pPr>
            <a:lvl8pPr marL="5088316" indent="0">
              <a:buNone/>
              <a:defRPr sz="2544" b="1"/>
            </a:lvl8pPr>
            <a:lvl9pPr marL="5815218" indent="0">
              <a:buNone/>
              <a:defRPr sz="25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1405" y="5845175"/>
            <a:ext cx="6150392" cy="8597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60028" y="3922714"/>
            <a:ext cx="6180682" cy="1922461"/>
          </a:xfrm>
        </p:spPr>
        <p:txBody>
          <a:bodyPr anchor="b"/>
          <a:lstStyle>
            <a:lvl1pPr marL="0" indent="0">
              <a:buNone/>
              <a:defRPr sz="3816" b="1"/>
            </a:lvl1pPr>
            <a:lvl2pPr marL="726902" indent="0">
              <a:buNone/>
              <a:defRPr sz="3180" b="1"/>
            </a:lvl2pPr>
            <a:lvl3pPr marL="1453805" indent="0">
              <a:buNone/>
              <a:defRPr sz="2862" b="1"/>
            </a:lvl3pPr>
            <a:lvl4pPr marL="2180707" indent="0">
              <a:buNone/>
              <a:defRPr sz="2544" b="1"/>
            </a:lvl4pPr>
            <a:lvl5pPr marL="2907609" indent="0">
              <a:buNone/>
              <a:defRPr sz="2544" b="1"/>
            </a:lvl5pPr>
            <a:lvl6pPr marL="3634511" indent="0">
              <a:buNone/>
              <a:defRPr sz="2544" b="1"/>
            </a:lvl6pPr>
            <a:lvl7pPr marL="4361414" indent="0">
              <a:buNone/>
              <a:defRPr sz="2544" b="1"/>
            </a:lvl7pPr>
            <a:lvl8pPr marL="5088316" indent="0">
              <a:buNone/>
              <a:defRPr sz="2544" b="1"/>
            </a:lvl8pPr>
            <a:lvl9pPr marL="5815218" indent="0">
              <a:buNone/>
              <a:defRPr sz="25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60028" y="5845175"/>
            <a:ext cx="6180682" cy="8597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7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33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43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404" y="1066800"/>
            <a:ext cx="4688988" cy="3733800"/>
          </a:xfrm>
        </p:spPr>
        <p:txBody>
          <a:bodyPr anchor="b"/>
          <a:lstStyle>
            <a:lvl1pPr>
              <a:defRPr sz="50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0682" y="2303995"/>
            <a:ext cx="7360027" cy="11371792"/>
          </a:xfrm>
        </p:spPr>
        <p:txBody>
          <a:bodyPr/>
          <a:lstStyle>
            <a:lvl1pPr>
              <a:defRPr sz="5088"/>
            </a:lvl1pPr>
            <a:lvl2pPr>
              <a:defRPr sz="4452"/>
            </a:lvl2pPr>
            <a:lvl3pPr>
              <a:defRPr sz="3816"/>
            </a:lvl3pPr>
            <a:lvl4pPr>
              <a:defRPr sz="3180"/>
            </a:lvl4pPr>
            <a:lvl5pPr>
              <a:defRPr sz="3180"/>
            </a:lvl5pPr>
            <a:lvl6pPr>
              <a:defRPr sz="3180"/>
            </a:lvl6pPr>
            <a:lvl7pPr>
              <a:defRPr sz="3180"/>
            </a:lvl7pPr>
            <a:lvl8pPr>
              <a:defRPr sz="3180"/>
            </a:lvl8pPr>
            <a:lvl9pPr>
              <a:defRPr sz="31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1404" y="4800600"/>
            <a:ext cx="4688988" cy="8893705"/>
          </a:xfrm>
        </p:spPr>
        <p:txBody>
          <a:bodyPr/>
          <a:lstStyle>
            <a:lvl1pPr marL="0" indent="0">
              <a:buNone/>
              <a:defRPr sz="2544"/>
            </a:lvl1pPr>
            <a:lvl2pPr marL="726902" indent="0">
              <a:buNone/>
              <a:defRPr sz="2226"/>
            </a:lvl2pPr>
            <a:lvl3pPr marL="1453805" indent="0">
              <a:buNone/>
              <a:defRPr sz="1908"/>
            </a:lvl3pPr>
            <a:lvl4pPr marL="2180707" indent="0">
              <a:buNone/>
              <a:defRPr sz="1590"/>
            </a:lvl4pPr>
            <a:lvl5pPr marL="2907609" indent="0">
              <a:buNone/>
              <a:defRPr sz="1590"/>
            </a:lvl5pPr>
            <a:lvl6pPr marL="3634511" indent="0">
              <a:buNone/>
              <a:defRPr sz="1590"/>
            </a:lvl6pPr>
            <a:lvl7pPr marL="4361414" indent="0">
              <a:buNone/>
              <a:defRPr sz="1590"/>
            </a:lvl7pPr>
            <a:lvl8pPr marL="5088316" indent="0">
              <a:buNone/>
              <a:defRPr sz="1590"/>
            </a:lvl8pPr>
            <a:lvl9pPr marL="5815218" indent="0">
              <a:buNone/>
              <a:defRPr sz="15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234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404" y="1066800"/>
            <a:ext cx="4688988" cy="3733800"/>
          </a:xfrm>
        </p:spPr>
        <p:txBody>
          <a:bodyPr anchor="b"/>
          <a:lstStyle>
            <a:lvl1pPr>
              <a:defRPr sz="50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80682" y="2303995"/>
            <a:ext cx="7360027" cy="11371792"/>
          </a:xfrm>
        </p:spPr>
        <p:txBody>
          <a:bodyPr anchor="t"/>
          <a:lstStyle>
            <a:lvl1pPr marL="0" indent="0">
              <a:buNone/>
              <a:defRPr sz="5088"/>
            </a:lvl1pPr>
            <a:lvl2pPr marL="726902" indent="0">
              <a:buNone/>
              <a:defRPr sz="4452"/>
            </a:lvl2pPr>
            <a:lvl3pPr marL="1453805" indent="0">
              <a:buNone/>
              <a:defRPr sz="3816"/>
            </a:lvl3pPr>
            <a:lvl4pPr marL="2180707" indent="0">
              <a:buNone/>
              <a:defRPr sz="3180"/>
            </a:lvl4pPr>
            <a:lvl5pPr marL="2907609" indent="0">
              <a:buNone/>
              <a:defRPr sz="3180"/>
            </a:lvl5pPr>
            <a:lvl6pPr marL="3634511" indent="0">
              <a:buNone/>
              <a:defRPr sz="3180"/>
            </a:lvl6pPr>
            <a:lvl7pPr marL="4361414" indent="0">
              <a:buNone/>
              <a:defRPr sz="3180"/>
            </a:lvl7pPr>
            <a:lvl8pPr marL="5088316" indent="0">
              <a:buNone/>
              <a:defRPr sz="3180"/>
            </a:lvl8pPr>
            <a:lvl9pPr marL="5815218" indent="0">
              <a:buNone/>
              <a:defRPr sz="318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1404" y="4800600"/>
            <a:ext cx="4688988" cy="8893705"/>
          </a:xfrm>
        </p:spPr>
        <p:txBody>
          <a:bodyPr/>
          <a:lstStyle>
            <a:lvl1pPr marL="0" indent="0">
              <a:buNone/>
              <a:defRPr sz="2544"/>
            </a:lvl1pPr>
            <a:lvl2pPr marL="726902" indent="0">
              <a:buNone/>
              <a:defRPr sz="2226"/>
            </a:lvl2pPr>
            <a:lvl3pPr marL="1453805" indent="0">
              <a:buNone/>
              <a:defRPr sz="1908"/>
            </a:lvl3pPr>
            <a:lvl4pPr marL="2180707" indent="0">
              <a:buNone/>
              <a:defRPr sz="1590"/>
            </a:lvl4pPr>
            <a:lvl5pPr marL="2907609" indent="0">
              <a:buNone/>
              <a:defRPr sz="1590"/>
            </a:lvl5pPr>
            <a:lvl6pPr marL="3634511" indent="0">
              <a:buNone/>
              <a:defRPr sz="1590"/>
            </a:lvl6pPr>
            <a:lvl7pPr marL="4361414" indent="0">
              <a:buNone/>
              <a:defRPr sz="1590"/>
            </a:lvl7pPr>
            <a:lvl8pPr marL="5088316" indent="0">
              <a:buNone/>
              <a:defRPr sz="1590"/>
            </a:lvl8pPr>
            <a:lvl9pPr marL="5815218" indent="0">
              <a:buNone/>
              <a:defRPr sz="15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2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43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03990" y="851959"/>
            <a:ext cx="3134826" cy="1356095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9511" y="851959"/>
            <a:ext cx="9222750" cy="1356095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6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9510" y="851962"/>
            <a:ext cx="12539305" cy="30929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510" y="4259792"/>
            <a:ext cx="12539305" cy="10153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9510" y="14831487"/>
            <a:ext cx="3271123" cy="851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1A833-FF2E-4D9A-BE3A-9FF9DDD975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15820" y="14831487"/>
            <a:ext cx="4906685" cy="851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7692" y="14831487"/>
            <a:ext cx="3271123" cy="851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69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453805" rtl="0" eaLnBrk="1" latinLnBrk="0" hangingPunct="1">
        <a:lnSpc>
          <a:spcPct val="90000"/>
        </a:lnSpc>
        <a:spcBef>
          <a:spcPct val="0"/>
        </a:spcBef>
        <a:buNone/>
        <a:defRPr sz="69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3451" indent="-363451" algn="l" defTabSz="1453805" rtl="0" eaLnBrk="1" latinLnBrk="0" hangingPunct="1">
        <a:lnSpc>
          <a:spcPct val="90000"/>
        </a:lnSpc>
        <a:spcBef>
          <a:spcPts val="1590"/>
        </a:spcBef>
        <a:buFont typeface="Arial" panose="020B0604020202020204" pitchFamily="34" charset="0"/>
        <a:buChar char="•"/>
        <a:defRPr sz="4452" kern="1200">
          <a:solidFill>
            <a:schemeClr val="tx1"/>
          </a:solidFill>
          <a:latin typeface="+mn-lt"/>
          <a:ea typeface="+mn-ea"/>
          <a:cs typeface="+mn-cs"/>
        </a:defRPr>
      </a:lvl1pPr>
      <a:lvl2pPr marL="1090353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3816" kern="1200">
          <a:solidFill>
            <a:schemeClr val="tx1"/>
          </a:solidFill>
          <a:latin typeface="+mn-lt"/>
          <a:ea typeface="+mn-ea"/>
          <a:cs typeface="+mn-cs"/>
        </a:defRPr>
      </a:lvl2pPr>
      <a:lvl3pPr marL="1817256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3180" kern="1200">
          <a:solidFill>
            <a:schemeClr val="tx1"/>
          </a:solidFill>
          <a:latin typeface="+mn-lt"/>
          <a:ea typeface="+mn-ea"/>
          <a:cs typeface="+mn-cs"/>
        </a:defRPr>
      </a:lvl3pPr>
      <a:lvl4pPr marL="2544158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4pPr>
      <a:lvl5pPr marL="3271060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5pPr>
      <a:lvl6pPr marL="3997963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6pPr>
      <a:lvl7pPr marL="4724865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7pPr>
      <a:lvl8pPr marL="5451767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8pPr>
      <a:lvl9pPr marL="6178669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1pPr>
      <a:lvl2pPr marL="726902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2pPr>
      <a:lvl3pPr marL="1453805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3pPr>
      <a:lvl4pPr marL="2180707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4pPr>
      <a:lvl5pPr marL="2907609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5pPr>
      <a:lvl6pPr marL="3634511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6pPr>
      <a:lvl7pPr marL="4361414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7pPr>
      <a:lvl8pPr marL="5088316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8pPr>
      <a:lvl9pPr marL="5815218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lastic container with a pink lid&#10;&#10;Description automatically generated">
            <a:extLst>
              <a:ext uri="{FF2B5EF4-FFF2-40B4-BE49-F238E27FC236}">
                <a16:creationId xmlns:a16="http://schemas.microsoft.com/office/drawing/2014/main" id="{CA7A4E33-8A2F-5211-FE1D-037810BB24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6" t="17152" r="5343" b="32661"/>
          <a:stretch/>
        </p:blipFill>
        <p:spPr>
          <a:xfrm rot="5400000">
            <a:off x="2384701" y="3379994"/>
            <a:ext cx="6819623" cy="44726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8EC9FF-691D-6CB5-9D44-2D0968C37F58}"/>
              </a:ext>
            </a:extLst>
          </p:cNvPr>
          <p:cNvSpPr txBox="1"/>
          <p:nvPr/>
        </p:nvSpPr>
        <p:spPr>
          <a:xfrm>
            <a:off x="3558208" y="9026110"/>
            <a:ext cx="4472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/>
              <a:t>Fig. S1: </a:t>
            </a:r>
            <a:r>
              <a:rPr lang="en-US" sz="1400" dirty="0"/>
              <a:t>Feeding assembly build with PTFE membrane cut-out under 1” acrylic tube inserted onto lid of GA7. Whiteflies were added to the central containers and dyed sucrose solution was added on-top of the membrane.</a:t>
            </a:r>
          </a:p>
        </p:txBody>
      </p:sp>
    </p:spTree>
    <p:extLst>
      <p:ext uri="{BB962C8B-B14F-4D97-AF65-F5344CB8AC3E}">
        <p14:creationId xmlns:p14="http://schemas.microsoft.com/office/powerpoint/2010/main" val="262493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indoor, empty&#10;&#10;Description automatically generated">
            <a:extLst>
              <a:ext uri="{FF2B5EF4-FFF2-40B4-BE49-F238E27FC236}">
                <a16:creationId xmlns:a16="http://schemas.microsoft.com/office/drawing/2014/main" id="{4DF873F9-775E-8FE9-3C8A-0A98B1F5A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820" y="1170271"/>
            <a:ext cx="3109261" cy="2507816"/>
          </a:xfrm>
          <a:ln>
            <a:solidFill>
              <a:schemeClr val="tx1"/>
            </a:solidFill>
          </a:ln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2571B571-AB41-9E90-8DCB-1F6725CD42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3" t="3691" r="52624" b="10273"/>
          <a:stretch/>
        </p:blipFill>
        <p:spPr>
          <a:xfrm>
            <a:off x="6354348" y="1170271"/>
            <a:ext cx="2238009" cy="5943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picture containing dirty&#10;&#10;Description automatically generated">
            <a:extLst>
              <a:ext uri="{FF2B5EF4-FFF2-40B4-BE49-F238E27FC236}">
                <a16:creationId xmlns:a16="http://schemas.microsoft.com/office/drawing/2014/main" id="{F885C1F0-6FF8-7883-B06D-9D73CAAB4E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3" t="17207" r="32445" b="23421"/>
          <a:stretch/>
        </p:blipFill>
        <p:spPr>
          <a:xfrm rot="5400000">
            <a:off x="993146" y="3943537"/>
            <a:ext cx="3251341" cy="31092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5D6CBE-AE63-C6A2-3E11-70AFF07CD5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6" b="20999"/>
          <a:stretch/>
        </p:blipFill>
        <p:spPr>
          <a:xfrm rot="5400000">
            <a:off x="2297749" y="3213824"/>
            <a:ext cx="5942932" cy="18558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29DBEE2-78AF-9FFB-4E2C-C0DB818F9F7A}"/>
              </a:ext>
            </a:extLst>
          </p:cNvPr>
          <p:cNvSpPr txBox="1"/>
          <p:nvPr/>
        </p:nvSpPr>
        <p:spPr>
          <a:xfrm>
            <a:off x="978608" y="7222509"/>
            <a:ext cx="7704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/>
              <a:t>Fig. S2: </a:t>
            </a:r>
            <a:r>
              <a:rPr lang="en-US" sz="1400" dirty="0"/>
              <a:t>Virus suspension feeding and transmission overview. </a:t>
            </a:r>
            <a:r>
              <a:rPr lang="en-US" sz="1400" b="1" dirty="0"/>
              <a:t>A.</a:t>
            </a:r>
            <a:r>
              <a:rPr lang="en-US" sz="1400" dirty="0"/>
              <a:t> Feeding assembly build with PTFE membrane cut-out under 1” acrylic tube inserted through polycarbonate GA7. </a:t>
            </a:r>
            <a:r>
              <a:rPr lang="en-US" sz="1400" b="1" dirty="0"/>
              <a:t>B.</a:t>
            </a:r>
            <a:r>
              <a:rPr lang="en-US" sz="1400" dirty="0"/>
              <a:t> Whiteflies feeding on filer-sterilized virus suspension in buffer and sucrose solution (and yellow food coloring to attract WF). top inverted GA7 slows evaporation of virus suspension. </a:t>
            </a:r>
            <a:r>
              <a:rPr lang="en-US" sz="1400" b="1" dirty="0"/>
              <a:t>C.</a:t>
            </a:r>
            <a:r>
              <a:rPr lang="en-US" sz="1400" dirty="0"/>
              <a:t> Picture of host N. </a:t>
            </a:r>
            <a:r>
              <a:rPr lang="en-US" sz="1400" dirty="0" err="1"/>
              <a:t>benthamiana</a:t>
            </a:r>
            <a:r>
              <a:rPr lang="en-US" sz="1400" dirty="0"/>
              <a:t> (ASKO) plants after condensation is removed and autoclaved black sand added to prepare for addition of whiteflies. </a:t>
            </a:r>
            <a:r>
              <a:rPr lang="en-US" sz="1400" b="1" dirty="0"/>
              <a:t>D.</a:t>
            </a:r>
            <a:r>
              <a:rPr lang="en-US" sz="1400" dirty="0"/>
              <a:t> ASKO host plant with virus containing whiteflies added for virus transmission.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39DAA17-B6CE-1692-18A9-B3F4EDF1DD17}"/>
              </a:ext>
            </a:extLst>
          </p:cNvPr>
          <p:cNvSpPr/>
          <p:nvPr/>
        </p:nvSpPr>
        <p:spPr>
          <a:xfrm>
            <a:off x="910710" y="1016884"/>
            <a:ext cx="7851451" cy="78612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7B35DE9-1667-CF02-DB79-50CAD1DFCF4C}"/>
              </a:ext>
            </a:extLst>
          </p:cNvPr>
          <p:cNvSpPr txBox="1"/>
          <p:nvPr/>
        </p:nvSpPr>
        <p:spPr>
          <a:xfrm>
            <a:off x="1064187" y="115964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400" b="1" dirty="0"/>
              <a:t>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378FDF8-FC03-450C-0569-634604578D9B}"/>
              </a:ext>
            </a:extLst>
          </p:cNvPr>
          <p:cNvSpPr txBox="1"/>
          <p:nvPr/>
        </p:nvSpPr>
        <p:spPr>
          <a:xfrm>
            <a:off x="4330666" y="1159638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400" b="1" dirty="0"/>
              <a:t>B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732F5CC-BC7F-8B45-3BA6-EFB52CCB5E4E}"/>
              </a:ext>
            </a:extLst>
          </p:cNvPr>
          <p:cNvSpPr txBox="1"/>
          <p:nvPr/>
        </p:nvSpPr>
        <p:spPr>
          <a:xfrm>
            <a:off x="1064187" y="385123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400" b="1" dirty="0"/>
              <a:t>C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15E89CF-78C2-CD8F-5105-33AE54F6795D}"/>
              </a:ext>
            </a:extLst>
          </p:cNvPr>
          <p:cNvSpPr txBox="1"/>
          <p:nvPr/>
        </p:nvSpPr>
        <p:spPr>
          <a:xfrm>
            <a:off x="6343715" y="1159638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4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243946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43952</TotalTime>
  <Words>147</Words>
  <Application>Microsoft Office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Thompson, Natalie</dc:creator>
  <cp:lastModifiedBy>Thompson, Natalie</cp:lastModifiedBy>
  <cp:revision>53</cp:revision>
  <cp:lastPrinted>2023-06-27T02:39:35Z</cp:lastPrinted>
  <dcterms:created xsi:type="dcterms:W3CDTF">2022-03-08T00:36:38Z</dcterms:created>
  <dcterms:modified xsi:type="dcterms:W3CDTF">2023-07-06T02:58:57Z</dcterms:modified>
</cp:coreProperties>
</file>