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65" r:id="rId2"/>
    <p:sldId id="266" r:id="rId3"/>
  </p:sldIdLst>
  <p:sldSz cx="12193588" cy="12193588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43" userDrawn="1">
          <p15:clr>
            <a:srgbClr val="A4A3A4"/>
          </p15:clr>
        </p15:guide>
        <p15:guide id="2" pos="175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08"/>
    <p:restoredTop sz="94847"/>
  </p:normalViewPr>
  <p:slideViewPr>
    <p:cSldViewPr snapToGrid="0" snapToObjects="1" showGuides="1">
      <p:cViewPr varScale="1">
        <p:scale>
          <a:sx n="50" d="100"/>
          <a:sy n="50" d="100"/>
        </p:scale>
        <p:origin x="2384" y="176"/>
      </p:cViewPr>
      <p:guideLst>
        <p:guide orient="horz" pos="2843"/>
        <p:guide pos="175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519" y="1995572"/>
            <a:ext cx="10364550" cy="4245175"/>
          </a:xfrm>
        </p:spPr>
        <p:txBody>
          <a:bodyPr anchor="b"/>
          <a:lstStyle>
            <a:lvl1pPr algn="ctr">
              <a:defRPr sz="8001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199" y="6404457"/>
            <a:ext cx="9145191" cy="2943960"/>
          </a:xfrm>
        </p:spPr>
        <p:txBody>
          <a:bodyPr/>
          <a:lstStyle>
            <a:lvl1pPr marL="0" indent="0" algn="ctr">
              <a:buNone/>
              <a:defRPr sz="3200"/>
            </a:lvl1pPr>
            <a:lvl2pPr marL="609676" indent="0" algn="ctr">
              <a:buNone/>
              <a:defRPr sz="2667"/>
            </a:lvl2pPr>
            <a:lvl3pPr marL="1219352" indent="0" algn="ctr">
              <a:buNone/>
              <a:defRPr sz="2400"/>
            </a:lvl3pPr>
            <a:lvl4pPr marL="1829029" indent="0" algn="ctr">
              <a:buNone/>
              <a:defRPr sz="2134"/>
            </a:lvl4pPr>
            <a:lvl5pPr marL="2438705" indent="0" algn="ctr">
              <a:buNone/>
              <a:defRPr sz="2134"/>
            </a:lvl5pPr>
            <a:lvl6pPr marL="3048381" indent="0" algn="ctr">
              <a:buNone/>
              <a:defRPr sz="2134"/>
            </a:lvl6pPr>
            <a:lvl7pPr marL="3658057" indent="0" algn="ctr">
              <a:buNone/>
              <a:defRPr sz="2134"/>
            </a:lvl7pPr>
            <a:lvl8pPr marL="4267733" indent="0" algn="ctr">
              <a:buNone/>
              <a:defRPr sz="2134"/>
            </a:lvl8pPr>
            <a:lvl9pPr marL="4877410" indent="0" algn="ctr">
              <a:buNone/>
              <a:defRPr sz="2134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BD2FFD-D100-984C-A438-E6363EF77F85}" type="datetimeFigureOut">
              <a:rPr kumimoji="1" lang="zh-CN" altLang="en-US" smtClean="0"/>
              <a:t>2023/2/5</a:t>
            </a:fld>
            <a:endParaRPr kumimoji="1"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CB96D-F920-7B41-A3D7-C330EAB52C80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6985383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BD2FFD-D100-984C-A438-E6363EF77F85}" type="datetimeFigureOut">
              <a:rPr kumimoji="1" lang="zh-CN" altLang="en-US" smtClean="0"/>
              <a:t>2023/2/5</a:t>
            </a:fld>
            <a:endParaRPr kumimoji="1"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CB96D-F920-7B41-A3D7-C330EAB52C80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0638614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6037" y="649196"/>
            <a:ext cx="2629242" cy="10333502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310" y="649196"/>
            <a:ext cx="7735307" cy="10333502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BD2FFD-D100-984C-A438-E6363EF77F85}" type="datetimeFigureOut">
              <a:rPr kumimoji="1" lang="zh-CN" altLang="en-US" smtClean="0"/>
              <a:t>2023/2/5</a:t>
            </a:fld>
            <a:endParaRPr kumimoji="1"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CB96D-F920-7B41-A3D7-C330EAB52C80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8288104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BD2FFD-D100-984C-A438-E6363EF77F85}" type="datetimeFigureOut">
              <a:rPr kumimoji="1" lang="zh-CN" altLang="en-US" smtClean="0"/>
              <a:t>2023/2/5</a:t>
            </a:fld>
            <a:endParaRPr kumimoji="1"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CB96D-F920-7B41-A3D7-C330EAB52C80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3908232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959" y="3039933"/>
            <a:ext cx="10516970" cy="5072193"/>
          </a:xfrm>
        </p:spPr>
        <p:txBody>
          <a:bodyPr anchor="b"/>
          <a:lstStyle>
            <a:lvl1pPr>
              <a:defRPr sz="8001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959" y="8160111"/>
            <a:ext cx="10516970" cy="2667346"/>
          </a:xfrm>
        </p:spPr>
        <p:txBody>
          <a:bodyPr/>
          <a:lstStyle>
            <a:lvl1pPr marL="0" indent="0">
              <a:buNone/>
              <a:defRPr sz="3200">
                <a:solidFill>
                  <a:schemeClr val="tx1"/>
                </a:solidFill>
              </a:defRPr>
            </a:lvl1pPr>
            <a:lvl2pPr marL="609676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2pPr>
            <a:lvl3pPr marL="1219352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3pPr>
            <a:lvl4pPr marL="1829029" indent="0">
              <a:buNone/>
              <a:defRPr sz="2134">
                <a:solidFill>
                  <a:schemeClr val="tx1">
                    <a:tint val="75000"/>
                  </a:schemeClr>
                </a:solidFill>
              </a:defRPr>
            </a:lvl4pPr>
            <a:lvl5pPr marL="2438705" indent="0">
              <a:buNone/>
              <a:defRPr sz="2134">
                <a:solidFill>
                  <a:schemeClr val="tx1">
                    <a:tint val="75000"/>
                  </a:schemeClr>
                </a:solidFill>
              </a:defRPr>
            </a:lvl5pPr>
            <a:lvl6pPr marL="3048381" indent="0">
              <a:buNone/>
              <a:defRPr sz="2134">
                <a:solidFill>
                  <a:schemeClr val="tx1">
                    <a:tint val="75000"/>
                  </a:schemeClr>
                </a:solidFill>
              </a:defRPr>
            </a:lvl6pPr>
            <a:lvl7pPr marL="3658057" indent="0">
              <a:buNone/>
              <a:defRPr sz="2134">
                <a:solidFill>
                  <a:schemeClr val="tx1">
                    <a:tint val="75000"/>
                  </a:schemeClr>
                </a:solidFill>
              </a:defRPr>
            </a:lvl7pPr>
            <a:lvl8pPr marL="4267733" indent="0">
              <a:buNone/>
              <a:defRPr sz="2134">
                <a:solidFill>
                  <a:schemeClr val="tx1">
                    <a:tint val="75000"/>
                  </a:schemeClr>
                </a:solidFill>
              </a:defRPr>
            </a:lvl8pPr>
            <a:lvl9pPr marL="4877410" indent="0">
              <a:buNone/>
              <a:defRPr sz="213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BD2FFD-D100-984C-A438-E6363EF77F85}" type="datetimeFigureOut">
              <a:rPr kumimoji="1" lang="zh-CN" altLang="en-US" smtClean="0"/>
              <a:t>2023/2/5</a:t>
            </a:fld>
            <a:endParaRPr kumimoji="1"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CB96D-F920-7B41-A3D7-C330EAB52C80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2805689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309" y="3245978"/>
            <a:ext cx="5182275" cy="773672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3004" y="3245978"/>
            <a:ext cx="5182275" cy="773672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BD2FFD-D100-984C-A438-E6363EF77F85}" type="datetimeFigureOut">
              <a:rPr kumimoji="1" lang="zh-CN" altLang="en-US" smtClean="0"/>
              <a:t>2023/2/5</a:t>
            </a:fld>
            <a:endParaRPr kumimoji="1"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CB96D-F920-7B41-A3D7-C330EAB52C80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9531829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897" y="649199"/>
            <a:ext cx="10516970" cy="23568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899" y="2989124"/>
            <a:ext cx="5158458" cy="146492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76" indent="0">
              <a:buNone/>
              <a:defRPr sz="2667" b="1"/>
            </a:lvl2pPr>
            <a:lvl3pPr marL="1219352" indent="0">
              <a:buNone/>
              <a:defRPr sz="2400" b="1"/>
            </a:lvl3pPr>
            <a:lvl4pPr marL="1829029" indent="0">
              <a:buNone/>
              <a:defRPr sz="2134" b="1"/>
            </a:lvl4pPr>
            <a:lvl5pPr marL="2438705" indent="0">
              <a:buNone/>
              <a:defRPr sz="2134" b="1"/>
            </a:lvl5pPr>
            <a:lvl6pPr marL="3048381" indent="0">
              <a:buNone/>
              <a:defRPr sz="2134" b="1"/>
            </a:lvl6pPr>
            <a:lvl7pPr marL="3658057" indent="0">
              <a:buNone/>
              <a:defRPr sz="2134" b="1"/>
            </a:lvl7pPr>
            <a:lvl8pPr marL="4267733" indent="0">
              <a:buNone/>
              <a:defRPr sz="2134" b="1"/>
            </a:lvl8pPr>
            <a:lvl9pPr marL="4877410" indent="0">
              <a:buNone/>
              <a:defRPr sz="2134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899" y="4454047"/>
            <a:ext cx="5158458" cy="6551232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3005" y="2989124"/>
            <a:ext cx="5183863" cy="146492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76" indent="0">
              <a:buNone/>
              <a:defRPr sz="2667" b="1"/>
            </a:lvl2pPr>
            <a:lvl3pPr marL="1219352" indent="0">
              <a:buNone/>
              <a:defRPr sz="2400" b="1"/>
            </a:lvl3pPr>
            <a:lvl4pPr marL="1829029" indent="0">
              <a:buNone/>
              <a:defRPr sz="2134" b="1"/>
            </a:lvl4pPr>
            <a:lvl5pPr marL="2438705" indent="0">
              <a:buNone/>
              <a:defRPr sz="2134" b="1"/>
            </a:lvl5pPr>
            <a:lvl6pPr marL="3048381" indent="0">
              <a:buNone/>
              <a:defRPr sz="2134" b="1"/>
            </a:lvl6pPr>
            <a:lvl7pPr marL="3658057" indent="0">
              <a:buNone/>
              <a:defRPr sz="2134" b="1"/>
            </a:lvl7pPr>
            <a:lvl8pPr marL="4267733" indent="0">
              <a:buNone/>
              <a:defRPr sz="2134" b="1"/>
            </a:lvl8pPr>
            <a:lvl9pPr marL="4877410" indent="0">
              <a:buNone/>
              <a:defRPr sz="2134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3005" y="4454047"/>
            <a:ext cx="5183863" cy="6551232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BD2FFD-D100-984C-A438-E6363EF77F85}" type="datetimeFigureOut">
              <a:rPr kumimoji="1" lang="zh-CN" altLang="en-US" smtClean="0"/>
              <a:t>2023/2/5</a:t>
            </a:fld>
            <a:endParaRPr kumimoji="1"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CB96D-F920-7B41-A3D7-C330EAB52C80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4065546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BD2FFD-D100-984C-A438-E6363EF77F85}" type="datetimeFigureOut">
              <a:rPr kumimoji="1" lang="zh-CN" altLang="en-US" smtClean="0"/>
              <a:t>2023/2/5</a:t>
            </a:fld>
            <a:endParaRPr kumimoji="1"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CB96D-F920-7B41-A3D7-C330EAB52C80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4500177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BD2FFD-D100-984C-A438-E6363EF77F85}" type="datetimeFigureOut">
              <a:rPr kumimoji="1" lang="zh-CN" altLang="en-US" smtClean="0"/>
              <a:t>2023/2/5</a:t>
            </a:fld>
            <a:endParaRPr kumimoji="1"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CB96D-F920-7B41-A3D7-C330EAB52C80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7673294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897" y="812906"/>
            <a:ext cx="3932750" cy="2845171"/>
          </a:xfrm>
        </p:spPr>
        <p:txBody>
          <a:bodyPr anchor="b"/>
          <a:lstStyle>
            <a:lvl1pPr>
              <a:defRPr sz="4267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863" y="1755653"/>
            <a:ext cx="6173004" cy="8665351"/>
          </a:xfrm>
        </p:spPr>
        <p:txBody>
          <a:bodyPr/>
          <a:lstStyle>
            <a:lvl1pPr>
              <a:defRPr sz="4267"/>
            </a:lvl1pPr>
            <a:lvl2pPr>
              <a:defRPr sz="3734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897" y="3658076"/>
            <a:ext cx="3932750" cy="6777039"/>
          </a:xfrm>
        </p:spPr>
        <p:txBody>
          <a:bodyPr/>
          <a:lstStyle>
            <a:lvl1pPr marL="0" indent="0">
              <a:buNone/>
              <a:defRPr sz="2134"/>
            </a:lvl1pPr>
            <a:lvl2pPr marL="609676" indent="0">
              <a:buNone/>
              <a:defRPr sz="1867"/>
            </a:lvl2pPr>
            <a:lvl3pPr marL="1219352" indent="0">
              <a:buNone/>
              <a:defRPr sz="1600"/>
            </a:lvl3pPr>
            <a:lvl4pPr marL="1829029" indent="0">
              <a:buNone/>
              <a:defRPr sz="1334"/>
            </a:lvl4pPr>
            <a:lvl5pPr marL="2438705" indent="0">
              <a:buNone/>
              <a:defRPr sz="1334"/>
            </a:lvl5pPr>
            <a:lvl6pPr marL="3048381" indent="0">
              <a:buNone/>
              <a:defRPr sz="1334"/>
            </a:lvl6pPr>
            <a:lvl7pPr marL="3658057" indent="0">
              <a:buNone/>
              <a:defRPr sz="1334"/>
            </a:lvl7pPr>
            <a:lvl8pPr marL="4267733" indent="0">
              <a:buNone/>
              <a:defRPr sz="1334"/>
            </a:lvl8pPr>
            <a:lvl9pPr marL="4877410" indent="0">
              <a:buNone/>
              <a:defRPr sz="1334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BD2FFD-D100-984C-A438-E6363EF77F85}" type="datetimeFigureOut">
              <a:rPr kumimoji="1" lang="zh-CN" altLang="en-US" smtClean="0"/>
              <a:t>2023/2/5</a:t>
            </a:fld>
            <a:endParaRPr kumimoji="1"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CB96D-F920-7B41-A3D7-C330EAB52C80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7413851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897" y="812906"/>
            <a:ext cx="3932750" cy="2845171"/>
          </a:xfrm>
        </p:spPr>
        <p:txBody>
          <a:bodyPr anchor="b"/>
          <a:lstStyle>
            <a:lvl1pPr>
              <a:defRPr sz="4267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863" y="1755653"/>
            <a:ext cx="6173004" cy="8665351"/>
          </a:xfrm>
        </p:spPr>
        <p:txBody>
          <a:bodyPr anchor="t"/>
          <a:lstStyle>
            <a:lvl1pPr marL="0" indent="0">
              <a:buNone/>
              <a:defRPr sz="4267"/>
            </a:lvl1pPr>
            <a:lvl2pPr marL="609676" indent="0">
              <a:buNone/>
              <a:defRPr sz="3734"/>
            </a:lvl2pPr>
            <a:lvl3pPr marL="1219352" indent="0">
              <a:buNone/>
              <a:defRPr sz="3200"/>
            </a:lvl3pPr>
            <a:lvl4pPr marL="1829029" indent="0">
              <a:buNone/>
              <a:defRPr sz="2667"/>
            </a:lvl4pPr>
            <a:lvl5pPr marL="2438705" indent="0">
              <a:buNone/>
              <a:defRPr sz="2667"/>
            </a:lvl5pPr>
            <a:lvl6pPr marL="3048381" indent="0">
              <a:buNone/>
              <a:defRPr sz="2667"/>
            </a:lvl6pPr>
            <a:lvl7pPr marL="3658057" indent="0">
              <a:buNone/>
              <a:defRPr sz="2667"/>
            </a:lvl7pPr>
            <a:lvl8pPr marL="4267733" indent="0">
              <a:buNone/>
              <a:defRPr sz="2667"/>
            </a:lvl8pPr>
            <a:lvl9pPr marL="4877410" indent="0">
              <a:buNone/>
              <a:defRPr sz="2667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897" y="3658076"/>
            <a:ext cx="3932750" cy="6777039"/>
          </a:xfrm>
        </p:spPr>
        <p:txBody>
          <a:bodyPr/>
          <a:lstStyle>
            <a:lvl1pPr marL="0" indent="0">
              <a:buNone/>
              <a:defRPr sz="2134"/>
            </a:lvl1pPr>
            <a:lvl2pPr marL="609676" indent="0">
              <a:buNone/>
              <a:defRPr sz="1867"/>
            </a:lvl2pPr>
            <a:lvl3pPr marL="1219352" indent="0">
              <a:buNone/>
              <a:defRPr sz="1600"/>
            </a:lvl3pPr>
            <a:lvl4pPr marL="1829029" indent="0">
              <a:buNone/>
              <a:defRPr sz="1334"/>
            </a:lvl4pPr>
            <a:lvl5pPr marL="2438705" indent="0">
              <a:buNone/>
              <a:defRPr sz="1334"/>
            </a:lvl5pPr>
            <a:lvl6pPr marL="3048381" indent="0">
              <a:buNone/>
              <a:defRPr sz="1334"/>
            </a:lvl6pPr>
            <a:lvl7pPr marL="3658057" indent="0">
              <a:buNone/>
              <a:defRPr sz="1334"/>
            </a:lvl7pPr>
            <a:lvl8pPr marL="4267733" indent="0">
              <a:buNone/>
              <a:defRPr sz="1334"/>
            </a:lvl8pPr>
            <a:lvl9pPr marL="4877410" indent="0">
              <a:buNone/>
              <a:defRPr sz="1334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BD2FFD-D100-984C-A438-E6363EF77F85}" type="datetimeFigureOut">
              <a:rPr kumimoji="1" lang="zh-CN" altLang="en-US" smtClean="0"/>
              <a:t>2023/2/5</a:t>
            </a:fld>
            <a:endParaRPr kumimoji="1"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CB96D-F920-7B41-A3D7-C330EAB52C80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8901688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309" y="649199"/>
            <a:ext cx="10516970" cy="23568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309" y="3245978"/>
            <a:ext cx="10516970" cy="7736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309" y="11301652"/>
            <a:ext cx="2743557" cy="6491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BD2FFD-D100-984C-A438-E6363EF77F85}" type="datetimeFigureOut">
              <a:rPr kumimoji="1" lang="zh-CN" altLang="en-US" smtClean="0"/>
              <a:t>2023/2/5</a:t>
            </a:fld>
            <a:endParaRPr kumimoji="1"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9126" y="11301652"/>
            <a:ext cx="4115336" cy="6491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1722" y="11301652"/>
            <a:ext cx="2743557" cy="6491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CCB96D-F920-7B41-A3D7-C330EAB52C80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9015162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219352" rtl="0" eaLnBrk="1" latinLnBrk="0" hangingPunct="1">
        <a:lnSpc>
          <a:spcPct val="90000"/>
        </a:lnSpc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04838" indent="-304838" algn="l" defTabSz="1219352" rtl="0" eaLnBrk="1" latinLnBrk="0" hangingPunct="1">
        <a:lnSpc>
          <a:spcPct val="90000"/>
        </a:lnSpc>
        <a:spcBef>
          <a:spcPts val="1334"/>
        </a:spcBef>
        <a:buFont typeface="Arial" panose="020B0604020202020204" pitchFamily="34" charset="0"/>
        <a:buChar char="•"/>
        <a:defRPr sz="3734" kern="1200">
          <a:solidFill>
            <a:schemeClr val="tx1"/>
          </a:solidFill>
          <a:latin typeface="+mn-lt"/>
          <a:ea typeface="+mn-ea"/>
          <a:cs typeface="+mn-cs"/>
        </a:defRPr>
      </a:lvl1pPr>
      <a:lvl2pPr marL="914514" indent="-304838" algn="l" defTabSz="1219352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524191" indent="-304838" algn="l" defTabSz="1219352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3pPr>
      <a:lvl4pPr marL="2133867" indent="-304838" algn="l" defTabSz="1219352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543" indent="-304838" algn="l" defTabSz="1219352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353219" indent="-304838" algn="l" defTabSz="1219352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895" indent="-304838" algn="l" defTabSz="1219352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2572" indent="-304838" algn="l" defTabSz="1219352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2248" indent="-304838" algn="l" defTabSz="1219352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35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76" algn="l" defTabSz="121935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352" algn="l" defTabSz="121935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9029" algn="l" defTabSz="121935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705" algn="l" defTabSz="121935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8381" algn="l" defTabSz="121935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8057" algn="l" defTabSz="121935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733" algn="l" defTabSz="121935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7410" algn="l" defTabSz="121935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tiff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tiff"/><Relationship Id="rId13" Type="http://schemas.openxmlformats.org/officeDocument/2006/relationships/image" Target="../media/image15.tiff"/><Relationship Id="rId18" Type="http://schemas.openxmlformats.org/officeDocument/2006/relationships/image" Target="../media/image19.tiff"/><Relationship Id="rId3" Type="http://schemas.openxmlformats.org/officeDocument/2006/relationships/image" Target="../media/image5.tiff"/><Relationship Id="rId21" Type="http://schemas.openxmlformats.org/officeDocument/2006/relationships/image" Target="../media/image22.tiff"/><Relationship Id="rId7" Type="http://schemas.openxmlformats.org/officeDocument/2006/relationships/image" Target="../media/image9.tiff"/><Relationship Id="rId12" Type="http://schemas.openxmlformats.org/officeDocument/2006/relationships/image" Target="../media/image14.jpeg"/><Relationship Id="rId17" Type="http://schemas.openxmlformats.org/officeDocument/2006/relationships/image" Target="../media/image18.tiff"/><Relationship Id="rId2" Type="http://schemas.openxmlformats.org/officeDocument/2006/relationships/image" Target="../media/image4.tiff"/><Relationship Id="rId16" Type="http://schemas.openxmlformats.org/officeDocument/2006/relationships/image" Target="../media/image17.tiff"/><Relationship Id="rId20" Type="http://schemas.openxmlformats.org/officeDocument/2006/relationships/image" Target="../media/image21.tif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tiff"/><Relationship Id="rId11" Type="http://schemas.openxmlformats.org/officeDocument/2006/relationships/image" Target="../media/image13.tiff"/><Relationship Id="rId5" Type="http://schemas.openxmlformats.org/officeDocument/2006/relationships/image" Target="../media/image7.tiff"/><Relationship Id="rId15" Type="http://schemas.microsoft.com/office/2007/relationships/hdphoto" Target="../media/hdphoto1.wdp"/><Relationship Id="rId10" Type="http://schemas.openxmlformats.org/officeDocument/2006/relationships/image" Target="../media/image12.tiff"/><Relationship Id="rId19" Type="http://schemas.openxmlformats.org/officeDocument/2006/relationships/image" Target="../media/image20.tiff"/><Relationship Id="rId4" Type="http://schemas.openxmlformats.org/officeDocument/2006/relationships/image" Target="../media/image6.tiff"/><Relationship Id="rId9" Type="http://schemas.openxmlformats.org/officeDocument/2006/relationships/image" Target="../media/image11.tiff"/><Relationship Id="rId1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文本框 9">
            <a:extLst>
              <a:ext uri="{FF2B5EF4-FFF2-40B4-BE49-F238E27FC236}">
                <a16:creationId xmlns:a16="http://schemas.microsoft.com/office/drawing/2014/main" id="{2A36874B-3717-4780-9394-6A7CE8C90E87}"/>
              </a:ext>
            </a:extLst>
          </p:cNvPr>
          <p:cNvSpPr txBox="1"/>
          <p:nvPr/>
        </p:nvSpPr>
        <p:spPr>
          <a:xfrm>
            <a:off x="1431240" y="1973597"/>
            <a:ext cx="21141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C7FDF810-ADE4-4714-BF9B-FE3E2251A262}"/>
              </a:ext>
            </a:extLst>
          </p:cNvPr>
          <p:cNvSpPr txBox="1"/>
          <p:nvPr/>
        </p:nvSpPr>
        <p:spPr>
          <a:xfrm>
            <a:off x="4617564" y="1973597"/>
            <a:ext cx="78455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1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DA2620F7-84C8-4365-8A25-1391B5C06DEE}"/>
              </a:ext>
            </a:extLst>
          </p:cNvPr>
          <p:cNvSpPr txBox="1"/>
          <p:nvPr/>
        </p:nvSpPr>
        <p:spPr>
          <a:xfrm>
            <a:off x="7621236" y="2003503"/>
            <a:ext cx="4938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1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" name="图片 19">
            <a:extLst>
              <a:ext uri="{FF2B5EF4-FFF2-40B4-BE49-F238E27FC236}">
                <a16:creationId xmlns:a16="http://schemas.microsoft.com/office/drawing/2014/main" id="{E1549F34-227A-4425-B38B-DA62A0C89B0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1441" y="2403613"/>
            <a:ext cx="2793041" cy="2568229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4759D105-A8CE-4483-A55B-D7B63142905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9863" y="2403613"/>
            <a:ext cx="2768641" cy="2568229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0D6ECAC7-7F41-4BB0-85DF-1E356196DE0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2655" y="2403613"/>
            <a:ext cx="2929699" cy="2662896"/>
          </a:xfrm>
          <a:prstGeom prst="rect">
            <a:avLst/>
          </a:prstGeom>
        </p:spPr>
      </p:pic>
      <p:sp>
        <p:nvSpPr>
          <p:cNvPr id="9" name="文本框 8">
            <a:extLst>
              <a:ext uri="{FF2B5EF4-FFF2-40B4-BE49-F238E27FC236}">
                <a16:creationId xmlns:a16="http://schemas.microsoft.com/office/drawing/2014/main" id="{81A06AF9-FD89-4746-986B-97B15C2D1FCF}"/>
              </a:ext>
            </a:extLst>
          </p:cNvPr>
          <p:cNvSpPr txBox="1"/>
          <p:nvPr/>
        </p:nvSpPr>
        <p:spPr>
          <a:xfrm>
            <a:off x="1652933" y="5066509"/>
            <a:ext cx="893154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5283F065-33A9-2748-B5F5-4A205800D69E}"/>
              </a:ext>
            </a:extLst>
          </p:cNvPr>
          <p:cNvSpPr txBox="1"/>
          <p:nvPr/>
        </p:nvSpPr>
        <p:spPr>
          <a:xfrm>
            <a:off x="660400" y="695067"/>
            <a:ext cx="33754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Supplementary Figure 1</a:t>
            </a:r>
            <a:endParaRPr kumimoji="1" lang="zh-CN" alt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62513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内容占位符 3">
            <a:extLst>
              <a:ext uri="{FF2B5EF4-FFF2-40B4-BE49-F238E27FC236}">
                <a16:creationId xmlns:a16="http://schemas.microsoft.com/office/drawing/2014/main" id="{6BAA645B-6DF0-4F88-A3DA-3DC49A1DF90D}"/>
              </a:ext>
            </a:extLst>
          </p:cNvPr>
          <p:cNvPicPr>
            <a:picLocks noGrp="1"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402" t="43673" r="45259" b="29268"/>
          <a:stretch/>
        </p:blipFill>
        <p:spPr>
          <a:xfrm>
            <a:off x="2910955" y="6072184"/>
            <a:ext cx="1516644" cy="1476841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EA9FF28B-C4CF-4C44-A3D2-EDA901F5B71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402" t="21035" r="19431" b="20079"/>
          <a:stretch/>
        </p:blipFill>
        <p:spPr>
          <a:xfrm>
            <a:off x="2923566" y="1253371"/>
            <a:ext cx="1505939" cy="1499083"/>
          </a:xfrm>
          <a:prstGeom prst="rect">
            <a:avLst/>
          </a:prstGeom>
          <a:ln>
            <a:noFill/>
          </a:ln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F2FD318B-CFCB-45E0-8BE2-82542870F35C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421" t="40301" r="25306" b="11332"/>
          <a:stretch/>
        </p:blipFill>
        <p:spPr>
          <a:xfrm>
            <a:off x="4561296" y="1248394"/>
            <a:ext cx="1502067" cy="1495115"/>
          </a:xfrm>
          <a:prstGeom prst="rect">
            <a:avLst/>
          </a:prstGeom>
          <a:ln>
            <a:noFill/>
          </a:ln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BB5938DE-3107-41A2-80B6-D8A95F13CDB2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940" t="22365" r="38399" b="32859"/>
          <a:stretch/>
        </p:blipFill>
        <p:spPr>
          <a:xfrm>
            <a:off x="6165030" y="1247287"/>
            <a:ext cx="1507371" cy="1512954"/>
          </a:xfrm>
          <a:prstGeom prst="rect">
            <a:avLst/>
          </a:prstGeom>
          <a:ln>
            <a:noFill/>
          </a:ln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0F7A6F16-C48F-4831-ADF7-FD134EE0F588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421" t="21906" r="32380" b="25986"/>
          <a:stretch/>
        </p:blipFill>
        <p:spPr>
          <a:xfrm>
            <a:off x="2923566" y="2866010"/>
            <a:ext cx="1505939" cy="1475470"/>
          </a:xfrm>
          <a:prstGeom prst="rect">
            <a:avLst/>
          </a:prstGeom>
          <a:ln>
            <a:noFill/>
          </a:ln>
        </p:spPr>
      </p:pic>
      <p:pic>
        <p:nvPicPr>
          <p:cNvPr id="23" name="图片 22">
            <a:extLst>
              <a:ext uri="{FF2B5EF4-FFF2-40B4-BE49-F238E27FC236}">
                <a16:creationId xmlns:a16="http://schemas.microsoft.com/office/drawing/2014/main" id="{1037306E-7373-4917-8839-E763E77B4908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939" t="32717" r="35192" b="9933"/>
          <a:stretch/>
        </p:blipFill>
        <p:spPr>
          <a:xfrm>
            <a:off x="4545075" y="2864470"/>
            <a:ext cx="1495583" cy="1452158"/>
          </a:xfrm>
          <a:prstGeom prst="rect">
            <a:avLst/>
          </a:prstGeom>
          <a:ln>
            <a:noFill/>
          </a:ln>
        </p:spPr>
      </p:pic>
      <p:pic>
        <p:nvPicPr>
          <p:cNvPr id="24" name="图片 23">
            <a:extLst>
              <a:ext uri="{FF2B5EF4-FFF2-40B4-BE49-F238E27FC236}">
                <a16:creationId xmlns:a16="http://schemas.microsoft.com/office/drawing/2014/main" id="{36B71B99-96EB-47AA-AE98-A396F4FEA6B0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534" t="19795" r="36072" b="30886"/>
          <a:stretch/>
        </p:blipFill>
        <p:spPr>
          <a:xfrm>
            <a:off x="6152931" y="2864471"/>
            <a:ext cx="1482154" cy="1452158"/>
          </a:xfrm>
          <a:prstGeom prst="rect">
            <a:avLst/>
          </a:prstGeom>
          <a:ln>
            <a:noFill/>
          </a:ln>
        </p:spPr>
      </p:pic>
      <p:pic>
        <p:nvPicPr>
          <p:cNvPr id="25" name="图片 24">
            <a:extLst>
              <a:ext uri="{FF2B5EF4-FFF2-40B4-BE49-F238E27FC236}">
                <a16:creationId xmlns:a16="http://schemas.microsoft.com/office/drawing/2014/main" id="{A6678172-DC86-4C94-A18D-654E06F9028C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96" t="22287" r="24753" b="26518"/>
          <a:stretch/>
        </p:blipFill>
        <p:spPr>
          <a:xfrm>
            <a:off x="2926407" y="4440313"/>
            <a:ext cx="1516097" cy="1515140"/>
          </a:xfrm>
          <a:prstGeom prst="rect">
            <a:avLst/>
          </a:prstGeom>
          <a:ln>
            <a:noFill/>
          </a:ln>
        </p:spPr>
      </p:pic>
      <p:pic>
        <p:nvPicPr>
          <p:cNvPr id="26" name="图片 25">
            <a:extLst>
              <a:ext uri="{FF2B5EF4-FFF2-40B4-BE49-F238E27FC236}">
                <a16:creationId xmlns:a16="http://schemas.microsoft.com/office/drawing/2014/main" id="{8C643603-27F5-4AC5-BF2C-41E1E11C4CE9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598" t="19092" r="20222" b="19975"/>
          <a:stretch/>
        </p:blipFill>
        <p:spPr>
          <a:xfrm>
            <a:off x="4555373" y="4458454"/>
            <a:ext cx="1498873" cy="1496999"/>
          </a:xfrm>
          <a:prstGeom prst="rect">
            <a:avLst/>
          </a:prstGeom>
          <a:ln>
            <a:noFill/>
          </a:ln>
        </p:spPr>
      </p:pic>
      <p:pic>
        <p:nvPicPr>
          <p:cNvPr id="27" name="图片 26">
            <a:extLst>
              <a:ext uri="{FF2B5EF4-FFF2-40B4-BE49-F238E27FC236}">
                <a16:creationId xmlns:a16="http://schemas.microsoft.com/office/drawing/2014/main" id="{66023457-97E6-43AC-AB31-6BE2E302C0A6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981" t="12852" r="26483" b="37688"/>
          <a:stretch/>
        </p:blipFill>
        <p:spPr>
          <a:xfrm>
            <a:off x="6146523" y="4458455"/>
            <a:ext cx="1490087" cy="1496998"/>
          </a:xfrm>
          <a:prstGeom prst="rect">
            <a:avLst/>
          </a:prstGeom>
          <a:ln>
            <a:noFill/>
          </a:ln>
        </p:spPr>
      </p:pic>
      <p:cxnSp>
        <p:nvCxnSpPr>
          <p:cNvPr id="30" name="直接连接符 29"/>
          <p:cNvCxnSpPr>
            <a:cxnSpLocks/>
          </p:cNvCxnSpPr>
          <p:nvPr/>
        </p:nvCxnSpPr>
        <p:spPr>
          <a:xfrm>
            <a:off x="7151620" y="2632465"/>
            <a:ext cx="454080" cy="96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1" name="文本框 30"/>
          <p:cNvSpPr txBox="1"/>
          <p:nvPr/>
        </p:nvSpPr>
        <p:spPr>
          <a:xfrm>
            <a:off x="6891566" y="2385201"/>
            <a:ext cx="100694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100" b="1" dirty="0"/>
              <a:t>20μm</a:t>
            </a:r>
            <a:endParaRPr lang="zh-CN" altLang="en-US" sz="1100" b="1" dirty="0"/>
          </a:p>
        </p:txBody>
      </p:sp>
      <p:pic>
        <p:nvPicPr>
          <p:cNvPr id="33" name="图片 32">
            <a:extLst>
              <a:ext uri="{FF2B5EF4-FFF2-40B4-BE49-F238E27FC236}">
                <a16:creationId xmlns:a16="http://schemas.microsoft.com/office/drawing/2014/main" id="{A851781C-0BD8-40B7-B584-3D7C3728E0EB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73" t="34636" r="57194" b="12962"/>
          <a:stretch/>
        </p:blipFill>
        <p:spPr>
          <a:xfrm>
            <a:off x="4555374" y="6067684"/>
            <a:ext cx="1516353" cy="1476558"/>
          </a:xfrm>
          <a:prstGeom prst="rect">
            <a:avLst/>
          </a:prstGeom>
        </p:spPr>
      </p:pic>
      <p:pic>
        <p:nvPicPr>
          <p:cNvPr id="34" name="图片 33">
            <a:extLst>
              <a:ext uri="{FF2B5EF4-FFF2-40B4-BE49-F238E27FC236}">
                <a16:creationId xmlns:a16="http://schemas.microsoft.com/office/drawing/2014/main" id="{5A01A14F-D69C-4C7A-8FDC-1999C9D33A9F}"/>
              </a:ext>
            </a:extLst>
          </p:cNvPr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11" t="27186" r="27656" b="19066"/>
          <a:stretch/>
        </p:blipFill>
        <p:spPr>
          <a:xfrm>
            <a:off x="6152931" y="6083106"/>
            <a:ext cx="1525548" cy="1485512"/>
          </a:xfrm>
          <a:prstGeom prst="rect">
            <a:avLst/>
          </a:prstGeom>
        </p:spPr>
      </p:pic>
      <p:cxnSp>
        <p:nvCxnSpPr>
          <p:cNvPr id="35" name="直线箭头连接符 38">
            <a:extLst>
              <a:ext uri="{FF2B5EF4-FFF2-40B4-BE49-F238E27FC236}">
                <a16:creationId xmlns:a16="http://schemas.microsoft.com/office/drawing/2014/main" id="{B09A5765-0D9C-4B16-95DC-89E17B8CB2C5}"/>
              </a:ext>
            </a:extLst>
          </p:cNvPr>
          <p:cNvCxnSpPr>
            <a:cxnSpLocks/>
          </p:cNvCxnSpPr>
          <p:nvPr/>
        </p:nvCxnSpPr>
        <p:spPr>
          <a:xfrm flipV="1">
            <a:off x="3472900" y="7055830"/>
            <a:ext cx="0" cy="246128"/>
          </a:xfrm>
          <a:prstGeom prst="straightConnector1">
            <a:avLst/>
          </a:prstGeom>
          <a:ln w="508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直线箭头连接符 44">
            <a:extLst>
              <a:ext uri="{FF2B5EF4-FFF2-40B4-BE49-F238E27FC236}">
                <a16:creationId xmlns:a16="http://schemas.microsoft.com/office/drawing/2014/main" id="{76D67556-507D-4FF1-9EF2-EE464711CA9C}"/>
              </a:ext>
            </a:extLst>
          </p:cNvPr>
          <p:cNvCxnSpPr>
            <a:cxnSpLocks/>
          </p:cNvCxnSpPr>
          <p:nvPr/>
        </p:nvCxnSpPr>
        <p:spPr>
          <a:xfrm>
            <a:off x="2956542" y="6944588"/>
            <a:ext cx="415509" cy="0"/>
          </a:xfrm>
          <a:prstGeom prst="straightConnector1">
            <a:avLst/>
          </a:prstGeom>
          <a:ln w="50800">
            <a:solidFill>
              <a:schemeClr val="accent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直线箭头连接符 44">
            <a:extLst>
              <a:ext uri="{FF2B5EF4-FFF2-40B4-BE49-F238E27FC236}">
                <a16:creationId xmlns:a16="http://schemas.microsoft.com/office/drawing/2014/main" id="{3A88B428-F0C6-42A2-8234-DE23A837D3EF}"/>
              </a:ext>
            </a:extLst>
          </p:cNvPr>
          <p:cNvCxnSpPr>
            <a:cxnSpLocks/>
          </p:cNvCxnSpPr>
          <p:nvPr/>
        </p:nvCxnSpPr>
        <p:spPr>
          <a:xfrm flipH="1">
            <a:off x="5028571" y="6456462"/>
            <a:ext cx="53287" cy="272001"/>
          </a:xfrm>
          <a:prstGeom prst="straightConnector1">
            <a:avLst/>
          </a:prstGeom>
          <a:ln w="50800">
            <a:solidFill>
              <a:schemeClr val="accent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直线箭头连接符 38">
            <a:extLst>
              <a:ext uri="{FF2B5EF4-FFF2-40B4-BE49-F238E27FC236}">
                <a16:creationId xmlns:a16="http://schemas.microsoft.com/office/drawing/2014/main" id="{E25C4031-FCF6-4D62-935E-2D6C0E4DFA95}"/>
              </a:ext>
            </a:extLst>
          </p:cNvPr>
          <p:cNvCxnSpPr>
            <a:cxnSpLocks/>
          </p:cNvCxnSpPr>
          <p:nvPr/>
        </p:nvCxnSpPr>
        <p:spPr>
          <a:xfrm>
            <a:off x="5323078" y="6361263"/>
            <a:ext cx="0" cy="267113"/>
          </a:xfrm>
          <a:prstGeom prst="straightConnector1">
            <a:avLst/>
          </a:prstGeom>
          <a:ln w="508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直线箭头连接符 38">
            <a:extLst>
              <a:ext uri="{FF2B5EF4-FFF2-40B4-BE49-F238E27FC236}">
                <a16:creationId xmlns:a16="http://schemas.microsoft.com/office/drawing/2014/main" id="{F42462A2-01FA-44A7-9B78-FC43E951DB1F}"/>
              </a:ext>
            </a:extLst>
          </p:cNvPr>
          <p:cNvCxnSpPr>
            <a:cxnSpLocks/>
          </p:cNvCxnSpPr>
          <p:nvPr/>
        </p:nvCxnSpPr>
        <p:spPr>
          <a:xfrm>
            <a:off x="6263575" y="6944588"/>
            <a:ext cx="233851" cy="79351"/>
          </a:xfrm>
          <a:prstGeom prst="straightConnector1">
            <a:avLst/>
          </a:prstGeom>
          <a:ln w="508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4" name="图片 43">
            <a:extLst>
              <a:ext uri="{FF2B5EF4-FFF2-40B4-BE49-F238E27FC236}">
                <a16:creationId xmlns:a16="http://schemas.microsoft.com/office/drawing/2014/main" id="{16AF8463-BA07-4AD8-AC13-52A3CE5AD46E}"/>
              </a:ext>
            </a:extLst>
          </p:cNvPr>
          <p:cNvPicPr>
            <a:picLocks noChangeAspect="1"/>
          </p:cNvPicPr>
          <p:nvPr/>
        </p:nvPicPr>
        <p:blipFill rotWithShape="1"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rightnessContrast bright="3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0477" t="54757" r="4373" b="7591"/>
          <a:stretch/>
        </p:blipFill>
        <p:spPr>
          <a:xfrm>
            <a:off x="2898725" y="7649961"/>
            <a:ext cx="1528873" cy="1414747"/>
          </a:xfrm>
          <a:prstGeom prst="rect">
            <a:avLst/>
          </a:prstGeom>
        </p:spPr>
      </p:pic>
      <p:pic>
        <p:nvPicPr>
          <p:cNvPr id="45" name="图片 44">
            <a:extLst>
              <a:ext uri="{FF2B5EF4-FFF2-40B4-BE49-F238E27FC236}">
                <a16:creationId xmlns:a16="http://schemas.microsoft.com/office/drawing/2014/main" id="{8E1DE90C-E021-4A53-923F-3012778B8A6A}"/>
              </a:ext>
            </a:extLst>
          </p:cNvPr>
          <p:cNvPicPr>
            <a:picLocks noChangeAspect="1"/>
          </p:cNvPicPr>
          <p:nvPr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422" t="40272" r="45770" b="24082"/>
          <a:stretch/>
        </p:blipFill>
        <p:spPr>
          <a:xfrm>
            <a:off x="4542932" y="7647054"/>
            <a:ext cx="1514810" cy="1417654"/>
          </a:xfrm>
          <a:prstGeom prst="rect">
            <a:avLst/>
          </a:prstGeom>
        </p:spPr>
      </p:pic>
      <p:pic>
        <p:nvPicPr>
          <p:cNvPr id="46" name="图片 45">
            <a:extLst>
              <a:ext uri="{FF2B5EF4-FFF2-40B4-BE49-F238E27FC236}">
                <a16:creationId xmlns:a16="http://schemas.microsoft.com/office/drawing/2014/main" id="{1505FB73-B7DE-4AD5-A14D-B846D8F955DC}"/>
              </a:ext>
            </a:extLst>
          </p:cNvPr>
          <p:cNvPicPr>
            <a:picLocks noChangeAspect="1"/>
          </p:cNvPicPr>
          <p:nvPr/>
        </p:nvPicPr>
        <p:blipFill rotWithShape="1"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426" t="9499" r="44991" b="52869"/>
          <a:stretch/>
        </p:blipFill>
        <p:spPr>
          <a:xfrm>
            <a:off x="6135848" y="7655715"/>
            <a:ext cx="1536553" cy="1408993"/>
          </a:xfrm>
          <a:prstGeom prst="rect">
            <a:avLst/>
          </a:prstGeom>
        </p:spPr>
      </p:pic>
      <p:sp>
        <p:nvSpPr>
          <p:cNvPr id="50" name="文本框 49"/>
          <p:cNvSpPr txBox="1"/>
          <p:nvPr/>
        </p:nvSpPr>
        <p:spPr>
          <a:xfrm>
            <a:off x="6934081" y="8683801"/>
            <a:ext cx="86313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100" b="1" dirty="0"/>
              <a:t>2μm</a:t>
            </a:r>
            <a:endParaRPr lang="zh-CN" altLang="en-US" sz="1100" b="1" dirty="0"/>
          </a:p>
        </p:txBody>
      </p:sp>
      <p:sp>
        <p:nvSpPr>
          <p:cNvPr id="84" name="文本框 83">
            <a:extLst>
              <a:ext uri="{FF2B5EF4-FFF2-40B4-BE49-F238E27FC236}">
                <a16:creationId xmlns:a16="http://schemas.microsoft.com/office/drawing/2014/main" id="{66EA552B-E160-4A80-BA66-EFF5383FEDA2}"/>
              </a:ext>
            </a:extLst>
          </p:cNvPr>
          <p:cNvSpPr txBox="1"/>
          <p:nvPr/>
        </p:nvSpPr>
        <p:spPr>
          <a:xfrm>
            <a:off x="2311423" y="1146001"/>
            <a:ext cx="630363" cy="4028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5" name="文本框 84">
            <a:extLst>
              <a:ext uri="{FF2B5EF4-FFF2-40B4-BE49-F238E27FC236}">
                <a16:creationId xmlns:a16="http://schemas.microsoft.com/office/drawing/2014/main" id="{554045E7-942D-4679-B8F0-D454926D1D0A}"/>
              </a:ext>
            </a:extLst>
          </p:cNvPr>
          <p:cNvSpPr txBox="1"/>
          <p:nvPr/>
        </p:nvSpPr>
        <p:spPr>
          <a:xfrm>
            <a:off x="2311423" y="2832959"/>
            <a:ext cx="82414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1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6" name="文本框 85">
            <a:extLst>
              <a:ext uri="{FF2B5EF4-FFF2-40B4-BE49-F238E27FC236}">
                <a16:creationId xmlns:a16="http://schemas.microsoft.com/office/drawing/2014/main" id="{037F6FB4-3050-4DA4-B44C-BA1C2B838D03}"/>
              </a:ext>
            </a:extLst>
          </p:cNvPr>
          <p:cNvSpPr txBox="1"/>
          <p:nvPr/>
        </p:nvSpPr>
        <p:spPr>
          <a:xfrm>
            <a:off x="2325356" y="4415086"/>
            <a:ext cx="10387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1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7" name="文本框 86">
            <a:extLst>
              <a:ext uri="{FF2B5EF4-FFF2-40B4-BE49-F238E27FC236}">
                <a16:creationId xmlns:a16="http://schemas.microsoft.com/office/drawing/2014/main" id="{EBD0055D-2046-4183-AED3-DB20D85826F7}"/>
              </a:ext>
            </a:extLst>
          </p:cNvPr>
          <p:cNvSpPr txBox="1"/>
          <p:nvPr/>
        </p:nvSpPr>
        <p:spPr>
          <a:xfrm>
            <a:off x="2389890" y="6013092"/>
            <a:ext cx="94751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1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endParaRPr 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8" name="文本框 87">
            <a:extLst>
              <a:ext uri="{FF2B5EF4-FFF2-40B4-BE49-F238E27FC236}">
                <a16:creationId xmlns:a16="http://schemas.microsoft.com/office/drawing/2014/main" id="{73F33336-89CC-4299-9D39-D0FC658D6766}"/>
              </a:ext>
            </a:extLst>
          </p:cNvPr>
          <p:cNvSpPr txBox="1"/>
          <p:nvPr/>
        </p:nvSpPr>
        <p:spPr>
          <a:xfrm>
            <a:off x="2406515" y="7588286"/>
            <a:ext cx="12173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1" dirty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endParaRPr 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9" name="文本框 88"/>
          <p:cNvSpPr txBox="1"/>
          <p:nvPr/>
        </p:nvSpPr>
        <p:spPr>
          <a:xfrm>
            <a:off x="2304161" y="1807110"/>
            <a:ext cx="65238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1" dirty="0"/>
              <a:t>HE</a:t>
            </a:r>
            <a:endParaRPr lang="zh-CN" altLang="en-US" sz="2000" b="1" dirty="0"/>
          </a:p>
        </p:txBody>
      </p:sp>
      <p:sp>
        <p:nvSpPr>
          <p:cNvPr id="90" name="文本框 89"/>
          <p:cNvSpPr txBox="1"/>
          <p:nvPr/>
        </p:nvSpPr>
        <p:spPr>
          <a:xfrm>
            <a:off x="2294989" y="3407209"/>
            <a:ext cx="79790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1" dirty="0"/>
              <a:t>PAS</a:t>
            </a:r>
            <a:endParaRPr lang="zh-CN" altLang="en-US" sz="2000" b="1" dirty="0"/>
          </a:p>
        </p:txBody>
      </p:sp>
      <p:sp>
        <p:nvSpPr>
          <p:cNvPr id="91" name="文本框 90"/>
          <p:cNvSpPr txBox="1"/>
          <p:nvPr/>
        </p:nvSpPr>
        <p:spPr>
          <a:xfrm>
            <a:off x="1890815" y="4956195"/>
            <a:ext cx="12173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1" dirty="0"/>
              <a:t>Masson</a:t>
            </a:r>
            <a:endParaRPr lang="zh-CN" altLang="en-US" sz="2000" b="1" dirty="0"/>
          </a:p>
        </p:txBody>
      </p:sp>
      <p:sp>
        <p:nvSpPr>
          <p:cNvPr id="92" name="文本框 91"/>
          <p:cNvSpPr txBox="1"/>
          <p:nvPr/>
        </p:nvSpPr>
        <p:spPr>
          <a:xfrm>
            <a:off x="1499216" y="6656824"/>
            <a:ext cx="14243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1" dirty="0"/>
              <a:t>Glomerulus</a:t>
            </a:r>
            <a:endParaRPr lang="zh-CN" altLang="en-US" sz="2000" b="1" dirty="0"/>
          </a:p>
        </p:txBody>
      </p:sp>
      <p:sp>
        <p:nvSpPr>
          <p:cNvPr id="93" name="文本框 92"/>
          <p:cNvSpPr txBox="1"/>
          <p:nvPr/>
        </p:nvSpPr>
        <p:spPr>
          <a:xfrm>
            <a:off x="1971886" y="8293000"/>
            <a:ext cx="95327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1" dirty="0"/>
              <a:t>Tubule</a:t>
            </a:r>
            <a:endParaRPr lang="zh-CN" altLang="en-US" sz="2000" b="1" dirty="0"/>
          </a:p>
        </p:txBody>
      </p:sp>
      <p:pic>
        <p:nvPicPr>
          <p:cNvPr id="94" name="图片 93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2366" y="7096060"/>
            <a:ext cx="1855282" cy="1686326"/>
          </a:xfrm>
          <a:prstGeom prst="rect">
            <a:avLst/>
          </a:prstGeom>
        </p:spPr>
      </p:pic>
      <p:pic>
        <p:nvPicPr>
          <p:cNvPr id="95" name="图片 94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2366" y="5239943"/>
            <a:ext cx="1855283" cy="1686325"/>
          </a:xfrm>
          <a:prstGeom prst="rect">
            <a:avLst/>
          </a:prstGeom>
        </p:spPr>
      </p:pic>
      <p:pic>
        <p:nvPicPr>
          <p:cNvPr id="96" name="图片 95"/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1407" y="1326337"/>
            <a:ext cx="1855283" cy="1795274"/>
          </a:xfrm>
          <a:prstGeom prst="rect">
            <a:avLst/>
          </a:prstGeom>
        </p:spPr>
      </p:pic>
      <p:pic>
        <p:nvPicPr>
          <p:cNvPr id="97" name="图片 96"/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1407" y="2998509"/>
            <a:ext cx="1855283" cy="1912942"/>
          </a:xfrm>
          <a:prstGeom prst="rect">
            <a:avLst/>
          </a:prstGeom>
        </p:spPr>
      </p:pic>
      <p:sp>
        <p:nvSpPr>
          <p:cNvPr id="100" name="文本框 99">
            <a:extLst>
              <a:ext uri="{FF2B5EF4-FFF2-40B4-BE49-F238E27FC236}">
                <a16:creationId xmlns:a16="http://schemas.microsoft.com/office/drawing/2014/main" id="{FF37DDE6-C34A-47FB-918E-02A4241B7DB9}"/>
              </a:ext>
            </a:extLst>
          </p:cNvPr>
          <p:cNvSpPr txBox="1"/>
          <p:nvPr/>
        </p:nvSpPr>
        <p:spPr>
          <a:xfrm flipH="1">
            <a:off x="7898509" y="1148763"/>
            <a:ext cx="83416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1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endParaRPr 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1" name="文本框 100">
            <a:extLst>
              <a:ext uri="{FF2B5EF4-FFF2-40B4-BE49-F238E27FC236}">
                <a16:creationId xmlns:a16="http://schemas.microsoft.com/office/drawing/2014/main" id="{4E6DF507-685F-4E3B-BBB8-B072439176D5}"/>
              </a:ext>
            </a:extLst>
          </p:cNvPr>
          <p:cNvSpPr txBox="1"/>
          <p:nvPr/>
        </p:nvSpPr>
        <p:spPr>
          <a:xfrm>
            <a:off x="7896770" y="6809535"/>
            <a:ext cx="47407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1" dirty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endParaRPr 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2" name="文本框 101">
            <a:extLst>
              <a:ext uri="{FF2B5EF4-FFF2-40B4-BE49-F238E27FC236}">
                <a16:creationId xmlns:a16="http://schemas.microsoft.com/office/drawing/2014/main" id="{E0E14D81-2F60-4A16-80D3-31C671351116}"/>
              </a:ext>
            </a:extLst>
          </p:cNvPr>
          <p:cNvSpPr txBox="1"/>
          <p:nvPr/>
        </p:nvSpPr>
        <p:spPr>
          <a:xfrm>
            <a:off x="7855331" y="2864470"/>
            <a:ext cx="47407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1" dirty="0"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endParaRPr 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3" name="文本框 102">
            <a:extLst>
              <a:ext uri="{FF2B5EF4-FFF2-40B4-BE49-F238E27FC236}">
                <a16:creationId xmlns:a16="http://schemas.microsoft.com/office/drawing/2014/main" id="{F45FBC54-AFB7-4A6D-AEFF-D439D3135EED}"/>
              </a:ext>
            </a:extLst>
          </p:cNvPr>
          <p:cNvSpPr txBox="1"/>
          <p:nvPr/>
        </p:nvSpPr>
        <p:spPr>
          <a:xfrm>
            <a:off x="7855331" y="5064627"/>
            <a:ext cx="47407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1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endParaRPr 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8" name="直线箭头连接符 44">
            <a:extLst>
              <a:ext uri="{FF2B5EF4-FFF2-40B4-BE49-F238E27FC236}">
                <a16:creationId xmlns:a16="http://schemas.microsoft.com/office/drawing/2014/main" id="{F4F4315C-92F1-4E7F-9B05-E1304DE0DAEA}"/>
              </a:ext>
            </a:extLst>
          </p:cNvPr>
          <p:cNvCxnSpPr>
            <a:cxnSpLocks/>
          </p:cNvCxnSpPr>
          <p:nvPr/>
        </p:nvCxnSpPr>
        <p:spPr>
          <a:xfrm>
            <a:off x="6204916" y="6592462"/>
            <a:ext cx="415509" cy="0"/>
          </a:xfrm>
          <a:prstGeom prst="straightConnector1">
            <a:avLst/>
          </a:prstGeom>
          <a:ln w="50800">
            <a:solidFill>
              <a:schemeClr val="accent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直线箭头连接符 51">
            <a:extLst>
              <a:ext uri="{FF2B5EF4-FFF2-40B4-BE49-F238E27FC236}">
                <a16:creationId xmlns:a16="http://schemas.microsoft.com/office/drawing/2014/main" id="{A832403D-020F-4439-B462-460569627ED2}"/>
              </a:ext>
            </a:extLst>
          </p:cNvPr>
          <p:cNvCxnSpPr>
            <a:cxnSpLocks/>
          </p:cNvCxnSpPr>
          <p:nvPr/>
        </p:nvCxnSpPr>
        <p:spPr>
          <a:xfrm flipH="1" flipV="1">
            <a:off x="3868809" y="6893429"/>
            <a:ext cx="234004" cy="211622"/>
          </a:xfrm>
          <a:prstGeom prst="straightConnector1">
            <a:avLst/>
          </a:prstGeom>
          <a:ln w="5080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直线箭头连接符 51">
            <a:extLst>
              <a:ext uri="{FF2B5EF4-FFF2-40B4-BE49-F238E27FC236}">
                <a16:creationId xmlns:a16="http://schemas.microsoft.com/office/drawing/2014/main" id="{C747C0B9-3B77-450A-9EDD-3C50BF90FB34}"/>
              </a:ext>
            </a:extLst>
          </p:cNvPr>
          <p:cNvCxnSpPr>
            <a:cxnSpLocks/>
          </p:cNvCxnSpPr>
          <p:nvPr/>
        </p:nvCxnSpPr>
        <p:spPr>
          <a:xfrm>
            <a:off x="5483355" y="6790976"/>
            <a:ext cx="273655" cy="25961"/>
          </a:xfrm>
          <a:prstGeom prst="straightConnector1">
            <a:avLst/>
          </a:prstGeom>
          <a:ln w="5080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直线箭头连接符 51">
            <a:extLst>
              <a:ext uri="{FF2B5EF4-FFF2-40B4-BE49-F238E27FC236}">
                <a16:creationId xmlns:a16="http://schemas.microsoft.com/office/drawing/2014/main" id="{B6073CC9-EEA6-4C44-967A-C7109CFD3235}"/>
              </a:ext>
            </a:extLst>
          </p:cNvPr>
          <p:cNvCxnSpPr>
            <a:cxnSpLocks/>
          </p:cNvCxnSpPr>
          <p:nvPr/>
        </p:nvCxnSpPr>
        <p:spPr>
          <a:xfrm flipH="1" flipV="1">
            <a:off x="6625268" y="6855431"/>
            <a:ext cx="234603" cy="55907"/>
          </a:xfrm>
          <a:prstGeom prst="straightConnector1">
            <a:avLst/>
          </a:prstGeom>
          <a:ln w="5080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文本框 51">
            <a:extLst>
              <a:ext uri="{FF2B5EF4-FFF2-40B4-BE49-F238E27FC236}">
                <a16:creationId xmlns:a16="http://schemas.microsoft.com/office/drawing/2014/main" id="{BCA34972-B277-FD48-BEAB-9C5C8CEBC392}"/>
              </a:ext>
            </a:extLst>
          </p:cNvPr>
          <p:cNvSpPr txBox="1"/>
          <p:nvPr/>
        </p:nvSpPr>
        <p:spPr>
          <a:xfrm>
            <a:off x="852209" y="9224462"/>
            <a:ext cx="1008051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1" name="表格 60">
            <a:extLst>
              <a:ext uri="{FF2B5EF4-FFF2-40B4-BE49-F238E27FC236}">
                <a16:creationId xmlns:a16="http://schemas.microsoft.com/office/drawing/2014/main" id="{F99F9292-C560-BD41-ABD2-0FEB9D390BF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94090844"/>
              </p:ext>
            </p:extLst>
          </p:nvPr>
        </p:nvGraphicFramePr>
        <p:xfrm>
          <a:off x="2769270" y="830223"/>
          <a:ext cx="4986780" cy="37084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62260">
                  <a:extLst>
                    <a:ext uri="{9D8B030D-6E8A-4147-A177-3AD203B41FA5}">
                      <a16:colId xmlns:a16="http://schemas.microsoft.com/office/drawing/2014/main" val="584161423"/>
                    </a:ext>
                  </a:extLst>
                </a:gridCol>
                <a:gridCol w="1662260">
                  <a:extLst>
                    <a:ext uri="{9D8B030D-6E8A-4147-A177-3AD203B41FA5}">
                      <a16:colId xmlns:a16="http://schemas.microsoft.com/office/drawing/2014/main" val="2434614873"/>
                    </a:ext>
                  </a:extLst>
                </a:gridCol>
                <a:gridCol w="1662260">
                  <a:extLst>
                    <a:ext uri="{9D8B030D-6E8A-4147-A177-3AD203B41FA5}">
                      <a16:colId xmlns:a16="http://schemas.microsoft.com/office/drawing/2014/main" val="859335674"/>
                    </a:ext>
                  </a:extLst>
                </a:gridCol>
              </a:tblGrid>
              <a:tr h="370841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b="1" noProof="1">
                          <a:solidFill>
                            <a:sysClr val="windowText" lastClr="000000"/>
                          </a:solidFill>
                        </a:rPr>
                        <a:t>WT</a:t>
                      </a:r>
                    </a:p>
                  </a:txBody>
                  <a:tcPr marT="45721" marB="45721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b="1" noProof="1">
                          <a:solidFill>
                            <a:sysClr val="windowText" lastClr="000000"/>
                          </a:solidFill>
                        </a:rPr>
                        <a:t>Akita+NS</a:t>
                      </a:r>
                    </a:p>
                  </a:txBody>
                  <a:tcPr marT="45721" marB="45721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b="1" noProof="1">
                          <a:solidFill>
                            <a:sysClr val="windowText" lastClr="000000"/>
                          </a:solidFill>
                        </a:rPr>
                        <a:t>Akita+Nam</a:t>
                      </a:r>
                    </a:p>
                  </a:txBody>
                  <a:tcPr marT="45721" marB="45721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25600560"/>
                  </a:ext>
                </a:extLst>
              </a:tr>
            </a:tbl>
          </a:graphicData>
        </a:graphic>
      </p:graphicFrame>
      <p:cxnSp>
        <p:nvCxnSpPr>
          <p:cNvPr id="69" name="直接连接符 30">
            <a:extLst>
              <a:ext uri="{FF2B5EF4-FFF2-40B4-BE49-F238E27FC236}">
                <a16:creationId xmlns:a16="http://schemas.microsoft.com/office/drawing/2014/main" id="{D5B3353B-1B4D-9247-AA48-62A026F2431E}"/>
              </a:ext>
            </a:extLst>
          </p:cNvPr>
          <p:cNvCxnSpPr/>
          <p:nvPr/>
        </p:nvCxnSpPr>
        <p:spPr>
          <a:xfrm flipV="1">
            <a:off x="6939551" y="8914106"/>
            <a:ext cx="626322" cy="123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1" name="文本框 50">
            <a:extLst>
              <a:ext uri="{FF2B5EF4-FFF2-40B4-BE49-F238E27FC236}">
                <a16:creationId xmlns:a16="http://schemas.microsoft.com/office/drawing/2014/main" id="{280B13E5-3DE9-1147-8A1D-9420AF28FBD2}"/>
              </a:ext>
            </a:extLst>
          </p:cNvPr>
          <p:cNvSpPr txBox="1"/>
          <p:nvPr/>
        </p:nvSpPr>
        <p:spPr>
          <a:xfrm>
            <a:off x="568452" y="237118"/>
            <a:ext cx="33754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Supplementary Figure 2</a:t>
            </a:r>
            <a:endParaRPr kumimoji="1" lang="zh-CN" alt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233853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 主题​​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​​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330</TotalTime>
  <Words>32</Words>
  <Application>Microsoft Macintosh PowerPoint</Application>
  <PresentationFormat>自定义</PresentationFormat>
  <Paragraphs>24</Paragraphs>
  <Slides>2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</vt:i4>
      </vt:variant>
    </vt:vector>
  </HeadingPairs>
  <TitlesOfParts>
    <vt:vector size="7" baseType="lpstr">
      <vt:lpstr>Arial</vt:lpstr>
      <vt:lpstr>Calibri</vt:lpstr>
      <vt:lpstr>Calibri Light</vt:lpstr>
      <vt:lpstr>Times New Roman</vt:lpstr>
      <vt:lpstr>Office 主题​​</vt:lpstr>
      <vt:lpstr>PowerPoint 演示文稿</vt:lpstr>
      <vt:lpstr>PowerPoint 演示文稿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Yeping Yang</dc:creator>
  <cp:lastModifiedBy>Yeping Yang</cp:lastModifiedBy>
  <cp:revision>5</cp:revision>
  <dcterms:created xsi:type="dcterms:W3CDTF">2022-12-11T09:15:17Z</dcterms:created>
  <dcterms:modified xsi:type="dcterms:W3CDTF">2023-02-05T12:43:31Z</dcterms:modified>
</cp:coreProperties>
</file>