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0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FD9444-BB5F-BEC1-9928-2CB7CEBBA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EC614DF-FC72-59A7-52DC-CCE022667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674A6A-A5CD-DD2A-C342-A649B8DA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E43389-6016-D6F6-7D59-CD8912260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5C6FD-841D-F67E-69B3-D0871631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89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73A907-0A9B-496F-5C4E-946DF869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F5216F-D42F-B774-801D-8636EF354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B19481-6C9D-4B91-8CD1-ED452EF6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BB0480-29CE-EAE6-0CC6-2569E64B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AA8A67-9DC2-ECF6-7FC5-B0DC1D55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1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E5256F-CB7B-5BEC-E1ED-6425B76AE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93D4FD-2AD6-3392-8D3E-E8DA6E807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80BE43-9010-CF0A-0ECC-01DBBC42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6CEC9A-2893-59CE-A660-F9D12FE5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CF2FE4-469A-08AF-8D12-46AF8F51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424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7CCB0A-F96E-A8E4-8915-9A040EACB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B965D9-1637-6C95-74D5-E6AE85447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B8CB2E-0330-95ED-3204-7DF3189B2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C6A9B3-9578-C56F-A5B9-A1511ECF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8899B4-16C8-DBB5-6967-57D5182F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47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69C469-1958-E3F6-CA72-91C88B0C4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8D4446-EAA2-D136-ACDD-88771D9BD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BE5C07-17CB-4B46-C865-A7C030747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9DE64-2231-729C-8509-C82D7E15F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0CD85-BFB5-EE26-5E21-F1A01FB2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15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2D82E5-0CE5-2873-0D33-2B846D70C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EB135F-CEAF-DA82-2F7E-DD4C235E2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DFCB11-60D0-1D9A-278E-C96EC17CE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6FC750-BFB4-13FC-33CD-20626B8F8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DE440A-CF90-A572-40AF-CDE7D122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8364B-6F0A-860F-6ACC-80CB1B932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3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A51CF-0AF0-41D6-D343-F4EA885F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733D76-F2F5-0373-C469-6F5AB0013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5D7B16-5695-B0AA-1B4D-E5E3D3EC0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F3231D4-F387-7B90-D7A8-FEB3768F6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C9D3287-EC5F-1383-DA41-21F8456D6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2F63A0-BA54-ADC4-56BD-9726B2880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077D0E3-3BAC-500F-2CE6-CA7EA1E09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BF729D-C495-C7BA-54A1-777C1C86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27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BB4931-85F5-52E3-ADA9-1F6B6AB69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D2E079-C4D5-ADB6-33A1-83D4D57A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B1A14-A5C0-1740-2A62-13D3733F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2671D2-1625-CFAD-3E64-51C611110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12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DFE572-F8BC-0F14-F539-3E05D6F74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B96160-FCA4-6518-4B45-12613BF07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07B50D5-5668-995C-F8A9-5A2FC83B8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02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8A5890-9E35-2D74-6957-D6D930DE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D93EC5-38BC-1D57-54F6-1DF7094C7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0D5667-F7B5-0CEC-D1D2-E2135273A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77B37D1-9F1B-E09A-42AB-1FF0301A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EFB2A2-F8A2-B78C-7173-6A9EF7A93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BFDA6E-57B1-69EE-2373-3465E0E8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40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F7D63B-CF20-668C-083B-BB566C8EC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EA44B7-49DC-3EC8-179F-79267E1A4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F0DA7-CFAC-2EC0-1D9D-4A017FEFA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2EC6D8-585B-7234-CB00-8122E9BB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5E9868-937D-3837-3CBA-686A5201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7EC203-1B5C-79EC-E4FA-7983ED95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83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5E60186-413E-8548-EF01-B96E2298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E06D07-DB07-943A-C58D-8BA4D35EA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3B101D-19D3-DFF1-D008-37385013C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7377F-1D6C-4AF7-AC96-D57D80515C46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49F88E-AE7E-BF05-1981-82779A4CA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97F9D-C80D-1E17-B184-D092E42B4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7EB21-FBF4-41A4-B217-B7B58D05F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40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ED2061-4FE9-A5C7-8078-4EB92E745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40" y="1091133"/>
            <a:ext cx="3997568" cy="42560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9847BA3-5433-854D-A179-1F76936B1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61" y="1091133"/>
            <a:ext cx="3811365" cy="405780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355F0C-4BD2-854D-1A65-3A0EB07A4C76}"/>
              </a:ext>
            </a:extLst>
          </p:cNvPr>
          <p:cNvSpPr txBox="1"/>
          <p:nvPr/>
        </p:nvSpPr>
        <p:spPr>
          <a:xfrm>
            <a:off x="3309407" y="4737498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Left-handed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6FC7F8F-BAC6-034F-6896-81AF70F57F1A}"/>
                  </a:ext>
                </a:extLst>
              </p:cNvPr>
              <p:cNvSpPr txBox="1"/>
              <p:nvPr/>
            </p:nvSpPr>
            <p:spPr>
              <a:xfrm>
                <a:off x="1094873" y="655627"/>
                <a:ext cx="10413332" cy="513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Animated videos of the circular motion of the chiral phonon mode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bSup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zh-CN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6FC7F8F-BAC6-034F-6896-81AF70F57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873" y="655627"/>
                <a:ext cx="10413332" cy="513474"/>
              </a:xfrm>
              <a:prstGeom prst="rect">
                <a:avLst/>
              </a:prstGeom>
              <a:blipFill>
                <a:blip r:embed="rId4"/>
                <a:stretch>
                  <a:fillRect l="-937" t="-7143" r="-234" b="-190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F8F7A7F0-B69F-F8C8-AAF1-13AFF1D2A937}"/>
              </a:ext>
            </a:extLst>
          </p:cNvPr>
          <p:cNvSpPr txBox="1"/>
          <p:nvPr/>
        </p:nvSpPr>
        <p:spPr>
          <a:xfrm>
            <a:off x="8009744" y="477960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Right-handed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257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宽屏</PresentationFormat>
  <Paragraphs>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等线</vt:lpstr>
      <vt:lpstr>等线 Light</vt:lpstr>
      <vt:lpstr>Arial</vt:lpstr>
      <vt:lpstr>Cambria Math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进 洪</dc:creator>
  <cp:lastModifiedBy>进 洪</cp:lastModifiedBy>
  <cp:revision>1</cp:revision>
  <dcterms:created xsi:type="dcterms:W3CDTF">2023-09-30T06:06:40Z</dcterms:created>
  <dcterms:modified xsi:type="dcterms:W3CDTF">2023-09-30T06:07:08Z</dcterms:modified>
</cp:coreProperties>
</file>