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G%20TCHO%20trends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49961933602783"/>
          <c:y val="0.082212208435127"/>
          <c:w val="0.905003806639722"/>
          <c:h val="0.785283951954063"/>
        </c:manualLayout>
      </c:layout>
      <c:lineChart>
        <c:grouping val="standard"/>
        <c:varyColors val="0"/>
        <c:ser>
          <c:idx val="0"/>
          <c:order val="0"/>
          <c:tx>
            <c:strRef>
              <c:f>'解析用 TCHO to HDL'!$B$3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TCHO to HDL'!$Z$3:$AI$3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TCHO to HDL'!$Z$4:$AI$4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TCHO to HDL'!$C$2:$L$2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TCHO to HDL'!$C$3:$L$3</c:f>
              <c:numCache>
                <c:formatCode>General</c:formatCode>
                <c:ptCount val="10"/>
                <c:pt idx="0">
                  <c:v>3.837</c:v>
                </c:pt>
                <c:pt idx="1">
                  <c:v>3.824</c:v>
                </c:pt>
                <c:pt idx="2">
                  <c:v>3.88</c:v>
                </c:pt>
                <c:pt idx="3">
                  <c:v>3.743</c:v>
                </c:pt>
                <c:pt idx="4">
                  <c:v>3.704</c:v>
                </c:pt>
                <c:pt idx="5">
                  <c:v>3.681</c:v>
                </c:pt>
                <c:pt idx="6">
                  <c:v>3.617</c:v>
                </c:pt>
                <c:pt idx="7">
                  <c:v>3.79</c:v>
                </c:pt>
                <c:pt idx="8">
                  <c:v>3.598</c:v>
                </c:pt>
                <c:pt idx="9">
                  <c:v>3.641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'解析用 TCHO to HDL'!$B$4</c:f>
              <c:strCache>
                <c:ptCount val="1"/>
                <c:pt idx="0">
                  <c:v>Premenopausal Women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TCHO to HDL'!$V$7:$Y$7</c:f>
                <c:numCache>
                  <c:formatCode>General</c:formatCode>
                  <c:ptCount val="4"/>
                </c:numCache>
              </c:numRef>
            </c:plus>
            <c:minus>
              <c:numRef>
                <c:f>'解析用 TCHO to HDL'!$V$8:$Y$8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'解析用 TCHO to HDL'!$C$2:$L$2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TCHO to HDL'!$C$4:$L$4</c:f>
              <c:numCache>
                <c:formatCode>General</c:formatCode>
                <c:ptCount val="10"/>
                <c:pt idx="0">
                  <c:v>2.73</c:v>
                </c:pt>
                <c:pt idx="1">
                  <c:v>3.0</c:v>
                </c:pt>
                <c:pt idx="2">
                  <c:v>3.11</c:v>
                </c:pt>
                <c:pt idx="3">
                  <c:v>3.09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'解析用 TCHO to HDL'!$B$5</c:f>
              <c:strCache>
                <c:ptCount val="1"/>
                <c:pt idx="0">
                  <c:v>Postmenopausal　Women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TCHO to HDL'!$C$6:$L$6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TCHO to HDL'!$C$7:$L$7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TCHO to HDL'!$C$2:$L$2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TCHO to HDL'!$C$5:$L$5</c:f>
              <c:numCache>
                <c:formatCode>General</c:formatCode>
                <c:ptCount val="10"/>
                <c:pt idx="2">
                  <c:v>3.36</c:v>
                </c:pt>
                <c:pt idx="3">
                  <c:v>3.22</c:v>
                </c:pt>
                <c:pt idx="4">
                  <c:v>3.49</c:v>
                </c:pt>
                <c:pt idx="5">
                  <c:v>3.62</c:v>
                </c:pt>
                <c:pt idx="6">
                  <c:v>3.67</c:v>
                </c:pt>
                <c:pt idx="7">
                  <c:v>3.62</c:v>
                </c:pt>
                <c:pt idx="8">
                  <c:v>3.67</c:v>
                </c:pt>
                <c:pt idx="9">
                  <c:v>3.64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0187032"/>
        <c:axId val="-2130430056"/>
      </c:lineChart>
      <c:catAx>
        <c:axId val="-2130187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Age,</a:t>
                </a:r>
                <a:r>
                  <a:rPr lang="en-US" altLang="ja-JP" sz="1600" baseline="0">
                    <a:latin typeface="Century" panose="02040604050505020304" pitchFamily="18" charset="0"/>
                  </a:rPr>
                  <a:t> years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30430056"/>
        <c:crosses val="autoZero"/>
        <c:auto val="1"/>
        <c:lblAlgn val="ctr"/>
        <c:lblOffset val="100"/>
        <c:noMultiLvlLbl val="0"/>
      </c:catAx>
      <c:valAx>
        <c:axId val="-2130430056"/>
        <c:scaling>
          <c:orientation val="minMax"/>
          <c:max val="4.5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TC/HDL-C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ratio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"/>
              <c:y val="0.0011010987618218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3018703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3375997441161"/>
          <c:y val="0.729946370384781"/>
          <c:w val="0.479344798835863"/>
          <c:h val="0.0420044368836023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0.73394</cdr:x>
      <cdr:y>0</cdr:y>
    </cdr:from>
    <cdr:to>
      <cdr:x>0.93421</cdr:x>
      <cdr:y>0.05385</cdr:y>
    </cdr:to>
    <cdr:sp macro="" textlink="">
      <cdr:nvSpPr>
        <cdr:cNvPr id="2" name="テキスト ボックス 2"/>
        <cdr:cNvSpPr txBox="1"/>
      </cdr:nvSpPr>
      <cdr:spPr>
        <a:xfrm xmlns:a="http://schemas.openxmlformats.org/drawingml/2006/main">
          <a:off x="6711152" y="0"/>
          <a:ext cx="1831269" cy="36930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en-US" altLang="ja-JP" b="1" dirty="0" smtClean="0">
              <a:latin typeface="Century" panose="02040604050505020304" pitchFamily="18" charset="0"/>
            </a:rPr>
            <a:t>Supplement Figure</a:t>
          </a:r>
          <a:r>
            <a:rPr kumimoji="1" lang="ja-JP" altLang="en-US" b="1" dirty="0" smtClean="0">
              <a:latin typeface="Century" panose="02040604050505020304" pitchFamily="18" charset="0"/>
            </a:rPr>
            <a:t> </a:t>
          </a:r>
          <a:r>
            <a:rPr lang="en-US" altLang="ja-JP" b="1" dirty="0" smtClean="0">
              <a:latin typeface="Century" panose="02040604050505020304" pitchFamily="18" charset="0"/>
            </a:rPr>
            <a:t>3</a:t>
          </a:r>
          <a:endParaRPr kumimoji="1" lang="ja-JP" altLang="en-US" b="1" dirty="0">
            <a:latin typeface="Century" panose="020406040505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65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35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37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92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31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34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26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372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57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59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32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BBD00-235D-D541-B251-1284CB4BF07F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9B67F-A8D9-EE4F-A3E6-A320B7C5C4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31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13191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1954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Macintosh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izumida tosihide</dc:creator>
  <cp:lastModifiedBy>izumida tosihide</cp:lastModifiedBy>
  <cp:revision>2</cp:revision>
  <dcterms:created xsi:type="dcterms:W3CDTF">2020-04-27T03:46:29Z</dcterms:created>
  <dcterms:modified xsi:type="dcterms:W3CDTF">2020-04-27T03:52:32Z</dcterms:modified>
</cp:coreProperties>
</file>