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20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G%20TCHO%20trend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62830544619422"/>
          <c:y val="0.0735602216389618"/>
          <c:w val="0.913716945538058"/>
          <c:h val="0.806949110527851"/>
        </c:manualLayout>
      </c:layout>
      <c:lineChart>
        <c:grouping val="standard"/>
        <c:varyColors val="0"/>
        <c:ser>
          <c:idx val="0"/>
          <c:order val="0"/>
          <c:tx>
            <c:strRef>
              <c:f>'解析用 Total cholesterol'!$B$3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Total cholesterol'!$Z$3:$AI$3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Total cholesterol'!$Z$4:$AI$4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Total cholesterol'!$C$2:$L$2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Total cholesterol'!$C$3:$L$3</c:f>
              <c:numCache>
                <c:formatCode>General</c:formatCode>
                <c:ptCount val="10"/>
                <c:pt idx="0">
                  <c:v>203.2</c:v>
                </c:pt>
                <c:pt idx="1">
                  <c:v>206.5</c:v>
                </c:pt>
                <c:pt idx="2">
                  <c:v>203.4</c:v>
                </c:pt>
                <c:pt idx="3">
                  <c:v>206.6</c:v>
                </c:pt>
                <c:pt idx="4">
                  <c:v>202.9</c:v>
                </c:pt>
                <c:pt idx="5">
                  <c:v>203.1</c:v>
                </c:pt>
                <c:pt idx="6">
                  <c:v>199.0</c:v>
                </c:pt>
                <c:pt idx="7">
                  <c:v>195.8</c:v>
                </c:pt>
                <c:pt idx="8">
                  <c:v>187.1</c:v>
                </c:pt>
                <c:pt idx="9">
                  <c:v>185.4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'解析用 Total cholesterol'!$B$4</c:f>
              <c:strCache>
                <c:ptCount val="1"/>
                <c:pt idx="0">
                  <c:v>Premenopausal Women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Total cholesterol'!$V$7:$Y$7</c:f>
                <c:numCache>
                  <c:formatCode>General</c:formatCode>
                  <c:ptCount val="4"/>
                </c:numCache>
              </c:numRef>
            </c:plus>
            <c:minus>
              <c:numRef>
                <c:f>'解析用 Total cholesterol'!$V$8:$Y$8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'解析用 Total cholesterol'!$C$2:$L$2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Total cholesterol'!$C$4:$L$4</c:f>
              <c:numCache>
                <c:formatCode>General</c:formatCode>
                <c:ptCount val="10"/>
                <c:pt idx="0">
                  <c:v>188.0</c:v>
                </c:pt>
                <c:pt idx="1">
                  <c:v>195.5</c:v>
                </c:pt>
                <c:pt idx="2">
                  <c:v>200.3</c:v>
                </c:pt>
                <c:pt idx="3">
                  <c:v>208.8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'解析用 Total cholesterol'!$B$5</c:f>
              <c:strCache>
                <c:ptCount val="1"/>
                <c:pt idx="0">
                  <c:v>Postmenopausal　Women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Total cholesterol'!$C$6:$L$6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Total cholesterol'!$C$7:$L$7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Total cholesterol'!$C$2:$L$2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Total cholesterol'!$C$5:$L$5</c:f>
              <c:numCache>
                <c:formatCode>General</c:formatCode>
                <c:ptCount val="10"/>
                <c:pt idx="2">
                  <c:v>215.7</c:v>
                </c:pt>
                <c:pt idx="3">
                  <c:v>218.7</c:v>
                </c:pt>
                <c:pt idx="4">
                  <c:v>218.6</c:v>
                </c:pt>
                <c:pt idx="5">
                  <c:v>222.6</c:v>
                </c:pt>
                <c:pt idx="6">
                  <c:v>217.6</c:v>
                </c:pt>
                <c:pt idx="7">
                  <c:v>210.2</c:v>
                </c:pt>
                <c:pt idx="8">
                  <c:v>207.2</c:v>
                </c:pt>
                <c:pt idx="9">
                  <c:v>206.7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2085496"/>
        <c:axId val="2145204472"/>
      </c:lineChart>
      <c:catAx>
        <c:axId val="2142085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Age,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years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2145204472"/>
        <c:crosses val="autoZero"/>
        <c:auto val="1"/>
        <c:lblAlgn val="ctr"/>
        <c:lblOffset val="100"/>
        <c:noMultiLvlLbl val="0"/>
      </c:catAx>
      <c:valAx>
        <c:axId val="2145204472"/>
        <c:scaling>
          <c:orientation val="minMax"/>
          <c:min val="14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TC,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mg/dL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"/>
              <c:y val="0.0022698882668317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2142085496"/>
        <c:crosses val="autoZero"/>
        <c:crossBetween val="between"/>
        <c:majorUnit val="20.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258407152231"/>
          <c:y val="0.671258675998834"/>
          <c:w val="0.479344798835863"/>
          <c:h val="0.0415699083048406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82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42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18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33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79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98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00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706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264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98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21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11BB9-C9CF-4F4C-AE3B-F1B2F97230A7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6C91-061B-F44C-9929-CFD09BC17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5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89928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6702068" y="0"/>
            <a:ext cx="24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Century" panose="02040604050505020304" pitchFamily="18" charset="0"/>
              </a:rPr>
              <a:t>Supplement Figure</a:t>
            </a:r>
            <a:r>
              <a:rPr kumimoji="1" lang="ja-JP" altLang="en-US" b="1" dirty="0" smtClean="0">
                <a:latin typeface="Century" panose="02040604050505020304" pitchFamily="18" charset="0"/>
              </a:rPr>
              <a:t> </a:t>
            </a:r>
            <a:r>
              <a:rPr kumimoji="1" lang="en-US" altLang="ja-JP" b="1" dirty="0" smtClean="0">
                <a:latin typeface="Century" panose="02040604050505020304" pitchFamily="18" charset="0"/>
              </a:rPr>
              <a:t>1</a:t>
            </a:r>
            <a:endParaRPr kumimoji="1" lang="ja-JP" altLang="en-US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1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izumida tosihide</dc:creator>
  <cp:lastModifiedBy>izumida tosihide</cp:lastModifiedBy>
  <cp:revision>2</cp:revision>
  <dcterms:created xsi:type="dcterms:W3CDTF">2020-04-27T03:45:46Z</dcterms:created>
  <dcterms:modified xsi:type="dcterms:W3CDTF">2020-04-27T03:51:36Z</dcterms:modified>
</cp:coreProperties>
</file>