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rVJaUrOAlRwDHfPeF7i3jkDcB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2" autoAdjust="0"/>
    <p:restoredTop sz="92045" autoAdjust="0"/>
  </p:normalViewPr>
  <p:slideViewPr>
    <p:cSldViewPr>
      <p:cViewPr>
        <p:scale>
          <a:sx n="66" d="100"/>
          <a:sy n="66" d="100"/>
        </p:scale>
        <p:origin x="-74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02062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 l="11197" t="23829" r="17307" b="17884"/>
          <a:stretch/>
        </p:blipFill>
        <p:spPr>
          <a:xfrm>
            <a:off x="44116" y="224590"/>
            <a:ext cx="4227095" cy="3446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"/>
          <p:cNvPicPr preferRelativeResize="0"/>
          <p:nvPr/>
        </p:nvPicPr>
        <p:blipFill rotWithShape="1">
          <a:blip r:embed="rId4">
            <a:alphaModFix/>
          </a:blip>
          <a:srcRect l="11069" t="30033" r="19591" b="11655"/>
          <a:stretch/>
        </p:blipFill>
        <p:spPr>
          <a:xfrm>
            <a:off x="44117" y="3174831"/>
            <a:ext cx="4227095" cy="3554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2"/>
          <p:cNvCxnSpPr/>
          <p:nvPr/>
        </p:nvCxnSpPr>
        <p:spPr>
          <a:xfrm rot="10800000" flipH="1">
            <a:off x="1784684" y="2133663"/>
            <a:ext cx="372900" cy="32880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3" name="Google Shape;93;p2"/>
          <p:cNvCxnSpPr/>
          <p:nvPr/>
        </p:nvCxnSpPr>
        <p:spPr>
          <a:xfrm rot="10800000" flipH="1">
            <a:off x="2514597" y="4788637"/>
            <a:ext cx="372900" cy="328800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4" name="Google Shape;94;p2"/>
          <p:cNvCxnSpPr/>
          <p:nvPr/>
        </p:nvCxnSpPr>
        <p:spPr>
          <a:xfrm>
            <a:off x="1971133" y="1484784"/>
            <a:ext cx="190415" cy="42427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97" name="Google Shape;97;p2"/>
          <p:cNvPicPr preferRelativeResize="0"/>
          <p:nvPr/>
        </p:nvPicPr>
        <p:blipFill rotWithShape="1">
          <a:blip r:embed="rId5">
            <a:alphaModFix/>
          </a:blip>
          <a:srcRect l="14640" t="3157" b="3274"/>
          <a:stretch/>
        </p:blipFill>
        <p:spPr>
          <a:xfrm>
            <a:off x="4110794" y="216568"/>
            <a:ext cx="4068855" cy="651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6">
            <a:alphaModFix/>
          </a:blip>
          <a:srcRect l="8000" t="3390" r="9834" b="3859"/>
          <a:stretch/>
        </p:blipFill>
        <p:spPr>
          <a:xfrm>
            <a:off x="8129335" y="216568"/>
            <a:ext cx="3954380" cy="65130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2"/>
          <p:cNvCxnSpPr/>
          <p:nvPr/>
        </p:nvCxnSpPr>
        <p:spPr>
          <a:xfrm rot="10800000">
            <a:off x="5935655" y="3810096"/>
            <a:ext cx="372900" cy="41700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0" name="Google Shape;100;p2"/>
          <p:cNvCxnSpPr/>
          <p:nvPr/>
        </p:nvCxnSpPr>
        <p:spPr>
          <a:xfrm>
            <a:off x="9586424" y="2991853"/>
            <a:ext cx="470016" cy="1590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1" name="Google Shape;101;p2"/>
          <p:cNvSpPr txBox="1"/>
          <p:nvPr/>
        </p:nvSpPr>
        <p:spPr>
          <a:xfrm>
            <a:off x="47328" y="220488"/>
            <a:ext cx="3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FFFFFF"/>
                </a:solidFill>
                <a:latin typeface="+mj-lt"/>
                <a:ea typeface="Calibri"/>
                <a:cs typeface="Calibri"/>
                <a:sym typeface="Calibri"/>
              </a:rPr>
              <a:t>A</a:t>
            </a:r>
            <a:endParaRPr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7328" y="3284984"/>
            <a:ext cx="3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>
                <a:solidFill>
                  <a:srgbClr val="FFFFFF"/>
                </a:solidFill>
                <a:latin typeface="+mj-lt"/>
                <a:ea typeface="Calibri"/>
                <a:cs typeface="Calibri"/>
                <a:sym typeface="Calibri"/>
              </a:rPr>
              <a:t>D</a:t>
            </a:r>
            <a:endParaRPr b="1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8112224" y="220488"/>
            <a:ext cx="3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>
                <a:solidFill>
                  <a:srgbClr val="FFFFFF"/>
                </a:solidFill>
                <a:latin typeface="+mj-lt"/>
                <a:ea typeface="Calibri"/>
                <a:cs typeface="Calibri"/>
                <a:sym typeface="Calibri"/>
              </a:rPr>
              <a:t>C</a:t>
            </a:r>
            <a:endParaRPr b="1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4139216" y="220488"/>
            <a:ext cx="3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B</a:t>
            </a:r>
            <a:endParaRPr b="1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06;p2"/>
          <p:cNvSpPr txBox="1"/>
          <p:nvPr/>
        </p:nvSpPr>
        <p:spPr>
          <a:xfrm>
            <a:off x="2567608" y="1599794"/>
            <a:ext cx="36004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32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06;p2"/>
          <p:cNvSpPr txBox="1"/>
          <p:nvPr/>
        </p:nvSpPr>
        <p:spPr>
          <a:xfrm>
            <a:off x="2999656" y="4208242"/>
            <a:ext cx="432048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1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31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</Words>
  <Application>Microsoft Office PowerPoint</Application>
  <PresentationFormat>Personalizado</PresentationFormat>
  <Paragraphs>6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Flavio Zuccarino   (40016)</dc:creator>
  <cp:lastModifiedBy>Laia</cp:lastModifiedBy>
  <cp:revision>7</cp:revision>
  <dcterms:created xsi:type="dcterms:W3CDTF">2023-04-21T14:42:25Z</dcterms:created>
  <dcterms:modified xsi:type="dcterms:W3CDTF">2023-05-16T11:20:53Z</dcterms:modified>
</cp:coreProperties>
</file>