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ED30-D051-4700-943F-40C65B968A17}" type="datetimeFigureOut">
              <a:rPr kumimoji="1" lang="ja-JP" altLang="en-US" smtClean="0"/>
              <a:t>2023/10/5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A8E33-F1D0-4AF4-8EA1-778AE33995F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148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ED30-D051-4700-943F-40C65B968A17}" type="datetimeFigureOut">
              <a:rPr kumimoji="1" lang="ja-JP" altLang="en-US" smtClean="0"/>
              <a:t>2023/10/5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A8E33-F1D0-4AF4-8EA1-778AE33995F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3518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ED30-D051-4700-943F-40C65B968A17}" type="datetimeFigureOut">
              <a:rPr kumimoji="1" lang="ja-JP" altLang="en-US" smtClean="0"/>
              <a:t>2023/10/5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A8E33-F1D0-4AF4-8EA1-778AE33995F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6662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ED30-D051-4700-943F-40C65B968A17}" type="datetimeFigureOut">
              <a:rPr kumimoji="1" lang="ja-JP" altLang="en-US" smtClean="0"/>
              <a:t>2023/10/5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A8E33-F1D0-4AF4-8EA1-778AE33995F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5291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ED30-D051-4700-943F-40C65B968A17}" type="datetimeFigureOut">
              <a:rPr kumimoji="1" lang="ja-JP" altLang="en-US" smtClean="0"/>
              <a:t>2023/10/5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A8E33-F1D0-4AF4-8EA1-778AE33995F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2828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ED30-D051-4700-943F-40C65B968A17}" type="datetimeFigureOut">
              <a:rPr kumimoji="1" lang="ja-JP" altLang="en-US" smtClean="0"/>
              <a:t>2023/10/5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A8E33-F1D0-4AF4-8EA1-778AE33995F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7631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ED30-D051-4700-943F-40C65B968A17}" type="datetimeFigureOut">
              <a:rPr kumimoji="1" lang="ja-JP" altLang="en-US" smtClean="0"/>
              <a:t>2023/10/5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A8E33-F1D0-4AF4-8EA1-778AE33995F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3892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ED30-D051-4700-943F-40C65B968A17}" type="datetimeFigureOut">
              <a:rPr kumimoji="1" lang="ja-JP" altLang="en-US" smtClean="0"/>
              <a:t>2023/10/5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A8E33-F1D0-4AF4-8EA1-778AE33995F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757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ED30-D051-4700-943F-40C65B968A17}" type="datetimeFigureOut">
              <a:rPr kumimoji="1" lang="ja-JP" altLang="en-US" smtClean="0"/>
              <a:t>2023/10/5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A8E33-F1D0-4AF4-8EA1-778AE33995F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2821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ED30-D051-4700-943F-40C65B968A17}" type="datetimeFigureOut">
              <a:rPr kumimoji="1" lang="ja-JP" altLang="en-US" smtClean="0"/>
              <a:t>2023/10/5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A8E33-F1D0-4AF4-8EA1-778AE33995F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9952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ED30-D051-4700-943F-40C65B968A17}" type="datetimeFigureOut">
              <a:rPr kumimoji="1" lang="ja-JP" altLang="en-US" smtClean="0"/>
              <a:t>2023/10/5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A8E33-F1D0-4AF4-8EA1-778AE33995F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2814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EED30-D051-4700-943F-40C65B968A17}" type="datetimeFigureOut">
              <a:rPr kumimoji="1" lang="ja-JP" altLang="en-US" smtClean="0"/>
              <a:t>2023/10/5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A8E33-F1D0-4AF4-8EA1-778AE33995F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5399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/>
          <p:cNvSpPr txBox="1"/>
          <p:nvPr/>
        </p:nvSpPr>
        <p:spPr>
          <a:xfrm>
            <a:off x="731519" y="274321"/>
            <a:ext cx="11063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b="1" smtClean="0"/>
              <a:t>Tab. 1</a:t>
            </a:r>
            <a:endParaRPr kumimoji="1" lang="ja-JP" altLang="en-US" sz="2400" b="1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2341970" y="5997004"/>
            <a:ext cx="96931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/>
              <a:t>Tab. 1 Polarized Raman and XRD strain measurements of ELO-GaN on Si, ELO-GaN on sapphire, and GaN on a-sapphire (ref. 18).</a:t>
            </a:r>
            <a:endParaRPr kumimoji="1" lang="ja-JP" altLang="en-US" sz="1600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111" y="505153"/>
            <a:ext cx="9076190" cy="50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8936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30</Words>
  <Application>Microsoft Office PowerPoint</Application>
  <PresentationFormat>ワイド画面</PresentationFormat>
  <Paragraphs>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>Kyocera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Takeuchi Kazuma　( 武内　一真 )</dc:creator>
  <cp:lastModifiedBy>Takeuchi Kazuma　( 武内　一真 )</cp:lastModifiedBy>
  <cp:revision>3</cp:revision>
  <dcterms:created xsi:type="dcterms:W3CDTF">2023-10-05T06:07:37Z</dcterms:created>
  <dcterms:modified xsi:type="dcterms:W3CDTF">2023-10-05T06:23:42Z</dcterms:modified>
</cp:coreProperties>
</file>