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5" d="100"/>
          <a:sy n="65" d="100"/>
        </p:scale>
        <p:origin x="650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E0E7B-52D6-E76E-052E-6BB27DF84E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7C3DDD-9D88-F45D-B845-54A2D37C6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1CF66-433B-ED6E-2E2E-B9808A65E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3381A-78D9-4866-8BC2-DA45C3D73D6E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F1489-4949-CD01-D49E-F55804254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A66FE-CB05-974A-9A5F-321B876F2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875D-F66F-462D-935E-0C0927BB0BE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5522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926C9-97C4-ED36-A0DA-875E30EF1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9948A-2994-A3F6-89D0-AB7C901F2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059F0-DCFC-10C4-A02A-D04EE638A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3381A-78D9-4866-8BC2-DA45C3D73D6E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FC61E-751A-64E8-9E52-231997989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61169-66DC-2A16-5679-3FA9DEC5A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875D-F66F-462D-935E-0C0927BB0BE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2159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E84D0-546A-1049-D747-4B80653DD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39880-E4A4-84F7-D02A-9EF742BAF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A5296-CE3C-A0A7-A1E5-1A878305E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3381A-78D9-4866-8BC2-DA45C3D73D6E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4DB19-B353-E05A-CD89-3F4A55608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42351-A8BD-C0D7-4A89-75723E0C9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875D-F66F-462D-935E-0C0927BB0BE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5148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A83E7-0D71-2897-7B2A-6D53E9EEE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3AF1B-72C2-ADB7-43DA-2B13FA9FA4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527304-E8D8-AF81-9561-5E92525AC4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E0EA4A-59C3-2850-AD16-9776E0F09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3381A-78D9-4866-8BC2-DA45C3D73D6E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BECBC2-5645-7D46-3E58-4712FE08A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7B0852-EF91-B8A2-74DA-947800D37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875D-F66F-462D-935E-0C0927BB0BE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0703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0BD9F-1F38-A61B-10EB-DC211E00E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A75FFF-BA62-A36E-80B2-C42E2231C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A1198-4A8F-0C44-D208-498226612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ECF805-BA06-6E62-BBE8-4B9F4FF7ED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CC0FB1-2034-7DDF-510D-87CE75B6F8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46CBC3-C6E0-2ACD-A114-6B83D07DA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3381A-78D9-4866-8BC2-DA45C3D73D6E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9A26A1-C9D6-9593-0395-38F7DB42D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0DDBEC-B009-73AA-0D4E-239A57D53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875D-F66F-462D-935E-0C0927BB0BE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6734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B13FF-B124-E0FA-13B6-730A740FD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9F18BC-8915-5875-CE4C-1B3BC0C3A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3381A-78D9-4866-8BC2-DA45C3D73D6E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45B3AF-E17C-56D2-7A34-4D35DDE21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2023BA-AF79-2030-A64D-B7915C665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875D-F66F-462D-935E-0C0927BB0BE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2249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CEDE59-58AC-1EAC-2639-92564C802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3381A-78D9-4866-8BC2-DA45C3D73D6E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AEA94B-E654-B24C-89F6-8BDDAF60C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0655E7-A7F4-DB2A-891A-2A8C9953F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875D-F66F-462D-935E-0C0927BB0BE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7985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AFFC3-4838-2C32-CFD9-2A182F78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D5FE0-7794-75C5-5DD0-E06C490B3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C4214-0513-92E3-633B-2EC759486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4EFB4-325A-BE6E-8D3B-D4343FA7E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3381A-78D9-4866-8BC2-DA45C3D73D6E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F81B26-47AD-01C6-DA7E-C9D2D07AE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DB5129-E13E-73F9-8B18-3947526A0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875D-F66F-462D-935E-0C0927BB0BE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4261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67F53-A18A-5BEB-EF6C-AACD7AA36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190869-9D65-2F98-F9EA-7EA2FA24D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8E4E5-5246-38CF-86CA-D44AE95C9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4F5D05-0E9B-95C7-B674-19078E10F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3381A-78D9-4866-8BC2-DA45C3D73D6E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1762E-5D8D-BAF8-2CED-1C8B13D1E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F9A36B-B4BA-3996-9E16-3535681B3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875D-F66F-462D-935E-0C0927BB0BE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819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510C7-62D2-8CD4-A38C-33D48A136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D58873-D903-88CB-ED40-C3052063F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67301-2FB5-DB2A-292C-63F50A896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3381A-78D9-4866-8BC2-DA45C3D73D6E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4C2EC-8B75-5D8F-D607-D13144FED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E4301-4B55-99D7-0E67-38492C633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875D-F66F-462D-935E-0C0927BB0BE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5162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8A85BA-2B69-EACF-A9CF-974B48070B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CA556-F648-B72C-B76B-A6770EA28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D6BB8-DB54-E3CA-D506-E8642720F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3381A-78D9-4866-8BC2-DA45C3D73D6E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E8FC1-4252-FE18-6977-3310B94E6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84CA2-90EA-BB9A-85AA-FBF87821E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875D-F66F-462D-935E-0C0927BB0BE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1020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3AC3CA-A3C5-BFFE-0B6D-8B25ED18F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21837C-74F1-1777-2158-C84745A6C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0768A-FBB7-9C8D-C168-DEC5890805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3381A-78D9-4866-8BC2-DA45C3D73D6E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F2396-3DD7-8236-F236-FB7A7C248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66133-5572-A205-E344-F45C145873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B875D-F66F-462D-935E-0C0927BB0BE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5827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B4F6DC-4043-13DD-9436-5F71C8714A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762"/>
          <a:stretch/>
        </p:blipFill>
        <p:spPr>
          <a:xfrm>
            <a:off x="2025166" y="484053"/>
            <a:ext cx="3777758" cy="27012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29FEE4-DDFF-68B1-D235-E2EB119BFC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762"/>
          <a:stretch/>
        </p:blipFill>
        <p:spPr>
          <a:xfrm>
            <a:off x="6389077" y="484051"/>
            <a:ext cx="3777759" cy="27012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E6C335-AA11-9D17-4592-EDCF0B29DB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0762"/>
          <a:stretch/>
        </p:blipFill>
        <p:spPr>
          <a:xfrm>
            <a:off x="2025166" y="3672728"/>
            <a:ext cx="3777758" cy="27012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0BAAB9-6F0D-0970-394B-ED46D1CC2C0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0623"/>
          <a:stretch/>
        </p:blipFill>
        <p:spPr>
          <a:xfrm>
            <a:off x="6422383" y="3672729"/>
            <a:ext cx="3711146" cy="26577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3D60BE-39C2-C141-187E-2CAF310F820B}"/>
              </a:ext>
            </a:extLst>
          </p:cNvPr>
          <p:cNvSpPr txBox="1"/>
          <p:nvPr/>
        </p:nvSpPr>
        <p:spPr>
          <a:xfrm>
            <a:off x="3042139" y="3152557"/>
            <a:ext cx="618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alive</a:t>
            </a:r>
            <a:endParaRPr lang="it-I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155BA5-725E-CD75-E1D7-23250919CA4F}"/>
              </a:ext>
            </a:extLst>
          </p:cNvPr>
          <p:cNvSpPr txBox="1"/>
          <p:nvPr/>
        </p:nvSpPr>
        <p:spPr>
          <a:xfrm>
            <a:off x="4525108" y="3151446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dead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1A38A1-89AB-ED89-7AC6-06FAB7B36F64}"/>
              </a:ext>
            </a:extLst>
          </p:cNvPr>
          <p:cNvSpPr txBox="1"/>
          <p:nvPr/>
        </p:nvSpPr>
        <p:spPr>
          <a:xfrm>
            <a:off x="7420708" y="3152557"/>
            <a:ext cx="618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alive</a:t>
            </a:r>
            <a:endParaRPr lang="it-IT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8B3DC0-4A2B-C81D-F8FA-07C875C77D7F}"/>
              </a:ext>
            </a:extLst>
          </p:cNvPr>
          <p:cNvSpPr txBox="1"/>
          <p:nvPr/>
        </p:nvSpPr>
        <p:spPr>
          <a:xfrm>
            <a:off x="8903677" y="3151446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dead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931CB3-F28C-E734-0A4D-A2FD5068A772}"/>
              </a:ext>
            </a:extLst>
          </p:cNvPr>
          <p:cNvSpPr txBox="1"/>
          <p:nvPr/>
        </p:nvSpPr>
        <p:spPr>
          <a:xfrm>
            <a:off x="3094893" y="6330463"/>
            <a:ext cx="618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alive</a:t>
            </a:r>
            <a:endParaRPr lang="it-IT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867547-B750-6809-1B86-17F982FA557D}"/>
              </a:ext>
            </a:extLst>
          </p:cNvPr>
          <p:cNvSpPr txBox="1"/>
          <p:nvPr/>
        </p:nvSpPr>
        <p:spPr>
          <a:xfrm>
            <a:off x="4577862" y="6329352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dead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7410E9-1413-A5CB-E47B-A633AFD9576B}"/>
              </a:ext>
            </a:extLst>
          </p:cNvPr>
          <p:cNvSpPr txBox="1"/>
          <p:nvPr/>
        </p:nvSpPr>
        <p:spPr>
          <a:xfrm>
            <a:off x="7420708" y="6296637"/>
            <a:ext cx="618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alive</a:t>
            </a:r>
            <a:endParaRPr lang="it-IT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5AFCA6-2B1F-EA20-07C6-55489F0649A9}"/>
              </a:ext>
            </a:extLst>
          </p:cNvPr>
          <p:cNvSpPr txBox="1"/>
          <p:nvPr/>
        </p:nvSpPr>
        <p:spPr>
          <a:xfrm>
            <a:off x="8903677" y="6295526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dead</a:t>
            </a:r>
          </a:p>
        </p:txBody>
      </p:sp>
    </p:spTree>
    <p:extLst>
      <p:ext uri="{BB962C8B-B14F-4D97-AF65-F5344CB8AC3E}">
        <p14:creationId xmlns:p14="http://schemas.microsoft.com/office/powerpoint/2010/main" val="2158945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Evangelista</dc:creator>
  <cp:lastModifiedBy>Laura Evangelista</cp:lastModifiedBy>
  <cp:revision>2</cp:revision>
  <dcterms:created xsi:type="dcterms:W3CDTF">2023-07-31T19:10:40Z</dcterms:created>
  <dcterms:modified xsi:type="dcterms:W3CDTF">2023-08-03T06:45:08Z</dcterms:modified>
</cp:coreProperties>
</file>