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0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F30D6-3400-FBA8-E02B-BD66D517E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A4DCA5-E967-22FC-A19B-C0DB02F100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2502A-9D07-0126-4ED8-C95978EF9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0823-913C-40F4-813B-A6975B0851C1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BF3EB-0251-E640-CD78-FB9E55DB3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5C33F-F43A-1327-8DE2-36A7A82C4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932B-C1E7-46AC-841F-BF52E58FC2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1140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3FBBD-3334-ACA7-D525-5A417A841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3B573-2543-4C25-8497-1565D6568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EC685-E33B-77AA-89DF-011DFF166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0823-913C-40F4-813B-A6975B0851C1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D1AAC-4459-A9FB-D942-25B0B50B1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E6EF70-2E74-57F0-1923-F6B9DE8FF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932B-C1E7-46AC-841F-BF52E58FC2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9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17719-5E30-36C7-43F4-BFFD17CB6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98AC4-7406-60E2-3BF0-362C86A74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70C81-3A14-5023-701B-AC2BB0937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0823-913C-40F4-813B-A6975B0851C1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3638B-51C3-E103-A49D-040A6A2B5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7C831-192D-F7AC-2638-E6E2145BF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932B-C1E7-46AC-841F-BF52E58FC2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7463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5D60A-366C-010F-036C-651F8168B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95232-410B-9F5A-A711-4A75F9D6C2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4C517C-636B-B663-03AD-AFA2AAA54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26955-4AF4-A246-6483-D6CED9BAD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0823-913C-40F4-813B-A6975B0851C1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1532CD-A892-8801-725B-750CD58E3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ABC0EE-50FA-EC64-526F-5FDFFCAD0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932B-C1E7-46AC-841F-BF52E58FC2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546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A9A2B-E3C8-D61C-3F38-54EC2CDCB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BD841-B012-9BE5-F14F-C3A1B1BBA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B85EEA-B25B-2B34-4E92-F4A7BDAD7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48AB13-A6CF-242B-BE9B-9FDE47FE9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DD5A4D-A499-98AE-1A55-8971514822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AFCB88-ED5D-C409-7B32-A55A80104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0823-913C-40F4-813B-A6975B0851C1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48E27-A55C-AF69-FCA5-19457DBEB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C5AE63-C1DC-1757-DA12-B81B9239A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932B-C1E7-46AC-841F-BF52E58FC2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0308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16B36-7181-1C8F-60D6-024FB18E7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CDF3CA-1AB6-2D8A-C33F-DD06891CF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0823-913C-40F4-813B-A6975B0851C1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573346-2AEF-FE76-A010-FD1B5F906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48DB2C-A961-E341-CB0F-5A6E28B01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932B-C1E7-46AC-841F-BF52E58FC2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0002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8CF7EF-7507-9116-6DBD-B9E1DE79D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0823-913C-40F4-813B-A6975B0851C1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CED483-5074-B7A0-7FEA-3D186ACEF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C6E43-0946-2C0F-0F7A-76D188061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932B-C1E7-46AC-841F-BF52E58FC2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7098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9B496-5C98-AE95-A831-C8356F028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0284A-B16F-2BA0-C007-1CC562A57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C3085-C5D7-E750-4FD4-5ED0EBBB6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1A56D4-F48E-5EAA-EB49-35FFF902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0823-913C-40F4-813B-A6975B0851C1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0E334-E9D1-A9C0-0B47-2DC5AC1FA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E2E53-5337-E88A-D71C-01DB77D8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932B-C1E7-46AC-841F-BF52E58FC2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3372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7AB93-3E78-86BA-F06A-01B574E46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6263B0-D736-0CF3-1A71-4129617D82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66823-B9B8-4089-4FED-45085CDB7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91B6F3-0175-E9EC-4386-A8707087C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0823-913C-40F4-813B-A6975B0851C1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AAF651-177B-4479-E68F-9B44DA8C4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6730B-80CA-56E1-AF35-32DAB4DCA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932B-C1E7-46AC-841F-BF52E58FC2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402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21574-C0B1-BDE9-ECE2-92627975F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CFBEF8-1881-915F-9220-8A9606AAF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804EB-91A4-2953-4373-E829E211C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0823-913C-40F4-813B-A6975B0851C1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A2367-AB8D-AF04-21DB-47299363D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297DC-0B9C-B11E-27C3-3F81AF516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932B-C1E7-46AC-841F-BF52E58FC2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0640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A209BA-FC4D-4A89-F504-A8BC797C7C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FAC5CF-0C18-7192-E7E0-194D331E44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8229C-7BB4-67C8-0350-E6245B3DE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0823-913C-40F4-813B-A6975B0851C1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2E653-43CC-E773-9EE2-8AED608BD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402E2-16CC-AB19-1E33-EA2230CC2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932B-C1E7-46AC-841F-BF52E58FC2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9791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0AD297-12F1-1D35-97C4-7E54E91E4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0487E-D959-4EFD-3F5A-F3013212D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A26FB-7293-0921-C0A3-2612A821F4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D0823-913C-40F4-813B-A6975B0851C1}" type="datetimeFigureOut">
              <a:rPr lang="it-IT" smtClean="0"/>
              <a:t>03/08/2023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3AE09-C47A-B385-3D2C-FDDA28B39E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ED14C-FFA9-CE45-9875-E6198B1D4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3932B-C1E7-46AC-841F-BF52E58FC2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504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8E993700-29D7-FE93-93F9-F4558129C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77" y="2293651"/>
            <a:ext cx="3755140" cy="3008888"/>
          </a:xfrm>
          <a:prstGeom prst="rect">
            <a:avLst/>
          </a:prstGeom>
        </p:spPr>
      </p:pic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42CE65BC-9FFA-825F-B61C-DC39F65E4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660" y="2293651"/>
            <a:ext cx="3755139" cy="3008887"/>
          </a:xfrm>
          <a:prstGeom prst="rect">
            <a:avLst/>
          </a:prstGeom>
        </p:spPr>
      </p:pic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FAA46573-6833-1C94-376F-486918763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0353" y="2293651"/>
            <a:ext cx="3755140" cy="300888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E5E06B5-1D10-A239-7C11-D69B3113F9CA}"/>
              </a:ext>
            </a:extLst>
          </p:cNvPr>
          <p:cNvSpPr txBox="1">
            <a:spLocks/>
          </p:cNvSpPr>
          <p:nvPr/>
        </p:nvSpPr>
        <p:spPr>
          <a:xfrm>
            <a:off x="838200" y="1453662"/>
            <a:ext cx="10515600" cy="679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dirty="0" err="1"/>
              <a:t>Comparison</a:t>
            </a:r>
            <a:r>
              <a:rPr lang="it-IT" sz="3600" dirty="0"/>
              <a:t> </a:t>
            </a:r>
            <a:r>
              <a:rPr lang="it-IT" sz="3600" dirty="0" err="1"/>
              <a:t>among</a:t>
            </a:r>
            <a:r>
              <a:rPr lang="it-IT" sz="3600" dirty="0"/>
              <a:t> SLR </a:t>
            </a:r>
            <a:r>
              <a:rPr lang="it-IT" sz="3600" dirty="0" err="1"/>
              <a:t>variability</a:t>
            </a:r>
            <a:r>
              <a:rPr lang="it-IT" sz="3600" dirty="0"/>
              <a:t> and clinical </a:t>
            </a:r>
            <a:r>
              <a:rPr lang="it-IT" sz="3600" dirty="0" err="1"/>
              <a:t>response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20637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Evangelista</dc:creator>
  <cp:lastModifiedBy>Laura Evangelista</cp:lastModifiedBy>
  <cp:revision>1</cp:revision>
  <dcterms:created xsi:type="dcterms:W3CDTF">2023-08-03T06:54:53Z</dcterms:created>
  <dcterms:modified xsi:type="dcterms:W3CDTF">2023-08-03T06:55:02Z</dcterms:modified>
</cp:coreProperties>
</file>