
<file path=[Content_Types].xml><?xml version="1.0" encoding="utf-8"?>
<Types xmlns="http://schemas.openxmlformats.org/package/2006/content-types">
  <Default Extension="jpeg" ContentType="image/jpeg"/>
  <Default Extension="mov" ContentType="video/quicktime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554"/>
    <p:restoredTop sz="93972" autoAdjust="0"/>
  </p:normalViewPr>
  <p:slideViewPr>
    <p:cSldViewPr snapToGrid="0">
      <p:cViewPr varScale="1">
        <p:scale>
          <a:sx n="55" d="100"/>
          <a:sy n="55" d="100"/>
        </p:scale>
        <p:origin x="216" y="14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3CD80E-CF16-4F6C-2094-2A92BA983C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35069B-B8D4-3F3F-EE66-902093D004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id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7F1BFC-6BB8-59ED-5615-5AC5E9144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4352F-50AB-465A-9C25-135666A50563}" type="datetimeFigureOut">
              <a:rPr lang="id-ID" smtClean="0"/>
              <a:t>16/09/23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B1C238-E5FD-E4DB-2E53-98E8EF98FD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16B545-C40E-59DD-2987-B3A75FFE2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1AA43-6035-4497-8D5C-013EEB8C011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33276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9CB7C9-7E78-4AD8-9C55-01A976C77D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C777AB7-865B-F1EE-5B53-606774CF17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095E72-8121-C684-4E55-369BC8F093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4352F-50AB-465A-9C25-135666A50563}" type="datetimeFigureOut">
              <a:rPr lang="id-ID" smtClean="0"/>
              <a:t>16/09/23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100723-7602-EC11-EA32-4A9F5FD3DF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25FC0B-17D7-26C2-1775-7718B978F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1AA43-6035-4497-8D5C-013EEB8C011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018446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1F2DC96-DA87-6831-C375-7FE8BCC026B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A1E9CA-7C7A-CD94-229A-EAA8BD011F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0D5406-1AE3-45AC-1B5D-B571EA07F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4352F-50AB-465A-9C25-135666A50563}" type="datetimeFigureOut">
              <a:rPr lang="id-ID" smtClean="0"/>
              <a:t>16/09/23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8D639D-7043-C399-4AF3-CD6EC6E604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2F9785-709F-0279-2AD0-A4BA20BD70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1AA43-6035-4497-8D5C-013EEB8C011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007712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973F7C-5A29-E563-BA13-78D1B45A0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BAD0E0-B7D3-C8C2-C15A-3187E758C8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D7C690-3B6C-7653-1DCB-0CA75F8715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4352F-50AB-465A-9C25-135666A50563}" type="datetimeFigureOut">
              <a:rPr lang="id-ID" smtClean="0"/>
              <a:t>16/09/23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8D5E31-069F-F6A8-5884-7B9A996B37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C9DCD3-353B-55E7-4367-5BBFBA99A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1AA43-6035-4497-8D5C-013EEB8C011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0889776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830955-234C-894F-8076-C5A09DF29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BF2B9E-B367-5AD9-7D3E-A527639F5C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ED9A96-1E33-151E-DDC6-23C95AFA78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4352F-50AB-465A-9C25-135666A50563}" type="datetimeFigureOut">
              <a:rPr lang="id-ID" smtClean="0"/>
              <a:t>16/09/23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95277A-76F8-E007-6861-B999B399D7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4A6997-FD4C-1C17-08E0-DC40734CB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1AA43-6035-4497-8D5C-013EEB8C011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858531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D06D47-74D6-EBFA-13DC-8D527CFCF3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F3B94B-2BE9-9AA8-5D6C-02EC833DFE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88E3FC2-4D7E-A4FE-739B-51BEE5D17B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DA2DA6-3D4A-84E3-B773-76B60CCB1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4352F-50AB-465A-9C25-135666A50563}" type="datetimeFigureOut">
              <a:rPr lang="id-ID" smtClean="0"/>
              <a:t>16/09/23</a:t>
            </a:fld>
            <a:endParaRPr lang="id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A8A265-D305-B8C9-7EBD-CDD485F3D3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7EC91C-9DD9-F9B4-E398-5E8349859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1AA43-6035-4497-8D5C-013EEB8C011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970727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61960-C128-8470-9202-AE431406B5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1E1F97-AA46-5781-323E-5BB969F034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4390BF-372D-68BD-DC86-100D4E9533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AC04737-2467-E2C4-5D5C-C18AE93E08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48936F7-F7B3-1E6E-DDE2-2FBA13B582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2E14ACA-C8A0-DDE8-C37F-FB233557A1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4352F-50AB-465A-9C25-135666A50563}" type="datetimeFigureOut">
              <a:rPr lang="id-ID" smtClean="0"/>
              <a:t>16/09/23</a:t>
            </a:fld>
            <a:endParaRPr lang="id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A8672AE-9DDC-2B4E-814C-0B1CD47175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7A31FFD-82F5-FE46-5BD8-7E0013CB9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1AA43-6035-4497-8D5C-013EEB8C011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462360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D74763-DD93-D2A8-3473-B10A4A4408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37553D3-989F-6049-4802-C3A00CC54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4352F-50AB-465A-9C25-135666A50563}" type="datetimeFigureOut">
              <a:rPr lang="id-ID" smtClean="0"/>
              <a:t>16/09/23</a:t>
            </a:fld>
            <a:endParaRPr lang="id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2DA9DF-D3D4-AA80-AE84-F36BC3645A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22685F-DA37-D807-8150-63481DCC7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1AA43-6035-4497-8D5C-013EEB8C011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3067142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B869113-016F-34B4-D290-769D5B89B3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4352F-50AB-465A-9C25-135666A50563}" type="datetimeFigureOut">
              <a:rPr lang="id-ID" smtClean="0"/>
              <a:t>16/09/23</a:t>
            </a:fld>
            <a:endParaRPr lang="id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9ABD58-AFFB-5D0E-13AD-B65FD655BD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225F70-96EF-6C95-9E5D-C897FEF99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1AA43-6035-4497-8D5C-013EEB8C011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531150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99E493-75E8-8EE0-8D80-0167689866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247419-B2EC-F90D-D01A-03D1805EFF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3FE52A-2594-C631-B763-F7D63CF766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1A5D3C-675E-87BB-4637-426A18110D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4352F-50AB-465A-9C25-135666A50563}" type="datetimeFigureOut">
              <a:rPr lang="id-ID" smtClean="0"/>
              <a:t>16/09/23</a:t>
            </a:fld>
            <a:endParaRPr lang="id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6631AC-9CCE-9030-7D74-2CBD6813D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A7FC4A-0AAB-9978-F4A9-F2B3E6B95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1AA43-6035-4497-8D5C-013EEB8C011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61846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85C24-F23B-FAE0-7B95-4C68C7029F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6AC2313-72DA-31E7-5FD2-F869C7E54A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D7AF07-12D2-5E0C-6AEB-5AFF51EC2F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1E15D8-7DA0-C856-A93B-A4FD29345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4352F-50AB-465A-9C25-135666A50563}" type="datetimeFigureOut">
              <a:rPr lang="id-ID" smtClean="0"/>
              <a:t>16/09/23</a:t>
            </a:fld>
            <a:endParaRPr lang="id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ABAB7F-34D3-4DC4-C591-50AD7FDD3A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1426EE-AC30-2534-95A6-02E299B1CD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1AA43-6035-4497-8D5C-013EEB8C011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002334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18322B9-016A-B127-A609-1663E5EFB1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AAF014-03A3-9622-7C0E-1711FB153E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F03643-A6C3-D4F2-4589-B0AA6F7116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B4352F-50AB-465A-9C25-135666A50563}" type="datetimeFigureOut">
              <a:rPr lang="id-ID" smtClean="0"/>
              <a:t>16/09/23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AC7087-26B6-1A48-A437-16F7C19DC1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240664-73F4-1F54-9340-15C7F665ED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B1AA43-6035-4497-8D5C-013EEB8C011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28569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media" Target="../media/media2.mp4"/><Relationship Id="rId7" Type="http://schemas.openxmlformats.org/officeDocument/2006/relationships/image" Target="../media/image2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p4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ov"/><Relationship Id="rId1" Type="http://schemas.microsoft.com/office/2007/relationships/media" Target="../media/media3.mov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17B15E4-0D2F-569A-900E-A346D9D91BEB}"/>
              </a:ext>
            </a:extLst>
          </p:cNvPr>
          <p:cNvSpPr txBox="1"/>
          <p:nvPr/>
        </p:nvSpPr>
        <p:spPr>
          <a:xfrm>
            <a:off x="-1" y="6083651"/>
            <a:ext cx="12192000" cy="670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tabLst>
                <a:tab pos="3894455" algn="l"/>
              </a:tabLst>
            </a:pPr>
            <a:r>
              <a:rPr lang="id-ID" sz="1800" b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Supplementary</a:t>
            </a:r>
            <a:r>
              <a:rPr lang="id-ID" sz="1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1800" b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movie</a:t>
            </a:r>
            <a:r>
              <a:rPr lang="id-ID" sz="1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S1.</a:t>
            </a:r>
            <a:r>
              <a:rPr lang="en-US" sz="1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A)</a:t>
            </a:r>
            <a:r>
              <a:rPr lang="id-ID" sz="1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Parasternal long-axis view of bedside echocardiography revealed the suspected intimal flap (red arrow) and pericardial effusion (red asterisk)</a:t>
            </a:r>
            <a:r>
              <a:rPr lang="id-ID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B)</a:t>
            </a:r>
            <a:r>
              <a:rPr lang="en-U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Color doppler imaging showed severe aortic regurgitation. </a:t>
            </a:r>
            <a:endParaRPr lang="id-ID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_184649508168080">
            <a:hlinkClick r:id="" action="ppaction://media"/>
            <a:extLst>
              <a:ext uri="{FF2B5EF4-FFF2-40B4-BE49-F238E27FC236}">
                <a16:creationId xmlns:a16="http://schemas.microsoft.com/office/drawing/2014/main" id="{0A47E4EE-7F6D-8FAB-E596-A77AD7B41985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6"/>
          <a:srcRect l="23394" r="27410"/>
          <a:stretch/>
        </p:blipFill>
        <p:spPr>
          <a:xfrm>
            <a:off x="623454" y="0"/>
            <a:ext cx="5237019" cy="5987778"/>
          </a:xfrm>
        </p:spPr>
      </p:pic>
      <p:pic>
        <p:nvPicPr>
          <p:cNvPr id="5" name="image_184710706313190">
            <a:hlinkClick r:id="" action="ppaction://media"/>
            <a:extLst>
              <a:ext uri="{FF2B5EF4-FFF2-40B4-BE49-F238E27FC236}">
                <a16:creationId xmlns:a16="http://schemas.microsoft.com/office/drawing/2014/main" id="{42601728-4022-F878-4715-65EA2CA07963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7"/>
          <a:srcRect l="21903" r="24084"/>
          <a:stretch/>
        </p:blipFill>
        <p:spPr>
          <a:xfrm>
            <a:off x="5892323" y="0"/>
            <a:ext cx="5759350" cy="5998169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48EA028B-D3C9-DD08-4B52-9B8F2E34CCDD}"/>
              </a:ext>
            </a:extLst>
          </p:cNvPr>
          <p:cNvCxnSpPr>
            <a:cxnSpLocks/>
          </p:cNvCxnSpPr>
          <p:nvPr/>
        </p:nvCxnSpPr>
        <p:spPr>
          <a:xfrm flipH="1">
            <a:off x="4229100" y="2421082"/>
            <a:ext cx="197427" cy="311727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CFC3A667-05A3-DA7D-7750-282941FC187C}"/>
              </a:ext>
            </a:extLst>
          </p:cNvPr>
          <p:cNvSpPr txBox="1"/>
          <p:nvPr/>
        </p:nvSpPr>
        <p:spPr>
          <a:xfrm>
            <a:off x="1880755" y="3574473"/>
            <a:ext cx="2597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*</a:t>
            </a:r>
            <a:endParaRPr lang="id-ID" b="1" dirty="0">
              <a:solidFill>
                <a:srgbClr val="FF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236C86B-F9D4-8DD2-4588-457A44E56C8C}"/>
              </a:ext>
            </a:extLst>
          </p:cNvPr>
          <p:cNvSpPr txBox="1"/>
          <p:nvPr/>
        </p:nvSpPr>
        <p:spPr>
          <a:xfrm>
            <a:off x="737755" y="103909"/>
            <a:ext cx="4883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FF00"/>
                </a:solidFill>
              </a:rPr>
              <a:t>A</a:t>
            </a:r>
            <a:endParaRPr lang="id-ID" sz="2400" b="1" dirty="0">
              <a:solidFill>
                <a:srgbClr val="FFFF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FE21914-1ACD-1CB0-41E9-A270FC90305C}"/>
              </a:ext>
            </a:extLst>
          </p:cNvPr>
          <p:cNvSpPr txBox="1"/>
          <p:nvPr/>
        </p:nvSpPr>
        <p:spPr>
          <a:xfrm>
            <a:off x="6012871" y="103909"/>
            <a:ext cx="4883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FF00"/>
                </a:solidFill>
              </a:rPr>
              <a:t>B</a:t>
            </a:r>
            <a:endParaRPr lang="id-ID" sz="2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981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98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9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repeatCount="indefinite" fill="remove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6" repeatCount="indefinite" fill="remove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BD2B738-F013-E2E6-6806-B5AE4C35B846}"/>
              </a:ext>
            </a:extLst>
          </p:cNvPr>
          <p:cNvSpPr txBox="1"/>
          <p:nvPr/>
        </p:nvSpPr>
        <p:spPr>
          <a:xfrm>
            <a:off x="0" y="6064137"/>
            <a:ext cx="12192000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tabLst>
                <a:tab pos="3894455" algn="l"/>
              </a:tabLst>
            </a:pPr>
            <a:r>
              <a:rPr lang="id-ID" sz="1800" b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Supplementary</a:t>
            </a:r>
            <a:r>
              <a:rPr lang="id-ID" sz="1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1800" b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movie</a:t>
            </a:r>
            <a:r>
              <a:rPr lang="id-ID" sz="1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S</a:t>
            </a:r>
            <a:r>
              <a:rPr lang="en-US" sz="1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id-ID" sz="1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id-ID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Cardiac</a:t>
            </a:r>
            <a:r>
              <a:rPr lang="id-ID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CT </a:t>
            </a:r>
            <a:r>
              <a:rPr lang="id-ID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revealed</a:t>
            </a:r>
            <a:r>
              <a:rPr lang="id-ID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ascending</a:t>
            </a:r>
            <a:r>
              <a:rPr lang="id-ID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aortic</a:t>
            </a:r>
            <a:r>
              <a:rPr lang="id-ID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aneurysm</a:t>
            </a:r>
            <a:r>
              <a:rPr lang="id-ID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d-ID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no</a:t>
            </a:r>
            <a:r>
              <a:rPr lang="id-ID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presence</a:t>
            </a:r>
            <a:r>
              <a:rPr lang="id-ID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dirty="0" err="1"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id-ID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dirty="0" err="1">
                <a:ea typeface="Calibri" panose="020F0502020204030204" pitchFamily="34" charset="0"/>
                <a:cs typeface="Times New Roman" panose="02020603050405020304" pitchFamily="18" charset="0"/>
              </a:rPr>
              <a:t>false</a:t>
            </a:r>
            <a:r>
              <a:rPr lang="id-ID" dirty="0">
                <a:ea typeface="Calibri" panose="020F0502020204030204" pitchFamily="34" charset="0"/>
                <a:cs typeface="Times New Roman" panose="02020603050405020304" pitchFamily="18" charset="0"/>
              </a:rPr>
              <a:t> lumen </a:t>
            </a:r>
            <a:r>
              <a:rPr lang="en-US" sz="1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id-ID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CT scan Ny. Zubaidah">
            <a:hlinkClick r:id="" action="ppaction://media"/>
            <a:extLst>
              <a:ext uri="{FF2B5EF4-FFF2-40B4-BE49-F238E27FC236}">
                <a16:creationId xmlns:a16="http://schemas.microsoft.com/office/drawing/2014/main" id="{D33601D7-C2C0-F011-54A5-5F5D2DC5B5E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836128" y="3175"/>
            <a:ext cx="6519743" cy="6060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807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61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59</Words>
  <Application>Microsoft Macintosh PowerPoint</Application>
  <PresentationFormat>Widescreen</PresentationFormat>
  <Paragraphs>5</Paragraphs>
  <Slides>2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ekapbm</dc:creator>
  <cp:lastModifiedBy>Microsoft Office User</cp:lastModifiedBy>
  <cp:revision>17</cp:revision>
  <dcterms:created xsi:type="dcterms:W3CDTF">2022-08-17T23:00:31Z</dcterms:created>
  <dcterms:modified xsi:type="dcterms:W3CDTF">2023-09-16T09:02:12Z</dcterms:modified>
</cp:coreProperties>
</file>