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Łaszkiewicz" userId="9e9ad0fd-46cf-43ab-a007-e1fddb5a43f4" providerId="ADAL" clId="{FD5141C0-FEEA-474A-874C-1FF92C049083}"/>
    <pc:docChg chg="undo custSel delSld modSld">
      <pc:chgData name="Agnieszka Łaszkiewicz" userId="9e9ad0fd-46cf-43ab-a007-e1fddb5a43f4" providerId="ADAL" clId="{FD5141C0-FEEA-474A-874C-1FF92C049083}" dt="2023-10-07T15:13:51.257" v="1807" actId="20577"/>
      <pc:docMkLst>
        <pc:docMk/>
      </pc:docMkLst>
      <pc:sldChg chg="addSp delSp modSp mod">
        <pc:chgData name="Agnieszka Łaszkiewicz" userId="9e9ad0fd-46cf-43ab-a007-e1fddb5a43f4" providerId="ADAL" clId="{FD5141C0-FEEA-474A-874C-1FF92C049083}" dt="2023-10-07T15:13:51.257" v="1807" actId="20577"/>
        <pc:sldMkLst>
          <pc:docMk/>
          <pc:sldMk cId="2867428870" sldId="268"/>
        </pc:sldMkLst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2" creationId="{C4715A28-ADF6-116E-86CE-0E7E5D950C85}"/>
          </ac:spMkLst>
        </pc:spChg>
        <pc:spChg chg="mod">
          <ac:chgData name="Agnieszka Łaszkiewicz" userId="9e9ad0fd-46cf-43ab-a007-e1fddb5a43f4" providerId="ADAL" clId="{FD5141C0-FEEA-474A-874C-1FF92C049083}" dt="2023-09-26T11:42:15.663" v="1539" actId="1035"/>
          <ac:spMkLst>
            <pc:docMk/>
            <pc:sldMk cId="2867428870" sldId="268"/>
            <ac:spMk id="3" creationId="{DA1389EB-3D3E-7B37-C5D3-3D54E972EE90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4" creationId="{B90194D1-15F7-6E87-5F50-0A2B367445B1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6" creationId="{71484B4B-A58D-54E4-B176-00379E35B80E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7" creationId="{A1D64D2F-3943-4627-486C-A6936BAD3559}"/>
          </ac:spMkLst>
        </pc:spChg>
        <pc:spChg chg="add del">
          <ac:chgData name="Agnieszka Łaszkiewicz" userId="9e9ad0fd-46cf-43ab-a007-e1fddb5a43f4" providerId="ADAL" clId="{FD5141C0-FEEA-474A-874C-1FF92C049083}" dt="2023-09-25T10:02:18.559" v="335" actId="22"/>
          <ac:spMkLst>
            <pc:docMk/>
            <pc:sldMk cId="2867428870" sldId="268"/>
            <ac:spMk id="8" creationId="{DBDCBAE4-A3D7-8C94-DBC2-801BF887AC80}"/>
          </ac:spMkLst>
        </pc:spChg>
        <pc:spChg chg="add del mod">
          <ac:chgData name="Agnieszka Łaszkiewicz" userId="9e9ad0fd-46cf-43ab-a007-e1fddb5a43f4" providerId="ADAL" clId="{FD5141C0-FEEA-474A-874C-1FF92C049083}" dt="2023-09-26T11:35:18.731" v="1069" actId="478"/>
          <ac:spMkLst>
            <pc:docMk/>
            <pc:sldMk cId="2867428870" sldId="268"/>
            <ac:spMk id="8" creationId="{E4E00E7D-5DA8-6F09-06A0-0E0A65B06250}"/>
          </ac:spMkLst>
        </pc:spChg>
        <pc:spChg chg="add mod">
          <ac:chgData name="Agnieszka Łaszkiewicz" userId="9e9ad0fd-46cf-43ab-a007-e1fddb5a43f4" providerId="ADAL" clId="{FD5141C0-FEEA-474A-874C-1FF92C049083}" dt="2023-09-26T12:53:08.823" v="1788" actId="20577"/>
          <ac:spMkLst>
            <pc:docMk/>
            <pc:sldMk cId="2867428870" sldId="268"/>
            <ac:spMk id="9" creationId="{067074B9-BE5A-C756-FC34-A2527A1AE0A9}"/>
          </ac:spMkLst>
        </pc:spChg>
        <pc:spChg chg="del mod">
          <ac:chgData name="Agnieszka Łaszkiewicz" userId="9e9ad0fd-46cf-43ab-a007-e1fddb5a43f4" providerId="ADAL" clId="{FD5141C0-FEEA-474A-874C-1FF92C049083}" dt="2023-09-25T10:04:10.989" v="424" actId="478"/>
          <ac:spMkLst>
            <pc:docMk/>
            <pc:sldMk cId="2867428870" sldId="268"/>
            <ac:spMk id="9" creationId="{E644F13C-EEA6-3DA4-19A3-AF733B77BFF7}"/>
          </ac:spMkLst>
        </pc:spChg>
        <pc:spChg chg="add del mod">
          <ac:chgData name="Agnieszka Łaszkiewicz" userId="9e9ad0fd-46cf-43ab-a007-e1fddb5a43f4" providerId="ADAL" clId="{FD5141C0-FEEA-474A-874C-1FF92C049083}" dt="2023-09-25T10:02:33.145" v="337" actId="478"/>
          <ac:spMkLst>
            <pc:docMk/>
            <pc:sldMk cId="2867428870" sldId="268"/>
            <ac:spMk id="10" creationId="{23119477-7041-DD84-47DC-52628F6AE400}"/>
          </ac:spMkLst>
        </pc:spChg>
        <pc:spChg chg="add 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11" creationId="{046B584A-425B-47B7-D2D6-3189B803E43D}"/>
          </ac:spMkLst>
        </pc:spChg>
        <pc:spChg chg="del mod">
          <ac:chgData name="Agnieszka Łaszkiewicz" userId="9e9ad0fd-46cf-43ab-a007-e1fddb5a43f4" providerId="ADAL" clId="{FD5141C0-FEEA-474A-874C-1FF92C049083}" dt="2023-09-25T10:03:57.730" v="422" actId="478"/>
          <ac:spMkLst>
            <pc:docMk/>
            <pc:sldMk cId="2867428870" sldId="268"/>
            <ac:spMk id="12" creationId="{27DCEA57-6AD7-BD5C-3D2A-1A795E5FFDAB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14" creationId="{DC31BD6F-9CCF-F45F-B104-708B2AF9E51D}"/>
          </ac:spMkLst>
        </pc:spChg>
        <pc:spChg chg="mod">
          <ac:chgData name="Agnieszka Łaszkiewicz" userId="9e9ad0fd-46cf-43ab-a007-e1fddb5a43f4" providerId="ADAL" clId="{FD5141C0-FEEA-474A-874C-1FF92C049083}" dt="2023-09-26T11:14:47.636" v="728" actId="1035"/>
          <ac:spMkLst>
            <pc:docMk/>
            <pc:sldMk cId="2867428870" sldId="268"/>
            <ac:spMk id="24" creationId="{00000000-0000-0000-0000-000000000000}"/>
          </ac:spMkLst>
        </pc:spChg>
        <pc:spChg chg="mod">
          <ac:chgData name="Agnieszka Łaszkiewicz" userId="9e9ad0fd-46cf-43ab-a007-e1fddb5a43f4" providerId="ADAL" clId="{FD5141C0-FEEA-474A-874C-1FF92C049083}" dt="2023-10-02T20:30:42.515" v="1794" actId="14100"/>
          <ac:spMkLst>
            <pc:docMk/>
            <pc:sldMk cId="2867428870" sldId="268"/>
            <ac:spMk id="25" creationId="{00000000-0000-0000-0000-000000000000}"/>
          </ac:spMkLst>
        </pc:spChg>
        <pc:spChg chg="mod">
          <ac:chgData name="Agnieszka Łaszkiewicz" userId="9e9ad0fd-46cf-43ab-a007-e1fddb5a43f4" providerId="ADAL" clId="{FD5141C0-FEEA-474A-874C-1FF92C049083}" dt="2023-09-26T11:36:42.537" v="1129" actId="1076"/>
          <ac:spMkLst>
            <pc:docMk/>
            <pc:sldMk cId="2867428870" sldId="268"/>
            <ac:spMk id="26" creationId="{00000000-0000-0000-0000-000000000000}"/>
          </ac:spMkLst>
        </pc:spChg>
        <pc:spChg chg="mod">
          <ac:chgData name="Agnieszka Łaszkiewicz" userId="9e9ad0fd-46cf-43ab-a007-e1fddb5a43f4" providerId="ADAL" clId="{FD5141C0-FEEA-474A-874C-1FF92C049083}" dt="2023-09-26T11:14:29.507" v="723" actId="1037"/>
          <ac:spMkLst>
            <pc:docMk/>
            <pc:sldMk cId="2867428870" sldId="268"/>
            <ac:spMk id="27" creationId="{00000000-0000-0000-0000-000000000000}"/>
          </ac:spMkLst>
        </pc:spChg>
        <pc:spChg chg="mod">
          <ac:chgData name="Agnieszka Łaszkiewicz" userId="9e9ad0fd-46cf-43ab-a007-e1fddb5a43f4" providerId="ADAL" clId="{FD5141C0-FEEA-474A-874C-1FF92C049083}" dt="2023-10-07T15:13:51.257" v="1807" actId="20577"/>
          <ac:spMkLst>
            <pc:docMk/>
            <pc:sldMk cId="2867428870" sldId="268"/>
            <ac:spMk id="28" creationId="{00000000-0000-0000-0000-000000000000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33" creationId="{83625285-F3D6-A630-3A0D-BB88B31E38C0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34" creationId="{59B267E1-51EE-35E0-257E-DB8111196B88}"/>
          </ac:spMkLst>
        </pc:spChg>
        <pc:spChg chg="mod">
          <ac:chgData name="Agnieszka Łaszkiewicz" userId="9e9ad0fd-46cf-43ab-a007-e1fddb5a43f4" providerId="ADAL" clId="{FD5141C0-FEEA-474A-874C-1FF92C049083}" dt="2023-10-02T20:31:02.822" v="1795" actId="20577"/>
          <ac:spMkLst>
            <pc:docMk/>
            <pc:sldMk cId="2867428870" sldId="268"/>
            <ac:spMk id="35" creationId="{46C94B9E-E809-AA97-4AB7-C35480F46962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36" creationId="{1706AA08-92C7-21A5-1A76-0BEF249E5C34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37" creationId="{9ECFB31C-4524-252A-CBC5-F7122B2E8AE5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51" creationId="{A9DF0A25-E137-F4E8-5D53-2158B3D7F2F2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53" creationId="{58480882-3417-7AC5-69B5-B15A6AB24098}"/>
          </ac:spMkLst>
        </pc:spChg>
        <pc:spChg chg="mod">
          <ac:chgData name="Agnieszka Łaszkiewicz" userId="9e9ad0fd-46cf-43ab-a007-e1fddb5a43f4" providerId="ADAL" clId="{FD5141C0-FEEA-474A-874C-1FF92C049083}" dt="2023-09-26T11:40:18.591" v="1227" actId="1035"/>
          <ac:spMkLst>
            <pc:docMk/>
            <pc:sldMk cId="2867428870" sldId="268"/>
            <ac:spMk id="55" creationId="{CA325D26-2C2E-9DE4-B992-3D0AE56746CA}"/>
          </ac:spMkLst>
        </pc:spChg>
        <pc:spChg chg="del mod">
          <ac:chgData name="Agnieszka Łaszkiewicz" userId="9e9ad0fd-46cf-43ab-a007-e1fddb5a43f4" providerId="ADAL" clId="{FD5141C0-FEEA-474A-874C-1FF92C049083}" dt="2023-09-25T10:03:03.322" v="346" actId="478"/>
          <ac:spMkLst>
            <pc:docMk/>
            <pc:sldMk cId="2867428870" sldId="268"/>
            <ac:spMk id="56" creationId="{857C9421-A79A-3DF4-8A96-9D634B5462EF}"/>
          </ac:spMkLst>
        </pc:spChg>
        <pc:picChg chg="add del mod">
          <ac:chgData name="Agnieszka Łaszkiewicz" userId="9e9ad0fd-46cf-43ab-a007-e1fddb5a43f4" providerId="ADAL" clId="{FD5141C0-FEEA-474A-874C-1FF92C049083}" dt="2023-09-26T12:44:35.886" v="1670" actId="478"/>
          <ac:picMkLst>
            <pc:docMk/>
            <pc:sldMk cId="2867428870" sldId="268"/>
            <ac:picMk id="5" creationId="{F8AE2431-AFA3-B050-00CD-FB8CBA80DF26}"/>
          </ac:picMkLst>
        </pc:picChg>
        <pc:picChg chg="add mod">
          <ac:chgData name="Agnieszka Łaszkiewicz" userId="9e9ad0fd-46cf-43ab-a007-e1fddb5a43f4" providerId="ADAL" clId="{FD5141C0-FEEA-474A-874C-1FF92C049083}" dt="2023-09-26T12:45:02.726" v="1683" actId="1038"/>
          <ac:picMkLst>
            <pc:docMk/>
            <pc:sldMk cId="2867428870" sldId="268"/>
            <ac:picMk id="10" creationId="{A29EBC89-D8B9-15EF-6AE4-AB530E35E075}"/>
          </ac:picMkLst>
        </pc:picChg>
        <pc:cxnChg chg="add 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13" creationId="{2F6471BF-02CA-E2AB-3031-CFD0586E2B08}"/>
          </ac:cxnSpMkLst>
        </pc:cxnChg>
        <pc:cxnChg chg="add del 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16" creationId="{AA0B1ED7-4146-29BE-9302-0D01AE6459F0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21" creationId="{2368755E-2062-CC6A-20D8-0ED7F9F898DF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30" creationId="{03BF903D-AD5D-F0AF-6370-C65948E24193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42" creationId="{10971F53-6C95-755E-4441-141ABB67224C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48" creationId="{058EC71F-FA07-BEAB-84E8-D2061C8C0D09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52" creationId="{6F61EDE7-DA52-71E4-4024-970DD85BAD3B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57" creationId="{623268A6-1F1E-7A2F-E444-625004BBC354}"/>
          </ac:cxnSpMkLst>
        </pc:cxnChg>
        <pc:cxnChg chg="mod">
          <ac:chgData name="Agnieszka Łaszkiewicz" userId="9e9ad0fd-46cf-43ab-a007-e1fddb5a43f4" providerId="ADAL" clId="{FD5141C0-FEEA-474A-874C-1FF92C049083}" dt="2023-09-26T11:40:18.591" v="1227" actId="1035"/>
          <ac:cxnSpMkLst>
            <pc:docMk/>
            <pc:sldMk cId="2867428870" sldId="268"/>
            <ac:cxnSpMk id="58" creationId="{58E2F82B-9E35-CC53-AB96-1915F1A6C95E}"/>
          </ac:cxnSpMkLst>
        </pc:cxnChg>
      </pc:sldChg>
      <pc:sldChg chg="del">
        <pc:chgData name="Agnieszka Łaszkiewicz" userId="9e9ad0fd-46cf-43ab-a007-e1fddb5a43f4" providerId="ADAL" clId="{FD5141C0-FEEA-474A-874C-1FF92C049083}" dt="2023-10-02T20:30:01.965" v="1789" actId="47"/>
        <pc:sldMkLst>
          <pc:docMk/>
          <pc:sldMk cId="808818969" sldId="269"/>
        </pc:sldMkLst>
      </pc:sldChg>
      <pc:sldChg chg="del">
        <pc:chgData name="Agnieszka Łaszkiewicz" userId="9e9ad0fd-46cf-43ab-a007-e1fddb5a43f4" providerId="ADAL" clId="{FD5141C0-FEEA-474A-874C-1FF92C049083}" dt="2023-10-02T20:30:03.687" v="1790" actId="47"/>
        <pc:sldMkLst>
          <pc:docMk/>
          <pc:sldMk cId="3242791597" sldId="270"/>
        </pc:sldMkLst>
      </pc:sldChg>
      <pc:sldChg chg="del">
        <pc:chgData name="Agnieszka Łaszkiewicz" userId="9e9ad0fd-46cf-43ab-a007-e1fddb5a43f4" providerId="ADAL" clId="{FD5141C0-FEEA-474A-874C-1FF92C049083}" dt="2023-10-02T20:30:04.912" v="1791" actId="47"/>
        <pc:sldMkLst>
          <pc:docMk/>
          <pc:sldMk cId="1120905658" sldId="271"/>
        </pc:sldMkLst>
      </pc:sldChg>
      <pc:sldMasterChg chg="delSldLayout">
        <pc:chgData name="Agnieszka Łaszkiewicz" userId="9e9ad0fd-46cf-43ab-a007-e1fddb5a43f4" providerId="ADAL" clId="{FD5141C0-FEEA-474A-874C-1FF92C049083}" dt="2023-10-02T20:30:04.912" v="1791" actId="47"/>
        <pc:sldMasterMkLst>
          <pc:docMk/>
          <pc:sldMasterMk cId="690031264" sldId="2147483648"/>
        </pc:sldMasterMkLst>
        <pc:sldLayoutChg chg="del">
          <pc:chgData name="Agnieszka Łaszkiewicz" userId="9e9ad0fd-46cf-43ab-a007-e1fddb5a43f4" providerId="ADAL" clId="{FD5141C0-FEEA-474A-874C-1FF92C049083}" dt="2023-10-02T20:30:04.912" v="1791" actId="47"/>
          <pc:sldLayoutMkLst>
            <pc:docMk/>
            <pc:sldMasterMk cId="690031264" sldId="2147483648"/>
            <pc:sldLayoutMk cId="2266668884" sldId="214748365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97654" y="17956"/>
            <a:ext cx="12094345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pl-PL" sz="2400" b="1" dirty="0">
                <a:solidFill>
                  <a:schemeClr val="bg1"/>
                </a:solidFill>
              </a:rPr>
              <a:t>Case-</a:t>
            </a:r>
            <a:r>
              <a:rPr lang="pl-PL" sz="2400" b="1" dirty="0" err="1">
                <a:solidFill>
                  <a:schemeClr val="bg1"/>
                </a:solidFill>
              </a:rPr>
              <a:t>Inspired</a:t>
            </a:r>
            <a:r>
              <a:rPr lang="pl-PL" sz="2400" b="1" dirty="0">
                <a:solidFill>
                  <a:schemeClr val="bg1"/>
                </a:solidFill>
              </a:rPr>
              <a:t> Exploration of Renin </a:t>
            </a:r>
            <a:r>
              <a:rPr lang="pl-PL" sz="2400" b="1" dirty="0" err="1">
                <a:solidFill>
                  <a:schemeClr val="bg1"/>
                </a:solidFill>
              </a:rPr>
              <a:t>Mutations</a:t>
            </a:r>
            <a:r>
              <a:rPr lang="pl-PL" sz="2400" b="1" dirty="0">
                <a:solidFill>
                  <a:schemeClr val="bg1"/>
                </a:solidFill>
              </a:rPr>
              <a:t> </a:t>
            </a:r>
          </a:p>
          <a:p>
            <a:pPr marL="216000" algn="l"/>
            <a:r>
              <a:rPr lang="pl-PL" sz="2400" b="1" dirty="0">
                <a:solidFill>
                  <a:schemeClr val="bg1"/>
                </a:solidFill>
              </a:rPr>
              <a:t>in </a:t>
            </a:r>
            <a:r>
              <a:rPr lang="pl-PL" sz="2400" b="1" dirty="0" err="1">
                <a:solidFill>
                  <a:schemeClr val="bg1"/>
                </a:solidFill>
              </a:rPr>
              <a:t>Autosomal</a:t>
            </a:r>
            <a:r>
              <a:rPr lang="pl-PL" sz="2400" b="1" dirty="0">
                <a:solidFill>
                  <a:schemeClr val="bg1"/>
                </a:solidFill>
              </a:rPr>
              <a:t> Dominant </a:t>
            </a:r>
            <a:r>
              <a:rPr lang="pl-PL" sz="2400" b="1" dirty="0" err="1">
                <a:solidFill>
                  <a:schemeClr val="bg1"/>
                </a:solidFill>
              </a:rPr>
              <a:t>Tubulointerstitial</a:t>
            </a:r>
            <a:r>
              <a:rPr lang="pl-PL" sz="2400" b="1" dirty="0">
                <a:solidFill>
                  <a:schemeClr val="bg1"/>
                </a:solidFill>
              </a:rPr>
              <a:t> </a:t>
            </a:r>
            <a:r>
              <a:rPr lang="pl-PL" sz="2400" b="1" dirty="0" err="1">
                <a:solidFill>
                  <a:schemeClr val="bg1"/>
                </a:solidFill>
              </a:rPr>
              <a:t>Kidney</a:t>
            </a:r>
            <a:r>
              <a:rPr lang="pl-PL" sz="2400" b="1" dirty="0">
                <a:solidFill>
                  <a:schemeClr val="bg1"/>
                </a:solidFill>
              </a:rPr>
              <a:t> </a:t>
            </a:r>
            <a:r>
              <a:rPr lang="pl-PL" sz="2400" b="1" dirty="0" err="1">
                <a:solidFill>
                  <a:schemeClr val="bg1"/>
                </a:solidFill>
              </a:rPr>
              <a:t>Disease</a:t>
            </a:r>
            <a:r>
              <a:rPr lang="pl-PL" sz="2400" b="1" dirty="0">
                <a:solidFill>
                  <a:schemeClr val="bg1"/>
                </a:solidFill>
              </a:rPr>
              <a:t> (ADTKD): </a:t>
            </a:r>
          </a:p>
          <a:p>
            <a:pPr marL="216000" algn="l"/>
            <a:r>
              <a:rPr lang="pl-PL" sz="2400" b="1" dirty="0">
                <a:solidFill>
                  <a:schemeClr val="bg1"/>
                </a:solidFill>
              </a:rPr>
              <a:t>Not </a:t>
            </a:r>
            <a:r>
              <a:rPr lang="pl-PL" sz="2400" b="1" dirty="0" err="1">
                <a:solidFill>
                  <a:schemeClr val="bg1"/>
                </a:solidFill>
              </a:rPr>
              <a:t>All</a:t>
            </a:r>
            <a:r>
              <a:rPr lang="pl-PL" sz="2400" b="1" dirty="0">
                <a:solidFill>
                  <a:schemeClr val="bg1"/>
                </a:solidFill>
              </a:rPr>
              <a:t> </a:t>
            </a:r>
            <a:r>
              <a:rPr lang="pl-PL" sz="2400" b="1" dirty="0" err="1">
                <a:solidFill>
                  <a:schemeClr val="bg1"/>
                </a:solidFill>
              </a:rPr>
              <a:t>Paths</a:t>
            </a:r>
            <a:r>
              <a:rPr lang="pl-PL" sz="2400" b="1" dirty="0">
                <a:solidFill>
                  <a:schemeClr val="bg1"/>
                </a:solidFill>
              </a:rPr>
              <a:t> </a:t>
            </a:r>
            <a:r>
              <a:rPr lang="pl-PL" sz="2400" b="1" dirty="0" err="1">
                <a:solidFill>
                  <a:schemeClr val="bg1"/>
                </a:solidFill>
              </a:rPr>
              <a:t>Lead</a:t>
            </a:r>
            <a:r>
              <a:rPr lang="pl-PL" sz="2400" b="1" dirty="0">
                <a:solidFill>
                  <a:schemeClr val="bg1"/>
                </a:solidFill>
              </a:rPr>
              <a:t> to the ER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3070" y="1034315"/>
            <a:ext cx="11989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pl-PL" dirty="0">
                <a:solidFill>
                  <a:schemeClr val="bg1"/>
                </a:solidFill>
              </a:rPr>
              <a:t>ADTKD-REN </a:t>
            </a:r>
            <a:r>
              <a:rPr lang="pl-PL" dirty="0" err="1">
                <a:solidFill>
                  <a:schemeClr val="bg1"/>
                </a:solidFill>
              </a:rPr>
              <a:t>may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share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common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molecular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characteristics</a:t>
            </a:r>
            <a:r>
              <a:rPr lang="pl-PL" dirty="0">
                <a:solidFill>
                  <a:schemeClr val="bg1"/>
                </a:solidFill>
              </a:rPr>
              <a:t> with </a:t>
            </a:r>
            <a:r>
              <a:rPr lang="pl-PL" dirty="0" err="1">
                <a:solidFill>
                  <a:schemeClr val="bg1"/>
                </a:solidFill>
              </a:rPr>
              <a:t>other</a:t>
            </a:r>
            <a:r>
              <a:rPr lang="pl-PL" dirty="0">
                <a:solidFill>
                  <a:schemeClr val="bg1"/>
                </a:solidFill>
              </a:rPr>
              <a:t> TKD </a:t>
            </a:r>
            <a:r>
              <a:rPr lang="pl-PL" dirty="0" err="1">
                <a:solidFill>
                  <a:schemeClr val="bg1"/>
                </a:solidFill>
              </a:rPr>
              <a:t>variants</a:t>
            </a:r>
            <a:r>
              <a:rPr lang="pl-PL" dirty="0">
                <a:solidFill>
                  <a:schemeClr val="bg1"/>
                </a:solidFill>
              </a:rPr>
              <a:t>: </a:t>
            </a:r>
          </a:p>
          <a:p>
            <a:r>
              <a:rPr lang="pl-PL" dirty="0">
                <a:solidFill>
                  <a:schemeClr val="bg1"/>
                </a:solidFill>
              </a:rPr>
              <a:t>ADTKD-UMOD (ER </a:t>
            </a:r>
            <a:r>
              <a:rPr lang="pl-PL" dirty="0" err="1">
                <a:solidFill>
                  <a:schemeClr val="bg1"/>
                </a:solidFill>
              </a:rPr>
              <a:t>stress</a:t>
            </a:r>
            <a:r>
              <a:rPr lang="pl-PL" dirty="0">
                <a:solidFill>
                  <a:schemeClr val="bg1"/>
                </a:solidFill>
              </a:rPr>
              <a:t>), ADTKD-MUC (ER </a:t>
            </a:r>
            <a:r>
              <a:rPr lang="pl-PL" dirty="0" err="1">
                <a:solidFill>
                  <a:schemeClr val="bg1"/>
                </a:solidFill>
              </a:rPr>
              <a:t>stress</a:t>
            </a:r>
            <a:r>
              <a:rPr lang="pl-PL" dirty="0">
                <a:solidFill>
                  <a:schemeClr val="bg1"/>
                </a:solidFill>
              </a:rPr>
              <a:t>), ADTKD-HNF1B (</a:t>
            </a:r>
            <a:r>
              <a:rPr lang="pl-PL" dirty="0" err="1">
                <a:solidFill>
                  <a:schemeClr val="bg1"/>
                </a:solidFill>
              </a:rPr>
              <a:t>fibrosis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upregulation</a:t>
            </a:r>
            <a:r>
              <a:rPr lang="pl-PL" dirty="0">
                <a:solidFill>
                  <a:schemeClr val="bg1"/>
                </a:solidFill>
              </a:rPr>
              <a:t>), MITKD(</a:t>
            </a:r>
            <a:r>
              <a:rPr lang="pl-PL" dirty="0" err="1">
                <a:solidFill>
                  <a:schemeClr val="bg1"/>
                </a:solidFill>
              </a:rPr>
              <a:t>mitochondrial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involvement</a:t>
            </a:r>
            <a:r>
              <a:rPr lang="pl-PL" dirty="0">
                <a:solidFill>
                  <a:schemeClr val="bg1"/>
                </a:solidFill>
              </a:rPr>
              <a:t>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3072" y="1758951"/>
            <a:ext cx="1134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50880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>
                <a:solidFill>
                  <a:schemeClr val="bg1"/>
                </a:solidFill>
                <a:latin typeface="+mj-lt"/>
              </a:rPr>
              <a:t>Niedbalska</a:t>
            </a:r>
            <a:r>
              <a:rPr lang="pl-PL" sz="2000" b="1" dirty="0">
                <a:solidFill>
                  <a:schemeClr val="bg1"/>
                </a:solidFill>
                <a:latin typeface="+mj-lt"/>
              </a:rPr>
              <a:t>-Tarnowska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</a:t>
            </a:r>
            <a:r>
              <a:rPr lang="pl-PL" sz="2000" b="1" dirty="0">
                <a:solidFill>
                  <a:schemeClr val="bg1"/>
                </a:solidFill>
                <a:latin typeface="+mj-lt"/>
              </a:rPr>
              <a:t>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3072" y="5621514"/>
            <a:ext cx="6982222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cellular mechanisms underlying the </a:t>
            </a:r>
            <a:r>
              <a:rPr lang="pl-PL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L381P</a:t>
            </a:r>
            <a:r>
              <a:rPr lang="en-GB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mutation share similarities with ADTKD-UMOD and ADTKD-MUC. The pathogenetic mechanism of the </a:t>
            </a:r>
            <a:r>
              <a:rPr lang="pl-PL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W17R</a:t>
            </a:r>
            <a:r>
              <a:rPr lang="en-GB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mutation likely involves mitochondria rather than the ER pathway, and thus may </a:t>
            </a:r>
            <a:r>
              <a:rPr lang="pl-PL" sz="1800" kern="1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potentially</a:t>
            </a:r>
            <a:r>
              <a:rPr lang="pl-PL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overlap with MITKD</a:t>
            </a:r>
            <a:r>
              <a:rPr lang="pl-PL" sz="1800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C4715A28-ADF6-116E-86CE-0E7E5D950C85}"/>
              </a:ext>
            </a:extLst>
          </p:cNvPr>
          <p:cNvSpPr/>
          <p:nvPr/>
        </p:nvSpPr>
        <p:spPr>
          <a:xfrm>
            <a:off x="412966" y="3045549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TextBox 21">
            <a:extLst>
              <a:ext uri="{FF2B5EF4-FFF2-40B4-BE49-F238E27FC236}">
                <a16:creationId xmlns:a16="http://schemas.microsoft.com/office/drawing/2014/main" id="{DA1389EB-3D3E-7B37-C5D3-3D54E972EE90}"/>
              </a:ext>
            </a:extLst>
          </p:cNvPr>
          <p:cNvSpPr txBox="1"/>
          <p:nvPr/>
        </p:nvSpPr>
        <p:spPr>
          <a:xfrm>
            <a:off x="-226838" y="4319977"/>
            <a:ext cx="1762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00437A"/>
                </a:solidFill>
              </a:rPr>
              <a:t>ADTKD-REN</a:t>
            </a:r>
          </a:p>
          <a:p>
            <a:pPr algn="ctr"/>
            <a:r>
              <a:rPr lang="pl-PL" sz="2000" u="sng" dirty="0">
                <a:solidFill>
                  <a:srgbClr val="00437A"/>
                </a:solidFill>
              </a:rPr>
              <a:t>Renin W17R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0194D1-15F7-6E87-5F50-0A2B367445B1}"/>
              </a:ext>
            </a:extLst>
          </p:cNvPr>
          <p:cNvSpPr/>
          <p:nvPr/>
        </p:nvSpPr>
        <p:spPr>
          <a:xfrm>
            <a:off x="1356572" y="4014056"/>
            <a:ext cx="1735313" cy="219749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W17R</a:t>
            </a:r>
            <a:endParaRPr lang="en-GB" dirty="0"/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71484B4B-A58D-54E4-B176-00379E35B80E}"/>
              </a:ext>
            </a:extLst>
          </p:cNvPr>
          <p:cNvSpPr/>
          <p:nvPr/>
        </p:nvSpPr>
        <p:spPr>
          <a:xfrm>
            <a:off x="1350381" y="3564852"/>
            <a:ext cx="1735312" cy="276748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296DC0"/>
                </a:solidFill>
              </a:rPr>
              <a:t>W10R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A1D64D2F-3943-4627-486C-A6936BAD3559}"/>
              </a:ext>
            </a:extLst>
          </p:cNvPr>
          <p:cNvSpPr/>
          <p:nvPr/>
        </p:nvSpPr>
        <p:spPr>
          <a:xfrm>
            <a:off x="1372570" y="2688767"/>
            <a:ext cx="1735312" cy="276747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65AA00"/>
                </a:solidFill>
              </a:rPr>
              <a:t>WT</a:t>
            </a:r>
            <a:endParaRPr lang="en-GB" dirty="0">
              <a:solidFill>
                <a:srgbClr val="65AA00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C31BD6F-9CCF-F45F-B104-708B2AF9E51D}"/>
              </a:ext>
            </a:extLst>
          </p:cNvPr>
          <p:cNvSpPr/>
          <p:nvPr/>
        </p:nvSpPr>
        <p:spPr>
          <a:xfrm>
            <a:off x="7296021" y="2548119"/>
            <a:ext cx="1777990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UMOD/MUC</a:t>
            </a:r>
            <a:endParaRPr lang="en-GB" dirty="0"/>
          </a:p>
        </p:txBody>
      </p:sp>
      <p:cxnSp>
        <p:nvCxnSpPr>
          <p:cNvPr id="21" name="Straight Arrow Connector 40">
            <a:extLst>
              <a:ext uri="{FF2B5EF4-FFF2-40B4-BE49-F238E27FC236}">
                <a16:creationId xmlns:a16="http://schemas.microsoft.com/office/drawing/2014/main" id="{2368755E-2062-CC6A-20D8-0ED7F9F898DF}"/>
              </a:ext>
            </a:extLst>
          </p:cNvPr>
          <p:cNvCxnSpPr>
            <a:cxnSpLocks/>
          </p:cNvCxnSpPr>
          <p:nvPr/>
        </p:nvCxnSpPr>
        <p:spPr>
          <a:xfrm>
            <a:off x="3510304" y="4160413"/>
            <a:ext cx="540000" cy="16977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54">
            <a:extLst>
              <a:ext uri="{FF2B5EF4-FFF2-40B4-BE49-F238E27FC236}">
                <a16:creationId xmlns:a16="http://schemas.microsoft.com/office/drawing/2014/main" id="{03BF903D-AD5D-F0AF-6370-C65948E24193}"/>
              </a:ext>
            </a:extLst>
          </p:cNvPr>
          <p:cNvCxnSpPr/>
          <p:nvPr/>
        </p:nvCxnSpPr>
        <p:spPr>
          <a:xfrm>
            <a:off x="3478025" y="3038222"/>
            <a:ext cx="540000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58">
            <a:extLst>
              <a:ext uri="{FF2B5EF4-FFF2-40B4-BE49-F238E27FC236}">
                <a16:creationId xmlns:a16="http://schemas.microsoft.com/office/drawing/2014/main" id="{83625285-F3D6-A630-3A0D-BB88B31E38C0}"/>
              </a:ext>
            </a:extLst>
          </p:cNvPr>
          <p:cNvSpPr/>
          <p:nvPr/>
        </p:nvSpPr>
        <p:spPr>
          <a:xfrm rot="16200000">
            <a:off x="2504308" y="3307781"/>
            <a:ext cx="1539401" cy="301373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AA0065"/>
                </a:solidFill>
              </a:rPr>
              <a:t>Cell lines </a:t>
            </a:r>
            <a:endParaRPr lang="en-GB" dirty="0">
              <a:solidFill>
                <a:srgbClr val="AA0065"/>
              </a:solidFill>
            </a:endParaRPr>
          </a:p>
        </p:txBody>
      </p:sp>
      <p:sp>
        <p:nvSpPr>
          <p:cNvPr id="34" name="TextBox 27">
            <a:extLst>
              <a:ext uri="{FF2B5EF4-FFF2-40B4-BE49-F238E27FC236}">
                <a16:creationId xmlns:a16="http://schemas.microsoft.com/office/drawing/2014/main" id="{59B267E1-51EE-35E0-257E-DB8111196B88}"/>
              </a:ext>
            </a:extLst>
          </p:cNvPr>
          <p:cNvSpPr txBox="1"/>
          <p:nvPr/>
        </p:nvSpPr>
        <p:spPr>
          <a:xfrm>
            <a:off x="3976001" y="2778193"/>
            <a:ext cx="155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ER </a:t>
            </a:r>
            <a:r>
              <a:rPr lang="pl-PL" sz="2000" dirty="0" err="1"/>
              <a:t>stress</a:t>
            </a:r>
            <a:endParaRPr lang="en-GB" sz="2000" dirty="0"/>
          </a:p>
        </p:txBody>
      </p:sp>
      <p:sp>
        <p:nvSpPr>
          <p:cNvPr id="35" name="TextBox 27">
            <a:extLst>
              <a:ext uri="{FF2B5EF4-FFF2-40B4-BE49-F238E27FC236}">
                <a16:creationId xmlns:a16="http://schemas.microsoft.com/office/drawing/2014/main" id="{46C94B9E-E809-AA97-4AB7-C35480F46962}"/>
              </a:ext>
            </a:extLst>
          </p:cNvPr>
          <p:cNvSpPr txBox="1"/>
          <p:nvPr/>
        </p:nvSpPr>
        <p:spPr>
          <a:xfrm>
            <a:off x="4066262" y="3300588"/>
            <a:ext cx="1759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TGF</a:t>
            </a:r>
            <a:r>
              <a:rPr lang="el-GR" sz="2000" dirty="0"/>
              <a:t>β</a:t>
            </a:r>
            <a:r>
              <a:rPr lang="pl-PL" sz="2000" dirty="0"/>
              <a:t>/</a:t>
            </a:r>
            <a:r>
              <a:rPr lang="pl-PL" sz="2000" dirty="0" err="1"/>
              <a:t>fibrosis</a:t>
            </a:r>
            <a:endParaRPr lang="en-GB" sz="2000" dirty="0"/>
          </a:p>
        </p:txBody>
      </p:sp>
      <p:sp>
        <p:nvSpPr>
          <p:cNvPr id="36" name="TextBox 27">
            <a:extLst>
              <a:ext uri="{FF2B5EF4-FFF2-40B4-BE49-F238E27FC236}">
                <a16:creationId xmlns:a16="http://schemas.microsoft.com/office/drawing/2014/main" id="{1706AA08-92C7-21A5-1A76-0BEF249E5C34}"/>
              </a:ext>
            </a:extLst>
          </p:cNvPr>
          <p:cNvSpPr txBox="1"/>
          <p:nvPr/>
        </p:nvSpPr>
        <p:spPr>
          <a:xfrm>
            <a:off x="4092939" y="3878924"/>
            <a:ext cx="1735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err="1"/>
              <a:t>Mitochondrial</a:t>
            </a:r>
            <a:endParaRPr lang="pl-PL" sz="2000" dirty="0"/>
          </a:p>
          <a:p>
            <a:pPr algn="ctr"/>
            <a:r>
              <a:rPr lang="pl-PL" sz="2000" dirty="0" err="1"/>
              <a:t>localization</a:t>
            </a:r>
            <a:r>
              <a:rPr lang="pl-PL" sz="2000" dirty="0"/>
              <a:t> </a:t>
            </a:r>
            <a:endParaRPr lang="en-GB" sz="2000" dirty="0"/>
          </a:p>
        </p:txBody>
      </p:sp>
      <p:sp>
        <p:nvSpPr>
          <p:cNvPr id="37" name="Rectangle 19">
            <a:extLst>
              <a:ext uri="{FF2B5EF4-FFF2-40B4-BE49-F238E27FC236}">
                <a16:creationId xmlns:a16="http://schemas.microsoft.com/office/drawing/2014/main" id="{9ECFB31C-4524-252A-CBC5-F7122B2E8AE5}"/>
              </a:ext>
            </a:extLst>
          </p:cNvPr>
          <p:cNvSpPr/>
          <p:nvPr/>
        </p:nvSpPr>
        <p:spPr>
          <a:xfrm>
            <a:off x="1353302" y="3094902"/>
            <a:ext cx="1753066" cy="298415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L381P</a:t>
            </a:r>
            <a:endParaRPr lang="en-GB" dirty="0"/>
          </a:p>
        </p:txBody>
      </p:sp>
      <p:cxnSp>
        <p:nvCxnSpPr>
          <p:cNvPr id="42" name="Straight Arrow Connector 13">
            <a:extLst>
              <a:ext uri="{FF2B5EF4-FFF2-40B4-BE49-F238E27FC236}">
                <a16:creationId xmlns:a16="http://schemas.microsoft.com/office/drawing/2014/main" id="{10971F53-6C95-755E-4441-141ABB67224C}"/>
              </a:ext>
            </a:extLst>
          </p:cNvPr>
          <p:cNvCxnSpPr/>
          <p:nvPr/>
        </p:nvCxnSpPr>
        <p:spPr>
          <a:xfrm flipV="1">
            <a:off x="879753" y="4105837"/>
            <a:ext cx="360000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54">
            <a:extLst>
              <a:ext uri="{FF2B5EF4-FFF2-40B4-BE49-F238E27FC236}">
                <a16:creationId xmlns:a16="http://schemas.microsoft.com/office/drawing/2014/main" id="{058EC71F-FA07-BEAB-84E8-D2061C8C0D09}"/>
              </a:ext>
            </a:extLst>
          </p:cNvPr>
          <p:cNvCxnSpPr/>
          <p:nvPr/>
        </p:nvCxnSpPr>
        <p:spPr>
          <a:xfrm>
            <a:off x="3495342" y="3536555"/>
            <a:ext cx="540000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32">
            <a:extLst>
              <a:ext uri="{FF2B5EF4-FFF2-40B4-BE49-F238E27FC236}">
                <a16:creationId xmlns:a16="http://schemas.microsoft.com/office/drawing/2014/main" id="{A9DF0A25-E137-F4E8-5D53-2158B3D7F2F2}"/>
              </a:ext>
            </a:extLst>
          </p:cNvPr>
          <p:cNvSpPr txBox="1"/>
          <p:nvPr/>
        </p:nvSpPr>
        <p:spPr>
          <a:xfrm>
            <a:off x="5851244" y="2740315"/>
            <a:ext cx="108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296DC0"/>
                </a:solidFill>
              </a:rPr>
              <a:t>L381P</a:t>
            </a:r>
            <a:endParaRPr lang="en-GB" sz="2000" dirty="0">
              <a:solidFill>
                <a:srgbClr val="296DC0"/>
              </a:solidFill>
            </a:endParaRPr>
          </a:p>
        </p:txBody>
      </p:sp>
      <p:cxnSp>
        <p:nvCxnSpPr>
          <p:cNvPr id="52" name="Straight Arrow Connector 54">
            <a:extLst>
              <a:ext uri="{FF2B5EF4-FFF2-40B4-BE49-F238E27FC236}">
                <a16:creationId xmlns:a16="http://schemas.microsoft.com/office/drawing/2014/main" id="{6F61EDE7-DA52-71E4-4024-970DD85BAD3B}"/>
              </a:ext>
            </a:extLst>
          </p:cNvPr>
          <p:cNvCxnSpPr/>
          <p:nvPr/>
        </p:nvCxnSpPr>
        <p:spPr>
          <a:xfrm>
            <a:off x="6179019" y="3550773"/>
            <a:ext cx="360000" cy="0"/>
          </a:xfrm>
          <a:prstGeom prst="straightConnector1">
            <a:avLst/>
          </a:prstGeom>
          <a:ln w="50800">
            <a:solidFill>
              <a:srgbClr val="AA0065"/>
            </a:solidFill>
            <a:headEnd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>
            <a:extLst>
              <a:ext uri="{FF2B5EF4-FFF2-40B4-BE49-F238E27FC236}">
                <a16:creationId xmlns:a16="http://schemas.microsoft.com/office/drawing/2014/main" id="{58480882-3417-7AC5-69B5-B15A6AB24098}"/>
              </a:ext>
            </a:extLst>
          </p:cNvPr>
          <p:cNvSpPr txBox="1"/>
          <p:nvPr/>
        </p:nvSpPr>
        <p:spPr>
          <a:xfrm>
            <a:off x="6012481" y="3990559"/>
            <a:ext cx="86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00437A"/>
                </a:solidFill>
              </a:rPr>
              <a:t>W17R</a:t>
            </a:r>
            <a:endParaRPr lang="en-GB" sz="2000" dirty="0">
              <a:solidFill>
                <a:srgbClr val="00437A"/>
              </a:solidFill>
            </a:endParaRP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CA325D26-2C2E-9DE4-B992-3D0AE56746CA}"/>
              </a:ext>
            </a:extLst>
          </p:cNvPr>
          <p:cNvSpPr/>
          <p:nvPr/>
        </p:nvSpPr>
        <p:spPr>
          <a:xfrm>
            <a:off x="7320631" y="3843916"/>
            <a:ext cx="1735313" cy="617777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MITKD</a:t>
            </a:r>
            <a:endParaRPr lang="en-GB" dirty="0"/>
          </a:p>
        </p:txBody>
      </p:sp>
      <p:cxnSp>
        <p:nvCxnSpPr>
          <p:cNvPr id="57" name="Straight Arrow Connector 17">
            <a:extLst>
              <a:ext uri="{FF2B5EF4-FFF2-40B4-BE49-F238E27FC236}">
                <a16:creationId xmlns:a16="http://schemas.microsoft.com/office/drawing/2014/main" id="{623268A6-1F1E-7A2F-E444-625004BBC354}"/>
              </a:ext>
            </a:extLst>
          </p:cNvPr>
          <p:cNvCxnSpPr/>
          <p:nvPr/>
        </p:nvCxnSpPr>
        <p:spPr>
          <a:xfrm>
            <a:off x="6840536" y="2949446"/>
            <a:ext cx="360000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13">
            <a:extLst>
              <a:ext uri="{FF2B5EF4-FFF2-40B4-BE49-F238E27FC236}">
                <a16:creationId xmlns:a16="http://schemas.microsoft.com/office/drawing/2014/main" id="{58E2F82B-9E35-CC53-AB96-1915F1A6C95E}"/>
              </a:ext>
            </a:extLst>
          </p:cNvPr>
          <p:cNvCxnSpPr/>
          <p:nvPr/>
        </p:nvCxnSpPr>
        <p:spPr>
          <a:xfrm flipV="1">
            <a:off x="6890613" y="4192658"/>
            <a:ext cx="360000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58">
            <a:extLst>
              <a:ext uri="{FF2B5EF4-FFF2-40B4-BE49-F238E27FC236}">
                <a16:creationId xmlns:a16="http://schemas.microsoft.com/office/drawing/2014/main" id="{046B584A-425B-47B7-D2D6-3189B803E43D}"/>
              </a:ext>
            </a:extLst>
          </p:cNvPr>
          <p:cNvSpPr/>
          <p:nvPr/>
        </p:nvSpPr>
        <p:spPr>
          <a:xfrm>
            <a:off x="7317819" y="3177243"/>
            <a:ext cx="1735313" cy="673387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AA0065"/>
                </a:solidFill>
              </a:rPr>
              <a:t>HNF1</a:t>
            </a:r>
            <a:endParaRPr lang="en-GB" dirty="0">
              <a:solidFill>
                <a:srgbClr val="AA0065"/>
              </a:solidFill>
            </a:endParaRPr>
          </a:p>
        </p:txBody>
      </p:sp>
      <p:cxnSp>
        <p:nvCxnSpPr>
          <p:cNvPr id="13" name="Straight Arrow Connector 17">
            <a:extLst>
              <a:ext uri="{FF2B5EF4-FFF2-40B4-BE49-F238E27FC236}">
                <a16:creationId xmlns:a16="http://schemas.microsoft.com/office/drawing/2014/main" id="{2F6471BF-02CA-E2AB-3031-CFD0586E2B08}"/>
              </a:ext>
            </a:extLst>
          </p:cNvPr>
          <p:cNvCxnSpPr>
            <a:cxnSpLocks/>
          </p:cNvCxnSpPr>
          <p:nvPr/>
        </p:nvCxnSpPr>
        <p:spPr>
          <a:xfrm flipV="1">
            <a:off x="5877074" y="2627154"/>
            <a:ext cx="0" cy="409325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3">
            <a:extLst>
              <a:ext uri="{FF2B5EF4-FFF2-40B4-BE49-F238E27FC236}">
                <a16:creationId xmlns:a16="http://schemas.microsoft.com/office/drawing/2014/main" id="{AA0B1ED7-4146-29BE-9302-0D01AE6459F0}"/>
              </a:ext>
            </a:extLst>
          </p:cNvPr>
          <p:cNvCxnSpPr>
            <a:cxnSpLocks/>
          </p:cNvCxnSpPr>
          <p:nvPr/>
        </p:nvCxnSpPr>
        <p:spPr>
          <a:xfrm flipV="1">
            <a:off x="5870604" y="4004776"/>
            <a:ext cx="0" cy="354959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27">
            <a:extLst>
              <a:ext uri="{FF2B5EF4-FFF2-40B4-BE49-F238E27FC236}">
                <a16:creationId xmlns:a16="http://schemas.microsoft.com/office/drawing/2014/main" id="{067074B9-BE5A-C756-FC34-A2527A1AE0A9}"/>
              </a:ext>
            </a:extLst>
          </p:cNvPr>
          <p:cNvSpPr txBox="1"/>
          <p:nvPr/>
        </p:nvSpPr>
        <p:spPr>
          <a:xfrm>
            <a:off x="9392511" y="4003523"/>
            <a:ext cx="2502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Co-</a:t>
            </a:r>
            <a:r>
              <a:rPr lang="pl-PL" sz="2000" dirty="0" err="1"/>
              <a:t>localisation</a:t>
            </a:r>
            <a:r>
              <a:rPr lang="pl-PL" sz="2000" dirty="0"/>
              <a:t> of </a:t>
            </a:r>
          </a:p>
          <a:p>
            <a:pPr algn="ctr"/>
            <a:r>
              <a:rPr lang="pl-PL" sz="2000" dirty="0"/>
              <a:t>the REN W17R with mitochondria (</a:t>
            </a:r>
            <a:r>
              <a:rPr lang="pl-PL" sz="2000" dirty="0" err="1"/>
              <a:t>yellow</a:t>
            </a:r>
            <a:r>
              <a:rPr lang="pl-PL" sz="2000" dirty="0"/>
              <a:t>) </a:t>
            </a:r>
            <a:endParaRPr lang="en-GB" sz="2000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29EBC89-D8B9-15EF-6AE4-AB530E35E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541" y="2544750"/>
            <a:ext cx="1874476" cy="136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138</Words>
  <Application>Microsoft Office PowerPoint</Application>
  <PresentationFormat>Panoramiczny</PresentationFormat>
  <Paragraphs>26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Prezentacja programu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Agnieszka Łaszkiewicz</cp:lastModifiedBy>
  <cp:revision>54</cp:revision>
  <dcterms:created xsi:type="dcterms:W3CDTF">2019-06-13T12:30:18Z</dcterms:created>
  <dcterms:modified xsi:type="dcterms:W3CDTF">2023-10-07T15:14:37Z</dcterms:modified>
</cp:coreProperties>
</file>