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5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FB0EC527-C64C-4F4C-8A97-35D561646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26" y="1053885"/>
            <a:ext cx="2961145" cy="394819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610AF8F8-EC20-DF4A-8ED7-22D6CAA2F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079" y="1053884"/>
            <a:ext cx="2961145" cy="394819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CFA0C107-4A0C-964C-A106-077282F49506}"/>
              </a:ext>
            </a:extLst>
          </p:cNvPr>
          <p:cNvSpPr txBox="1"/>
          <p:nvPr/>
        </p:nvSpPr>
        <p:spPr>
          <a:xfrm>
            <a:off x="244098" y="464950"/>
            <a:ext cx="523068" cy="371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A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CB319C5A-AE48-6946-A10A-C5DD2290DC8A}"/>
              </a:ext>
            </a:extLst>
          </p:cNvPr>
          <p:cNvSpPr txBox="1"/>
          <p:nvPr/>
        </p:nvSpPr>
        <p:spPr>
          <a:xfrm>
            <a:off x="4415079" y="464949"/>
            <a:ext cx="523068" cy="371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B</a:t>
            </a:r>
            <a:endParaRPr kumimoji="1"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2DC41698-7AF8-D04D-B5FE-CCA4F2BC0158}"/>
              </a:ext>
            </a:extLst>
          </p:cNvPr>
          <p:cNvSpPr txBox="1"/>
          <p:nvPr/>
        </p:nvSpPr>
        <p:spPr>
          <a:xfrm>
            <a:off x="446315" y="6283334"/>
            <a:ext cx="7823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kumimoji="1"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altLang="zh-CN" b="1" dirty="0"/>
              <a:t>Supplementary</a:t>
            </a:r>
            <a:r>
              <a:rPr lang="zh-CN" altLang="en-US" b="1" dirty="0"/>
              <a:t> </a:t>
            </a:r>
            <a:r>
              <a:rPr lang="en-US" altLang="zh-CN" b="1" dirty="0"/>
              <a:t>Figure</a:t>
            </a:r>
            <a:r>
              <a:rPr lang="zh-CN" altLang="en-US" b="1" dirty="0"/>
              <a:t> </a:t>
            </a:r>
            <a:r>
              <a:rPr lang="en-US" altLang="zh-CN" b="1" dirty="0"/>
              <a:t>1.</a:t>
            </a:r>
            <a:r>
              <a:rPr lang="zh-CN" altLang="en-US" b="1" dirty="0"/>
              <a:t> </a:t>
            </a:r>
            <a:r>
              <a:rPr lang="en-US" altLang="zh-CN" dirty="0"/>
              <a:t>Box</a:t>
            </a:r>
            <a:r>
              <a:rPr lang="zh-CN" altLang="en-US" dirty="0"/>
              <a:t> </a:t>
            </a:r>
            <a:r>
              <a:rPr lang="en-US" altLang="zh-CN" dirty="0"/>
              <a:t>plot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GSE24988</a:t>
            </a:r>
            <a:r>
              <a:rPr lang="zh-CN" altLang="zh-CN" dirty="0"/>
              <a:t> </a:t>
            </a:r>
            <a:r>
              <a:rPr lang="en-US" altLang="zh-CN" dirty="0"/>
              <a:t>dataset</a:t>
            </a:r>
            <a:r>
              <a:rPr lang="zh-CN" altLang="en-US" dirty="0"/>
              <a:t> </a:t>
            </a:r>
            <a:r>
              <a:rPr lang="en-US" altLang="zh-CN" dirty="0"/>
              <a:t>before</a:t>
            </a:r>
            <a:r>
              <a:rPr lang="zh-CN" altLang="en-US" dirty="0"/>
              <a:t> </a:t>
            </a:r>
            <a:r>
              <a:rPr lang="en-US" altLang="zh-CN" dirty="0"/>
              <a:t>(A)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after</a:t>
            </a:r>
            <a:r>
              <a:rPr lang="zh-CN" altLang="en-US" dirty="0"/>
              <a:t> </a:t>
            </a:r>
            <a:r>
              <a:rPr lang="en-US" altLang="zh-CN" dirty="0"/>
              <a:t>(B)</a:t>
            </a:r>
            <a:r>
              <a:rPr lang="zh-CN" altLang="en-US" dirty="0"/>
              <a:t> </a:t>
            </a:r>
            <a:r>
              <a:rPr lang="en-US" altLang="zh-CN" dirty="0"/>
              <a:t>normalization.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11636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FE11ABC1-DE6F-9A40-B331-39166CDFB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74" y="836906"/>
            <a:ext cx="5524305" cy="552430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B7F51CE-C9CF-774D-8A8A-10BE63294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496" y="1856014"/>
            <a:ext cx="2359479" cy="3145972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2DB117E6-3C4E-F64B-B342-2AC7E1E0C223}"/>
              </a:ext>
            </a:extLst>
          </p:cNvPr>
          <p:cNvSpPr txBox="1"/>
          <p:nvPr/>
        </p:nvSpPr>
        <p:spPr>
          <a:xfrm>
            <a:off x="244098" y="464950"/>
            <a:ext cx="523068" cy="371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A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1F994ED1-5099-F444-9598-756467291443}"/>
              </a:ext>
            </a:extLst>
          </p:cNvPr>
          <p:cNvSpPr txBox="1"/>
          <p:nvPr/>
        </p:nvSpPr>
        <p:spPr>
          <a:xfrm>
            <a:off x="5862879" y="464949"/>
            <a:ext cx="523068" cy="371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B</a:t>
            </a:r>
            <a:endParaRPr kumimoji="1"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0C241B7F-3089-0A41-96ED-11F32B64137A}"/>
              </a:ext>
            </a:extLst>
          </p:cNvPr>
          <p:cNvSpPr txBox="1"/>
          <p:nvPr/>
        </p:nvSpPr>
        <p:spPr>
          <a:xfrm>
            <a:off x="446315" y="6283333"/>
            <a:ext cx="7823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kumimoji="1"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altLang="zh-CN" b="1" dirty="0"/>
              <a:t>Supplementary</a:t>
            </a:r>
            <a:r>
              <a:rPr lang="zh-CN" altLang="en-US" b="1" dirty="0"/>
              <a:t> </a:t>
            </a:r>
            <a:r>
              <a:rPr lang="en-US" altLang="zh-CN" b="1" dirty="0"/>
              <a:t>Figure</a:t>
            </a:r>
            <a:r>
              <a:rPr lang="zh-CN" altLang="en-US" b="1" dirty="0"/>
              <a:t> </a:t>
            </a:r>
            <a:r>
              <a:rPr lang="en-US" altLang="zh-CN" b="1" dirty="0"/>
              <a:t>2.</a:t>
            </a:r>
            <a:r>
              <a:rPr lang="zh-CN" altLang="en-US" b="1" dirty="0"/>
              <a:t> </a:t>
            </a:r>
            <a:r>
              <a:rPr lang="en-US" altLang="zh-CN" dirty="0"/>
              <a:t>Dendrogram of clustering of selected</a:t>
            </a:r>
            <a:r>
              <a:rPr lang="zh-CN" altLang="en-US" dirty="0"/>
              <a:t> </a:t>
            </a:r>
            <a:r>
              <a:rPr lang="en-US" altLang="zh-CN" dirty="0"/>
              <a:t>PF</a:t>
            </a:r>
            <a:r>
              <a:rPr lang="zh-CN" altLang="en-US" dirty="0"/>
              <a:t> </a:t>
            </a:r>
            <a:r>
              <a:rPr lang="en-US" altLang="zh-CN" dirty="0"/>
              <a:t>samples in the</a:t>
            </a:r>
            <a:r>
              <a:rPr lang="zh-CN" altLang="en-US" dirty="0"/>
              <a:t> </a:t>
            </a:r>
            <a:r>
              <a:rPr lang="en-US" altLang="zh-CN" dirty="0"/>
              <a:t>GSE24988</a:t>
            </a:r>
            <a:r>
              <a:rPr lang="zh-CN" altLang="zh-CN" dirty="0"/>
              <a:t> </a:t>
            </a:r>
            <a:r>
              <a:rPr lang="en-US" altLang="zh-CN" dirty="0"/>
              <a:t>dataset</a:t>
            </a:r>
            <a:r>
              <a:rPr lang="zh-CN" altLang="en-US" dirty="0"/>
              <a:t> </a:t>
            </a:r>
            <a:r>
              <a:rPr lang="en-US" altLang="zh-CN" dirty="0"/>
              <a:t>(A).</a:t>
            </a:r>
            <a:r>
              <a:rPr lang="zh-CN" altLang="en-US" dirty="0"/>
              <a:t> </a:t>
            </a:r>
            <a:r>
              <a:rPr lang="en-US" altLang="zh-CN" dirty="0"/>
              <a:t>Scatter plot of module eigengenes in the turquoise module</a:t>
            </a:r>
            <a:r>
              <a:rPr lang="zh-CN" altLang="en-US" dirty="0"/>
              <a:t> </a:t>
            </a:r>
            <a:r>
              <a:rPr lang="en-US" altLang="zh-CN" dirty="0"/>
              <a:t>(B).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5775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全屏显示(4:3)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zy</dc:creator>
  <cp:lastModifiedBy>zy</cp:lastModifiedBy>
  <cp:revision>1</cp:revision>
  <dcterms:created xsi:type="dcterms:W3CDTF">2023-10-17T22:19:20Z</dcterms:created>
  <dcterms:modified xsi:type="dcterms:W3CDTF">2023-10-17T22:19:57Z</dcterms:modified>
</cp:coreProperties>
</file>