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22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22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72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83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43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86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44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386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43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6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38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F6A46-91F0-461E-8634-A01F168780DB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150F7-E6C5-4106-BC3E-6A55904490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94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264465"/>
            <a:ext cx="6624000" cy="3312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390" y="6080941"/>
            <a:ext cx="7101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GO terms statistics of DEGs enrichment.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7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88" y="629478"/>
            <a:ext cx="6588000" cy="658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9512" y="7217478"/>
            <a:ext cx="677848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GO enrichment network map of DEGs. All GO enrichment results were sorted according to q-value from the smallest to the largest, and the top 10 GO enrichment functions were selected to draw the network diagram.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46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12" y="3019773"/>
            <a:ext cx="6671088" cy="295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6420678"/>
            <a:ext cx="69110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DEGs in the top 10 KEGG 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pathways.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97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59" y="1733517"/>
            <a:ext cx="5373337" cy="504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9393" y="6813273"/>
            <a:ext cx="6758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4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Expression level of </a:t>
            </a:r>
            <a:r>
              <a:rPr lang="en-US" altLang="zh-CN" sz="1800" i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SiSnRK2.6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in the wild-type (ZH11) and overexpression lines. Data are means ± SD (</a:t>
            </a:r>
            <a:r>
              <a:rPr lang="en-US" altLang="zh-CN" sz="1800" i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n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= 3 biological replicates). </a:t>
            </a:r>
            <a:r>
              <a:rPr lang="en-US" altLang="zh-CN" sz="1800" i="1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SiActin7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was used as the internal control.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41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562</TotalTime>
  <Words>102</Words>
  <Application>Microsoft Office PowerPoint</Application>
  <PresentationFormat>A4 纸张(210x297 毫米)</PresentationFormat>
  <Paragraphs>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xiaoqian</dc:creator>
  <cp:lastModifiedBy>8615637912536</cp:lastModifiedBy>
  <cp:revision>4</cp:revision>
  <dcterms:created xsi:type="dcterms:W3CDTF">2023-07-12T00:20:58Z</dcterms:created>
  <dcterms:modified xsi:type="dcterms:W3CDTF">2023-10-06T06:59:03Z</dcterms:modified>
</cp:coreProperties>
</file>