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8" userDrawn="1">
          <p15:clr>
            <a:srgbClr val="A4A3A4"/>
          </p15:clr>
        </p15:guide>
        <p15:guide id="2" pos="1434" userDrawn="1">
          <p15:clr>
            <a:srgbClr val="A4A3A4"/>
          </p15:clr>
        </p15:guide>
        <p15:guide id="3" orient="horz" pos="5284" userDrawn="1">
          <p15:clr>
            <a:srgbClr val="A4A3A4"/>
          </p15:clr>
        </p15:guide>
        <p15:guide id="4" pos="5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1"/>
  </p:normalViewPr>
  <p:slideViewPr>
    <p:cSldViewPr showGuides="1">
      <p:cViewPr varScale="1">
        <p:scale>
          <a:sx n="83" d="100"/>
          <a:sy n="83" d="100"/>
        </p:scale>
        <p:origin x="3612" y="96"/>
      </p:cViewPr>
      <p:guideLst>
        <p:guide orient="horz" pos="2608"/>
        <p:guide pos="1434"/>
        <p:guide orient="horz" pos="5284"/>
        <p:guide pos="5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29A0B-348C-4D15-80C6-EE61C99CCA34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B1D95-8118-4221-92CE-DFEDB64EC3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64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045A5-4293-43D7-8004-4ECA2EB29B7E}" type="datetimeFigureOut">
              <a:rPr lang="zh-CN" altLang="en-US" smtClean="0"/>
              <a:pPr/>
              <a:t>2023/10/7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3BFEE-2C79-4DE4-B1A5-1BDB2979D7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e chart with different colors&#10;&#10;Description automatically generated">
            <a:extLst>
              <a:ext uri="{FF2B5EF4-FFF2-40B4-BE49-F238E27FC236}">
                <a16:creationId xmlns:a16="http://schemas.microsoft.com/office/drawing/2014/main" xmlns="" id="{4651FBD7-12C8-D06B-46BF-7981EACAD7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766" y="2508780"/>
            <a:ext cx="1828800" cy="1485900"/>
          </a:xfrm>
          <a:prstGeom prst="rect">
            <a:avLst/>
          </a:prstGeom>
        </p:spPr>
      </p:pic>
      <p:pic>
        <p:nvPicPr>
          <p:cNvPr id="4" name="图片 14" descr="53b35fcdbb142e4f0432e228b4f9b5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9190" y="467544"/>
            <a:ext cx="1828800" cy="1759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4" descr="5e78365de4d03a9da137a5924dd3fc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/>
          <a:srcRect t="900"/>
          <a:stretch/>
        </p:blipFill>
        <p:spPr>
          <a:xfrm>
            <a:off x="2276978" y="467544"/>
            <a:ext cx="1828800" cy="1759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5" descr="6410e8bc48469b34dea71ba7fb592f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64766" y="467544"/>
            <a:ext cx="1828800" cy="1759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 descr="7UH(F{ART]QFMQDJO5KFSHE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0"/>
          <a:srcRect r="959" b="650"/>
          <a:stretch/>
        </p:blipFill>
        <p:spPr>
          <a:xfrm>
            <a:off x="389190" y="2508780"/>
            <a:ext cx="1828800" cy="1631172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482181" y="4288468"/>
            <a:ext cx="5500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Supplementary Fig.1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(a) KASP assays for recessive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tan1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tan2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alleles in a sorghum diversity panel of 421 accessions collected mainly from East Asia and North America. Within each assay, there was clear separation between nontannin samples (red dots) which contain a recessive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tan1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or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tan2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allele and tannin samples (blue dots) which contain a wild-type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Tan1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Tan2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allele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Black dots correspond to water controls. (b) Distribution of the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Tan1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Tan2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genotypes in the 421 sorghum accessions.</a:t>
            </a:r>
            <a:endParaRPr lang="zh-CN" altLang="en-US" sz="1200" i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6">
            <a:extLst>
              <a:ext uri="{FF2B5EF4-FFF2-40B4-BE49-F238E27FC236}">
                <a16:creationId xmlns:a16="http://schemas.microsoft.com/office/drawing/2014/main" xmlns="" id="{A316A21B-EB3F-832E-68C0-D201992098EA}"/>
              </a:ext>
            </a:extLst>
          </p:cNvPr>
          <p:cNvSpPr txBox="1"/>
          <p:nvPr/>
        </p:nvSpPr>
        <p:spPr>
          <a:xfrm>
            <a:off x="823530" y="221323"/>
            <a:ext cx="960120" cy="24622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rPr>
              <a:t>KASP-</a:t>
            </a:r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tan1-a</a:t>
            </a:r>
            <a:endParaRPr lang="en-US" altLang="zh-CN" sz="1000" b="1" i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3" name="文本框 6">
            <a:extLst>
              <a:ext uri="{FF2B5EF4-FFF2-40B4-BE49-F238E27FC236}">
                <a16:creationId xmlns:a16="http://schemas.microsoft.com/office/drawing/2014/main" xmlns="" id="{098F7E68-54C4-C7F7-7B3E-DDC59CFEF361}"/>
              </a:ext>
            </a:extLst>
          </p:cNvPr>
          <p:cNvSpPr txBox="1"/>
          <p:nvPr/>
        </p:nvSpPr>
        <p:spPr>
          <a:xfrm>
            <a:off x="2711318" y="221323"/>
            <a:ext cx="960120" cy="24622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rPr>
              <a:t>KASP-</a:t>
            </a:r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tan1-b</a:t>
            </a:r>
            <a:endParaRPr lang="en-US" altLang="zh-CN" sz="1000" b="1" i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xmlns="" id="{C9C6E68A-4560-785C-B5CD-41897C36996F}"/>
              </a:ext>
            </a:extLst>
          </p:cNvPr>
          <p:cNvSpPr txBox="1"/>
          <p:nvPr/>
        </p:nvSpPr>
        <p:spPr>
          <a:xfrm>
            <a:off x="4540118" y="221322"/>
            <a:ext cx="960120" cy="24622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rPr>
              <a:t>KASP-</a:t>
            </a:r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tan1-c</a:t>
            </a:r>
            <a:endParaRPr lang="en-US" altLang="zh-CN" sz="1000" b="1" i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1FDD46-D2F0-AD7F-C55B-496F1EAAB02C}"/>
              </a:ext>
            </a:extLst>
          </p:cNvPr>
          <p:cNvSpPr txBox="1"/>
          <p:nvPr/>
        </p:nvSpPr>
        <p:spPr>
          <a:xfrm>
            <a:off x="823530" y="2262559"/>
            <a:ext cx="960120" cy="24622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rPr>
              <a:t>KASP-</a:t>
            </a:r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tan2-a</a:t>
            </a:r>
            <a:endParaRPr lang="en-US" altLang="zh-CN" sz="1000" b="1" i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文本框 6">
            <a:extLst>
              <a:ext uri="{FF2B5EF4-FFF2-40B4-BE49-F238E27FC236}">
                <a16:creationId xmlns:a16="http://schemas.microsoft.com/office/drawing/2014/main" xmlns="" id="{CD3E976F-ED3D-1ACB-30F2-CDEC0918B1EE}"/>
              </a:ext>
            </a:extLst>
          </p:cNvPr>
          <p:cNvSpPr txBox="1"/>
          <p:nvPr/>
        </p:nvSpPr>
        <p:spPr>
          <a:xfrm>
            <a:off x="2652330" y="2262559"/>
            <a:ext cx="960120" cy="24622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rPr>
              <a:t>KASP-</a:t>
            </a:r>
            <a:r>
              <a:rPr lang="en-US" altLang="zh-CN" sz="1000" b="1" i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tan2-b</a:t>
            </a:r>
            <a:endParaRPr lang="en-US" altLang="zh-CN" sz="1000" b="1" i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E34DFA2-AFA9-7EDF-7493-186A95FFB8A1}"/>
              </a:ext>
            </a:extLst>
          </p:cNvPr>
          <p:cNvSpPr txBox="1"/>
          <p:nvPr/>
        </p:nvSpPr>
        <p:spPr>
          <a:xfrm>
            <a:off x="369323" y="185153"/>
            <a:ext cx="228600" cy="246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8E16DC5-E9D7-060C-3CEB-7AEB2CCBA594}"/>
              </a:ext>
            </a:extLst>
          </p:cNvPr>
          <p:cNvSpPr txBox="1"/>
          <p:nvPr/>
        </p:nvSpPr>
        <p:spPr>
          <a:xfrm>
            <a:off x="4164766" y="2447580"/>
            <a:ext cx="228600" cy="246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5" name="图片 4"/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284000" y="2517029"/>
            <a:ext cx="1828800" cy="16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776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755,&quot;width&quot;:375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130,&quot;width&quot;:411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130,&quot;width&quot;:414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28,&quot;width&quot;:3484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8754</TotalTime>
  <Words>99</Words>
  <Application>Microsoft Office PowerPoint</Application>
  <PresentationFormat>全屏显示(4:3)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Windows User</cp:lastModifiedBy>
  <cp:revision>188</cp:revision>
  <dcterms:created xsi:type="dcterms:W3CDTF">2022-09-04T11:48:03Z</dcterms:created>
  <dcterms:modified xsi:type="dcterms:W3CDTF">2023-10-07T02:11:24Z</dcterms:modified>
</cp:coreProperties>
</file>