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267" r:id="rId3"/>
    <p:sldId id="26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D8FC"/>
    <a:srgbClr val="FF00FF"/>
    <a:srgbClr val="F561D9"/>
    <a:srgbClr val="00FFFF"/>
    <a:srgbClr val="32FFFF"/>
    <a:srgbClr val="66FCFC"/>
    <a:srgbClr val="15CFFB"/>
    <a:srgbClr val="81EAFF"/>
    <a:srgbClr val="99EAFD"/>
    <a:srgbClr val="F99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456" y="13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6A023-61D6-4DEB-BE37-0D7CD6D02D7C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8CA76-6DBC-4060-A267-7BC8CF3A92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85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28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5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001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03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247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71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21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82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23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66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70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36B88-2FC0-4874-ABA8-137B0E4C53F1}" type="datetimeFigureOut">
              <a:rPr lang="zh-CN" altLang="en-US" smtClean="0"/>
              <a:t>2021/3/17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C1092-CD1C-4876-98B3-2B56204AF3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68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组合 166"/>
          <p:cNvGrpSpPr/>
          <p:nvPr/>
        </p:nvGrpSpPr>
        <p:grpSpPr>
          <a:xfrm>
            <a:off x="1411899" y="3638934"/>
            <a:ext cx="1728000" cy="1799118"/>
            <a:chOff x="739752" y="1938963"/>
            <a:chExt cx="1744016" cy="1799118"/>
          </a:xfrm>
        </p:grpSpPr>
        <p:sp>
          <p:nvSpPr>
            <p:cNvPr id="124" name="tx388"/>
            <p:cNvSpPr/>
            <p:nvPr/>
          </p:nvSpPr>
          <p:spPr>
            <a:xfrm>
              <a:off x="898882" y="3253440"/>
              <a:ext cx="107425" cy="747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26</a:t>
              </a:r>
            </a:p>
          </p:txBody>
        </p:sp>
        <p:sp>
          <p:nvSpPr>
            <p:cNvPr id="125" name="tx389"/>
            <p:cNvSpPr/>
            <p:nvPr/>
          </p:nvSpPr>
          <p:spPr>
            <a:xfrm>
              <a:off x="898882" y="3041599"/>
              <a:ext cx="107425" cy="7354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27</a:t>
              </a:r>
            </a:p>
          </p:txBody>
        </p:sp>
        <p:sp>
          <p:nvSpPr>
            <p:cNvPr id="126" name="tx390"/>
            <p:cNvSpPr/>
            <p:nvPr/>
          </p:nvSpPr>
          <p:spPr>
            <a:xfrm>
              <a:off x="898882" y="2827261"/>
              <a:ext cx="107425" cy="747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28</a:t>
              </a:r>
            </a:p>
          </p:txBody>
        </p:sp>
        <p:sp>
          <p:nvSpPr>
            <p:cNvPr id="127" name="tx391"/>
            <p:cNvSpPr/>
            <p:nvPr/>
          </p:nvSpPr>
          <p:spPr>
            <a:xfrm>
              <a:off x="898882" y="2614171"/>
              <a:ext cx="107425" cy="747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29</a:t>
              </a:r>
            </a:p>
          </p:txBody>
        </p:sp>
        <p:sp>
          <p:nvSpPr>
            <p:cNvPr id="128" name="tx392"/>
            <p:cNvSpPr/>
            <p:nvPr/>
          </p:nvSpPr>
          <p:spPr>
            <a:xfrm>
              <a:off x="898882" y="2401031"/>
              <a:ext cx="107425" cy="7484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129" name="tx393"/>
            <p:cNvSpPr/>
            <p:nvPr/>
          </p:nvSpPr>
          <p:spPr>
            <a:xfrm>
              <a:off x="898882" y="2187941"/>
              <a:ext cx="107425" cy="7484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31</a:t>
              </a:r>
            </a:p>
          </p:txBody>
        </p:sp>
        <p:sp>
          <p:nvSpPr>
            <p:cNvPr id="145" name="tx409"/>
            <p:cNvSpPr/>
            <p:nvPr/>
          </p:nvSpPr>
          <p:spPr>
            <a:xfrm rot="16200000">
              <a:off x="310855" y="2736814"/>
              <a:ext cx="945626" cy="8783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Predicted values</a:t>
              </a:r>
            </a:p>
          </p:txBody>
        </p:sp>
        <p:grpSp>
          <p:nvGrpSpPr>
            <p:cNvPr id="164" name="组合 163"/>
            <p:cNvGrpSpPr/>
            <p:nvPr/>
          </p:nvGrpSpPr>
          <p:grpSpPr>
            <a:xfrm>
              <a:off x="1090313" y="2151486"/>
              <a:ext cx="1387146" cy="1258487"/>
              <a:chOff x="1090313" y="2151486"/>
              <a:chExt cx="1387146" cy="1258487"/>
            </a:xfrm>
          </p:grpSpPr>
          <p:sp>
            <p:nvSpPr>
              <p:cNvPr id="102" name="pt6"/>
              <p:cNvSpPr/>
              <p:nvPr/>
            </p:nvSpPr>
            <p:spPr>
              <a:xfrm>
                <a:off x="1873013" y="265963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3" name="pt7"/>
              <p:cNvSpPr/>
              <p:nvPr/>
            </p:nvSpPr>
            <p:spPr>
              <a:xfrm>
                <a:off x="2093951" y="2857808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4" name="pt8"/>
              <p:cNvSpPr/>
              <p:nvPr/>
            </p:nvSpPr>
            <p:spPr>
              <a:xfrm>
                <a:off x="2084326" y="2661553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5" name="pt9"/>
              <p:cNvSpPr/>
              <p:nvPr/>
            </p:nvSpPr>
            <p:spPr>
              <a:xfrm>
                <a:off x="1817057" y="272782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6" name="pt10"/>
              <p:cNvSpPr/>
              <p:nvPr/>
            </p:nvSpPr>
            <p:spPr>
              <a:xfrm>
                <a:off x="2094053" y="263406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" name="pt11"/>
              <p:cNvSpPr/>
              <p:nvPr/>
            </p:nvSpPr>
            <p:spPr>
              <a:xfrm>
                <a:off x="1876336" y="2851415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8" name="pt12"/>
              <p:cNvSpPr/>
              <p:nvPr/>
            </p:nvSpPr>
            <p:spPr>
              <a:xfrm>
                <a:off x="1923106" y="2633212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9" name="pt13"/>
              <p:cNvSpPr/>
              <p:nvPr/>
            </p:nvSpPr>
            <p:spPr>
              <a:xfrm>
                <a:off x="1573973" y="3048950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0" name="pt14"/>
              <p:cNvSpPr/>
              <p:nvPr/>
            </p:nvSpPr>
            <p:spPr>
              <a:xfrm>
                <a:off x="2049209" y="2516466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" name="pt15"/>
              <p:cNvSpPr/>
              <p:nvPr/>
            </p:nvSpPr>
            <p:spPr>
              <a:xfrm>
                <a:off x="1133699" y="333193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" name="pt16"/>
              <p:cNvSpPr/>
              <p:nvPr/>
            </p:nvSpPr>
            <p:spPr>
              <a:xfrm>
                <a:off x="2394741" y="255266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" name="pt17"/>
              <p:cNvSpPr/>
              <p:nvPr/>
            </p:nvSpPr>
            <p:spPr>
              <a:xfrm>
                <a:off x="1759843" y="2742313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" name="pt18"/>
              <p:cNvSpPr/>
              <p:nvPr/>
            </p:nvSpPr>
            <p:spPr>
              <a:xfrm>
                <a:off x="2282053" y="263960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" name="pt19"/>
              <p:cNvSpPr/>
              <p:nvPr/>
            </p:nvSpPr>
            <p:spPr>
              <a:xfrm>
                <a:off x="2360310" y="2294399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" name="pt20"/>
              <p:cNvSpPr/>
              <p:nvPr/>
            </p:nvSpPr>
            <p:spPr>
              <a:xfrm>
                <a:off x="1682938" y="266304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" name="pt21"/>
              <p:cNvSpPr/>
              <p:nvPr/>
            </p:nvSpPr>
            <p:spPr>
              <a:xfrm>
                <a:off x="2322197" y="2438447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" name="pt22"/>
              <p:cNvSpPr/>
              <p:nvPr/>
            </p:nvSpPr>
            <p:spPr>
              <a:xfrm>
                <a:off x="2266780" y="2508980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" name="pt23"/>
              <p:cNvSpPr/>
              <p:nvPr/>
            </p:nvSpPr>
            <p:spPr>
              <a:xfrm>
                <a:off x="1689921" y="2773212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" name="pt24"/>
              <p:cNvSpPr/>
              <p:nvPr/>
            </p:nvSpPr>
            <p:spPr>
              <a:xfrm>
                <a:off x="1457391" y="3181254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" name="pt25"/>
              <p:cNvSpPr/>
              <p:nvPr/>
            </p:nvSpPr>
            <p:spPr>
              <a:xfrm>
                <a:off x="1924746" y="2947519"/>
                <a:ext cx="39331" cy="41671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" name="pl26"/>
              <p:cNvSpPr/>
              <p:nvPr/>
            </p:nvSpPr>
            <p:spPr>
              <a:xfrm>
                <a:off x="1153365" y="2444984"/>
                <a:ext cx="1261042" cy="838557"/>
              </a:xfrm>
              <a:custGeom>
                <a:avLst/>
                <a:gdLst/>
                <a:ahLst/>
                <a:cxnLst/>
                <a:rect l="0" t="0" r="0" b="0"/>
                <a:pathLst>
                  <a:path w="1591920" h="999131">
                    <a:moveTo>
                      <a:pt x="0" y="999131"/>
                    </a:moveTo>
                    <a:lnTo>
                      <a:pt x="20150" y="986484"/>
                    </a:lnTo>
                    <a:lnTo>
                      <a:pt x="40301" y="973836"/>
                    </a:lnTo>
                    <a:lnTo>
                      <a:pt x="60452" y="961189"/>
                    </a:lnTo>
                    <a:lnTo>
                      <a:pt x="80603" y="948542"/>
                    </a:lnTo>
                    <a:lnTo>
                      <a:pt x="100754" y="935895"/>
                    </a:lnTo>
                    <a:lnTo>
                      <a:pt x="120905" y="923248"/>
                    </a:lnTo>
                    <a:lnTo>
                      <a:pt x="141056" y="910600"/>
                    </a:lnTo>
                    <a:lnTo>
                      <a:pt x="161207" y="897953"/>
                    </a:lnTo>
                    <a:lnTo>
                      <a:pt x="181358" y="885306"/>
                    </a:lnTo>
                    <a:lnTo>
                      <a:pt x="201508" y="872659"/>
                    </a:lnTo>
                    <a:lnTo>
                      <a:pt x="221659" y="860011"/>
                    </a:lnTo>
                    <a:lnTo>
                      <a:pt x="241810" y="847364"/>
                    </a:lnTo>
                    <a:lnTo>
                      <a:pt x="261961" y="834717"/>
                    </a:lnTo>
                    <a:lnTo>
                      <a:pt x="282112" y="822070"/>
                    </a:lnTo>
                    <a:lnTo>
                      <a:pt x="302263" y="809422"/>
                    </a:lnTo>
                    <a:lnTo>
                      <a:pt x="322414" y="796775"/>
                    </a:lnTo>
                    <a:lnTo>
                      <a:pt x="342565" y="784128"/>
                    </a:lnTo>
                    <a:lnTo>
                      <a:pt x="362716" y="771481"/>
                    </a:lnTo>
                    <a:lnTo>
                      <a:pt x="382866" y="758834"/>
                    </a:lnTo>
                    <a:lnTo>
                      <a:pt x="403017" y="746186"/>
                    </a:lnTo>
                    <a:lnTo>
                      <a:pt x="423168" y="733539"/>
                    </a:lnTo>
                    <a:lnTo>
                      <a:pt x="443319" y="720892"/>
                    </a:lnTo>
                    <a:lnTo>
                      <a:pt x="463470" y="708245"/>
                    </a:lnTo>
                    <a:lnTo>
                      <a:pt x="483621" y="695597"/>
                    </a:lnTo>
                    <a:lnTo>
                      <a:pt x="503772" y="682950"/>
                    </a:lnTo>
                    <a:lnTo>
                      <a:pt x="523923" y="670303"/>
                    </a:lnTo>
                    <a:lnTo>
                      <a:pt x="544074" y="657656"/>
                    </a:lnTo>
                    <a:lnTo>
                      <a:pt x="564224" y="645008"/>
                    </a:lnTo>
                    <a:lnTo>
                      <a:pt x="584375" y="632361"/>
                    </a:lnTo>
                    <a:lnTo>
                      <a:pt x="604526" y="619714"/>
                    </a:lnTo>
                    <a:lnTo>
                      <a:pt x="624677" y="607067"/>
                    </a:lnTo>
                    <a:lnTo>
                      <a:pt x="644828" y="594419"/>
                    </a:lnTo>
                    <a:lnTo>
                      <a:pt x="664979" y="581772"/>
                    </a:lnTo>
                    <a:lnTo>
                      <a:pt x="685130" y="569125"/>
                    </a:lnTo>
                    <a:lnTo>
                      <a:pt x="705281" y="556478"/>
                    </a:lnTo>
                    <a:lnTo>
                      <a:pt x="725432" y="543831"/>
                    </a:lnTo>
                    <a:lnTo>
                      <a:pt x="745582" y="531183"/>
                    </a:lnTo>
                    <a:lnTo>
                      <a:pt x="765733" y="518536"/>
                    </a:lnTo>
                    <a:lnTo>
                      <a:pt x="785884" y="505889"/>
                    </a:lnTo>
                    <a:lnTo>
                      <a:pt x="806035" y="493242"/>
                    </a:lnTo>
                    <a:lnTo>
                      <a:pt x="826186" y="480594"/>
                    </a:lnTo>
                    <a:lnTo>
                      <a:pt x="846337" y="467947"/>
                    </a:lnTo>
                    <a:lnTo>
                      <a:pt x="866488" y="455300"/>
                    </a:lnTo>
                    <a:lnTo>
                      <a:pt x="886639" y="442653"/>
                    </a:lnTo>
                    <a:lnTo>
                      <a:pt x="906790" y="430005"/>
                    </a:lnTo>
                    <a:lnTo>
                      <a:pt x="926940" y="417358"/>
                    </a:lnTo>
                    <a:lnTo>
                      <a:pt x="947091" y="404711"/>
                    </a:lnTo>
                    <a:lnTo>
                      <a:pt x="967242" y="392064"/>
                    </a:lnTo>
                    <a:lnTo>
                      <a:pt x="987393" y="379417"/>
                    </a:lnTo>
                    <a:lnTo>
                      <a:pt x="1007544" y="366769"/>
                    </a:lnTo>
                    <a:lnTo>
                      <a:pt x="1027695" y="354122"/>
                    </a:lnTo>
                    <a:lnTo>
                      <a:pt x="1047846" y="341475"/>
                    </a:lnTo>
                    <a:lnTo>
                      <a:pt x="1067997" y="328828"/>
                    </a:lnTo>
                    <a:lnTo>
                      <a:pt x="1088148" y="316180"/>
                    </a:lnTo>
                    <a:lnTo>
                      <a:pt x="1108298" y="303533"/>
                    </a:lnTo>
                    <a:lnTo>
                      <a:pt x="1128449" y="290886"/>
                    </a:lnTo>
                    <a:lnTo>
                      <a:pt x="1148600" y="278239"/>
                    </a:lnTo>
                    <a:lnTo>
                      <a:pt x="1168751" y="265591"/>
                    </a:lnTo>
                    <a:lnTo>
                      <a:pt x="1188902" y="252944"/>
                    </a:lnTo>
                    <a:lnTo>
                      <a:pt x="1209053" y="240297"/>
                    </a:lnTo>
                    <a:lnTo>
                      <a:pt x="1229204" y="227650"/>
                    </a:lnTo>
                    <a:lnTo>
                      <a:pt x="1249355" y="215002"/>
                    </a:lnTo>
                    <a:lnTo>
                      <a:pt x="1269506" y="202355"/>
                    </a:lnTo>
                    <a:lnTo>
                      <a:pt x="1289656" y="189708"/>
                    </a:lnTo>
                    <a:lnTo>
                      <a:pt x="1309807" y="177061"/>
                    </a:lnTo>
                    <a:lnTo>
                      <a:pt x="1329958" y="164414"/>
                    </a:lnTo>
                    <a:lnTo>
                      <a:pt x="1350109" y="151766"/>
                    </a:lnTo>
                    <a:lnTo>
                      <a:pt x="1370260" y="139119"/>
                    </a:lnTo>
                    <a:lnTo>
                      <a:pt x="1390411" y="126472"/>
                    </a:lnTo>
                    <a:lnTo>
                      <a:pt x="1410562" y="113825"/>
                    </a:lnTo>
                    <a:lnTo>
                      <a:pt x="1430713" y="101177"/>
                    </a:lnTo>
                    <a:lnTo>
                      <a:pt x="1450864" y="88530"/>
                    </a:lnTo>
                    <a:lnTo>
                      <a:pt x="1471014" y="75883"/>
                    </a:lnTo>
                    <a:lnTo>
                      <a:pt x="1491165" y="63236"/>
                    </a:lnTo>
                    <a:lnTo>
                      <a:pt x="1511316" y="50588"/>
                    </a:lnTo>
                    <a:lnTo>
                      <a:pt x="1531467" y="37941"/>
                    </a:lnTo>
                    <a:lnTo>
                      <a:pt x="1551618" y="25294"/>
                    </a:lnTo>
                    <a:lnTo>
                      <a:pt x="1571769" y="12647"/>
                    </a:lnTo>
                    <a:lnTo>
                      <a:pt x="1591920" y="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" name="rc387"/>
              <p:cNvSpPr/>
              <p:nvPr/>
            </p:nvSpPr>
            <p:spPr>
              <a:xfrm>
                <a:off x="1090313" y="2151486"/>
                <a:ext cx="1387146" cy="1258487"/>
              </a:xfrm>
              <a:prstGeom prst="rect">
                <a:avLst/>
              </a:prstGeom>
              <a:ln w="9525" cap="rnd">
                <a:solidFill>
                  <a:srgbClr val="4D4D4D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30" name="pl394"/>
            <p:cNvSpPr/>
            <p:nvPr/>
          </p:nvSpPr>
          <p:spPr>
            <a:xfrm>
              <a:off x="1060245" y="329161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pl395"/>
            <p:cNvSpPr/>
            <p:nvPr/>
          </p:nvSpPr>
          <p:spPr>
            <a:xfrm>
              <a:off x="1060245" y="307852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pl396"/>
            <p:cNvSpPr/>
            <p:nvPr/>
          </p:nvSpPr>
          <p:spPr>
            <a:xfrm>
              <a:off x="1060245" y="286543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pl397"/>
            <p:cNvSpPr/>
            <p:nvPr/>
          </p:nvSpPr>
          <p:spPr>
            <a:xfrm>
              <a:off x="1060245" y="265234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pl398"/>
            <p:cNvSpPr/>
            <p:nvPr/>
          </p:nvSpPr>
          <p:spPr>
            <a:xfrm>
              <a:off x="1060245" y="243925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pl399"/>
            <p:cNvSpPr/>
            <p:nvPr/>
          </p:nvSpPr>
          <p:spPr>
            <a:xfrm>
              <a:off x="1060245" y="2226163"/>
              <a:ext cx="30068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pl400"/>
            <p:cNvSpPr/>
            <p:nvPr/>
          </p:nvSpPr>
          <p:spPr>
            <a:xfrm>
              <a:off x="1170566" y="3413072"/>
              <a:ext cx="0" cy="318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pl401"/>
            <p:cNvSpPr/>
            <p:nvPr/>
          </p:nvSpPr>
          <p:spPr>
            <a:xfrm>
              <a:off x="1564967" y="3413072"/>
              <a:ext cx="0" cy="318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pl402"/>
            <p:cNvSpPr/>
            <p:nvPr/>
          </p:nvSpPr>
          <p:spPr>
            <a:xfrm>
              <a:off x="1959368" y="3413072"/>
              <a:ext cx="0" cy="318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pl403"/>
            <p:cNvSpPr/>
            <p:nvPr/>
          </p:nvSpPr>
          <p:spPr>
            <a:xfrm>
              <a:off x="2353770" y="3413072"/>
              <a:ext cx="0" cy="318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tx404"/>
            <p:cNvSpPr/>
            <p:nvPr/>
          </p:nvSpPr>
          <p:spPr>
            <a:xfrm>
              <a:off x="1116853" y="3498536"/>
              <a:ext cx="107425" cy="7354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24</a:t>
              </a:r>
            </a:p>
          </p:txBody>
        </p:sp>
        <p:sp>
          <p:nvSpPr>
            <p:cNvPr id="141" name="tx405"/>
            <p:cNvSpPr/>
            <p:nvPr/>
          </p:nvSpPr>
          <p:spPr>
            <a:xfrm>
              <a:off x="1511254" y="3497288"/>
              <a:ext cx="107425" cy="747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26</a:t>
              </a:r>
            </a:p>
          </p:txBody>
        </p:sp>
        <p:sp>
          <p:nvSpPr>
            <p:cNvPr id="142" name="tx406"/>
            <p:cNvSpPr/>
            <p:nvPr/>
          </p:nvSpPr>
          <p:spPr>
            <a:xfrm>
              <a:off x="1905656" y="3497288"/>
              <a:ext cx="107425" cy="747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28</a:t>
              </a:r>
            </a:p>
          </p:txBody>
        </p:sp>
        <p:sp>
          <p:nvSpPr>
            <p:cNvPr id="143" name="tx407"/>
            <p:cNvSpPr/>
            <p:nvPr/>
          </p:nvSpPr>
          <p:spPr>
            <a:xfrm>
              <a:off x="2300057" y="3497238"/>
              <a:ext cx="107425" cy="7484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144" name="tx408"/>
            <p:cNvSpPr/>
            <p:nvPr/>
          </p:nvSpPr>
          <p:spPr>
            <a:xfrm>
              <a:off x="1324216" y="3645024"/>
              <a:ext cx="919340" cy="9305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Measured values</a:t>
              </a:r>
            </a:p>
          </p:txBody>
        </p:sp>
        <p:sp>
          <p:nvSpPr>
            <p:cNvPr id="146" name="tx135"/>
            <p:cNvSpPr/>
            <p:nvPr/>
          </p:nvSpPr>
          <p:spPr>
            <a:xfrm>
              <a:off x="1211618" y="1938963"/>
              <a:ext cx="1162129" cy="18000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Glc-Rel</a:t>
              </a:r>
              <a:r>
                <a:rPr lang="en-US" sz="900" baseline="-25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  <a:r>
                <a:rPr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 </a:t>
              </a:r>
              <a:r>
                <a:rPr sz="9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(% dry matter)</a:t>
              </a: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079768" y="2132856"/>
              <a:ext cx="140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y=11.3+0.7x, </a:t>
              </a:r>
              <a:r>
                <a:rPr lang="en-US" altLang="zh-CN" sz="90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90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=0.69**</a:t>
              </a:r>
              <a:endParaRPr lang="zh-CN" altLang="en-US" sz="9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>
            <a:off x="5864063" y="3638934"/>
            <a:ext cx="1728000" cy="1798326"/>
            <a:chOff x="5829276" y="1938963"/>
            <a:chExt cx="1756348" cy="1798326"/>
          </a:xfrm>
        </p:grpSpPr>
        <p:grpSp>
          <p:nvGrpSpPr>
            <p:cNvPr id="166" name="组合 165"/>
            <p:cNvGrpSpPr/>
            <p:nvPr/>
          </p:nvGrpSpPr>
          <p:grpSpPr>
            <a:xfrm>
              <a:off x="6199624" y="2159883"/>
              <a:ext cx="1386000" cy="1260000"/>
              <a:chOff x="6199624" y="2159883"/>
              <a:chExt cx="1351234" cy="1247778"/>
            </a:xfrm>
          </p:grpSpPr>
          <p:sp>
            <p:nvSpPr>
              <p:cNvPr id="4" name="pt6"/>
              <p:cNvSpPr/>
              <p:nvPr/>
            </p:nvSpPr>
            <p:spPr>
              <a:xfrm>
                <a:off x="7199781" y="2388243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" name="pt7"/>
              <p:cNvSpPr/>
              <p:nvPr/>
            </p:nvSpPr>
            <p:spPr>
              <a:xfrm>
                <a:off x="6890437" y="2846337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" name="pt8"/>
              <p:cNvSpPr/>
              <p:nvPr/>
            </p:nvSpPr>
            <p:spPr>
              <a:xfrm>
                <a:off x="7084051" y="2420519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" name="pt9"/>
              <p:cNvSpPr/>
              <p:nvPr/>
            </p:nvSpPr>
            <p:spPr>
              <a:xfrm>
                <a:off x="7035317" y="2441983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8" name="pt10"/>
              <p:cNvSpPr/>
              <p:nvPr/>
            </p:nvSpPr>
            <p:spPr>
              <a:xfrm>
                <a:off x="6868591" y="2542490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" name="pt11"/>
              <p:cNvSpPr/>
              <p:nvPr/>
            </p:nvSpPr>
            <p:spPr>
              <a:xfrm>
                <a:off x="7470282" y="2341184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" name="pt12"/>
              <p:cNvSpPr/>
              <p:nvPr/>
            </p:nvSpPr>
            <p:spPr>
              <a:xfrm>
                <a:off x="7204732" y="2539586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" name="pt13"/>
              <p:cNvSpPr/>
              <p:nvPr/>
            </p:nvSpPr>
            <p:spPr>
              <a:xfrm>
                <a:off x="6374343" y="3240809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" name="pt14"/>
              <p:cNvSpPr/>
              <p:nvPr/>
            </p:nvSpPr>
            <p:spPr>
              <a:xfrm>
                <a:off x="6784328" y="2728110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" name="pt15"/>
              <p:cNvSpPr/>
              <p:nvPr/>
            </p:nvSpPr>
            <p:spPr>
              <a:xfrm>
                <a:off x="6635207" y="3010752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" name="pt16"/>
              <p:cNvSpPr/>
              <p:nvPr/>
            </p:nvSpPr>
            <p:spPr>
              <a:xfrm>
                <a:off x="6886964" y="2809736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" name="pt17"/>
              <p:cNvSpPr/>
              <p:nvPr/>
            </p:nvSpPr>
            <p:spPr>
              <a:xfrm>
                <a:off x="7324804" y="2599715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" name="pt18"/>
              <p:cNvSpPr/>
              <p:nvPr/>
            </p:nvSpPr>
            <p:spPr>
              <a:xfrm>
                <a:off x="6875807" y="2692381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" name="pt19"/>
              <p:cNvSpPr/>
              <p:nvPr/>
            </p:nvSpPr>
            <p:spPr>
              <a:xfrm>
                <a:off x="7193161" y="2463769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pt20"/>
              <p:cNvSpPr/>
              <p:nvPr/>
            </p:nvSpPr>
            <p:spPr>
              <a:xfrm>
                <a:off x="7353963" y="2511699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pt21"/>
              <p:cNvSpPr/>
              <p:nvPr/>
            </p:nvSpPr>
            <p:spPr>
              <a:xfrm>
                <a:off x="7253436" y="2668270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" name="pt22"/>
              <p:cNvSpPr/>
              <p:nvPr/>
            </p:nvSpPr>
            <p:spPr>
              <a:xfrm>
                <a:off x="6801065" y="2565148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" name="pt23"/>
              <p:cNvSpPr/>
              <p:nvPr/>
            </p:nvSpPr>
            <p:spPr>
              <a:xfrm>
                <a:off x="6703891" y="2768778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" name="pt24"/>
              <p:cNvSpPr/>
              <p:nvPr/>
            </p:nvSpPr>
            <p:spPr>
              <a:xfrm>
                <a:off x="6241887" y="3225711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" name="pt25"/>
              <p:cNvSpPr/>
              <p:nvPr/>
            </p:nvSpPr>
            <p:spPr>
              <a:xfrm>
                <a:off x="6936786" y="2715329"/>
                <a:ext cx="38313" cy="41317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" name="pl26"/>
              <p:cNvSpPr/>
              <p:nvPr/>
            </p:nvSpPr>
            <p:spPr>
              <a:xfrm>
                <a:off x="6261044" y="2333285"/>
                <a:ext cx="1228395" cy="868521"/>
              </a:xfrm>
              <a:custGeom>
                <a:avLst/>
                <a:gdLst/>
                <a:ahLst/>
                <a:cxnLst/>
                <a:rect l="0" t="0" r="0" b="0"/>
                <a:pathLst>
                  <a:path w="1591920" h="1043715">
                    <a:moveTo>
                      <a:pt x="0" y="1043715"/>
                    </a:moveTo>
                    <a:lnTo>
                      <a:pt x="20150" y="1030504"/>
                    </a:lnTo>
                    <a:lnTo>
                      <a:pt x="40301" y="1017292"/>
                    </a:lnTo>
                    <a:lnTo>
                      <a:pt x="60452" y="1004080"/>
                    </a:lnTo>
                    <a:lnTo>
                      <a:pt x="80603" y="990869"/>
                    </a:lnTo>
                    <a:lnTo>
                      <a:pt x="100754" y="977657"/>
                    </a:lnTo>
                    <a:lnTo>
                      <a:pt x="120905" y="964446"/>
                    </a:lnTo>
                    <a:lnTo>
                      <a:pt x="141056" y="951234"/>
                    </a:lnTo>
                    <a:lnTo>
                      <a:pt x="161207" y="938022"/>
                    </a:lnTo>
                    <a:lnTo>
                      <a:pt x="181358" y="924811"/>
                    </a:lnTo>
                    <a:lnTo>
                      <a:pt x="201508" y="911599"/>
                    </a:lnTo>
                    <a:lnTo>
                      <a:pt x="221659" y="898388"/>
                    </a:lnTo>
                    <a:lnTo>
                      <a:pt x="241810" y="885176"/>
                    </a:lnTo>
                    <a:lnTo>
                      <a:pt x="261961" y="871964"/>
                    </a:lnTo>
                    <a:lnTo>
                      <a:pt x="282112" y="858753"/>
                    </a:lnTo>
                    <a:lnTo>
                      <a:pt x="302263" y="845541"/>
                    </a:lnTo>
                    <a:lnTo>
                      <a:pt x="322414" y="832330"/>
                    </a:lnTo>
                    <a:lnTo>
                      <a:pt x="342565" y="819118"/>
                    </a:lnTo>
                    <a:lnTo>
                      <a:pt x="362716" y="805907"/>
                    </a:lnTo>
                    <a:lnTo>
                      <a:pt x="382866" y="792695"/>
                    </a:lnTo>
                    <a:lnTo>
                      <a:pt x="403017" y="779483"/>
                    </a:lnTo>
                    <a:lnTo>
                      <a:pt x="423168" y="766272"/>
                    </a:lnTo>
                    <a:lnTo>
                      <a:pt x="443319" y="753060"/>
                    </a:lnTo>
                    <a:lnTo>
                      <a:pt x="463470" y="739849"/>
                    </a:lnTo>
                    <a:lnTo>
                      <a:pt x="483621" y="726637"/>
                    </a:lnTo>
                    <a:lnTo>
                      <a:pt x="503772" y="713425"/>
                    </a:lnTo>
                    <a:lnTo>
                      <a:pt x="523923" y="700214"/>
                    </a:lnTo>
                    <a:lnTo>
                      <a:pt x="544074" y="687002"/>
                    </a:lnTo>
                    <a:lnTo>
                      <a:pt x="564224" y="673791"/>
                    </a:lnTo>
                    <a:lnTo>
                      <a:pt x="584375" y="660579"/>
                    </a:lnTo>
                    <a:lnTo>
                      <a:pt x="604526" y="647367"/>
                    </a:lnTo>
                    <a:lnTo>
                      <a:pt x="624677" y="634156"/>
                    </a:lnTo>
                    <a:lnTo>
                      <a:pt x="644828" y="620944"/>
                    </a:lnTo>
                    <a:lnTo>
                      <a:pt x="664979" y="607733"/>
                    </a:lnTo>
                    <a:lnTo>
                      <a:pt x="685130" y="594521"/>
                    </a:lnTo>
                    <a:lnTo>
                      <a:pt x="705281" y="581309"/>
                    </a:lnTo>
                    <a:lnTo>
                      <a:pt x="725432" y="568098"/>
                    </a:lnTo>
                    <a:lnTo>
                      <a:pt x="745582" y="554886"/>
                    </a:lnTo>
                    <a:lnTo>
                      <a:pt x="765733" y="541675"/>
                    </a:lnTo>
                    <a:lnTo>
                      <a:pt x="785884" y="528463"/>
                    </a:lnTo>
                    <a:lnTo>
                      <a:pt x="806035" y="515252"/>
                    </a:lnTo>
                    <a:lnTo>
                      <a:pt x="826186" y="502040"/>
                    </a:lnTo>
                    <a:lnTo>
                      <a:pt x="846337" y="488828"/>
                    </a:lnTo>
                    <a:lnTo>
                      <a:pt x="866488" y="475617"/>
                    </a:lnTo>
                    <a:lnTo>
                      <a:pt x="886639" y="462405"/>
                    </a:lnTo>
                    <a:lnTo>
                      <a:pt x="906790" y="449194"/>
                    </a:lnTo>
                    <a:lnTo>
                      <a:pt x="926940" y="435982"/>
                    </a:lnTo>
                    <a:lnTo>
                      <a:pt x="947091" y="422770"/>
                    </a:lnTo>
                    <a:lnTo>
                      <a:pt x="967242" y="409559"/>
                    </a:lnTo>
                    <a:lnTo>
                      <a:pt x="987393" y="396347"/>
                    </a:lnTo>
                    <a:lnTo>
                      <a:pt x="1007544" y="383136"/>
                    </a:lnTo>
                    <a:lnTo>
                      <a:pt x="1027695" y="369924"/>
                    </a:lnTo>
                    <a:lnTo>
                      <a:pt x="1047846" y="356712"/>
                    </a:lnTo>
                    <a:lnTo>
                      <a:pt x="1067997" y="343501"/>
                    </a:lnTo>
                    <a:lnTo>
                      <a:pt x="1088148" y="330289"/>
                    </a:lnTo>
                    <a:lnTo>
                      <a:pt x="1108298" y="317078"/>
                    </a:lnTo>
                    <a:lnTo>
                      <a:pt x="1128449" y="303866"/>
                    </a:lnTo>
                    <a:lnTo>
                      <a:pt x="1148600" y="290654"/>
                    </a:lnTo>
                    <a:lnTo>
                      <a:pt x="1168751" y="277443"/>
                    </a:lnTo>
                    <a:lnTo>
                      <a:pt x="1188902" y="264231"/>
                    </a:lnTo>
                    <a:lnTo>
                      <a:pt x="1209053" y="251020"/>
                    </a:lnTo>
                    <a:lnTo>
                      <a:pt x="1229204" y="237808"/>
                    </a:lnTo>
                    <a:lnTo>
                      <a:pt x="1249355" y="224597"/>
                    </a:lnTo>
                    <a:lnTo>
                      <a:pt x="1269506" y="211385"/>
                    </a:lnTo>
                    <a:lnTo>
                      <a:pt x="1289656" y="198173"/>
                    </a:lnTo>
                    <a:lnTo>
                      <a:pt x="1309807" y="184962"/>
                    </a:lnTo>
                    <a:lnTo>
                      <a:pt x="1329958" y="171750"/>
                    </a:lnTo>
                    <a:lnTo>
                      <a:pt x="1350109" y="158539"/>
                    </a:lnTo>
                    <a:lnTo>
                      <a:pt x="1370260" y="145327"/>
                    </a:lnTo>
                    <a:lnTo>
                      <a:pt x="1390411" y="132115"/>
                    </a:lnTo>
                    <a:lnTo>
                      <a:pt x="1410562" y="118904"/>
                    </a:lnTo>
                    <a:lnTo>
                      <a:pt x="1430713" y="105692"/>
                    </a:lnTo>
                    <a:lnTo>
                      <a:pt x="1450864" y="92481"/>
                    </a:lnTo>
                    <a:lnTo>
                      <a:pt x="1471014" y="79269"/>
                    </a:lnTo>
                    <a:lnTo>
                      <a:pt x="1491165" y="66057"/>
                    </a:lnTo>
                    <a:lnTo>
                      <a:pt x="1511316" y="52846"/>
                    </a:lnTo>
                    <a:lnTo>
                      <a:pt x="1531467" y="39634"/>
                    </a:lnTo>
                    <a:lnTo>
                      <a:pt x="1551618" y="26423"/>
                    </a:lnTo>
                    <a:lnTo>
                      <a:pt x="1571769" y="13211"/>
                    </a:lnTo>
                    <a:lnTo>
                      <a:pt x="1591920" y="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" name="rc387"/>
              <p:cNvSpPr/>
              <p:nvPr/>
            </p:nvSpPr>
            <p:spPr>
              <a:xfrm>
                <a:off x="6199624" y="2159883"/>
                <a:ext cx="1351234" cy="1247778"/>
              </a:xfrm>
              <a:prstGeom prst="rect">
                <a:avLst/>
              </a:prstGeom>
              <a:ln w="9525" cap="rnd">
                <a:solidFill>
                  <a:srgbClr val="4D4D4D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26" name="tx388"/>
            <p:cNvSpPr/>
            <p:nvPr/>
          </p:nvSpPr>
          <p:spPr>
            <a:xfrm>
              <a:off x="6012160" y="3296035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11</a:t>
              </a:r>
            </a:p>
          </p:txBody>
        </p:sp>
        <p:sp>
          <p:nvSpPr>
            <p:cNvPr id="27" name="tx389"/>
            <p:cNvSpPr/>
            <p:nvPr/>
          </p:nvSpPr>
          <p:spPr>
            <a:xfrm>
              <a:off x="6012160" y="3005550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12</a:t>
              </a:r>
            </a:p>
          </p:txBody>
        </p:sp>
        <p:sp>
          <p:nvSpPr>
            <p:cNvPr id="28" name="tx390"/>
            <p:cNvSpPr/>
            <p:nvPr/>
          </p:nvSpPr>
          <p:spPr>
            <a:xfrm>
              <a:off x="6012160" y="2713777"/>
              <a:ext cx="104644" cy="7420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13</a:t>
              </a:r>
            </a:p>
          </p:txBody>
        </p:sp>
        <p:sp>
          <p:nvSpPr>
            <p:cNvPr id="29" name="tx391"/>
            <p:cNvSpPr/>
            <p:nvPr/>
          </p:nvSpPr>
          <p:spPr>
            <a:xfrm>
              <a:off x="6012160" y="2424580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14</a:t>
              </a:r>
            </a:p>
          </p:txBody>
        </p:sp>
        <p:sp>
          <p:nvSpPr>
            <p:cNvPr id="30" name="tx392"/>
            <p:cNvSpPr/>
            <p:nvPr/>
          </p:nvSpPr>
          <p:spPr>
            <a:xfrm>
              <a:off x="6012160" y="2132856"/>
              <a:ext cx="104644" cy="741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31" name="pl393"/>
            <p:cNvSpPr/>
            <p:nvPr/>
          </p:nvSpPr>
          <p:spPr>
            <a:xfrm>
              <a:off x="6170334" y="3332644"/>
              <a:ext cx="29289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94"/>
            <p:cNvSpPr/>
            <p:nvPr/>
          </p:nvSpPr>
          <p:spPr>
            <a:xfrm>
              <a:off x="6170334" y="3042158"/>
              <a:ext cx="29289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95"/>
            <p:cNvSpPr/>
            <p:nvPr/>
          </p:nvSpPr>
          <p:spPr>
            <a:xfrm>
              <a:off x="6170334" y="2751673"/>
              <a:ext cx="29289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96"/>
            <p:cNvSpPr/>
            <p:nvPr/>
          </p:nvSpPr>
          <p:spPr>
            <a:xfrm>
              <a:off x="6170334" y="2461188"/>
              <a:ext cx="29289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97"/>
            <p:cNvSpPr/>
            <p:nvPr/>
          </p:nvSpPr>
          <p:spPr>
            <a:xfrm>
              <a:off x="6170334" y="2170704"/>
              <a:ext cx="29289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98"/>
            <p:cNvSpPr/>
            <p:nvPr/>
          </p:nvSpPr>
          <p:spPr>
            <a:xfrm>
              <a:off x="6383678" y="3413343"/>
              <a:ext cx="0" cy="31586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99"/>
            <p:cNvSpPr/>
            <p:nvPr/>
          </p:nvSpPr>
          <p:spPr>
            <a:xfrm>
              <a:off x="6663242" y="3413343"/>
              <a:ext cx="0" cy="31586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400"/>
            <p:cNvSpPr/>
            <p:nvPr/>
          </p:nvSpPr>
          <p:spPr>
            <a:xfrm>
              <a:off x="6942807" y="3413343"/>
              <a:ext cx="0" cy="31586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401"/>
            <p:cNvSpPr/>
            <p:nvPr/>
          </p:nvSpPr>
          <p:spPr>
            <a:xfrm>
              <a:off x="7222371" y="3413343"/>
              <a:ext cx="0" cy="31586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402"/>
            <p:cNvSpPr/>
            <p:nvPr/>
          </p:nvSpPr>
          <p:spPr>
            <a:xfrm>
              <a:off x="7501936" y="3413343"/>
              <a:ext cx="0" cy="31586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tx403"/>
            <p:cNvSpPr/>
            <p:nvPr/>
          </p:nvSpPr>
          <p:spPr>
            <a:xfrm>
              <a:off x="6331356" y="3499162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11</a:t>
              </a:r>
            </a:p>
          </p:txBody>
        </p:sp>
        <p:sp>
          <p:nvSpPr>
            <p:cNvPr id="42" name="tx404"/>
            <p:cNvSpPr/>
            <p:nvPr/>
          </p:nvSpPr>
          <p:spPr>
            <a:xfrm>
              <a:off x="6610920" y="3499162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12</a:t>
              </a:r>
            </a:p>
          </p:txBody>
        </p:sp>
        <p:sp>
          <p:nvSpPr>
            <p:cNvPr id="43" name="tx405"/>
            <p:cNvSpPr/>
            <p:nvPr/>
          </p:nvSpPr>
          <p:spPr>
            <a:xfrm>
              <a:off x="6890485" y="3497875"/>
              <a:ext cx="104644" cy="7420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13</a:t>
              </a:r>
            </a:p>
          </p:txBody>
        </p:sp>
        <p:sp>
          <p:nvSpPr>
            <p:cNvPr id="44" name="tx406"/>
            <p:cNvSpPr/>
            <p:nvPr/>
          </p:nvSpPr>
          <p:spPr>
            <a:xfrm>
              <a:off x="7170049" y="3499162"/>
              <a:ext cx="104644" cy="729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14</a:t>
              </a:r>
            </a:p>
          </p:txBody>
        </p:sp>
        <p:sp>
          <p:nvSpPr>
            <p:cNvPr id="45" name="tx407"/>
            <p:cNvSpPr/>
            <p:nvPr/>
          </p:nvSpPr>
          <p:spPr>
            <a:xfrm>
              <a:off x="7449614" y="3497924"/>
              <a:ext cx="104644" cy="741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46" name="tx408"/>
            <p:cNvSpPr/>
            <p:nvPr/>
          </p:nvSpPr>
          <p:spPr>
            <a:xfrm>
              <a:off x="6427471" y="3645024"/>
              <a:ext cx="895539" cy="9226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Measured values</a:t>
              </a:r>
            </a:p>
          </p:txBody>
        </p:sp>
        <p:sp>
          <p:nvSpPr>
            <p:cNvPr id="47" name="tx409"/>
            <p:cNvSpPr/>
            <p:nvPr/>
          </p:nvSpPr>
          <p:spPr>
            <a:xfrm rot="16200000">
              <a:off x="5321362" y="2731391"/>
              <a:ext cx="1126703" cy="110876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Predicted values</a:t>
              </a:r>
            </a:p>
          </p:txBody>
        </p:sp>
        <p:sp>
          <p:nvSpPr>
            <p:cNvPr id="148" name="tx135"/>
            <p:cNvSpPr/>
            <p:nvPr/>
          </p:nvSpPr>
          <p:spPr>
            <a:xfrm>
              <a:off x="6341783" y="1938963"/>
              <a:ext cx="1080000" cy="18000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AIL </a:t>
              </a:r>
              <a:r>
                <a:rPr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(% </a:t>
              </a:r>
              <a:r>
                <a:rPr sz="9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dry matter)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224019" y="2132856"/>
              <a:ext cx="1353852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y=4.3+0.7x, </a:t>
              </a:r>
              <a:r>
                <a:rPr lang="en-US" altLang="zh-CN" sz="90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90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=0.67**</a:t>
              </a:r>
              <a:endParaRPr lang="zh-CN" altLang="en-US" sz="9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3623995" y="3638934"/>
            <a:ext cx="1836000" cy="1799661"/>
            <a:chOff x="3329544" y="1938963"/>
            <a:chExt cx="1857156" cy="1799661"/>
          </a:xfrm>
        </p:grpSpPr>
        <p:sp>
          <p:nvSpPr>
            <p:cNvPr id="95" name="tx410"/>
            <p:cNvSpPr/>
            <p:nvPr/>
          </p:nvSpPr>
          <p:spPr>
            <a:xfrm>
              <a:off x="4022117" y="3645024"/>
              <a:ext cx="931715" cy="9360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Measured values</a:t>
              </a:r>
            </a:p>
          </p:txBody>
        </p:sp>
        <p:sp>
          <p:nvSpPr>
            <p:cNvPr id="89" name="tx404"/>
            <p:cNvSpPr/>
            <p:nvPr/>
          </p:nvSpPr>
          <p:spPr>
            <a:xfrm>
              <a:off x="3737731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 smtClean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  <a:endParaRPr sz="900" dirty="0">
                <a:solidFill>
                  <a:srgbClr val="4D4D4D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90" name="tx405"/>
            <p:cNvSpPr/>
            <p:nvPr/>
          </p:nvSpPr>
          <p:spPr>
            <a:xfrm>
              <a:off x="3982595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1.75</a:t>
              </a:r>
            </a:p>
          </p:txBody>
        </p:sp>
        <p:sp>
          <p:nvSpPr>
            <p:cNvPr id="91" name="tx406"/>
            <p:cNvSpPr/>
            <p:nvPr/>
          </p:nvSpPr>
          <p:spPr>
            <a:xfrm>
              <a:off x="4227457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 smtClean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  <a:endParaRPr sz="900" dirty="0">
                <a:solidFill>
                  <a:srgbClr val="4D4D4D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92" name="tx407"/>
            <p:cNvSpPr/>
            <p:nvPr/>
          </p:nvSpPr>
          <p:spPr>
            <a:xfrm>
              <a:off x="4472319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2.25</a:t>
              </a:r>
            </a:p>
          </p:txBody>
        </p:sp>
        <p:sp>
          <p:nvSpPr>
            <p:cNvPr id="93" name="tx408"/>
            <p:cNvSpPr/>
            <p:nvPr/>
          </p:nvSpPr>
          <p:spPr>
            <a:xfrm>
              <a:off x="4717182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 smtClean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  <a:endParaRPr sz="900" dirty="0">
                <a:solidFill>
                  <a:srgbClr val="4D4D4D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94" name="tx409"/>
            <p:cNvSpPr/>
            <p:nvPr/>
          </p:nvSpPr>
          <p:spPr>
            <a:xfrm>
              <a:off x="4962046" y="3502890"/>
              <a:ext cx="187639" cy="691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2.75</a:t>
              </a:r>
            </a:p>
          </p:txBody>
        </p:sp>
        <p:sp>
          <p:nvSpPr>
            <p:cNvPr id="96" name="tx411"/>
            <p:cNvSpPr/>
            <p:nvPr/>
          </p:nvSpPr>
          <p:spPr>
            <a:xfrm rot="16200000">
              <a:off x="2928904" y="2704565"/>
              <a:ext cx="889762" cy="8848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Predicted values</a:t>
              </a:r>
            </a:p>
          </p:txBody>
        </p:sp>
        <p:sp>
          <p:nvSpPr>
            <p:cNvPr id="73" name="tx388"/>
            <p:cNvSpPr/>
            <p:nvPr/>
          </p:nvSpPr>
          <p:spPr>
            <a:xfrm>
              <a:off x="3491858" y="3249895"/>
              <a:ext cx="196252" cy="7368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1.75</a:t>
              </a:r>
            </a:p>
          </p:txBody>
        </p:sp>
        <p:sp>
          <p:nvSpPr>
            <p:cNvPr id="74" name="tx389"/>
            <p:cNvSpPr/>
            <p:nvPr/>
          </p:nvSpPr>
          <p:spPr>
            <a:xfrm>
              <a:off x="3491858" y="2970635"/>
              <a:ext cx="196252" cy="7368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2.00</a:t>
              </a:r>
            </a:p>
          </p:txBody>
        </p:sp>
        <p:sp>
          <p:nvSpPr>
            <p:cNvPr id="75" name="tx390"/>
            <p:cNvSpPr/>
            <p:nvPr/>
          </p:nvSpPr>
          <p:spPr>
            <a:xfrm>
              <a:off x="3491858" y="2691375"/>
              <a:ext cx="196252" cy="7368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2.25</a:t>
              </a:r>
            </a:p>
          </p:txBody>
        </p:sp>
        <p:sp>
          <p:nvSpPr>
            <p:cNvPr id="76" name="tx391"/>
            <p:cNvSpPr/>
            <p:nvPr/>
          </p:nvSpPr>
          <p:spPr>
            <a:xfrm>
              <a:off x="3491858" y="2412116"/>
              <a:ext cx="196252" cy="7368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2.50</a:t>
              </a:r>
            </a:p>
          </p:txBody>
        </p:sp>
        <p:sp>
          <p:nvSpPr>
            <p:cNvPr id="77" name="tx392"/>
            <p:cNvSpPr/>
            <p:nvPr/>
          </p:nvSpPr>
          <p:spPr>
            <a:xfrm>
              <a:off x="3491858" y="2132856"/>
              <a:ext cx="196252" cy="7368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2.75</a:t>
              </a:r>
            </a:p>
          </p:txBody>
        </p:sp>
        <p:grpSp>
          <p:nvGrpSpPr>
            <p:cNvPr id="165" name="组合 164"/>
            <p:cNvGrpSpPr/>
            <p:nvPr/>
          </p:nvGrpSpPr>
          <p:grpSpPr>
            <a:xfrm>
              <a:off x="3795756" y="2151486"/>
              <a:ext cx="1386000" cy="1260000"/>
              <a:chOff x="3795757" y="2157672"/>
              <a:chExt cx="1369787" cy="1246307"/>
            </a:xfrm>
          </p:grpSpPr>
          <p:sp>
            <p:nvSpPr>
              <p:cNvPr id="51" name="pt6"/>
              <p:cNvSpPr/>
              <p:nvPr/>
            </p:nvSpPr>
            <p:spPr>
              <a:xfrm>
                <a:off x="4068931" y="2922450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" name="pt7"/>
              <p:cNvSpPr/>
              <p:nvPr/>
            </p:nvSpPr>
            <p:spPr>
              <a:xfrm>
                <a:off x="5082666" y="2418267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" name="pt8"/>
              <p:cNvSpPr/>
              <p:nvPr/>
            </p:nvSpPr>
            <p:spPr>
              <a:xfrm>
                <a:off x="4430442" y="2842723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" name="pt9"/>
              <p:cNvSpPr/>
              <p:nvPr/>
            </p:nvSpPr>
            <p:spPr>
              <a:xfrm>
                <a:off x="4403271" y="2641724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" name="pt10"/>
              <p:cNvSpPr/>
              <p:nvPr/>
            </p:nvSpPr>
            <p:spPr>
              <a:xfrm>
                <a:off x="3837403" y="3256081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" name="pt11"/>
              <p:cNvSpPr/>
              <p:nvPr/>
            </p:nvSpPr>
            <p:spPr>
              <a:xfrm>
                <a:off x="4583647" y="2474413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" name="pt12"/>
              <p:cNvSpPr/>
              <p:nvPr/>
            </p:nvSpPr>
            <p:spPr>
              <a:xfrm>
                <a:off x="4251718" y="2672808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" name="pt13"/>
              <p:cNvSpPr/>
              <p:nvPr/>
            </p:nvSpPr>
            <p:spPr>
              <a:xfrm>
                <a:off x="4744357" y="2674288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" name="pt14"/>
              <p:cNvSpPr/>
              <p:nvPr/>
            </p:nvSpPr>
            <p:spPr>
              <a:xfrm>
                <a:off x="4903106" y="2515959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" name="pt15"/>
              <p:cNvSpPr/>
              <p:nvPr/>
            </p:nvSpPr>
            <p:spPr>
              <a:xfrm>
                <a:off x="4822749" y="2396932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" name="pt16"/>
              <p:cNvSpPr/>
              <p:nvPr/>
            </p:nvSpPr>
            <p:spPr>
              <a:xfrm>
                <a:off x="4936209" y="2527188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2" name="pt17"/>
              <p:cNvSpPr/>
              <p:nvPr/>
            </p:nvSpPr>
            <p:spPr>
              <a:xfrm>
                <a:off x="4770707" y="2733802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" name="pt18"/>
              <p:cNvSpPr/>
              <p:nvPr/>
            </p:nvSpPr>
            <p:spPr>
              <a:xfrm>
                <a:off x="4810851" y="2478904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" name="pt19"/>
              <p:cNvSpPr/>
              <p:nvPr/>
            </p:nvSpPr>
            <p:spPr>
              <a:xfrm>
                <a:off x="4571737" y="2569859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" name="pt20"/>
              <p:cNvSpPr/>
              <p:nvPr/>
            </p:nvSpPr>
            <p:spPr>
              <a:xfrm>
                <a:off x="4596595" y="2532803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" name="pt21"/>
              <p:cNvSpPr/>
              <p:nvPr/>
            </p:nvSpPr>
            <p:spPr>
              <a:xfrm>
                <a:off x="4560450" y="2869907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" name="pt22"/>
              <p:cNvSpPr/>
              <p:nvPr/>
            </p:nvSpPr>
            <p:spPr>
              <a:xfrm>
                <a:off x="4929899" y="2560876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" name="pt23"/>
              <p:cNvSpPr/>
              <p:nvPr/>
            </p:nvSpPr>
            <p:spPr>
              <a:xfrm>
                <a:off x="4786668" y="2476658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" name="pt24"/>
              <p:cNvSpPr/>
              <p:nvPr/>
            </p:nvSpPr>
            <p:spPr>
              <a:xfrm>
                <a:off x="4825556" y="2362123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" name="pt25"/>
              <p:cNvSpPr/>
              <p:nvPr/>
            </p:nvSpPr>
            <p:spPr>
              <a:xfrm>
                <a:off x="4697376" y="2499117"/>
                <a:ext cx="41233" cy="41268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" name="pl26"/>
              <p:cNvSpPr/>
              <p:nvPr/>
            </p:nvSpPr>
            <p:spPr>
              <a:xfrm>
                <a:off x="3858019" y="2368284"/>
                <a:ext cx="1245262" cy="775766"/>
              </a:xfrm>
              <a:custGeom>
                <a:avLst/>
                <a:gdLst/>
                <a:ahLst/>
                <a:cxnLst/>
                <a:rect l="0" t="0" r="0" b="0"/>
                <a:pathLst>
                  <a:path w="1499484" h="933349">
                    <a:moveTo>
                      <a:pt x="0" y="933349"/>
                    </a:moveTo>
                    <a:lnTo>
                      <a:pt x="18980" y="921534"/>
                    </a:lnTo>
                    <a:lnTo>
                      <a:pt x="37961" y="909720"/>
                    </a:lnTo>
                    <a:lnTo>
                      <a:pt x="56942" y="897905"/>
                    </a:lnTo>
                    <a:lnTo>
                      <a:pt x="75923" y="886091"/>
                    </a:lnTo>
                    <a:lnTo>
                      <a:pt x="94904" y="874276"/>
                    </a:lnTo>
                    <a:lnTo>
                      <a:pt x="113884" y="862461"/>
                    </a:lnTo>
                    <a:lnTo>
                      <a:pt x="132865" y="850647"/>
                    </a:lnTo>
                    <a:lnTo>
                      <a:pt x="151846" y="838832"/>
                    </a:lnTo>
                    <a:lnTo>
                      <a:pt x="170827" y="827018"/>
                    </a:lnTo>
                    <a:lnTo>
                      <a:pt x="189808" y="815203"/>
                    </a:lnTo>
                    <a:lnTo>
                      <a:pt x="208788" y="803389"/>
                    </a:lnTo>
                    <a:lnTo>
                      <a:pt x="227769" y="791574"/>
                    </a:lnTo>
                    <a:lnTo>
                      <a:pt x="246750" y="779760"/>
                    </a:lnTo>
                    <a:lnTo>
                      <a:pt x="265731" y="767945"/>
                    </a:lnTo>
                    <a:lnTo>
                      <a:pt x="284712" y="756131"/>
                    </a:lnTo>
                    <a:lnTo>
                      <a:pt x="303693" y="744316"/>
                    </a:lnTo>
                    <a:lnTo>
                      <a:pt x="322673" y="732501"/>
                    </a:lnTo>
                    <a:lnTo>
                      <a:pt x="341654" y="720687"/>
                    </a:lnTo>
                    <a:lnTo>
                      <a:pt x="360635" y="708872"/>
                    </a:lnTo>
                    <a:lnTo>
                      <a:pt x="379616" y="697058"/>
                    </a:lnTo>
                    <a:lnTo>
                      <a:pt x="398597" y="685243"/>
                    </a:lnTo>
                    <a:lnTo>
                      <a:pt x="417577" y="673429"/>
                    </a:lnTo>
                    <a:lnTo>
                      <a:pt x="436558" y="661614"/>
                    </a:lnTo>
                    <a:lnTo>
                      <a:pt x="455539" y="649800"/>
                    </a:lnTo>
                    <a:lnTo>
                      <a:pt x="474520" y="637985"/>
                    </a:lnTo>
                    <a:lnTo>
                      <a:pt x="493501" y="626171"/>
                    </a:lnTo>
                    <a:lnTo>
                      <a:pt x="512482" y="614356"/>
                    </a:lnTo>
                    <a:lnTo>
                      <a:pt x="531462" y="602541"/>
                    </a:lnTo>
                    <a:lnTo>
                      <a:pt x="550443" y="590727"/>
                    </a:lnTo>
                    <a:lnTo>
                      <a:pt x="569424" y="578912"/>
                    </a:lnTo>
                    <a:lnTo>
                      <a:pt x="588405" y="567098"/>
                    </a:lnTo>
                    <a:lnTo>
                      <a:pt x="607386" y="555283"/>
                    </a:lnTo>
                    <a:lnTo>
                      <a:pt x="626366" y="543469"/>
                    </a:lnTo>
                    <a:lnTo>
                      <a:pt x="645347" y="531654"/>
                    </a:lnTo>
                    <a:lnTo>
                      <a:pt x="664328" y="519840"/>
                    </a:lnTo>
                    <a:lnTo>
                      <a:pt x="683309" y="508025"/>
                    </a:lnTo>
                    <a:lnTo>
                      <a:pt x="702290" y="496210"/>
                    </a:lnTo>
                    <a:lnTo>
                      <a:pt x="721270" y="484396"/>
                    </a:lnTo>
                    <a:lnTo>
                      <a:pt x="740251" y="472581"/>
                    </a:lnTo>
                    <a:lnTo>
                      <a:pt x="759232" y="460767"/>
                    </a:lnTo>
                    <a:lnTo>
                      <a:pt x="778213" y="448952"/>
                    </a:lnTo>
                    <a:lnTo>
                      <a:pt x="797194" y="437138"/>
                    </a:lnTo>
                    <a:lnTo>
                      <a:pt x="816175" y="425323"/>
                    </a:lnTo>
                    <a:lnTo>
                      <a:pt x="835155" y="413509"/>
                    </a:lnTo>
                    <a:lnTo>
                      <a:pt x="854136" y="401694"/>
                    </a:lnTo>
                    <a:lnTo>
                      <a:pt x="873117" y="389880"/>
                    </a:lnTo>
                    <a:lnTo>
                      <a:pt x="892098" y="378065"/>
                    </a:lnTo>
                    <a:lnTo>
                      <a:pt x="911079" y="366250"/>
                    </a:lnTo>
                    <a:lnTo>
                      <a:pt x="930059" y="354436"/>
                    </a:lnTo>
                    <a:lnTo>
                      <a:pt x="949040" y="342621"/>
                    </a:lnTo>
                    <a:lnTo>
                      <a:pt x="968021" y="330807"/>
                    </a:lnTo>
                    <a:lnTo>
                      <a:pt x="987002" y="318992"/>
                    </a:lnTo>
                    <a:lnTo>
                      <a:pt x="1005983" y="307178"/>
                    </a:lnTo>
                    <a:lnTo>
                      <a:pt x="1024964" y="295363"/>
                    </a:lnTo>
                    <a:lnTo>
                      <a:pt x="1043944" y="283549"/>
                    </a:lnTo>
                    <a:lnTo>
                      <a:pt x="1062925" y="271734"/>
                    </a:lnTo>
                    <a:lnTo>
                      <a:pt x="1081906" y="259920"/>
                    </a:lnTo>
                    <a:lnTo>
                      <a:pt x="1100887" y="248105"/>
                    </a:lnTo>
                    <a:lnTo>
                      <a:pt x="1119868" y="236290"/>
                    </a:lnTo>
                    <a:lnTo>
                      <a:pt x="1138848" y="224476"/>
                    </a:lnTo>
                    <a:lnTo>
                      <a:pt x="1157829" y="212661"/>
                    </a:lnTo>
                    <a:lnTo>
                      <a:pt x="1176810" y="200847"/>
                    </a:lnTo>
                    <a:lnTo>
                      <a:pt x="1195791" y="189032"/>
                    </a:lnTo>
                    <a:lnTo>
                      <a:pt x="1214772" y="177218"/>
                    </a:lnTo>
                    <a:lnTo>
                      <a:pt x="1233753" y="165403"/>
                    </a:lnTo>
                    <a:lnTo>
                      <a:pt x="1252733" y="153589"/>
                    </a:lnTo>
                    <a:lnTo>
                      <a:pt x="1271714" y="141774"/>
                    </a:lnTo>
                    <a:lnTo>
                      <a:pt x="1290695" y="129960"/>
                    </a:lnTo>
                    <a:lnTo>
                      <a:pt x="1309676" y="118145"/>
                    </a:lnTo>
                    <a:lnTo>
                      <a:pt x="1328657" y="106330"/>
                    </a:lnTo>
                    <a:lnTo>
                      <a:pt x="1347637" y="94516"/>
                    </a:lnTo>
                    <a:lnTo>
                      <a:pt x="1366618" y="82701"/>
                    </a:lnTo>
                    <a:lnTo>
                      <a:pt x="1385599" y="70887"/>
                    </a:lnTo>
                    <a:lnTo>
                      <a:pt x="1404580" y="59072"/>
                    </a:lnTo>
                    <a:lnTo>
                      <a:pt x="1423561" y="47258"/>
                    </a:lnTo>
                    <a:lnTo>
                      <a:pt x="1442541" y="35443"/>
                    </a:lnTo>
                    <a:lnTo>
                      <a:pt x="1461522" y="23629"/>
                    </a:lnTo>
                    <a:lnTo>
                      <a:pt x="1480503" y="11814"/>
                    </a:lnTo>
                    <a:lnTo>
                      <a:pt x="1499484" y="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" name="rc387"/>
              <p:cNvSpPr/>
              <p:nvPr/>
            </p:nvSpPr>
            <p:spPr>
              <a:xfrm>
                <a:off x="3795757" y="2157672"/>
                <a:ext cx="1369787" cy="1246307"/>
              </a:xfrm>
              <a:prstGeom prst="rect">
                <a:avLst/>
              </a:prstGeom>
              <a:ln w="9525" cap="rnd">
                <a:solidFill>
                  <a:srgbClr val="4D4D4D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78" name="pl393"/>
            <p:cNvSpPr/>
            <p:nvPr/>
          </p:nvSpPr>
          <p:spPr>
            <a:xfrm>
              <a:off x="3764234" y="3293429"/>
              <a:ext cx="31523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pl394"/>
            <p:cNvSpPr/>
            <p:nvPr/>
          </p:nvSpPr>
          <p:spPr>
            <a:xfrm>
              <a:off x="3764234" y="3012705"/>
              <a:ext cx="31523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pl395"/>
            <p:cNvSpPr/>
            <p:nvPr/>
          </p:nvSpPr>
          <p:spPr>
            <a:xfrm>
              <a:off x="3764234" y="2731978"/>
              <a:ext cx="31523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pl396"/>
            <p:cNvSpPr/>
            <p:nvPr/>
          </p:nvSpPr>
          <p:spPr>
            <a:xfrm>
              <a:off x="3764234" y="2451253"/>
              <a:ext cx="31523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pl397"/>
            <p:cNvSpPr/>
            <p:nvPr/>
          </p:nvSpPr>
          <p:spPr>
            <a:xfrm>
              <a:off x="3764234" y="2170529"/>
              <a:ext cx="31523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pl398"/>
            <p:cNvSpPr/>
            <p:nvPr/>
          </p:nvSpPr>
          <p:spPr>
            <a:xfrm>
              <a:off x="3842292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pl399"/>
            <p:cNvSpPr/>
            <p:nvPr/>
          </p:nvSpPr>
          <p:spPr>
            <a:xfrm>
              <a:off x="4099452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pl400"/>
            <p:cNvSpPr/>
            <p:nvPr/>
          </p:nvSpPr>
          <p:spPr>
            <a:xfrm>
              <a:off x="4356609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pl401"/>
            <p:cNvSpPr/>
            <p:nvPr/>
          </p:nvSpPr>
          <p:spPr>
            <a:xfrm>
              <a:off x="4613769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402"/>
            <p:cNvSpPr/>
            <p:nvPr/>
          </p:nvSpPr>
          <p:spPr>
            <a:xfrm>
              <a:off x="4870927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pl403"/>
            <p:cNvSpPr/>
            <p:nvPr/>
          </p:nvSpPr>
          <p:spPr>
            <a:xfrm>
              <a:off x="5128084" y="3413380"/>
              <a:ext cx="0" cy="31549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tx135"/>
            <p:cNvSpPr/>
            <p:nvPr/>
          </p:nvSpPr>
          <p:spPr>
            <a:xfrm>
              <a:off x="3897688" y="1938963"/>
              <a:ext cx="1152957" cy="18000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ASL </a:t>
              </a:r>
              <a:r>
                <a:rPr sz="9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(% </a:t>
              </a:r>
              <a:r>
                <a:rPr sz="9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dry matter)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3816063" y="2132856"/>
              <a:ext cx="1370637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y=0.8+0.7x, </a:t>
              </a:r>
              <a:r>
                <a:rPr lang="en-US" altLang="zh-CN" sz="90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90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9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=0.71**</a:t>
              </a:r>
              <a:endParaRPr lang="zh-CN" altLang="en-US" sz="9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156" name="TextBox 155"/>
          <p:cNvSpPr txBox="1"/>
          <p:nvPr/>
        </p:nvSpPr>
        <p:spPr>
          <a:xfrm>
            <a:off x="1235501" y="3514598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516011" y="3514598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712227" y="3514598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558593"/>
              </p:ext>
            </p:extLst>
          </p:nvPr>
        </p:nvGraphicFramePr>
        <p:xfrm>
          <a:off x="5749750" y="1478347"/>
          <a:ext cx="2158749" cy="17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Graph" r:id="rId3" imgW="3657600" imgH="2926080" progId="Origin50.Graph">
                  <p:embed/>
                </p:oleObj>
              </mc:Choice>
              <mc:Fallback>
                <p:oleObj name="Graph" r:id="rId3" imgW="3657600" imgH="2926080" progId="Origin50.Graph">
                  <p:embed/>
                  <p:pic>
                    <p:nvPicPr>
                      <p:cNvPr id="0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9750" y="1478347"/>
                        <a:ext cx="2158749" cy="172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组合 48"/>
          <p:cNvGrpSpPr/>
          <p:nvPr/>
        </p:nvGrpSpPr>
        <p:grpSpPr>
          <a:xfrm>
            <a:off x="1391747" y="1550355"/>
            <a:ext cx="3960000" cy="1728000"/>
            <a:chOff x="1331640" y="836904"/>
            <a:chExt cx="3960000" cy="1736404"/>
          </a:xfrm>
        </p:grpSpPr>
        <p:sp>
          <p:nvSpPr>
            <p:cNvPr id="160" name="rc5"/>
            <p:cNvSpPr/>
            <p:nvPr/>
          </p:nvSpPr>
          <p:spPr>
            <a:xfrm>
              <a:off x="1684401" y="836904"/>
              <a:ext cx="3607239" cy="1411744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1" name="pl6"/>
            <p:cNvSpPr/>
            <p:nvPr/>
          </p:nvSpPr>
          <p:spPr>
            <a:xfrm>
              <a:off x="1848368" y="1403335"/>
              <a:ext cx="3279307" cy="781143"/>
            </a:xfrm>
            <a:custGeom>
              <a:avLst/>
              <a:gdLst/>
              <a:ahLst/>
              <a:cxnLst/>
              <a:rect l="0" t="0" r="0" b="0"/>
              <a:pathLst>
                <a:path w="3492727" h="1048945">
                  <a:moveTo>
                    <a:pt x="0" y="319267"/>
                  </a:moveTo>
                  <a:lnTo>
                    <a:pt x="3329" y="252299"/>
                  </a:lnTo>
                  <a:lnTo>
                    <a:pt x="6659" y="191432"/>
                  </a:lnTo>
                  <a:lnTo>
                    <a:pt x="9988" y="139323"/>
                  </a:lnTo>
                  <a:lnTo>
                    <a:pt x="13318" y="97340"/>
                  </a:lnTo>
                  <a:lnTo>
                    <a:pt x="16647" y="65704"/>
                  </a:lnTo>
                  <a:lnTo>
                    <a:pt x="19977" y="43619"/>
                  </a:lnTo>
                  <a:lnTo>
                    <a:pt x="23307" y="29481"/>
                  </a:lnTo>
                  <a:lnTo>
                    <a:pt x="26636" y="21075"/>
                  </a:lnTo>
                  <a:lnTo>
                    <a:pt x="29966" y="16067"/>
                  </a:lnTo>
                  <a:lnTo>
                    <a:pt x="33295" y="12593"/>
                  </a:lnTo>
                  <a:lnTo>
                    <a:pt x="36625" y="9579"/>
                  </a:lnTo>
                  <a:lnTo>
                    <a:pt x="39954" y="6638"/>
                  </a:lnTo>
                  <a:lnTo>
                    <a:pt x="43284" y="3872"/>
                  </a:lnTo>
                  <a:lnTo>
                    <a:pt x="46614" y="1660"/>
                  </a:lnTo>
                  <a:lnTo>
                    <a:pt x="49943" y="320"/>
                  </a:lnTo>
                  <a:lnTo>
                    <a:pt x="53273" y="0"/>
                  </a:lnTo>
                  <a:lnTo>
                    <a:pt x="56602" y="785"/>
                  </a:lnTo>
                  <a:lnTo>
                    <a:pt x="59932" y="2717"/>
                  </a:lnTo>
                  <a:lnTo>
                    <a:pt x="63261" y="5671"/>
                  </a:lnTo>
                  <a:lnTo>
                    <a:pt x="66591" y="9478"/>
                  </a:lnTo>
                  <a:lnTo>
                    <a:pt x="69921" y="14001"/>
                  </a:lnTo>
                  <a:lnTo>
                    <a:pt x="73250" y="19094"/>
                  </a:lnTo>
                  <a:lnTo>
                    <a:pt x="76580" y="24510"/>
                  </a:lnTo>
                  <a:lnTo>
                    <a:pt x="79909" y="29974"/>
                  </a:lnTo>
                  <a:lnTo>
                    <a:pt x="83239" y="35493"/>
                  </a:lnTo>
                  <a:lnTo>
                    <a:pt x="86569" y="41160"/>
                  </a:lnTo>
                  <a:lnTo>
                    <a:pt x="89898" y="47041"/>
                  </a:lnTo>
                  <a:lnTo>
                    <a:pt x="93228" y="53148"/>
                  </a:lnTo>
                  <a:lnTo>
                    <a:pt x="96557" y="59462"/>
                  </a:lnTo>
                  <a:lnTo>
                    <a:pt x="99887" y="65943"/>
                  </a:lnTo>
                  <a:lnTo>
                    <a:pt x="103216" y="72606"/>
                  </a:lnTo>
                  <a:lnTo>
                    <a:pt x="106546" y="79444"/>
                  </a:lnTo>
                  <a:lnTo>
                    <a:pt x="109876" y="86438"/>
                  </a:lnTo>
                  <a:lnTo>
                    <a:pt x="113205" y="93484"/>
                  </a:lnTo>
                  <a:lnTo>
                    <a:pt x="116535" y="100706"/>
                  </a:lnTo>
                  <a:lnTo>
                    <a:pt x="119864" y="108140"/>
                  </a:lnTo>
                  <a:lnTo>
                    <a:pt x="123194" y="115749"/>
                  </a:lnTo>
                  <a:lnTo>
                    <a:pt x="126523" y="123476"/>
                  </a:lnTo>
                  <a:lnTo>
                    <a:pt x="129853" y="131210"/>
                  </a:lnTo>
                  <a:lnTo>
                    <a:pt x="133183" y="138917"/>
                  </a:lnTo>
                  <a:lnTo>
                    <a:pt x="136512" y="146708"/>
                  </a:lnTo>
                  <a:lnTo>
                    <a:pt x="139842" y="154510"/>
                  </a:lnTo>
                  <a:lnTo>
                    <a:pt x="143171" y="162313"/>
                  </a:lnTo>
                  <a:lnTo>
                    <a:pt x="146501" y="170154"/>
                  </a:lnTo>
                  <a:lnTo>
                    <a:pt x="149831" y="178034"/>
                  </a:lnTo>
                  <a:lnTo>
                    <a:pt x="153160" y="185918"/>
                  </a:lnTo>
                  <a:lnTo>
                    <a:pt x="156490" y="193806"/>
                  </a:lnTo>
                  <a:lnTo>
                    <a:pt x="159819" y="201644"/>
                  </a:lnTo>
                  <a:lnTo>
                    <a:pt x="163149" y="209437"/>
                  </a:lnTo>
                  <a:lnTo>
                    <a:pt x="166478" y="217214"/>
                  </a:lnTo>
                  <a:lnTo>
                    <a:pt x="169808" y="224969"/>
                  </a:lnTo>
                  <a:lnTo>
                    <a:pt x="173138" y="232747"/>
                  </a:lnTo>
                  <a:lnTo>
                    <a:pt x="176467" y="240545"/>
                  </a:lnTo>
                  <a:lnTo>
                    <a:pt x="179797" y="248302"/>
                  </a:lnTo>
                  <a:lnTo>
                    <a:pt x="183126" y="256026"/>
                  </a:lnTo>
                  <a:lnTo>
                    <a:pt x="186456" y="263740"/>
                  </a:lnTo>
                  <a:lnTo>
                    <a:pt x="189785" y="271432"/>
                  </a:lnTo>
                  <a:lnTo>
                    <a:pt x="193115" y="279152"/>
                  </a:lnTo>
                  <a:lnTo>
                    <a:pt x="196445" y="286876"/>
                  </a:lnTo>
                  <a:lnTo>
                    <a:pt x="199774" y="294570"/>
                  </a:lnTo>
                  <a:lnTo>
                    <a:pt x="203104" y="302216"/>
                  </a:lnTo>
                  <a:lnTo>
                    <a:pt x="206433" y="309813"/>
                  </a:lnTo>
                  <a:lnTo>
                    <a:pt x="209763" y="317371"/>
                  </a:lnTo>
                  <a:lnTo>
                    <a:pt x="213093" y="324854"/>
                  </a:lnTo>
                  <a:lnTo>
                    <a:pt x="216422" y="332260"/>
                  </a:lnTo>
                  <a:lnTo>
                    <a:pt x="219752" y="339570"/>
                  </a:lnTo>
                  <a:lnTo>
                    <a:pt x="223081" y="346812"/>
                  </a:lnTo>
                  <a:lnTo>
                    <a:pt x="226411" y="353993"/>
                  </a:lnTo>
                  <a:lnTo>
                    <a:pt x="229740" y="361143"/>
                  </a:lnTo>
                  <a:lnTo>
                    <a:pt x="233070" y="368269"/>
                  </a:lnTo>
                  <a:lnTo>
                    <a:pt x="236400" y="375381"/>
                  </a:lnTo>
                  <a:lnTo>
                    <a:pt x="239729" y="382490"/>
                  </a:lnTo>
                  <a:lnTo>
                    <a:pt x="243059" y="389599"/>
                  </a:lnTo>
                  <a:lnTo>
                    <a:pt x="246388" y="396698"/>
                  </a:lnTo>
                  <a:lnTo>
                    <a:pt x="249718" y="403766"/>
                  </a:lnTo>
                  <a:lnTo>
                    <a:pt x="253047" y="410795"/>
                  </a:lnTo>
                  <a:lnTo>
                    <a:pt x="256377" y="417767"/>
                  </a:lnTo>
                  <a:lnTo>
                    <a:pt x="259707" y="424652"/>
                  </a:lnTo>
                  <a:lnTo>
                    <a:pt x="263036" y="431452"/>
                  </a:lnTo>
                  <a:lnTo>
                    <a:pt x="266366" y="438200"/>
                  </a:lnTo>
                  <a:lnTo>
                    <a:pt x="269695" y="444855"/>
                  </a:lnTo>
                  <a:lnTo>
                    <a:pt x="273025" y="451490"/>
                  </a:lnTo>
                  <a:lnTo>
                    <a:pt x="276355" y="458008"/>
                  </a:lnTo>
                  <a:lnTo>
                    <a:pt x="279684" y="464478"/>
                  </a:lnTo>
                  <a:lnTo>
                    <a:pt x="283014" y="470892"/>
                  </a:lnTo>
                  <a:lnTo>
                    <a:pt x="286343" y="477228"/>
                  </a:lnTo>
                  <a:lnTo>
                    <a:pt x="289673" y="483560"/>
                  </a:lnTo>
                  <a:lnTo>
                    <a:pt x="293002" y="489825"/>
                  </a:lnTo>
                  <a:lnTo>
                    <a:pt x="296332" y="496044"/>
                  </a:lnTo>
                  <a:lnTo>
                    <a:pt x="299662" y="502176"/>
                  </a:lnTo>
                  <a:lnTo>
                    <a:pt x="302991" y="508287"/>
                  </a:lnTo>
                  <a:lnTo>
                    <a:pt x="306321" y="514387"/>
                  </a:lnTo>
                  <a:lnTo>
                    <a:pt x="309650" y="520427"/>
                  </a:lnTo>
                  <a:lnTo>
                    <a:pt x="312980" y="526397"/>
                  </a:lnTo>
                  <a:lnTo>
                    <a:pt x="316309" y="532322"/>
                  </a:lnTo>
                  <a:lnTo>
                    <a:pt x="319639" y="538194"/>
                  </a:lnTo>
                  <a:lnTo>
                    <a:pt x="322969" y="543986"/>
                  </a:lnTo>
                  <a:lnTo>
                    <a:pt x="326298" y="549668"/>
                  </a:lnTo>
                  <a:lnTo>
                    <a:pt x="329628" y="555282"/>
                  </a:lnTo>
                  <a:lnTo>
                    <a:pt x="332957" y="560847"/>
                  </a:lnTo>
                  <a:lnTo>
                    <a:pt x="336287" y="566377"/>
                  </a:lnTo>
                  <a:lnTo>
                    <a:pt x="339616" y="571909"/>
                  </a:lnTo>
                  <a:lnTo>
                    <a:pt x="342946" y="577382"/>
                  </a:lnTo>
                  <a:lnTo>
                    <a:pt x="346276" y="582780"/>
                  </a:lnTo>
                  <a:lnTo>
                    <a:pt x="349605" y="588130"/>
                  </a:lnTo>
                  <a:lnTo>
                    <a:pt x="352935" y="593442"/>
                  </a:lnTo>
                  <a:lnTo>
                    <a:pt x="356264" y="598766"/>
                  </a:lnTo>
                  <a:lnTo>
                    <a:pt x="359594" y="604063"/>
                  </a:lnTo>
                  <a:lnTo>
                    <a:pt x="362924" y="609323"/>
                  </a:lnTo>
                  <a:lnTo>
                    <a:pt x="366253" y="614476"/>
                  </a:lnTo>
                  <a:lnTo>
                    <a:pt x="369583" y="619578"/>
                  </a:lnTo>
                  <a:lnTo>
                    <a:pt x="372912" y="624624"/>
                  </a:lnTo>
                  <a:lnTo>
                    <a:pt x="376242" y="629625"/>
                  </a:lnTo>
                  <a:lnTo>
                    <a:pt x="379571" y="634551"/>
                  </a:lnTo>
                  <a:lnTo>
                    <a:pt x="382901" y="639368"/>
                  </a:lnTo>
                  <a:lnTo>
                    <a:pt x="386231" y="644089"/>
                  </a:lnTo>
                  <a:lnTo>
                    <a:pt x="389560" y="648687"/>
                  </a:lnTo>
                  <a:lnTo>
                    <a:pt x="392890" y="653154"/>
                  </a:lnTo>
                  <a:lnTo>
                    <a:pt x="396219" y="657475"/>
                  </a:lnTo>
                  <a:lnTo>
                    <a:pt x="399549" y="661659"/>
                  </a:lnTo>
                  <a:lnTo>
                    <a:pt x="402878" y="665702"/>
                  </a:lnTo>
                  <a:lnTo>
                    <a:pt x="406208" y="669621"/>
                  </a:lnTo>
                  <a:lnTo>
                    <a:pt x="409538" y="673408"/>
                  </a:lnTo>
                  <a:lnTo>
                    <a:pt x="412867" y="677049"/>
                  </a:lnTo>
                  <a:lnTo>
                    <a:pt x="416197" y="680544"/>
                  </a:lnTo>
                  <a:lnTo>
                    <a:pt x="419526" y="683910"/>
                  </a:lnTo>
                  <a:lnTo>
                    <a:pt x="422856" y="687182"/>
                  </a:lnTo>
                  <a:lnTo>
                    <a:pt x="426186" y="690385"/>
                  </a:lnTo>
                  <a:lnTo>
                    <a:pt x="429515" y="693551"/>
                  </a:lnTo>
                  <a:lnTo>
                    <a:pt x="432845" y="696703"/>
                  </a:lnTo>
                  <a:lnTo>
                    <a:pt x="436174" y="699896"/>
                  </a:lnTo>
                  <a:lnTo>
                    <a:pt x="439504" y="703178"/>
                  </a:lnTo>
                  <a:lnTo>
                    <a:pt x="442833" y="706615"/>
                  </a:lnTo>
                  <a:lnTo>
                    <a:pt x="446163" y="710269"/>
                  </a:lnTo>
                  <a:lnTo>
                    <a:pt x="449493" y="714193"/>
                  </a:lnTo>
                  <a:lnTo>
                    <a:pt x="452822" y="718423"/>
                  </a:lnTo>
                  <a:lnTo>
                    <a:pt x="456152" y="722947"/>
                  </a:lnTo>
                  <a:lnTo>
                    <a:pt x="459481" y="727740"/>
                  </a:lnTo>
                  <a:lnTo>
                    <a:pt x="462811" y="732745"/>
                  </a:lnTo>
                  <a:lnTo>
                    <a:pt x="466140" y="737891"/>
                  </a:lnTo>
                  <a:lnTo>
                    <a:pt x="469470" y="743097"/>
                  </a:lnTo>
                  <a:lnTo>
                    <a:pt x="472800" y="748269"/>
                  </a:lnTo>
                  <a:lnTo>
                    <a:pt x="476129" y="753341"/>
                  </a:lnTo>
                  <a:lnTo>
                    <a:pt x="479459" y="758262"/>
                  </a:lnTo>
                  <a:lnTo>
                    <a:pt x="482788" y="763012"/>
                  </a:lnTo>
                  <a:lnTo>
                    <a:pt x="486118" y="767596"/>
                  </a:lnTo>
                  <a:lnTo>
                    <a:pt x="489448" y="772047"/>
                  </a:lnTo>
                  <a:lnTo>
                    <a:pt x="492777" y="776380"/>
                  </a:lnTo>
                  <a:lnTo>
                    <a:pt x="496107" y="780631"/>
                  </a:lnTo>
                  <a:lnTo>
                    <a:pt x="499436" y="784819"/>
                  </a:lnTo>
                  <a:lnTo>
                    <a:pt x="502766" y="788973"/>
                  </a:lnTo>
                  <a:lnTo>
                    <a:pt x="506095" y="793097"/>
                  </a:lnTo>
                  <a:lnTo>
                    <a:pt x="509425" y="797194"/>
                  </a:lnTo>
                  <a:lnTo>
                    <a:pt x="512755" y="801266"/>
                  </a:lnTo>
                  <a:lnTo>
                    <a:pt x="516084" y="805312"/>
                  </a:lnTo>
                  <a:lnTo>
                    <a:pt x="519414" y="809309"/>
                  </a:lnTo>
                  <a:lnTo>
                    <a:pt x="522743" y="813243"/>
                  </a:lnTo>
                  <a:lnTo>
                    <a:pt x="526073" y="817129"/>
                  </a:lnTo>
                  <a:lnTo>
                    <a:pt x="529402" y="820943"/>
                  </a:lnTo>
                  <a:lnTo>
                    <a:pt x="532732" y="824676"/>
                  </a:lnTo>
                  <a:lnTo>
                    <a:pt x="536062" y="828335"/>
                  </a:lnTo>
                  <a:lnTo>
                    <a:pt x="539391" y="831927"/>
                  </a:lnTo>
                  <a:lnTo>
                    <a:pt x="542721" y="835475"/>
                  </a:lnTo>
                  <a:lnTo>
                    <a:pt x="546050" y="838957"/>
                  </a:lnTo>
                  <a:lnTo>
                    <a:pt x="549380" y="842377"/>
                  </a:lnTo>
                  <a:lnTo>
                    <a:pt x="552710" y="845742"/>
                  </a:lnTo>
                  <a:lnTo>
                    <a:pt x="556039" y="849046"/>
                  </a:lnTo>
                  <a:lnTo>
                    <a:pt x="559369" y="852302"/>
                  </a:lnTo>
                  <a:lnTo>
                    <a:pt x="562698" y="855516"/>
                  </a:lnTo>
                  <a:lnTo>
                    <a:pt x="566028" y="858675"/>
                  </a:lnTo>
                  <a:lnTo>
                    <a:pt x="569357" y="861798"/>
                  </a:lnTo>
                  <a:lnTo>
                    <a:pt x="572687" y="864875"/>
                  </a:lnTo>
                  <a:lnTo>
                    <a:pt x="576017" y="867904"/>
                  </a:lnTo>
                  <a:lnTo>
                    <a:pt x="579346" y="870903"/>
                  </a:lnTo>
                  <a:lnTo>
                    <a:pt x="582676" y="873855"/>
                  </a:lnTo>
                  <a:lnTo>
                    <a:pt x="586005" y="876781"/>
                  </a:lnTo>
                  <a:lnTo>
                    <a:pt x="589335" y="879670"/>
                  </a:lnTo>
                  <a:lnTo>
                    <a:pt x="592664" y="882523"/>
                  </a:lnTo>
                  <a:lnTo>
                    <a:pt x="595994" y="885346"/>
                  </a:lnTo>
                  <a:lnTo>
                    <a:pt x="599324" y="888142"/>
                  </a:lnTo>
                  <a:lnTo>
                    <a:pt x="602653" y="890912"/>
                  </a:lnTo>
                  <a:lnTo>
                    <a:pt x="605983" y="893655"/>
                  </a:lnTo>
                  <a:lnTo>
                    <a:pt x="609312" y="896368"/>
                  </a:lnTo>
                  <a:lnTo>
                    <a:pt x="612642" y="899044"/>
                  </a:lnTo>
                  <a:lnTo>
                    <a:pt x="615971" y="901682"/>
                  </a:lnTo>
                  <a:lnTo>
                    <a:pt x="619301" y="904292"/>
                  </a:lnTo>
                  <a:lnTo>
                    <a:pt x="622631" y="906874"/>
                  </a:lnTo>
                  <a:lnTo>
                    <a:pt x="625960" y="909450"/>
                  </a:lnTo>
                  <a:lnTo>
                    <a:pt x="629290" y="912022"/>
                  </a:lnTo>
                  <a:lnTo>
                    <a:pt x="632619" y="914581"/>
                  </a:lnTo>
                  <a:lnTo>
                    <a:pt x="635949" y="917101"/>
                  </a:lnTo>
                  <a:lnTo>
                    <a:pt x="639279" y="919601"/>
                  </a:lnTo>
                  <a:lnTo>
                    <a:pt x="642608" y="922042"/>
                  </a:lnTo>
                  <a:lnTo>
                    <a:pt x="645938" y="924424"/>
                  </a:lnTo>
                  <a:lnTo>
                    <a:pt x="649267" y="926780"/>
                  </a:lnTo>
                  <a:lnTo>
                    <a:pt x="652597" y="929089"/>
                  </a:lnTo>
                  <a:lnTo>
                    <a:pt x="655926" y="931350"/>
                  </a:lnTo>
                  <a:lnTo>
                    <a:pt x="659256" y="933566"/>
                  </a:lnTo>
                  <a:lnTo>
                    <a:pt x="662586" y="935749"/>
                  </a:lnTo>
                  <a:lnTo>
                    <a:pt x="665915" y="937881"/>
                  </a:lnTo>
                  <a:lnTo>
                    <a:pt x="669245" y="939990"/>
                  </a:lnTo>
                  <a:lnTo>
                    <a:pt x="672574" y="942061"/>
                  </a:lnTo>
                  <a:lnTo>
                    <a:pt x="675904" y="944083"/>
                  </a:lnTo>
                  <a:lnTo>
                    <a:pt x="679233" y="946100"/>
                  </a:lnTo>
                  <a:lnTo>
                    <a:pt x="682563" y="948098"/>
                  </a:lnTo>
                  <a:lnTo>
                    <a:pt x="685893" y="950054"/>
                  </a:lnTo>
                  <a:lnTo>
                    <a:pt x="689222" y="951975"/>
                  </a:lnTo>
                  <a:lnTo>
                    <a:pt x="692552" y="953868"/>
                  </a:lnTo>
                  <a:lnTo>
                    <a:pt x="695881" y="955739"/>
                  </a:lnTo>
                  <a:lnTo>
                    <a:pt x="699211" y="957592"/>
                  </a:lnTo>
                  <a:lnTo>
                    <a:pt x="702541" y="959415"/>
                  </a:lnTo>
                  <a:lnTo>
                    <a:pt x="705870" y="961224"/>
                  </a:lnTo>
                  <a:lnTo>
                    <a:pt x="709200" y="963019"/>
                  </a:lnTo>
                  <a:lnTo>
                    <a:pt x="712529" y="964794"/>
                  </a:lnTo>
                  <a:lnTo>
                    <a:pt x="715859" y="966522"/>
                  </a:lnTo>
                  <a:lnTo>
                    <a:pt x="719188" y="968240"/>
                  </a:lnTo>
                  <a:lnTo>
                    <a:pt x="722518" y="969926"/>
                  </a:lnTo>
                  <a:lnTo>
                    <a:pt x="725848" y="971580"/>
                  </a:lnTo>
                  <a:lnTo>
                    <a:pt x="729177" y="973208"/>
                  </a:lnTo>
                  <a:lnTo>
                    <a:pt x="732507" y="974812"/>
                  </a:lnTo>
                  <a:lnTo>
                    <a:pt x="735836" y="976380"/>
                  </a:lnTo>
                  <a:lnTo>
                    <a:pt x="739166" y="977943"/>
                  </a:lnTo>
                  <a:lnTo>
                    <a:pt x="742495" y="979471"/>
                  </a:lnTo>
                  <a:lnTo>
                    <a:pt x="745825" y="980969"/>
                  </a:lnTo>
                  <a:lnTo>
                    <a:pt x="749155" y="982438"/>
                  </a:lnTo>
                  <a:lnTo>
                    <a:pt x="752484" y="983874"/>
                  </a:lnTo>
                  <a:lnTo>
                    <a:pt x="755814" y="985281"/>
                  </a:lnTo>
                  <a:lnTo>
                    <a:pt x="759143" y="986669"/>
                  </a:lnTo>
                  <a:lnTo>
                    <a:pt x="762473" y="988021"/>
                  </a:lnTo>
                  <a:lnTo>
                    <a:pt x="765803" y="989345"/>
                  </a:lnTo>
                  <a:lnTo>
                    <a:pt x="769132" y="990640"/>
                  </a:lnTo>
                  <a:lnTo>
                    <a:pt x="772462" y="991900"/>
                  </a:lnTo>
                  <a:lnTo>
                    <a:pt x="775791" y="993106"/>
                  </a:lnTo>
                  <a:lnTo>
                    <a:pt x="779121" y="994318"/>
                  </a:lnTo>
                  <a:lnTo>
                    <a:pt x="782450" y="995511"/>
                  </a:lnTo>
                  <a:lnTo>
                    <a:pt x="785780" y="996673"/>
                  </a:lnTo>
                  <a:lnTo>
                    <a:pt x="789110" y="997803"/>
                  </a:lnTo>
                  <a:lnTo>
                    <a:pt x="792439" y="998909"/>
                  </a:lnTo>
                  <a:lnTo>
                    <a:pt x="795769" y="1000010"/>
                  </a:lnTo>
                  <a:lnTo>
                    <a:pt x="799098" y="1001063"/>
                  </a:lnTo>
                  <a:lnTo>
                    <a:pt x="802428" y="1002068"/>
                  </a:lnTo>
                  <a:lnTo>
                    <a:pt x="805757" y="1003025"/>
                  </a:lnTo>
                  <a:lnTo>
                    <a:pt x="809087" y="1003945"/>
                  </a:lnTo>
                  <a:lnTo>
                    <a:pt x="812417" y="1004834"/>
                  </a:lnTo>
                  <a:lnTo>
                    <a:pt x="815746" y="1005686"/>
                  </a:lnTo>
                  <a:lnTo>
                    <a:pt x="819076" y="1006507"/>
                  </a:lnTo>
                  <a:lnTo>
                    <a:pt x="822405" y="1007302"/>
                  </a:lnTo>
                  <a:lnTo>
                    <a:pt x="825735" y="1008068"/>
                  </a:lnTo>
                  <a:lnTo>
                    <a:pt x="829065" y="1008806"/>
                  </a:lnTo>
                  <a:lnTo>
                    <a:pt x="832394" y="1009512"/>
                  </a:lnTo>
                  <a:lnTo>
                    <a:pt x="835724" y="1010184"/>
                  </a:lnTo>
                  <a:lnTo>
                    <a:pt x="839053" y="1010830"/>
                  </a:lnTo>
                  <a:lnTo>
                    <a:pt x="842383" y="1011458"/>
                  </a:lnTo>
                  <a:lnTo>
                    <a:pt x="845712" y="1012082"/>
                  </a:lnTo>
                  <a:lnTo>
                    <a:pt x="849042" y="1012707"/>
                  </a:lnTo>
                  <a:lnTo>
                    <a:pt x="852372" y="1013343"/>
                  </a:lnTo>
                  <a:lnTo>
                    <a:pt x="855701" y="1013992"/>
                  </a:lnTo>
                  <a:lnTo>
                    <a:pt x="859031" y="1014668"/>
                  </a:lnTo>
                  <a:lnTo>
                    <a:pt x="862360" y="1015369"/>
                  </a:lnTo>
                  <a:lnTo>
                    <a:pt x="865690" y="1016083"/>
                  </a:lnTo>
                  <a:lnTo>
                    <a:pt x="869019" y="1016819"/>
                  </a:lnTo>
                  <a:lnTo>
                    <a:pt x="872349" y="1017569"/>
                  </a:lnTo>
                  <a:lnTo>
                    <a:pt x="875679" y="1018322"/>
                  </a:lnTo>
                  <a:lnTo>
                    <a:pt x="879008" y="1019074"/>
                  </a:lnTo>
                  <a:lnTo>
                    <a:pt x="882338" y="1019811"/>
                  </a:lnTo>
                  <a:lnTo>
                    <a:pt x="885667" y="1020532"/>
                  </a:lnTo>
                  <a:lnTo>
                    <a:pt x="888997" y="1021250"/>
                  </a:lnTo>
                  <a:lnTo>
                    <a:pt x="892327" y="1021938"/>
                  </a:lnTo>
                  <a:lnTo>
                    <a:pt x="895656" y="1022619"/>
                  </a:lnTo>
                  <a:lnTo>
                    <a:pt x="898986" y="1023268"/>
                  </a:lnTo>
                  <a:lnTo>
                    <a:pt x="902315" y="1023895"/>
                  </a:lnTo>
                  <a:lnTo>
                    <a:pt x="905645" y="1024471"/>
                  </a:lnTo>
                  <a:lnTo>
                    <a:pt x="908974" y="1025028"/>
                  </a:lnTo>
                  <a:lnTo>
                    <a:pt x="912304" y="1025531"/>
                  </a:lnTo>
                  <a:lnTo>
                    <a:pt x="915634" y="1025990"/>
                  </a:lnTo>
                  <a:lnTo>
                    <a:pt x="918963" y="1026385"/>
                  </a:lnTo>
                  <a:lnTo>
                    <a:pt x="922293" y="1026706"/>
                  </a:lnTo>
                  <a:lnTo>
                    <a:pt x="925622" y="1026943"/>
                  </a:lnTo>
                  <a:lnTo>
                    <a:pt x="928952" y="1027054"/>
                  </a:lnTo>
                  <a:lnTo>
                    <a:pt x="932281" y="1027057"/>
                  </a:lnTo>
                  <a:lnTo>
                    <a:pt x="935611" y="1026896"/>
                  </a:lnTo>
                  <a:lnTo>
                    <a:pt x="938941" y="1026593"/>
                  </a:lnTo>
                  <a:lnTo>
                    <a:pt x="942270" y="1026124"/>
                  </a:lnTo>
                  <a:lnTo>
                    <a:pt x="945600" y="1025526"/>
                  </a:lnTo>
                  <a:lnTo>
                    <a:pt x="948929" y="1024818"/>
                  </a:lnTo>
                  <a:lnTo>
                    <a:pt x="952259" y="1024072"/>
                  </a:lnTo>
                  <a:lnTo>
                    <a:pt x="955588" y="1023352"/>
                  </a:lnTo>
                  <a:lnTo>
                    <a:pt x="958918" y="1022694"/>
                  </a:lnTo>
                  <a:lnTo>
                    <a:pt x="962248" y="1022131"/>
                  </a:lnTo>
                  <a:lnTo>
                    <a:pt x="965577" y="1021665"/>
                  </a:lnTo>
                  <a:lnTo>
                    <a:pt x="968907" y="1021302"/>
                  </a:lnTo>
                  <a:lnTo>
                    <a:pt x="972236" y="1021046"/>
                  </a:lnTo>
                  <a:lnTo>
                    <a:pt x="975566" y="1020909"/>
                  </a:lnTo>
                  <a:lnTo>
                    <a:pt x="978896" y="1020870"/>
                  </a:lnTo>
                  <a:lnTo>
                    <a:pt x="982225" y="1020881"/>
                  </a:lnTo>
                  <a:lnTo>
                    <a:pt x="985555" y="1020947"/>
                  </a:lnTo>
                  <a:lnTo>
                    <a:pt x="988884" y="1021096"/>
                  </a:lnTo>
                  <a:lnTo>
                    <a:pt x="992214" y="1021318"/>
                  </a:lnTo>
                  <a:lnTo>
                    <a:pt x="995543" y="1021557"/>
                  </a:lnTo>
                  <a:lnTo>
                    <a:pt x="998873" y="1021834"/>
                  </a:lnTo>
                  <a:lnTo>
                    <a:pt x="1002203" y="1022165"/>
                  </a:lnTo>
                  <a:lnTo>
                    <a:pt x="1005532" y="1022513"/>
                  </a:lnTo>
                  <a:lnTo>
                    <a:pt x="1008862" y="1022911"/>
                  </a:lnTo>
                  <a:lnTo>
                    <a:pt x="1012191" y="1023314"/>
                  </a:lnTo>
                  <a:lnTo>
                    <a:pt x="1015521" y="1023745"/>
                  </a:lnTo>
                  <a:lnTo>
                    <a:pt x="1018850" y="1024212"/>
                  </a:lnTo>
                  <a:lnTo>
                    <a:pt x="1022180" y="1024696"/>
                  </a:lnTo>
                  <a:lnTo>
                    <a:pt x="1025510" y="1025182"/>
                  </a:lnTo>
                  <a:lnTo>
                    <a:pt x="1028839" y="1025689"/>
                  </a:lnTo>
                  <a:lnTo>
                    <a:pt x="1032169" y="1026208"/>
                  </a:lnTo>
                  <a:lnTo>
                    <a:pt x="1035498" y="1026743"/>
                  </a:lnTo>
                  <a:lnTo>
                    <a:pt x="1038828" y="1027294"/>
                  </a:lnTo>
                  <a:lnTo>
                    <a:pt x="1042158" y="1027944"/>
                  </a:lnTo>
                  <a:lnTo>
                    <a:pt x="1045487" y="1028598"/>
                  </a:lnTo>
                  <a:lnTo>
                    <a:pt x="1048817" y="1029261"/>
                  </a:lnTo>
                  <a:lnTo>
                    <a:pt x="1052146" y="1029922"/>
                  </a:lnTo>
                  <a:lnTo>
                    <a:pt x="1055476" y="1030568"/>
                  </a:lnTo>
                  <a:lnTo>
                    <a:pt x="1058805" y="1031202"/>
                  </a:lnTo>
                  <a:lnTo>
                    <a:pt x="1062135" y="1031833"/>
                  </a:lnTo>
                  <a:lnTo>
                    <a:pt x="1065465" y="1032450"/>
                  </a:lnTo>
                  <a:lnTo>
                    <a:pt x="1068794" y="1033046"/>
                  </a:lnTo>
                  <a:lnTo>
                    <a:pt x="1072124" y="1033617"/>
                  </a:lnTo>
                  <a:lnTo>
                    <a:pt x="1075453" y="1034160"/>
                  </a:lnTo>
                  <a:lnTo>
                    <a:pt x="1078783" y="1034677"/>
                  </a:lnTo>
                  <a:lnTo>
                    <a:pt x="1082112" y="1035180"/>
                  </a:lnTo>
                  <a:lnTo>
                    <a:pt x="1085442" y="1035672"/>
                  </a:lnTo>
                  <a:lnTo>
                    <a:pt x="1088772" y="1036166"/>
                  </a:lnTo>
                  <a:lnTo>
                    <a:pt x="1092101" y="1036667"/>
                  </a:lnTo>
                  <a:lnTo>
                    <a:pt x="1095431" y="1037180"/>
                  </a:lnTo>
                  <a:lnTo>
                    <a:pt x="1098760" y="1037708"/>
                  </a:lnTo>
                  <a:lnTo>
                    <a:pt x="1102090" y="1038246"/>
                  </a:lnTo>
                  <a:lnTo>
                    <a:pt x="1105420" y="1038795"/>
                  </a:lnTo>
                  <a:lnTo>
                    <a:pt x="1108749" y="1039354"/>
                  </a:lnTo>
                  <a:lnTo>
                    <a:pt x="1112079" y="1039920"/>
                  </a:lnTo>
                  <a:lnTo>
                    <a:pt x="1115408" y="1040501"/>
                  </a:lnTo>
                  <a:lnTo>
                    <a:pt x="1118738" y="1041088"/>
                  </a:lnTo>
                  <a:lnTo>
                    <a:pt x="1122067" y="1041679"/>
                  </a:lnTo>
                  <a:lnTo>
                    <a:pt x="1125397" y="1042272"/>
                  </a:lnTo>
                  <a:lnTo>
                    <a:pt x="1128727" y="1042862"/>
                  </a:lnTo>
                  <a:lnTo>
                    <a:pt x="1132056" y="1043450"/>
                  </a:lnTo>
                  <a:lnTo>
                    <a:pt x="1135386" y="1044045"/>
                  </a:lnTo>
                  <a:lnTo>
                    <a:pt x="1138715" y="1044640"/>
                  </a:lnTo>
                  <a:lnTo>
                    <a:pt x="1142045" y="1045228"/>
                  </a:lnTo>
                  <a:lnTo>
                    <a:pt x="1145374" y="1045820"/>
                  </a:lnTo>
                  <a:lnTo>
                    <a:pt x="1148704" y="1046430"/>
                  </a:lnTo>
                  <a:lnTo>
                    <a:pt x="1152034" y="1047063"/>
                  </a:lnTo>
                  <a:lnTo>
                    <a:pt x="1155363" y="1047718"/>
                  </a:lnTo>
                  <a:lnTo>
                    <a:pt x="1158693" y="1048370"/>
                  </a:lnTo>
                  <a:lnTo>
                    <a:pt x="1162022" y="1048945"/>
                  </a:lnTo>
                  <a:lnTo>
                    <a:pt x="1165352" y="1046007"/>
                  </a:lnTo>
                  <a:lnTo>
                    <a:pt x="1168682" y="1046359"/>
                  </a:lnTo>
                  <a:lnTo>
                    <a:pt x="1172011" y="1046794"/>
                  </a:lnTo>
                  <a:lnTo>
                    <a:pt x="1175341" y="1047156"/>
                  </a:lnTo>
                  <a:lnTo>
                    <a:pt x="1178670" y="1047405"/>
                  </a:lnTo>
                  <a:lnTo>
                    <a:pt x="1182000" y="1047588"/>
                  </a:lnTo>
                  <a:lnTo>
                    <a:pt x="1185329" y="1047705"/>
                  </a:lnTo>
                  <a:lnTo>
                    <a:pt x="1188659" y="1047717"/>
                  </a:lnTo>
                  <a:lnTo>
                    <a:pt x="1191989" y="1047599"/>
                  </a:lnTo>
                  <a:lnTo>
                    <a:pt x="1195318" y="1047371"/>
                  </a:lnTo>
                  <a:lnTo>
                    <a:pt x="1198648" y="1047055"/>
                  </a:lnTo>
                  <a:lnTo>
                    <a:pt x="1201977" y="1046637"/>
                  </a:lnTo>
                  <a:lnTo>
                    <a:pt x="1205307" y="1046089"/>
                  </a:lnTo>
                  <a:lnTo>
                    <a:pt x="1208636" y="1045408"/>
                  </a:lnTo>
                  <a:lnTo>
                    <a:pt x="1211966" y="1044612"/>
                  </a:lnTo>
                  <a:lnTo>
                    <a:pt x="1215296" y="1043718"/>
                  </a:lnTo>
                  <a:lnTo>
                    <a:pt x="1218625" y="1042749"/>
                  </a:lnTo>
                  <a:lnTo>
                    <a:pt x="1221955" y="1041744"/>
                  </a:lnTo>
                  <a:lnTo>
                    <a:pt x="1225284" y="1040726"/>
                  </a:lnTo>
                  <a:lnTo>
                    <a:pt x="1228614" y="1039696"/>
                  </a:lnTo>
                  <a:lnTo>
                    <a:pt x="1231943" y="1038649"/>
                  </a:lnTo>
                  <a:lnTo>
                    <a:pt x="1235273" y="1037580"/>
                  </a:lnTo>
                  <a:lnTo>
                    <a:pt x="1238603" y="1036470"/>
                  </a:lnTo>
                  <a:lnTo>
                    <a:pt x="1241932" y="1035288"/>
                  </a:lnTo>
                  <a:lnTo>
                    <a:pt x="1245262" y="1033997"/>
                  </a:lnTo>
                  <a:lnTo>
                    <a:pt x="1248591" y="1032577"/>
                  </a:lnTo>
                  <a:lnTo>
                    <a:pt x="1251921" y="1031023"/>
                  </a:lnTo>
                  <a:lnTo>
                    <a:pt x="1255251" y="1029349"/>
                  </a:lnTo>
                  <a:lnTo>
                    <a:pt x="1258580" y="1027591"/>
                  </a:lnTo>
                  <a:lnTo>
                    <a:pt x="1261910" y="1025784"/>
                  </a:lnTo>
                  <a:lnTo>
                    <a:pt x="1265239" y="1023963"/>
                  </a:lnTo>
                  <a:lnTo>
                    <a:pt x="1268569" y="1022157"/>
                  </a:lnTo>
                  <a:lnTo>
                    <a:pt x="1271898" y="1020375"/>
                  </a:lnTo>
                  <a:lnTo>
                    <a:pt x="1275228" y="1018617"/>
                  </a:lnTo>
                  <a:lnTo>
                    <a:pt x="1278558" y="1016889"/>
                  </a:lnTo>
                  <a:lnTo>
                    <a:pt x="1281887" y="1015179"/>
                  </a:lnTo>
                  <a:lnTo>
                    <a:pt x="1285217" y="1013460"/>
                  </a:lnTo>
                  <a:lnTo>
                    <a:pt x="1288546" y="1011710"/>
                  </a:lnTo>
                  <a:lnTo>
                    <a:pt x="1291876" y="1009906"/>
                  </a:lnTo>
                  <a:lnTo>
                    <a:pt x="1295205" y="1008046"/>
                  </a:lnTo>
                  <a:lnTo>
                    <a:pt x="1298535" y="1006150"/>
                  </a:lnTo>
                  <a:lnTo>
                    <a:pt x="1301865" y="1004252"/>
                  </a:lnTo>
                  <a:lnTo>
                    <a:pt x="1305194" y="1002377"/>
                  </a:lnTo>
                  <a:lnTo>
                    <a:pt x="1308524" y="1000881"/>
                  </a:lnTo>
                  <a:lnTo>
                    <a:pt x="1311853" y="999498"/>
                  </a:lnTo>
                  <a:lnTo>
                    <a:pt x="1315183" y="998222"/>
                  </a:lnTo>
                  <a:lnTo>
                    <a:pt x="1318513" y="997061"/>
                  </a:lnTo>
                  <a:lnTo>
                    <a:pt x="1321842" y="996015"/>
                  </a:lnTo>
                  <a:lnTo>
                    <a:pt x="1325172" y="995076"/>
                  </a:lnTo>
                  <a:lnTo>
                    <a:pt x="1328501" y="994223"/>
                  </a:lnTo>
                  <a:lnTo>
                    <a:pt x="1331831" y="993441"/>
                  </a:lnTo>
                  <a:lnTo>
                    <a:pt x="1335160" y="992705"/>
                  </a:lnTo>
                  <a:lnTo>
                    <a:pt x="1338490" y="992012"/>
                  </a:lnTo>
                  <a:lnTo>
                    <a:pt x="1341820" y="991393"/>
                  </a:lnTo>
                  <a:lnTo>
                    <a:pt x="1345149" y="990866"/>
                  </a:lnTo>
                  <a:lnTo>
                    <a:pt x="1348479" y="990439"/>
                  </a:lnTo>
                  <a:lnTo>
                    <a:pt x="1351808" y="990132"/>
                  </a:lnTo>
                  <a:lnTo>
                    <a:pt x="1355138" y="989971"/>
                  </a:lnTo>
                  <a:lnTo>
                    <a:pt x="1358467" y="989979"/>
                  </a:lnTo>
                  <a:lnTo>
                    <a:pt x="1361797" y="990167"/>
                  </a:lnTo>
                  <a:lnTo>
                    <a:pt x="1365127" y="990526"/>
                  </a:lnTo>
                  <a:lnTo>
                    <a:pt x="1368456" y="991042"/>
                  </a:lnTo>
                  <a:lnTo>
                    <a:pt x="1371786" y="991688"/>
                  </a:lnTo>
                  <a:lnTo>
                    <a:pt x="1375115" y="992435"/>
                  </a:lnTo>
                  <a:lnTo>
                    <a:pt x="1378445" y="993278"/>
                  </a:lnTo>
                  <a:lnTo>
                    <a:pt x="1381775" y="994198"/>
                  </a:lnTo>
                  <a:lnTo>
                    <a:pt x="1385104" y="995172"/>
                  </a:lnTo>
                  <a:lnTo>
                    <a:pt x="1388434" y="996195"/>
                  </a:lnTo>
                  <a:lnTo>
                    <a:pt x="1391763" y="997251"/>
                  </a:lnTo>
                  <a:lnTo>
                    <a:pt x="1395093" y="998317"/>
                  </a:lnTo>
                  <a:lnTo>
                    <a:pt x="1398422" y="999385"/>
                  </a:lnTo>
                  <a:lnTo>
                    <a:pt x="1401752" y="1000453"/>
                  </a:lnTo>
                  <a:lnTo>
                    <a:pt x="1405082" y="1001502"/>
                  </a:lnTo>
                  <a:lnTo>
                    <a:pt x="1408411" y="1002504"/>
                  </a:lnTo>
                  <a:lnTo>
                    <a:pt x="1411741" y="1003446"/>
                  </a:lnTo>
                  <a:lnTo>
                    <a:pt x="1415070" y="1004328"/>
                  </a:lnTo>
                  <a:lnTo>
                    <a:pt x="1418400" y="1005144"/>
                  </a:lnTo>
                  <a:lnTo>
                    <a:pt x="1421729" y="1005895"/>
                  </a:lnTo>
                  <a:lnTo>
                    <a:pt x="1425059" y="1006593"/>
                  </a:lnTo>
                  <a:lnTo>
                    <a:pt x="1428389" y="1007232"/>
                  </a:lnTo>
                  <a:lnTo>
                    <a:pt x="1431718" y="1007786"/>
                  </a:lnTo>
                  <a:lnTo>
                    <a:pt x="1435048" y="1008258"/>
                  </a:lnTo>
                  <a:lnTo>
                    <a:pt x="1438377" y="1008695"/>
                  </a:lnTo>
                  <a:lnTo>
                    <a:pt x="1441707" y="1009130"/>
                  </a:lnTo>
                  <a:lnTo>
                    <a:pt x="1445037" y="1009580"/>
                  </a:lnTo>
                  <a:lnTo>
                    <a:pt x="1448366" y="1010056"/>
                  </a:lnTo>
                  <a:lnTo>
                    <a:pt x="1451696" y="1010574"/>
                  </a:lnTo>
                  <a:lnTo>
                    <a:pt x="1455025" y="1011168"/>
                  </a:lnTo>
                  <a:lnTo>
                    <a:pt x="1458355" y="1011859"/>
                  </a:lnTo>
                  <a:lnTo>
                    <a:pt x="1461684" y="1012633"/>
                  </a:lnTo>
                  <a:lnTo>
                    <a:pt x="1465014" y="1013458"/>
                  </a:lnTo>
                  <a:lnTo>
                    <a:pt x="1468344" y="1014325"/>
                  </a:lnTo>
                  <a:lnTo>
                    <a:pt x="1471673" y="1015223"/>
                  </a:lnTo>
                  <a:lnTo>
                    <a:pt x="1475003" y="1016129"/>
                  </a:lnTo>
                  <a:lnTo>
                    <a:pt x="1478332" y="1017017"/>
                  </a:lnTo>
                  <a:lnTo>
                    <a:pt x="1481662" y="1017879"/>
                  </a:lnTo>
                  <a:lnTo>
                    <a:pt x="1484991" y="1018701"/>
                  </a:lnTo>
                  <a:lnTo>
                    <a:pt x="1488321" y="1019497"/>
                  </a:lnTo>
                  <a:lnTo>
                    <a:pt x="1491651" y="1020254"/>
                  </a:lnTo>
                  <a:lnTo>
                    <a:pt x="1494980" y="1020937"/>
                  </a:lnTo>
                  <a:lnTo>
                    <a:pt x="1498310" y="1021536"/>
                  </a:lnTo>
                  <a:lnTo>
                    <a:pt x="1501639" y="1022047"/>
                  </a:lnTo>
                  <a:lnTo>
                    <a:pt x="1504969" y="1022486"/>
                  </a:lnTo>
                  <a:lnTo>
                    <a:pt x="1508299" y="1022844"/>
                  </a:lnTo>
                  <a:lnTo>
                    <a:pt x="1511628" y="1023096"/>
                  </a:lnTo>
                  <a:lnTo>
                    <a:pt x="1514958" y="1023237"/>
                  </a:lnTo>
                  <a:lnTo>
                    <a:pt x="1518287" y="1023279"/>
                  </a:lnTo>
                  <a:lnTo>
                    <a:pt x="1521617" y="1023220"/>
                  </a:lnTo>
                  <a:lnTo>
                    <a:pt x="1524946" y="1023044"/>
                  </a:lnTo>
                  <a:lnTo>
                    <a:pt x="1528276" y="1022739"/>
                  </a:lnTo>
                  <a:lnTo>
                    <a:pt x="1531606" y="1022335"/>
                  </a:lnTo>
                  <a:lnTo>
                    <a:pt x="1534935" y="1021775"/>
                  </a:lnTo>
                  <a:lnTo>
                    <a:pt x="1538265" y="1021078"/>
                  </a:lnTo>
                  <a:lnTo>
                    <a:pt x="1541594" y="1020218"/>
                  </a:lnTo>
                  <a:lnTo>
                    <a:pt x="1544924" y="1019186"/>
                  </a:lnTo>
                  <a:lnTo>
                    <a:pt x="1548253" y="1017953"/>
                  </a:lnTo>
                  <a:lnTo>
                    <a:pt x="1551583" y="1016485"/>
                  </a:lnTo>
                  <a:lnTo>
                    <a:pt x="1554913" y="1014755"/>
                  </a:lnTo>
                  <a:lnTo>
                    <a:pt x="1558242" y="1012744"/>
                  </a:lnTo>
                  <a:lnTo>
                    <a:pt x="1561572" y="1010451"/>
                  </a:lnTo>
                  <a:lnTo>
                    <a:pt x="1564901" y="1007883"/>
                  </a:lnTo>
                  <a:lnTo>
                    <a:pt x="1568231" y="1005056"/>
                  </a:lnTo>
                  <a:lnTo>
                    <a:pt x="1571560" y="1001982"/>
                  </a:lnTo>
                  <a:lnTo>
                    <a:pt x="1574890" y="998695"/>
                  </a:lnTo>
                  <a:lnTo>
                    <a:pt x="1578220" y="995245"/>
                  </a:lnTo>
                  <a:lnTo>
                    <a:pt x="1581549" y="991688"/>
                  </a:lnTo>
                  <a:lnTo>
                    <a:pt x="1584879" y="988078"/>
                  </a:lnTo>
                  <a:lnTo>
                    <a:pt x="1588208" y="984437"/>
                  </a:lnTo>
                  <a:lnTo>
                    <a:pt x="1591538" y="980787"/>
                  </a:lnTo>
                  <a:lnTo>
                    <a:pt x="1594868" y="977181"/>
                  </a:lnTo>
                  <a:lnTo>
                    <a:pt x="1598197" y="973679"/>
                  </a:lnTo>
                  <a:lnTo>
                    <a:pt x="1601527" y="970349"/>
                  </a:lnTo>
                  <a:lnTo>
                    <a:pt x="1604856" y="967290"/>
                  </a:lnTo>
                  <a:lnTo>
                    <a:pt x="1608186" y="964606"/>
                  </a:lnTo>
                  <a:lnTo>
                    <a:pt x="1611515" y="962353"/>
                  </a:lnTo>
                  <a:lnTo>
                    <a:pt x="1614845" y="960516"/>
                  </a:lnTo>
                  <a:lnTo>
                    <a:pt x="1618175" y="959060"/>
                  </a:lnTo>
                  <a:lnTo>
                    <a:pt x="1621504" y="957905"/>
                  </a:lnTo>
                  <a:lnTo>
                    <a:pt x="1624834" y="956918"/>
                  </a:lnTo>
                  <a:lnTo>
                    <a:pt x="1628163" y="955963"/>
                  </a:lnTo>
                  <a:lnTo>
                    <a:pt x="1631493" y="954942"/>
                  </a:lnTo>
                  <a:lnTo>
                    <a:pt x="1634822" y="953783"/>
                  </a:lnTo>
                  <a:lnTo>
                    <a:pt x="1638152" y="952431"/>
                  </a:lnTo>
                  <a:lnTo>
                    <a:pt x="1641482" y="950854"/>
                  </a:lnTo>
                  <a:lnTo>
                    <a:pt x="1644811" y="949021"/>
                  </a:lnTo>
                  <a:lnTo>
                    <a:pt x="1648141" y="946900"/>
                  </a:lnTo>
                  <a:lnTo>
                    <a:pt x="1651470" y="944472"/>
                  </a:lnTo>
                  <a:lnTo>
                    <a:pt x="1654800" y="941711"/>
                  </a:lnTo>
                  <a:lnTo>
                    <a:pt x="1658130" y="938574"/>
                  </a:lnTo>
                  <a:lnTo>
                    <a:pt x="1661459" y="935019"/>
                  </a:lnTo>
                  <a:lnTo>
                    <a:pt x="1664789" y="931002"/>
                  </a:lnTo>
                  <a:lnTo>
                    <a:pt x="1668118" y="926476"/>
                  </a:lnTo>
                  <a:lnTo>
                    <a:pt x="1671448" y="921394"/>
                  </a:lnTo>
                  <a:lnTo>
                    <a:pt x="1674777" y="915715"/>
                  </a:lnTo>
                  <a:lnTo>
                    <a:pt x="1678107" y="909400"/>
                  </a:lnTo>
                  <a:lnTo>
                    <a:pt x="1681437" y="902424"/>
                  </a:lnTo>
                  <a:lnTo>
                    <a:pt x="1684766" y="894805"/>
                  </a:lnTo>
                  <a:lnTo>
                    <a:pt x="1688096" y="886602"/>
                  </a:lnTo>
                  <a:lnTo>
                    <a:pt x="1691425" y="877929"/>
                  </a:lnTo>
                  <a:lnTo>
                    <a:pt x="1694755" y="868957"/>
                  </a:lnTo>
                  <a:lnTo>
                    <a:pt x="1698084" y="859884"/>
                  </a:lnTo>
                  <a:lnTo>
                    <a:pt x="1701414" y="850923"/>
                  </a:lnTo>
                  <a:lnTo>
                    <a:pt x="1704744" y="842296"/>
                  </a:lnTo>
                  <a:lnTo>
                    <a:pt x="1708073" y="834193"/>
                  </a:lnTo>
                  <a:lnTo>
                    <a:pt x="1711403" y="826744"/>
                  </a:lnTo>
                  <a:lnTo>
                    <a:pt x="1714732" y="820006"/>
                  </a:lnTo>
                  <a:lnTo>
                    <a:pt x="1718062" y="813986"/>
                  </a:lnTo>
                  <a:lnTo>
                    <a:pt x="1721392" y="808665"/>
                  </a:lnTo>
                  <a:lnTo>
                    <a:pt x="1724721" y="803981"/>
                  </a:lnTo>
                  <a:lnTo>
                    <a:pt x="1728051" y="799833"/>
                  </a:lnTo>
                  <a:lnTo>
                    <a:pt x="1731380" y="796114"/>
                  </a:lnTo>
                  <a:lnTo>
                    <a:pt x="1734710" y="792753"/>
                  </a:lnTo>
                  <a:lnTo>
                    <a:pt x="1738039" y="789695"/>
                  </a:lnTo>
                  <a:lnTo>
                    <a:pt x="1741369" y="786902"/>
                  </a:lnTo>
                  <a:lnTo>
                    <a:pt x="1744699" y="784335"/>
                  </a:lnTo>
                  <a:lnTo>
                    <a:pt x="1748028" y="781962"/>
                  </a:lnTo>
                  <a:lnTo>
                    <a:pt x="1751358" y="779770"/>
                  </a:lnTo>
                  <a:lnTo>
                    <a:pt x="1754687" y="777732"/>
                  </a:lnTo>
                  <a:lnTo>
                    <a:pt x="1758017" y="775807"/>
                  </a:lnTo>
                  <a:lnTo>
                    <a:pt x="1761346" y="773977"/>
                  </a:lnTo>
                  <a:lnTo>
                    <a:pt x="1764676" y="772253"/>
                  </a:lnTo>
                  <a:lnTo>
                    <a:pt x="1768006" y="770638"/>
                  </a:lnTo>
                  <a:lnTo>
                    <a:pt x="1771335" y="769118"/>
                  </a:lnTo>
                  <a:lnTo>
                    <a:pt x="1774665" y="767677"/>
                  </a:lnTo>
                  <a:lnTo>
                    <a:pt x="1777994" y="766308"/>
                  </a:lnTo>
                  <a:lnTo>
                    <a:pt x="1781324" y="765036"/>
                  </a:lnTo>
                  <a:lnTo>
                    <a:pt x="1784654" y="763868"/>
                  </a:lnTo>
                  <a:lnTo>
                    <a:pt x="1787983" y="762795"/>
                  </a:lnTo>
                  <a:lnTo>
                    <a:pt x="1791313" y="761822"/>
                  </a:lnTo>
                  <a:lnTo>
                    <a:pt x="1794642" y="760956"/>
                  </a:lnTo>
                  <a:lnTo>
                    <a:pt x="1797972" y="760197"/>
                  </a:lnTo>
                  <a:lnTo>
                    <a:pt x="1801301" y="759551"/>
                  </a:lnTo>
                  <a:lnTo>
                    <a:pt x="1804631" y="759033"/>
                  </a:lnTo>
                  <a:lnTo>
                    <a:pt x="1807961" y="758648"/>
                  </a:lnTo>
                  <a:lnTo>
                    <a:pt x="1811290" y="758387"/>
                  </a:lnTo>
                  <a:lnTo>
                    <a:pt x="1814620" y="758259"/>
                  </a:lnTo>
                  <a:lnTo>
                    <a:pt x="1817949" y="758264"/>
                  </a:lnTo>
                  <a:lnTo>
                    <a:pt x="1821279" y="758403"/>
                  </a:lnTo>
                  <a:lnTo>
                    <a:pt x="1824608" y="758686"/>
                  </a:lnTo>
                  <a:lnTo>
                    <a:pt x="1827938" y="759114"/>
                  </a:lnTo>
                  <a:lnTo>
                    <a:pt x="1831268" y="759696"/>
                  </a:lnTo>
                  <a:lnTo>
                    <a:pt x="1834597" y="760443"/>
                  </a:lnTo>
                  <a:lnTo>
                    <a:pt x="1837927" y="761343"/>
                  </a:lnTo>
                  <a:lnTo>
                    <a:pt x="1841256" y="762387"/>
                  </a:lnTo>
                  <a:lnTo>
                    <a:pt x="1844586" y="763592"/>
                  </a:lnTo>
                  <a:lnTo>
                    <a:pt x="1847915" y="764944"/>
                  </a:lnTo>
                  <a:lnTo>
                    <a:pt x="1851245" y="766389"/>
                  </a:lnTo>
                  <a:lnTo>
                    <a:pt x="1854575" y="767902"/>
                  </a:lnTo>
                  <a:lnTo>
                    <a:pt x="1857904" y="769469"/>
                  </a:lnTo>
                  <a:lnTo>
                    <a:pt x="1861234" y="771048"/>
                  </a:lnTo>
                  <a:lnTo>
                    <a:pt x="1864563" y="772598"/>
                  </a:lnTo>
                  <a:lnTo>
                    <a:pt x="1867893" y="774096"/>
                  </a:lnTo>
                  <a:lnTo>
                    <a:pt x="1871223" y="775525"/>
                  </a:lnTo>
                  <a:lnTo>
                    <a:pt x="1874552" y="776854"/>
                  </a:lnTo>
                  <a:lnTo>
                    <a:pt x="1877882" y="778045"/>
                  </a:lnTo>
                  <a:lnTo>
                    <a:pt x="1881211" y="779105"/>
                  </a:lnTo>
                  <a:lnTo>
                    <a:pt x="1884541" y="780051"/>
                  </a:lnTo>
                  <a:lnTo>
                    <a:pt x="1887870" y="780891"/>
                  </a:lnTo>
                  <a:lnTo>
                    <a:pt x="1891200" y="781640"/>
                  </a:lnTo>
                  <a:lnTo>
                    <a:pt x="1894530" y="782298"/>
                  </a:lnTo>
                  <a:lnTo>
                    <a:pt x="1897859" y="782864"/>
                  </a:lnTo>
                  <a:lnTo>
                    <a:pt x="1901189" y="783355"/>
                  </a:lnTo>
                  <a:lnTo>
                    <a:pt x="1904518" y="783798"/>
                  </a:lnTo>
                  <a:lnTo>
                    <a:pt x="1907848" y="784227"/>
                  </a:lnTo>
                  <a:lnTo>
                    <a:pt x="1911177" y="784654"/>
                  </a:lnTo>
                  <a:lnTo>
                    <a:pt x="1914507" y="785058"/>
                  </a:lnTo>
                  <a:lnTo>
                    <a:pt x="1917837" y="785412"/>
                  </a:lnTo>
                  <a:lnTo>
                    <a:pt x="1921166" y="785714"/>
                  </a:lnTo>
                  <a:lnTo>
                    <a:pt x="1924496" y="785968"/>
                  </a:lnTo>
                  <a:lnTo>
                    <a:pt x="1927825" y="786170"/>
                  </a:lnTo>
                  <a:lnTo>
                    <a:pt x="1931155" y="786318"/>
                  </a:lnTo>
                  <a:lnTo>
                    <a:pt x="1934485" y="786415"/>
                  </a:lnTo>
                  <a:lnTo>
                    <a:pt x="1937814" y="786458"/>
                  </a:lnTo>
                  <a:lnTo>
                    <a:pt x="1941144" y="786441"/>
                  </a:lnTo>
                  <a:lnTo>
                    <a:pt x="1944473" y="786375"/>
                  </a:lnTo>
                  <a:lnTo>
                    <a:pt x="1947803" y="786279"/>
                  </a:lnTo>
                  <a:lnTo>
                    <a:pt x="1951132" y="786178"/>
                  </a:lnTo>
                  <a:lnTo>
                    <a:pt x="1954462" y="786092"/>
                  </a:lnTo>
                  <a:lnTo>
                    <a:pt x="1957792" y="786042"/>
                  </a:lnTo>
                  <a:lnTo>
                    <a:pt x="1961121" y="786062"/>
                  </a:lnTo>
                  <a:lnTo>
                    <a:pt x="1964451" y="786199"/>
                  </a:lnTo>
                  <a:lnTo>
                    <a:pt x="1967780" y="786480"/>
                  </a:lnTo>
                  <a:lnTo>
                    <a:pt x="1971110" y="786927"/>
                  </a:lnTo>
                  <a:lnTo>
                    <a:pt x="1974439" y="787584"/>
                  </a:lnTo>
                  <a:lnTo>
                    <a:pt x="1977769" y="788463"/>
                  </a:lnTo>
                  <a:lnTo>
                    <a:pt x="1981099" y="789562"/>
                  </a:lnTo>
                  <a:lnTo>
                    <a:pt x="1984428" y="790884"/>
                  </a:lnTo>
                  <a:lnTo>
                    <a:pt x="1987758" y="792391"/>
                  </a:lnTo>
                  <a:lnTo>
                    <a:pt x="1991087" y="794022"/>
                  </a:lnTo>
                  <a:lnTo>
                    <a:pt x="1994417" y="795753"/>
                  </a:lnTo>
                  <a:lnTo>
                    <a:pt x="1997747" y="797578"/>
                  </a:lnTo>
                  <a:lnTo>
                    <a:pt x="2001076" y="799691"/>
                  </a:lnTo>
                  <a:lnTo>
                    <a:pt x="2004406" y="801837"/>
                  </a:lnTo>
                  <a:lnTo>
                    <a:pt x="2007735" y="803997"/>
                  </a:lnTo>
                  <a:lnTo>
                    <a:pt x="2011065" y="806157"/>
                  </a:lnTo>
                  <a:lnTo>
                    <a:pt x="2014394" y="808303"/>
                  </a:lnTo>
                  <a:lnTo>
                    <a:pt x="2017724" y="810421"/>
                  </a:lnTo>
                  <a:lnTo>
                    <a:pt x="2021054" y="812488"/>
                  </a:lnTo>
                  <a:lnTo>
                    <a:pt x="2024383" y="814490"/>
                  </a:lnTo>
                  <a:lnTo>
                    <a:pt x="2027713" y="816422"/>
                  </a:lnTo>
                  <a:lnTo>
                    <a:pt x="2031042" y="818277"/>
                  </a:lnTo>
                  <a:lnTo>
                    <a:pt x="2034372" y="820046"/>
                  </a:lnTo>
                  <a:lnTo>
                    <a:pt x="2037701" y="821719"/>
                  </a:lnTo>
                  <a:lnTo>
                    <a:pt x="2041031" y="823304"/>
                  </a:lnTo>
                  <a:lnTo>
                    <a:pt x="2044361" y="824808"/>
                  </a:lnTo>
                  <a:lnTo>
                    <a:pt x="2047690" y="826223"/>
                  </a:lnTo>
                  <a:lnTo>
                    <a:pt x="2051020" y="827547"/>
                  </a:lnTo>
                  <a:lnTo>
                    <a:pt x="2054349" y="828785"/>
                  </a:lnTo>
                  <a:lnTo>
                    <a:pt x="2057679" y="829942"/>
                  </a:lnTo>
                  <a:lnTo>
                    <a:pt x="2061009" y="831013"/>
                  </a:lnTo>
                  <a:lnTo>
                    <a:pt x="2064338" y="831976"/>
                  </a:lnTo>
                  <a:lnTo>
                    <a:pt x="2067668" y="832816"/>
                  </a:lnTo>
                  <a:lnTo>
                    <a:pt x="2070997" y="833521"/>
                  </a:lnTo>
                  <a:lnTo>
                    <a:pt x="2074327" y="834073"/>
                  </a:lnTo>
                  <a:lnTo>
                    <a:pt x="2077656" y="834465"/>
                  </a:lnTo>
                  <a:lnTo>
                    <a:pt x="2080986" y="834674"/>
                  </a:lnTo>
                  <a:lnTo>
                    <a:pt x="2084316" y="834669"/>
                  </a:lnTo>
                  <a:lnTo>
                    <a:pt x="2087645" y="834441"/>
                  </a:lnTo>
                  <a:lnTo>
                    <a:pt x="2090975" y="833996"/>
                  </a:lnTo>
                  <a:lnTo>
                    <a:pt x="2094304" y="833350"/>
                  </a:lnTo>
                  <a:lnTo>
                    <a:pt x="2097634" y="832539"/>
                  </a:lnTo>
                  <a:lnTo>
                    <a:pt x="2100963" y="831615"/>
                  </a:lnTo>
                  <a:lnTo>
                    <a:pt x="2104293" y="830610"/>
                  </a:lnTo>
                  <a:lnTo>
                    <a:pt x="2107623" y="829561"/>
                  </a:lnTo>
                  <a:lnTo>
                    <a:pt x="2110952" y="828479"/>
                  </a:lnTo>
                  <a:lnTo>
                    <a:pt x="2114282" y="827338"/>
                  </a:lnTo>
                  <a:lnTo>
                    <a:pt x="2117611" y="826108"/>
                  </a:lnTo>
                  <a:lnTo>
                    <a:pt x="2120941" y="824768"/>
                  </a:lnTo>
                  <a:lnTo>
                    <a:pt x="2124270" y="823309"/>
                  </a:lnTo>
                  <a:lnTo>
                    <a:pt x="2127600" y="821767"/>
                  </a:lnTo>
                  <a:lnTo>
                    <a:pt x="2130930" y="820211"/>
                  </a:lnTo>
                  <a:lnTo>
                    <a:pt x="2134259" y="818690"/>
                  </a:lnTo>
                  <a:lnTo>
                    <a:pt x="2137589" y="817218"/>
                  </a:lnTo>
                  <a:lnTo>
                    <a:pt x="2140918" y="815778"/>
                  </a:lnTo>
                  <a:lnTo>
                    <a:pt x="2144248" y="814352"/>
                  </a:lnTo>
                  <a:lnTo>
                    <a:pt x="2147578" y="812933"/>
                  </a:lnTo>
                  <a:lnTo>
                    <a:pt x="2150907" y="811509"/>
                  </a:lnTo>
                  <a:lnTo>
                    <a:pt x="2154237" y="810093"/>
                  </a:lnTo>
                  <a:lnTo>
                    <a:pt x="2157566" y="808714"/>
                  </a:lnTo>
                  <a:lnTo>
                    <a:pt x="2160896" y="807387"/>
                  </a:lnTo>
                  <a:lnTo>
                    <a:pt x="2164225" y="806133"/>
                  </a:lnTo>
                  <a:lnTo>
                    <a:pt x="2167555" y="804970"/>
                  </a:lnTo>
                  <a:lnTo>
                    <a:pt x="2170885" y="803888"/>
                  </a:lnTo>
                  <a:lnTo>
                    <a:pt x="2174214" y="802840"/>
                  </a:lnTo>
                  <a:lnTo>
                    <a:pt x="2177544" y="801737"/>
                  </a:lnTo>
                  <a:lnTo>
                    <a:pt x="2180873" y="800481"/>
                  </a:lnTo>
                  <a:lnTo>
                    <a:pt x="2184203" y="799025"/>
                  </a:lnTo>
                  <a:lnTo>
                    <a:pt x="2187532" y="797410"/>
                  </a:lnTo>
                  <a:lnTo>
                    <a:pt x="2190862" y="795725"/>
                  </a:lnTo>
                  <a:lnTo>
                    <a:pt x="2194192" y="794119"/>
                  </a:lnTo>
                  <a:lnTo>
                    <a:pt x="2197521" y="792767"/>
                  </a:lnTo>
                  <a:lnTo>
                    <a:pt x="2200851" y="791802"/>
                  </a:lnTo>
                  <a:lnTo>
                    <a:pt x="2204180" y="791293"/>
                  </a:lnTo>
                  <a:lnTo>
                    <a:pt x="2207510" y="791246"/>
                  </a:lnTo>
                  <a:lnTo>
                    <a:pt x="2210840" y="791604"/>
                  </a:lnTo>
                  <a:lnTo>
                    <a:pt x="2214169" y="792255"/>
                  </a:lnTo>
                  <a:lnTo>
                    <a:pt x="2217499" y="793042"/>
                  </a:lnTo>
                  <a:lnTo>
                    <a:pt x="2220828" y="793812"/>
                  </a:lnTo>
                  <a:lnTo>
                    <a:pt x="2224158" y="794478"/>
                  </a:lnTo>
                  <a:lnTo>
                    <a:pt x="2227487" y="794975"/>
                  </a:lnTo>
                  <a:lnTo>
                    <a:pt x="2230817" y="795279"/>
                  </a:lnTo>
                  <a:lnTo>
                    <a:pt x="2234147" y="795409"/>
                  </a:lnTo>
                  <a:lnTo>
                    <a:pt x="2237476" y="795377"/>
                  </a:lnTo>
                  <a:lnTo>
                    <a:pt x="2240806" y="795209"/>
                  </a:lnTo>
                  <a:lnTo>
                    <a:pt x="2244135" y="794944"/>
                  </a:lnTo>
                  <a:lnTo>
                    <a:pt x="2247465" y="794602"/>
                  </a:lnTo>
                  <a:lnTo>
                    <a:pt x="2250794" y="794176"/>
                  </a:lnTo>
                  <a:lnTo>
                    <a:pt x="2254124" y="793674"/>
                  </a:lnTo>
                  <a:lnTo>
                    <a:pt x="2257454" y="793134"/>
                  </a:lnTo>
                  <a:lnTo>
                    <a:pt x="2260783" y="792610"/>
                  </a:lnTo>
                  <a:lnTo>
                    <a:pt x="2264113" y="792142"/>
                  </a:lnTo>
                  <a:lnTo>
                    <a:pt x="2267442" y="791763"/>
                  </a:lnTo>
                  <a:lnTo>
                    <a:pt x="2270772" y="791498"/>
                  </a:lnTo>
                  <a:lnTo>
                    <a:pt x="2274102" y="791345"/>
                  </a:lnTo>
                  <a:lnTo>
                    <a:pt x="2277431" y="791279"/>
                  </a:lnTo>
                  <a:lnTo>
                    <a:pt x="2280761" y="791288"/>
                  </a:lnTo>
                  <a:lnTo>
                    <a:pt x="2284090" y="791371"/>
                  </a:lnTo>
                  <a:lnTo>
                    <a:pt x="2287420" y="791514"/>
                  </a:lnTo>
                  <a:lnTo>
                    <a:pt x="2290749" y="791696"/>
                  </a:lnTo>
                  <a:lnTo>
                    <a:pt x="2294079" y="791889"/>
                  </a:lnTo>
                  <a:lnTo>
                    <a:pt x="2297409" y="792073"/>
                  </a:lnTo>
                  <a:lnTo>
                    <a:pt x="2300738" y="792262"/>
                  </a:lnTo>
                  <a:lnTo>
                    <a:pt x="2304068" y="792475"/>
                  </a:lnTo>
                  <a:lnTo>
                    <a:pt x="2307397" y="792728"/>
                  </a:lnTo>
                  <a:lnTo>
                    <a:pt x="2310727" y="793042"/>
                  </a:lnTo>
                  <a:lnTo>
                    <a:pt x="2314056" y="793426"/>
                  </a:lnTo>
                  <a:lnTo>
                    <a:pt x="2317386" y="793871"/>
                  </a:lnTo>
                  <a:lnTo>
                    <a:pt x="2320716" y="794372"/>
                  </a:lnTo>
                  <a:lnTo>
                    <a:pt x="2324045" y="794905"/>
                  </a:lnTo>
                  <a:lnTo>
                    <a:pt x="2327375" y="795421"/>
                  </a:lnTo>
                  <a:lnTo>
                    <a:pt x="2330704" y="795900"/>
                  </a:lnTo>
                  <a:lnTo>
                    <a:pt x="2334034" y="796356"/>
                  </a:lnTo>
                  <a:lnTo>
                    <a:pt x="2337364" y="796779"/>
                  </a:lnTo>
                  <a:lnTo>
                    <a:pt x="2340693" y="797132"/>
                  </a:lnTo>
                  <a:lnTo>
                    <a:pt x="2344023" y="797401"/>
                  </a:lnTo>
                  <a:lnTo>
                    <a:pt x="2347352" y="797622"/>
                  </a:lnTo>
                  <a:lnTo>
                    <a:pt x="2350682" y="797827"/>
                  </a:lnTo>
                  <a:lnTo>
                    <a:pt x="2354011" y="798041"/>
                  </a:lnTo>
                  <a:lnTo>
                    <a:pt x="2357341" y="798286"/>
                  </a:lnTo>
                  <a:lnTo>
                    <a:pt x="2360671" y="798584"/>
                  </a:lnTo>
                  <a:lnTo>
                    <a:pt x="2364000" y="798950"/>
                  </a:lnTo>
                  <a:lnTo>
                    <a:pt x="2367330" y="799389"/>
                  </a:lnTo>
                  <a:lnTo>
                    <a:pt x="2370659" y="799916"/>
                  </a:lnTo>
                  <a:lnTo>
                    <a:pt x="2373989" y="800566"/>
                  </a:lnTo>
                  <a:lnTo>
                    <a:pt x="2377318" y="801345"/>
                  </a:lnTo>
                  <a:lnTo>
                    <a:pt x="2380648" y="802240"/>
                  </a:lnTo>
                  <a:lnTo>
                    <a:pt x="2383978" y="803247"/>
                  </a:lnTo>
                  <a:lnTo>
                    <a:pt x="2387307" y="804355"/>
                  </a:lnTo>
                  <a:lnTo>
                    <a:pt x="2390637" y="805555"/>
                  </a:lnTo>
                  <a:lnTo>
                    <a:pt x="2393966" y="806823"/>
                  </a:lnTo>
                  <a:lnTo>
                    <a:pt x="2397296" y="808100"/>
                  </a:lnTo>
                  <a:lnTo>
                    <a:pt x="2400626" y="809351"/>
                  </a:lnTo>
                  <a:lnTo>
                    <a:pt x="2403955" y="810551"/>
                  </a:lnTo>
                  <a:lnTo>
                    <a:pt x="2407285" y="811668"/>
                  </a:lnTo>
                  <a:lnTo>
                    <a:pt x="2410614" y="812683"/>
                  </a:lnTo>
                  <a:lnTo>
                    <a:pt x="2413944" y="813592"/>
                  </a:lnTo>
                  <a:lnTo>
                    <a:pt x="2417273" y="814394"/>
                  </a:lnTo>
                  <a:lnTo>
                    <a:pt x="2420603" y="815086"/>
                  </a:lnTo>
                  <a:lnTo>
                    <a:pt x="2423933" y="815649"/>
                  </a:lnTo>
                  <a:lnTo>
                    <a:pt x="2427262" y="816078"/>
                  </a:lnTo>
                  <a:lnTo>
                    <a:pt x="2430592" y="816390"/>
                  </a:lnTo>
                  <a:lnTo>
                    <a:pt x="2433921" y="816600"/>
                  </a:lnTo>
                  <a:lnTo>
                    <a:pt x="2437251" y="816699"/>
                  </a:lnTo>
                  <a:lnTo>
                    <a:pt x="2440580" y="816653"/>
                  </a:lnTo>
                  <a:lnTo>
                    <a:pt x="2443910" y="816416"/>
                  </a:lnTo>
                  <a:lnTo>
                    <a:pt x="2447240" y="815941"/>
                  </a:lnTo>
                  <a:lnTo>
                    <a:pt x="2450569" y="815192"/>
                  </a:lnTo>
                  <a:lnTo>
                    <a:pt x="2453899" y="814146"/>
                  </a:lnTo>
                  <a:lnTo>
                    <a:pt x="2457228" y="812765"/>
                  </a:lnTo>
                  <a:lnTo>
                    <a:pt x="2460558" y="810991"/>
                  </a:lnTo>
                  <a:lnTo>
                    <a:pt x="2463887" y="808749"/>
                  </a:lnTo>
                  <a:lnTo>
                    <a:pt x="2467217" y="805957"/>
                  </a:lnTo>
                  <a:lnTo>
                    <a:pt x="2470547" y="802494"/>
                  </a:lnTo>
                  <a:lnTo>
                    <a:pt x="2473876" y="798228"/>
                  </a:lnTo>
                  <a:lnTo>
                    <a:pt x="2477206" y="793091"/>
                  </a:lnTo>
                  <a:lnTo>
                    <a:pt x="2480535" y="787100"/>
                  </a:lnTo>
                  <a:lnTo>
                    <a:pt x="2483865" y="780340"/>
                  </a:lnTo>
                  <a:lnTo>
                    <a:pt x="2487195" y="773625"/>
                  </a:lnTo>
                  <a:lnTo>
                    <a:pt x="2490524" y="766522"/>
                  </a:lnTo>
                  <a:lnTo>
                    <a:pt x="2493854" y="759095"/>
                  </a:lnTo>
                  <a:lnTo>
                    <a:pt x="2497183" y="751492"/>
                  </a:lnTo>
                  <a:lnTo>
                    <a:pt x="2500513" y="743886"/>
                  </a:lnTo>
                  <a:lnTo>
                    <a:pt x="2503842" y="737355"/>
                  </a:lnTo>
                  <a:lnTo>
                    <a:pt x="2507172" y="731370"/>
                  </a:lnTo>
                  <a:lnTo>
                    <a:pt x="2510502" y="725825"/>
                  </a:lnTo>
                  <a:lnTo>
                    <a:pt x="2513831" y="720766"/>
                  </a:lnTo>
                  <a:lnTo>
                    <a:pt x="2517161" y="716223"/>
                  </a:lnTo>
                  <a:lnTo>
                    <a:pt x="2520490" y="712225"/>
                  </a:lnTo>
                  <a:lnTo>
                    <a:pt x="2523820" y="708804"/>
                  </a:lnTo>
                  <a:lnTo>
                    <a:pt x="2527149" y="705963"/>
                  </a:lnTo>
                  <a:lnTo>
                    <a:pt x="2530479" y="703683"/>
                  </a:lnTo>
                  <a:lnTo>
                    <a:pt x="2533809" y="701962"/>
                  </a:lnTo>
                  <a:lnTo>
                    <a:pt x="2537138" y="700785"/>
                  </a:lnTo>
                  <a:lnTo>
                    <a:pt x="2540468" y="700080"/>
                  </a:lnTo>
                  <a:lnTo>
                    <a:pt x="2543797" y="699804"/>
                  </a:lnTo>
                  <a:lnTo>
                    <a:pt x="2547127" y="699940"/>
                  </a:lnTo>
                  <a:lnTo>
                    <a:pt x="2550457" y="700439"/>
                  </a:lnTo>
                  <a:lnTo>
                    <a:pt x="2553786" y="701235"/>
                  </a:lnTo>
                  <a:lnTo>
                    <a:pt x="2557116" y="702270"/>
                  </a:lnTo>
                  <a:lnTo>
                    <a:pt x="2560445" y="703498"/>
                  </a:lnTo>
                  <a:lnTo>
                    <a:pt x="2563775" y="704872"/>
                  </a:lnTo>
                  <a:lnTo>
                    <a:pt x="2567104" y="706390"/>
                  </a:lnTo>
                  <a:lnTo>
                    <a:pt x="2570434" y="708036"/>
                  </a:lnTo>
                  <a:lnTo>
                    <a:pt x="2573764" y="709768"/>
                  </a:lnTo>
                  <a:lnTo>
                    <a:pt x="2577093" y="711591"/>
                  </a:lnTo>
                  <a:lnTo>
                    <a:pt x="2580423" y="713500"/>
                  </a:lnTo>
                  <a:lnTo>
                    <a:pt x="2583752" y="715434"/>
                  </a:lnTo>
                  <a:lnTo>
                    <a:pt x="2587082" y="717315"/>
                  </a:lnTo>
                  <a:lnTo>
                    <a:pt x="2590411" y="719107"/>
                  </a:lnTo>
                  <a:lnTo>
                    <a:pt x="2593741" y="720802"/>
                  </a:lnTo>
                  <a:lnTo>
                    <a:pt x="2597071" y="722387"/>
                  </a:lnTo>
                  <a:lnTo>
                    <a:pt x="2600400" y="723855"/>
                  </a:lnTo>
                  <a:lnTo>
                    <a:pt x="2603730" y="725188"/>
                  </a:lnTo>
                  <a:lnTo>
                    <a:pt x="2607059" y="726382"/>
                  </a:lnTo>
                  <a:lnTo>
                    <a:pt x="2610389" y="727473"/>
                  </a:lnTo>
                  <a:lnTo>
                    <a:pt x="2613719" y="728481"/>
                  </a:lnTo>
                  <a:lnTo>
                    <a:pt x="2617048" y="729404"/>
                  </a:lnTo>
                  <a:lnTo>
                    <a:pt x="2620378" y="730213"/>
                  </a:lnTo>
                  <a:lnTo>
                    <a:pt x="2623707" y="730917"/>
                  </a:lnTo>
                  <a:lnTo>
                    <a:pt x="2627037" y="731531"/>
                  </a:lnTo>
                  <a:lnTo>
                    <a:pt x="2630366" y="732018"/>
                  </a:lnTo>
                  <a:lnTo>
                    <a:pt x="2633696" y="732322"/>
                  </a:lnTo>
                  <a:lnTo>
                    <a:pt x="2637026" y="732431"/>
                  </a:lnTo>
                  <a:lnTo>
                    <a:pt x="2640355" y="732347"/>
                  </a:lnTo>
                  <a:lnTo>
                    <a:pt x="2643685" y="732057"/>
                  </a:lnTo>
                  <a:lnTo>
                    <a:pt x="2647014" y="731521"/>
                  </a:lnTo>
                  <a:lnTo>
                    <a:pt x="2650344" y="730837"/>
                  </a:lnTo>
                  <a:lnTo>
                    <a:pt x="2653673" y="730275"/>
                  </a:lnTo>
                  <a:lnTo>
                    <a:pt x="2657003" y="729406"/>
                  </a:lnTo>
                  <a:lnTo>
                    <a:pt x="2660333" y="728204"/>
                  </a:lnTo>
                  <a:lnTo>
                    <a:pt x="2663662" y="726647"/>
                  </a:lnTo>
                  <a:lnTo>
                    <a:pt x="2666992" y="724699"/>
                  </a:lnTo>
                  <a:lnTo>
                    <a:pt x="2670321" y="722340"/>
                  </a:lnTo>
                  <a:lnTo>
                    <a:pt x="2673651" y="719557"/>
                  </a:lnTo>
                  <a:lnTo>
                    <a:pt x="2676981" y="716390"/>
                  </a:lnTo>
                  <a:lnTo>
                    <a:pt x="2680310" y="713084"/>
                  </a:lnTo>
                  <a:lnTo>
                    <a:pt x="2683640" y="709352"/>
                  </a:lnTo>
                  <a:lnTo>
                    <a:pt x="2686969" y="705163"/>
                  </a:lnTo>
                  <a:lnTo>
                    <a:pt x="2690299" y="700493"/>
                  </a:lnTo>
                  <a:lnTo>
                    <a:pt x="2693628" y="695323"/>
                  </a:lnTo>
                  <a:lnTo>
                    <a:pt x="2696958" y="689676"/>
                  </a:lnTo>
                  <a:lnTo>
                    <a:pt x="2700288" y="683588"/>
                  </a:lnTo>
                  <a:lnTo>
                    <a:pt x="2703617" y="677081"/>
                  </a:lnTo>
                  <a:lnTo>
                    <a:pt x="2706947" y="670170"/>
                  </a:lnTo>
                  <a:lnTo>
                    <a:pt x="2710276" y="662874"/>
                  </a:lnTo>
                  <a:lnTo>
                    <a:pt x="2713606" y="655248"/>
                  </a:lnTo>
                  <a:lnTo>
                    <a:pt x="2716935" y="647342"/>
                  </a:lnTo>
                  <a:lnTo>
                    <a:pt x="2720265" y="639229"/>
                  </a:lnTo>
                  <a:lnTo>
                    <a:pt x="2723595" y="630951"/>
                  </a:lnTo>
                  <a:lnTo>
                    <a:pt x="2726924" y="622815"/>
                  </a:lnTo>
                  <a:lnTo>
                    <a:pt x="2730254" y="614759"/>
                  </a:lnTo>
                  <a:lnTo>
                    <a:pt x="2733583" y="606646"/>
                  </a:lnTo>
                  <a:lnTo>
                    <a:pt x="2736913" y="598489"/>
                  </a:lnTo>
                  <a:lnTo>
                    <a:pt x="2740242" y="590303"/>
                  </a:lnTo>
                  <a:lnTo>
                    <a:pt x="2743572" y="582173"/>
                  </a:lnTo>
                  <a:lnTo>
                    <a:pt x="2746902" y="574192"/>
                  </a:lnTo>
                  <a:lnTo>
                    <a:pt x="2750231" y="566374"/>
                  </a:lnTo>
                  <a:lnTo>
                    <a:pt x="2753561" y="558754"/>
                  </a:lnTo>
                  <a:lnTo>
                    <a:pt x="2756890" y="551384"/>
                  </a:lnTo>
                  <a:lnTo>
                    <a:pt x="2760220" y="544259"/>
                  </a:lnTo>
                  <a:lnTo>
                    <a:pt x="2763550" y="537363"/>
                  </a:lnTo>
                  <a:lnTo>
                    <a:pt x="2766879" y="530714"/>
                  </a:lnTo>
                  <a:lnTo>
                    <a:pt x="2770209" y="524335"/>
                  </a:lnTo>
                  <a:lnTo>
                    <a:pt x="2773538" y="518225"/>
                  </a:lnTo>
                  <a:lnTo>
                    <a:pt x="2776868" y="512435"/>
                  </a:lnTo>
                  <a:lnTo>
                    <a:pt x="2780197" y="507051"/>
                  </a:lnTo>
                  <a:lnTo>
                    <a:pt x="2783527" y="502102"/>
                  </a:lnTo>
                  <a:lnTo>
                    <a:pt x="2786857" y="497595"/>
                  </a:lnTo>
                  <a:lnTo>
                    <a:pt x="2790186" y="493536"/>
                  </a:lnTo>
                  <a:lnTo>
                    <a:pt x="2793516" y="489918"/>
                  </a:lnTo>
                  <a:lnTo>
                    <a:pt x="2796845" y="486715"/>
                  </a:lnTo>
                  <a:lnTo>
                    <a:pt x="2800175" y="483888"/>
                  </a:lnTo>
                  <a:lnTo>
                    <a:pt x="2803504" y="481348"/>
                  </a:lnTo>
                  <a:lnTo>
                    <a:pt x="2806834" y="478989"/>
                  </a:lnTo>
                  <a:lnTo>
                    <a:pt x="2810164" y="476824"/>
                  </a:lnTo>
                  <a:lnTo>
                    <a:pt x="2813493" y="474828"/>
                  </a:lnTo>
                  <a:lnTo>
                    <a:pt x="2816823" y="472895"/>
                  </a:lnTo>
                  <a:lnTo>
                    <a:pt x="2820152" y="471012"/>
                  </a:lnTo>
                  <a:lnTo>
                    <a:pt x="2823482" y="469220"/>
                  </a:lnTo>
                  <a:lnTo>
                    <a:pt x="2826812" y="467572"/>
                  </a:lnTo>
                  <a:lnTo>
                    <a:pt x="2830141" y="466114"/>
                  </a:lnTo>
                  <a:lnTo>
                    <a:pt x="2833471" y="464805"/>
                  </a:lnTo>
                  <a:lnTo>
                    <a:pt x="2836800" y="463684"/>
                  </a:lnTo>
                  <a:lnTo>
                    <a:pt x="2840130" y="462834"/>
                  </a:lnTo>
                  <a:lnTo>
                    <a:pt x="2843459" y="462251"/>
                  </a:lnTo>
                  <a:lnTo>
                    <a:pt x="2846789" y="461885"/>
                  </a:lnTo>
                  <a:lnTo>
                    <a:pt x="2850119" y="461768"/>
                  </a:lnTo>
                  <a:lnTo>
                    <a:pt x="2853448" y="461924"/>
                  </a:lnTo>
                  <a:lnTo>
                    <a:pt x="2856778" y="462339"/>
                  </a:lnTo>
                  <a:lnTo>
                    <a:pt x="2860107" y="463020"/>
                  </a:lnTo>
                  <a:lnTo>
                    <a:pt x="2863437" y="463908"/>
                  </a:lnTo>
                  <a:lnTo>
                    <a:pt x="2866766" y="464984"/>
                  </a:lnTo>
                  <a:lnTo>
                    <a:pt x="2870096" y="466276"/>
                  </a:lnTo>
                  <a:lnTo>
                    <a:pt x="2873426" y="467743"/>
                  </a:lnTo>
                  <a:lnTo>
                    <a:pt x="2876755" y="469550"/>
                  </a:lnTo>
                  <a:lnTo>
                    <a:pt x="2880085" y="471655"/>
                  </a:lnTo>
                  <a:lnTo>
                    <a:pt x="2883414" y="473875"/>
                  </a:lnTo>
                  <a:lnTo>
                    <a:pt x="2886744" y="476167"/>
                  </a:lnTo>
                  <a:lnTo>
                    <a:pt x="2890074" y="478519"/>
                  </a:lnTo>
                  <a:lnTo>
                    <a:pt x="2893403" y="480949"/>
                  </a:lnTo>
                  <a:lnTo>
                    <a:pt x="2896733" y="483477"/>
                  </a:lnTo>
                  <a:lnTo>
                    <a:pt x="2900062" y="486111"/>
                  </a:lnTo>
                  <a:lnTo>
                    <a:pt x="2903392" y="488853"/>
                  </a:lnTo>
                  <a:lnTo>
                    <a:pt x="2906721" y="491701"/>
                  </a:lnTo>
                  <a:lnTo>
                    <a:pt x="2910051" y="494603"/>
                  </a:lnTo>
                  <a:lnTo>
                    <a:pt x="2913381" y="497513"/>
                  </a:lnTo>
                  <a:lnTo>
                    <a:pt x="2916710" y="500408"/>
                  </a:lnTo>
                  <a:lnTo>
                    <a:pt x="2920040" y="503238"/>
                  </a:lnTo>
                  <a:lnTo>
                    <a:pt x="2923369" y="506030"/>
                  </a:lnTo>
                  <a:lnTo>
                    <a:pt x="2926699" y="508834"/>
                  </a:lnTo>
                  <a:lnTo>
                    <a:pt x="2930028" y="511596"/>
                  </a:lnTo>
                  <a:lnTo>
                    <a:pt x="2933358" y="514238"/>
                  </a:lnTo>
                  <a:lnTo>
                    <a:pt x="2936688" y="516763"/>
                  </a:lnTo>
                  <a:lnTo>
                    <a:pt x="2940017" y="519236"/>
                  </a:lnTo>
                  <a:lnTo>
                    <a:pt x="2943347" y="521690"/>
                  </a:lnTo>
                  <a:lnTo>
                    <a:pt x="2946676" y="524135"/>
                  </a:lnTo>
                  <a:lnTo>
                    <a:pt x="2950006" y="526592"/>
                  </a:lnTo>
                  <a:lnTo>
                    <a:pt x="2953336" y="529036"/>
                  </a:lnTo>
                  <a:lnTo>
                    <a:pt x="2956665" y="531472"/>
                  </a:lnTo>
                  <a:lnTo>
                    <a:pt x="2959995" y="533868"/>
                  </a:lnTo>
                  <a:lnTo>
                    <a:pt x="2963324" y="536174"/>
                  </a:lnTo>
                  <a:lnTo>
                    <a:pt x="2966654" y="538354"/>
                  </a:lnTo>
                  <a:lnTo>
                    <a:pt x="2969983" y="540477"/>
                  </a:lnTo>
                  <a:lnTo>
                    <a:pt x="2973313" y="542580"/>
                  </a:lnTo>
                  <a:lnTo>
                    <a:pt x="2976643" y="544629"/>
                  </a:lnTo>
                  <a:lnTo>
                    <a:pt x="2979972" y="546575"/>
                  </a:lnTo>
                  <a:lnTo>
                    <a:pt x="2983302" y="548411"/>
                  </a:lnTo>
                  <a:lnTo>
                    <a:pt x="2986631" y="550198"/>
                  </a:lnTo>
                  <a:lnTo>
                    <a:pt x="2989961" y="551993"/>
                  </a:lnTo>
                  <a:lnTo>
                    <a:pt x="2993290" y="553971"/>
                  </a:lnTo>
                  <a:lnTo>
                    <a:pt x="2996620" y="555914"/>
                  </a:lnTo>
                  <a:lnTo>
                    <a:pt x="2999950" y="557769"/>
                  </a:lnTo>
                  <a:lnTo>
                    <a:pt x="3003279" y="559503"/>
                  </a:lnTo>
                  <a:lnTo>
                    <a:pt x="3006609" y="561109"/>
                  </a:lnTo>
                  <a:lnTo>
                    <a:pt x="3009938" y="562579"/>
                  </a:lnTo>
                  <a:lnTo>
                    <a:pt x="3013268" y="563897"/>
                  </a:lnTo>
                  <a:lnTo>
                    <a:pt x="3016598" y="565043"/>
                  </a:lnTo>
                  <a:lnTo>
                    <a:pt x="3019927" y="565978"/>
                  </a:lnTo>
                  <a:lnTo>
                    <a:pt x="3023257" y="566628"/>
                  </a:lnTo>
                  <a:lnTo>
                    <a:pt x="3026586" y="566981"/>
                  </a:lnTo>
                  <a:lnTo>
                    <a:pt x="3029916" y="567022"/>
                  </a:lnTo>
                  <a:lnTo>
                    <a:pt x="3033245" y="566668"/>
                  </a:lnTo>
                  <a:lnTo>
                    <a:pt x="3036575" y="565890"/>
                  </a:lnTo>
                  <a:lnTo>
                    <a:pt x="3039905" y="564612"/>
                  </a:lnTo>
                  <a:lnTo>
                    <a:pt x="3043234" y="562790"/>
                  </a:lnTo>
                  <a:lnTo>
                    <a:pt x="3046564" y="560406"/>
                  </a:lnTo>
                  <a:lnTo>
                    <a:pt x="3049893" y="557379"/>
                  </a:lnTo>
                  <a:lnTo>
                    <a:pt x="3053223" y="553667"/>
                  </a:lnTo>
                  <a:lnTo>
                    <a:pt x="3056552" y="549265"/>
                  </a:lnTo>
                  <a:lnTo>
                    <a:pt x="3059882" y="544231"/>
                  </a:lnTo>
                  <a:lnTo>
                    <a:pt x="3063212" y="538667"/>
                  </a:lnTo>
                  <a:lnTo>
                    <a:pt x="3066541" y="532561"/>
                  </a:lnTo>
                  <a:lnTo>
                    <a:pt x="3069871" y="525939"/>
                  </a:lnTo>
                  <a:lnTo>
                    <a:pt x="3073200" y="518946"/>
                  </a:lnTo>
                  <a:lnTo>
                    <a:pt x="3076530" y="511670"/>
                  </a:lnTo>
                  <a:lnTo>
                    <a:pt x="3079859" y="504216"/>
                  </a:lnTo>
                  <a:lnTo>
                    <a:pt x="3083189" y="496709"/>
                  </a:lnTo>
                  <a:lnTo>
                    <a:pt x="3086519" y="489244"/>
                  </a:lnTo>
                  <a:lnTo>
                    <a:pt x="3089848" y="481887"/>
                  </a:lnTo>
                  <a:lnTo>
                    <a:pt x="3093178" y="474715"/>
                  </a:lnTo>
                  <a:lnTo>
                    <a:pt x="3096507" y="467741"/>
                  </a:lnTo>
                  <a:lnTo>
                    <a:pt x="3099837" y="461030"/>
                  </a:lnTo>
                  <a:lnTo>
                    <a:pt x="3103167" y="454673"/>
                  </a:lnTo>
                  <a:lnTo>
                    <a:pt x="3106496" y="448718"/>
                  </a:lnTo>
                  <a:lnTo>
                    <a:pt x="3109826" y="443221"/>
                  </a:lnTo>
                  <a:lnTo>
                    <a:pt x="3113155" y="438347"/>
                  </a:lnTo>
                  <a:lnTo>
                    <a:pt x="3116485" y="434261"/>
                  </a:lnTo>
                  <a:lnTo>
                    <a:pt x="3119814" y="430970"/>
                  </a:lnTo>
                  <a:lnTo>
                    <a:pt x="3123144" y="428528"/>
                  </a:lnTo>
                  <a:lnTo>
                    <a:pt x="3126474" y="427048"/>
                  </a:lnTo>
                  <a:lnTo>
                    <a:pt x="3129803" y="426541"/>
                  </a:lnTo>
                  <a:lnTo>
                    <a:pt x="3133133" y="426814"/>
                  </a:lnTo>
                  <a:lnTo>
                    <a:pt x="3136462" y="427571"/>
                  </a:lnTo>
                  <a:lnTo>
                    <a:pt x="3139792" y="428549"/>
                  </a:lnTo>
                  <a:lnTo>
                    <a:pt x="3143121" y="429426"/>
                  </a:lnTo>
                  <a:lnTo>
                    <a:pt x="3146451" y="430025"/>
                  </a:lnTo>
                  <a:lnTo>
                    <a:pt x="3149781" y="430161"/>
                  </a:lnTo>
                  <a:lnTo>
                    <a:pt x="3153110" y="429689"/>
                  </a:lnTo>
                  <a:lnTo>
                    <a:pt x="3156440" y="428463"/>
                  </a:lnTo>
                  <a:lnTo>
                    <a:pt x="3159769" y="426465"/>
                  </a:lnTo>
                  <a:lnTo>
                    <a:pt x="3163099" y="423952"/>
                  </a:lnTo>
                  <a:lnTo>
                    <a:pt x="3166429" y="421037"/>
                  </a:lnTo>
                  <a:lnTo>
                    <a:pt x="3169758" y="417663"/>
                  </a:lnTo>
                  <a:lnTo>
                    <a:pt x="3173088" y="414048"/>
                  </a:lnTo>
                  <a:lnTo>
                    <a:pt x="3176417" y="410343"/>
                  </a:lnTo>
                  <a:lnTo>
                    <a:pt x="3179747" y="406596"/>
                  </a:lnTo>
                  <a:lnTo>
                    <a:pt x="3183076" y="403034"/>
                  </a:lnTo>
                  <a:lnTo>
                    <a:pt x="3186406" y="399750"/>
                  </a:lnTo>
                  <a:lnTo>
                    <a:pt x="3189736" y="396769"/>
                  </a:lnTo>
                  <a:lnTo>
                    <a:pt x="3193065" y="394091"/>
                  </a:lnTo>
                  <a:lnTo>
                    <a:pt x="3196395" y="391552"/>
                  </a:lnTo>
                  <a:lnTo>
                    <a:pt x="3199724" y="389216"/>
                  </a:lnTo>
                  <a:lnTo>
                    <a:pt x="3203054" y="387057"/>
                  </a:lnTo>
                  <a:lnTo>
                    <a:pt x="3206383" y="385071"/>
                  </a:lnTo>
                  <a:lnTo>
                    <a:pt x="3209713" y="383330"/>
                  </a:lnTo>
                  <a:lnTo>
                    <a:pt x="3213043" y="381937"/>
                  </a:lnTo>
                  <a:lnTo>
                    <a:pt x="3216372" y="381068"/>
                  </a:lnTo>
                  <a:lnTo>
                    <a:pt x="3219702" y="380671"/>
                  </a:lnTo>
                  <a:lnTo>
                    <a:pt x="3223031" y="380506"/>
                  </a:lnTo>
                  <a:lnTo>
                    <a:pt x="3226361" y="380632"/>
                  </a:lnTo>
                  <a:lnTo>
                    <a:pt x="3229691" y="381079"/>
                  </a:lnTo>
                  <a:lnTo>
                    <a:pt x="3233020" y="381635"/>
                  </a:lnTo>
                  <a:lnTo>
                    <a:pt x="3236350" y="382252"/>
                  </a:lnTo>
                  <a:lnTo>
                    <a:pt x="3239679" y="382987"/>
                  </a:lnTo>
                  <a:lnTo>
                    <a:pt x="3243009" y="383797"/>
                  </a:lnTo>
                  <a:lnTo>
                    <a:pt x="3246338" y="384727"/>
                  </a:lnTo>
                  <a:lnTo>
                    <a:pt x="3249668" y="385763"/>
                  </a:lnTo>
                  <a:lnTo>
                    <a:pt x="3252998" y="386834"/>
                  </a:lnTo>
                  <a:lnTo>
                    <a:pt x="3256327" y="388129"/>
                  </a:lnTo>
                  <a:lnTo>
                    <a:pt x="3259657" y="389726"/>
                  </a:lnTo>
                  <a:lnTo>
                    <a:pt x="3262986" y="391358"/>
                  </a:lnTo>
                  <a:lnTo>
                    <a:pt x="3266316" y="392895"/>
                  </a:lnTo>
                  <a:lnTo>
                    <a:pt x="3269645" y="394337"/>
                  </a:lnTo>
                  <a:lnTo>
                    <a:pt x="3272975" y="395616"/>
                  </a:lnTo>
                  <a:lnTo>
                    <a:pt x="3276305" y="396894"/>
                  </a:lnTo>
                  <a:lnTo>
                    <a:pt x="3279634" y="398218"/>
                  </a:lnTo>
                  <a:lnTo>
                    <a:pt x="3282964" y="399639"/>
                  </a:lnTo>
                  <a:lnTo>
                    <a:pt x="3286293" y="401113"/>
                  </a:lnTo>
                  <a:lnTo>
                    <a:pt x="3289623" y="402450"/>
                  </a:lnTo>
                  <a:lnTo>
                    <a:pt x="3292953" y="403814"/>
                  </a:lnTo>
                  <a:lnTo>
                    <a:pt x="3296282" y="405311"/>
                  </a:lnTo>
                  <a:lnTo>
                    <a:pt x="3299612" y="406828"/>
                  </a:lnTo>
                  <a:lnTo>
                    <a:pt x="3302941" y="408263"/>
                  </a:lnTo>
                  <a:lnTo>
                    <a:pt x="3306271" y="409515"/>
                  </a:lnTo>
                  <a:lnTo>
                    <a:pt x="3309600" y="410593"/>
                  </a:lnTo>
                  <a:lnTo>
                    <a:pt x="3312930" y="411625"/>
                  </a:lnTo>
                  <a:lnTo>
                    <a:pt x="3316260" y="412690"/>
                  </a:lnTo>
                  <a:lnTo>
                    <a:pt x="3319589" y="413730"/>
                  </a:lnTo>
                  <a:lnTo>
                    <a:pt x="3322919" y="414621"/>
                  </a:lnTo>
                  <a:lnTo>
                    <a:pt x="3326248" y="415450"/>
                  </a:lnTo>
                  <a:lnTo>
                    <a:pt x="3329578" y="416124"/>
                  </a:lnTo>
                  <a:lnTo>
                    <a:pt x="3332907" y="416324"/>
                  </a:lnTo>
                  <a:lnTo>
                    <a:pt x="3336237" y="415973"/>
                  </a:lnTo>
                  <a:lnTo>
                    <a:pt x="3339567" y="414988"/>
                  </a:lnTo>
                  <a:lnTo>
                    <a:pt x="3342896" y="413452"/>
                  </a:lnTo>
                  <a:lnTo>
                    <a:pt x="3346226" y="411530"/>
                  </a:lnTo>
                  <a:lnTo>
                    <a:pt x="3349555" y="409295"/>
                  </a:lnTo>
                  <a:lnTo>
                    <a:pt x="3352885" y="406818"/>
                  </a:lnTo>
                  <a:lnTo>
                    <a:pt x="3356214" y="404087"/>
                  </a:lnTo>
                  <a:lnTo>
                    <a:pt x="3359544" y="401102"/>
                  </a:lnTo>
                  <a:lnTo>
                    <a:pt x="3362874" y="397765"/>
                  </a:lnTo>
                  <a:lnTo>
                    <a:pt x="3366203" y="393941"/>
                  </a:lnTo>
                  <a:lnTo>
                    <a:pt x="3369533" y="389682"/>
                  </a:lnTo>
                  <a:lnTo>
                    <a:pt x="3372862" y="385079"/>
                  </a:lnTo>
                  <a:lnTo>
                    <a:pt x="3376192" y="379920"/>
                  </a:lnTo>
                  <a:lnTo>
                    <a:pt x="3379522" y="374225"/>
                  </a:lnTo>
                  <a:lnTo>
                    <a:pt x="3382851" y="368293"/>
                  </a:lnTo>
                  <a:lnTo>
                    <a:pt x="3386181" y="362272"/>
                  </a:lnTo>
                  <a:lnTo>
                    <a:pt x="3389510" y="355998"/>
                  </a:lnTo>
                  <a:lnTo>
                    <a:pt x="3392840" y="349271"/>
                  </a:lnTo>
                  <a:lnTo>
                    <a:pt x="3396169" y="342335"/>
                  </a:lnTo>
                  <a:lnTo>
                    <a:pt x="3399499" y="335344"/>
                  </a:lnTo>
                  <a:lnTo>
                    <a:pt x="3402829" y="328058"/>
                  </a:lnTo>
                  <a:lnTo>
                    <a:pt x="3406158" y="320330"/>
                  </a:lnTo>
                  <a:lnTo>
                    <a:pt x="3409488" y="312465"/>
                  </a:lnTo>
                  <a:lnTo>
                    <a:pt x="3412817" y="304768"/>
                  </a:lnTo>
                  <a:lnTo>
                    <a:pt x="3416147" y="296995"/>
                  </a:lnTo>
                  <a:lnTo>
                    <a:pt x="3419476" y="289102"/>
                  </a:lnTo>
                  <a:lnTo>
                    <a:pt x="3422806" y="280840"/>
                  </a:lnTo>
                  <a:lnTo>
                    <a:pt x="3426136" y="272533"/>
                  </a:lnTo>
                  <a:lnTo>
                    <a:pt x="3429465" y="264322"/>
                  </a:lnTo>
                  <a:lnTo>
                    <a:pt x="3432795" y="255944"/>
                  </a:lnTo>
                  <a:lnTo>
                    <a:pt x="3436124" y="247538"/>
                  </a:lnTo>
                  <a:lnTo>
                    <a:pt x="3439454" y="239341"/>
                  </a:lnTo>
                  <a:lnTo>
                    <a:pt x="3442784" y="231418"/>
                  </a:lnTo>
                  <a:lnTo>
                    <a:pt x="3446113" y="223897"/>
                  </a:lnTo>
                  <a:lnTo>
                    <a:pt x="3449443" y="216584"/>
                  </a:lnTo>
                  <a:lnTo>
                    <a:pt x="3452772" y="209451"/>
                  </a:lnTo>
                  <a:lnTo>
                    <a:pt x="3456102" y="202586"/>
                  </a:lnTo>
                  <a:lnTo>
                    <a:pt x="3459431" y="196101"/>
                  </a:lnTo>
                  <a:lnTo>
                    <a:pt x="3462761" y="190016"/>
                  </a:lnTo>
                  <a:lnTo>
                    <a:pt x="3466091" y="184630"/>
                  </a:lnTo>
                  <a:lnTo>
                    <a:pt x="3469420" y="179917"/>
                  </a:lnTo>
                  <a:lnTo>
                    <a:pt x="3472750" y="175454"/>
                  </a:lnTo>
                  <a:lnTo>
                    <a:pt x="3476079" y="171610"/>
                  </a:lnTo>
                  <a:lnTo>
                    <a:pt x="3479409" y="168818"/>
                  </a:lnTo>
                  <a:lnTo>
                    <a:pt x="3482738" y="167174"/>
                  </a:lnTo>
                  <a:lnTo>
                    <a:pt x="3486068" y="166534"/>
                  </a:lnTo>
                  <a:lnTo>
                    <a:pt x="3489398" y="166787"/>
                  </a:lnTo>
                  <a:lnTo>
                    <a:pt x="3492727" y="167878"/>
                  </a:lnTo>
                </a:path>
              </a:pathLst>
            </a:custGeom>
            <a:ln w="13550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pl7"/>
            <p:cNvSpPr/>
            <p:nvPr/>
          </p:nvSpPr>
          <p:spPr>
            <a:xfrm>
              <a:off x="1848368" y="901074"/>
              <a:ext cx="3279307" cy="1195626"/>
            </a:xfrm>
            <a:custGeom>
              <a:avLst/>
              <a:gdLst/>
              <a:ahLst/>
              <a:cxnLst/>
              <a:rect l="0" t="0" r="0" b="0"/>
              <a:pathLst>
                <a:path w="3492727" h="1605526">
                  <a:moveTo>
                    <a:pt x="0" y="594544"/>
                  </a:moveTo>
                  <a:lnTo>
                    <a:pt x="3329" y="512939"/>
                  </a:lnTo>
                  <a:lnTo>
                    <a:pt x="6659" y="437124"/>
                  </a:lnTo>
                  <a:lnTo>
                    <a:pt x="9988" y="370070"/>
                  </a:lnTo>
                  <a:lnTo>
                    <a:pt x="13318" y="313725"/>
                  </a:lnTo>
                  <a:lnTo>
                    <a:pt x="16647" y="268709"/>
                  </a:lnTo>
                  <a:lnTo>
                    <a:pt x="19977" y="234336"/>
                  </a:lnTo>
                  <a:lnTo>
                    <a:pt x="23307" y="208721"/>
                  </a:lnTo>
                  <a:lnTo>
                    <a:pt x="26636" y="189214"/>
                  </a:lnTo>
                  <a:lnTo>
                    <a:pt x="29966" y="173065"/>
                  </a:lnTo>
                  <a:lnTo>
                    <a:pt x="33295" y="158324"/>
                  </a:lnTo>
                  <a:lnTo>
                    <a:pt x="36625" y="143590"/>
                  </a:lnTo>
                  <a:lnTo>
                    <a:pt x="39954" y="128297"/>
                  </a:lnTo>
                  <a:lnTo>
                    <a:pt x="43284" y="112538"/>
                  </a:lnTo>
                  <a:lnTo>
                    <a:pt x="46614" y="96983"/>
                  </a:lnTo>
                  <a:lnTo>
                    <a:pt x="49943" y="82507"/>
                  </a:lnTo>
                  <a:lnTo>
                    <a:pt x="53273" y="69787"/>
                  </a:lnTo>
                  <a:lnTo>
                    <a:pt x="56602" y="56268"/>
                  </a:lnTo>
                  <a:lnTo>
                    <a:pt x="59932" y="44009"/>
                  </a:lnTo>
                  <a:lnTo>
                    <a:pt x="63261" y="33545"/>
                  </a:lnTo>
                  <a:lnTo>
                    <a:pt x="66591" y="24716"/>
                  </a:lnTo>
                  <a:lnTo>
                    <a:pt x="69921" y="17470"/>
                  </a:lnTo>
                  <a:lnTo>
                    <a:pt x="73250" y="11651"/>
                  </a:lnTo>
                  <a:lnTo>
                    <a:pt x="76580" y="6961"/>
                  </a:lnTo>
                  <a:lnTo>
                    <a:pt x="79909" y="3346"/>
                  </a:lnTo>
                  <a:lnTo>
                    <a:pt x="83239" y="970"/>
                  </a:lnTo>
                  <a:lnTo>
                    <a:pt x="86569" y="0"/>
                  </a:lnTo>
                  <a:lnTo>
                    <a:pt x="89898" y="393"/>
                  </a:lnTo>
                  <a:lnTo>
                    <a:pt x="93228" y="2007"/>
                  </a:lnTo>
                  <a:lnTo>
                    <a:pt x="96557" y="4738"/>
                  </a:lnTo>
                  <a:lnTo>
                    <a:pt x="99887" y="8574"/>
                  </a:lnTo>
                  <a:lnTo>
                    <a:pt x="103216" y="13552"/>
                  </a:lnTo>
                  <a:lnTo>
                    <a:pt x="106546" y="19641"/>
                  </a:lnTo>
                  <a:lnTo>
                    <a:pt x="109876" y="26841"/>
                  </a:lnTo>
                  <a:lnTo>
                    <a:pt x="113205" y="35050"/>
                  </a:lnTo>
                  <a:lnTo>
                    <a:pt x="116535" y="44126"/>
                  </a:lnTo>
                  <a:lnTo>
                    <a:pt x="119864" y="53981"/>
                  </a:lnTo>
                  <a:lnTo>
                    <a:pt x="123194" y="64571"/>
                  </a:lnTo>
                  <a:lnTo>
                    <a:pt x="126523" y="75819"/>
                  </a:lnTo>
                  <a:lnTo>
                    <a:pt x="129853" y="87636"/>
                  </a:lnTo>
                  <a:lnTo>
                    <a:pt x="133183" y="100010"/>
                  </a:lnTo>
                  <a:lnTo>
                    <a:pt x="136512" y="112864"/>
                  </a:lnTo>
                  <a:lnTo>
                    <a:pt x="139842" y="126076"/>
                  </a:lnTo>
                  <a:lnTo>
                    <a:pt x="143171" y="139516"/>
                  </a:lnTo>
                  <a:lnTo>
                    <a:pt x="146501" y="153177"/>
                  </a:lnTo>
                  <a:lnTo>
                    <a:pt x="149831" y="166981"/>
                  </a:lnTo>
                  <a:lnTo>
                    <a:pt x="153160" y="180817"/>
                  </a:lnTo>
                  <a:lnTo>
                    <a:pt x="156490" y="194677"/>
                  </a:lnTo>
                  <a:lnTo>
                    <a:pt x="159819" y="208549"/>
                  </a:lnTo>
                  <a:lnTo>
                    <a:pt x="163149" y="222378"/>
                  </a:lnTo>
                  <a:lnTo>
                    <a:pt x="166478" y="236145"/>
                  </a:lnTo>
                  <a:lnTo>
                    <a:pt x="169808" y="249770"/>
                  </a:lnTo>
                  <a:lnTo>
                    <a:pt x="173138" y="263202"/>
                  </a:lnTo>
                  <a:lnTo>
                    <a:pt x="176467" y="276421"/>
                  </a:lnTo>
                  <a:lnTo>
                    <a:pt x="179797" y="289424"/>
                  </a:lnTo>
                  <a:lnTo>
                    <a:pt x="183126" y="302214"/>
                  </a:lnTo>
                  <a:lnTo>
                    <a:pt x="186456" y="314802"/>
                  </a:lnTo>
                  <a:lnTo>
                    <a:pt x="189785" y="327180"/>
                  </a:lnTo>
                  <a:lnTo>
                    <a:pt x="193115" y="339402"/>
                  </a:lnTo>
                  <a:lnTo>
                    <a:pt x="196445" y="351439"/>
                  </a:lnTo>
                  <a:lnTo>
                    <a:pt x="199774" y="363268"/>
                  </a:lnTo>
                  <a:lnTo>
                    <a:pt x="203104" y="374668"/>
                  </a:lnTo>
                  <a:lnTo>
                    <a:pt x="206433" y="384617"/>
                  </a:lnTo>
                  <a:lnTo>
                    <a:pt x="209763" y="394387"/>
                  </a:lnTo>
                  <a:lnTo>
                    <a:pt x="213093" y="403968"/>
                  </a:lnTo>
                  <a:lnTo>
                    <a:pt x="216422" y="413245"/>
                  </a:lnTo>
                  <a:lnTo>
                    <a:pt x="219752" y="422288"/>
                  </a:lnTo>
                  <a:lnTo>
                    <a:pt x="223081" y="431153"/>
                  </a:lnTo>
                  <a:lnTo>
                    <a:pt x="226411" y="439873"/>
                  </a:lnTo>
                  <a:lnTo>
                    <a:pt x="229740" y="448498"/>
                  </a:lnTo>
                  <a:lnTo>
                    <a:pt x="233070" y="457003"/>
                  </a:lnTo>
                  <a:lnTo>
                    <a:pt x="236400" y="465399"/>
                  </a:lnTo>
                  <a:lnTo>
                    <a:pt x="239729" y="473736"/>
                  </a:lnTo>
                  <a:lnTo>
                    <a:pt x="243059" y="482013"/>
                  </a:lnTo>
                  <a:lnTo>
                    <a:pt x="246388" y="490206"/>
                  </a:lnTo>
                  <a:lnTo>
                    <a:pt x="249718" y="498318"/>
                  </a:lnTo>
                  <a:lnTo>
                    <a:pt x="253047" y="506355"/>
                  </a:lnTo>
                  <a:lnTo>
                    <a:pt x="256377" y="514326"/>
                  </a:lnTo>
                  <a:lnTo>
                    <a:pt x="259707" y="522209"/>
                  </a:lnTo>
                  <a:lnTo>
                    <a:pt x="263036" y="530000"/>
                  </a:lnTo>
                  <a:lnTo>
                    <a:pt x="266366" y="537704"/>
                  </a:lnTo>
                  <a:lnTo>
                    <a:pt x="269695" y="545279"/>
                  </a:lnTo>
                  <a:lnTo>
                    <a:pt x="273025" y="552801"/>
                  </a:lnTo>
                  <a:lnTo>
                    <a:pt x="276355" y="560235"/>
                  </a:lnTo>
                  <a:lnTo>
                    <a:pt x="279684" y="567648"/>
                  </a:lnTo>
                  <a:lnTo>
                    <a:pt x="283014" y="575001"/>
                  </a:lnTo>
                  <a:lnTo>
                    <a:pt x="286343" y="582288"/>
                  </a:lnTo>
                  <a:lnTo>
                    <a:pt x="289673" y="589573"/>
                  </a:lnTo>
                  <a:lnTo>
                    <a:pt x="293002" y="596867"/>
                  </a:lnTo>
                  <a:lnTo>
                    <a:pt x="296332" y="604165"/>
                  </a:lnTo>
                  <a:lnTo>
                    <a:pt x="299662" y="611468"/>
                  </a:lnTo>
                  <a:lnTo>
                    <a:pt x="302991" y="618774"/>
                  </a:lnTo>
                  <a:lnTo>
                    <a:pt x="306321" y="626087"/>
                  </a:lnTo>
                  <a:lnTo>
                    <a:pt x="309650" y="633422"/>
                  </a:lnTo>
                  <a:lnTo>
                    <a:pt x="312980" y="640730"/>
                  </a:lnTo>
                  <a:lnTo>
                    <a:pt x="316309" y="647996"/>
                  </a:lnTo>
                  <a:lnTo>
                    <a:pt x="319639" y="655221"/>
                  </a:lnTo>
                  <a:lnTo>
                    <a:pt x="322969" y="662431"/>
                  </a:lnTo>
                  <a:lnTo>
                    <a:pt x="326298" y="669623"/>
                  </a:lnTo>
                  <a:lnTo>
                    <a:pt x="329628" y="676758"/>
                  </a:lnTo>
                  <a:lnTo>
                    <a:pt x="332957" y="683850"/>
                  </a:lnTo>
                  <a:lnTo>
                    <a:pt x="336287" y="690932"/>
                  </a:lnTo>
                  <a:lnTo>
                    <a:pt x="339616" y="698050"/>
                  </a:lnTo>
                  <a:lnTo>
                    <a:pt x="342946" y="705161"/>
                  </a:lnTo>
                  <a:lnTo>
                    <a:pt x="346276" y="712226"/>
                  </a:lnTo>
                  <a:lnTo>
                    <a:pt x="349605" y="719274"/>
                  </a:lnTo>
                  <a:lnTo>
                    <a:pt x="352935" y="726340"/>
                  </a:lnTo>
                  <a:lnTo>
                    <a:pt x="356264" y="733448"/>
                  </a:lnTo>
                  <a:lnTo>
                    <a:pt x="359594" y="740601"/>
                  </a:lnTo>
                  <a:lnTo>
                    <a:pt x="362924" y="747800"/>
                  </a:lnTo>
                  <a:lnTo>
                    <a:pt x="366253" y="755077"/>
                  </a:lnTo>
                  <a:lnTo>
                    <a:pt x="369583" y="762443"/>
                  </a:lnTo>
                  <a:lnTo>
                    <a:pt x="372912" y="769825"/>
                  </a:lnTo>
                  <a:lnTo>
                    <a:pt x="376242" y="777214"/>
                  </a:lnTo>
                  <a:lnTo>
                    <a:pt x="379571" y="784692"/>
                  </a:lnTo>
                  <a:lnTo>
                    <a:pt x="382901" y="792198"/>
                  </a:lnTo>
                  <a:lnTo>
                    <a:pt x="386231" y="799768"/>
                  </a:lnTo>
                  <a:lnTo>
                    <a:pt x="389560" y="807352"/>
                  </a:lnTo>
                  <a:lnTo>
                    <a:pt x="392890" y="814952"/>
                  </a:lnTo>
                  <a:lnTo>
                    <a:pt x="396219" y="822555"/>
                  </a:lnTo>
                  <a:lnTo>
                    <a:pt x="399549" y="830171"/>
                  </a:lnTo>
                  <a:lnTo>
                    <a:pt x="402878" y="837794"/>
                  </a:lnTo>
                  <a:lnTo>
                    <a:pt x="406208" y="845439"/>
                  </a:lnTo>
                  <a:lnTo>
                    <a:pt x="409538" y="853057"/>
                  </a:lnTo>
                  <a:lnTo>
                    <a:pt x="412867" y="860606"/>
                  </a:lnTo>
                  <a:lnTo>
                    <a:pt x="416197" y="868100"/>
                  </a:lnTo>
                  <a:lnTo>
                    <a:pt x="419526" y="875516"/>
                  </a:lnTo>
                  <a:lnTo>
                    <a:pt x="422856" y="882863"/>
                  </a:lnTo>
                  <a:lnTo>
                    <a:pt x="426186" y="890164"/>
                  </a:lnTo>
                  <a:lnTo>
                    <a:pt x="429515" y="897393"/>
                  </a:lnTo>
                  <a:lnTo>
                    <a:pt x="432845" y="904567"/>
                  </a:lnTo>
                  <a:lnTo>
                    <a:pt x="436174" y="911678"/>
                  </a:lnTo>
                  <a:lnTo>
                    <a:pt x="439504" y="918708"/>
                  </a:lnTo>
                  <a:lnTo>
                    <a:pt x="442833" y="925702"/>
                  </a:lnTo>
                  <a:lnTo>
                    <a:pt x="446163" y="932663"/>
                  </a:lnTo>
                  <a:lnTo>
                    <a:pt x="449493" y="939584"/>
                  </a:lnTo>
                  <a:lnTo>
                    <a:pt x="452822" y="946439"/>
                  </a:lnTo>
                  <a:lnTo>
                    <a:pt x="456152" y="953261"/>
                  </a:lnTo>
                  <a:lnTo>
                    <a:pt x="459481" y="960023"/>
                  </a:lnTo>
                  <a:lnTo>
                    <a:pt x="462811" y="966711"/>
                  </a:lnTo>
                  <a:lnTo>
                    <a:pt x="466140" y="973333"/>
                  </a:lnTo>
                  <a:lnTo>
                    <a:pt x="469470" y="979911"/>
                  </a:lnTo>
                  <a:lnTo>
                    <a:pt x="472800" y="986425"/>
                  </a:lnTo>
                  <a:lnTo>
                    <a:pt x="476129" y="992881"/>
                  </a:lnTo>
                  <a:lnTo>
                    <a:pt x="479459" y="999260"/>
                  </a:lnTo>
                  <a:lnTo>
                    <a:pt x="482788" y="1005590"/>
                  </a:lnTo>
                  <a:lnTo>
                    <a:pt x="486118" y="1011863"/>
                  </a:lnTo>
                  <a:lnTo>
                    <a:pt x="489448" y="1018070"/>
                  </a:lnTo>
                  <a:lnTo>
                    <a:pt x="492777" y="1024238"/>
                  </a:lnTo>
                  <a:lnTo>
                    <a:pt x="496107" y="1030349"/>
                  </a:lnTo>
                  <a:lnTo>
                    <a:pt x="499436" y="1036417"/>
                  </a:lnTo>
                  <a:lnTo>
                    <a:pt x="502766" y="1042448"/>
                  </a:lnTo>
                  <a:lnTo>
                    <a:pt x="506095" y="1048406"/>
                  </a:lnTo>
                  <a:lnTo>
                    <a:pt x="509425" y="1054319"/>
                  </a:lnTo>
                  <a:lnTo>
                    <a:pt x="512755" y="1060191"/>
                  </a:lnTo>
                  <a:lnTo>
                    <a:pt x="516084" y="1065996"/>
                  </a:lnTo>
                  <a:lnTo>
                    <a:pt x="519414" y="1071720"/>
                  </a:lnTo>
                  <a:lnTo>
                    <a:pt x="522743" y="1077409"/>
                  </a:lnTo>
                  <a:lnTo>
                    <a:pt x="526073" y="1083030"/>
                  </a:lnTo>
                  <a:lnTo>
                    <a:pt x="529402" y="1088605"/>
                  </a:lnTo>
                  <a:lnTo>
                    <a:pt x="532732" y="1094127"/>
                  </a:lnTo>
                  <a:lnTo>
                    <a:pt x="536062" y="1099561"/>
                  </a:lnTo>
                  <a:lnTo>
                    <a:pt x="539391" y="1104966"/>
                  </a:lnTo>
                  <a:lnTo>
                    <a:pt x="542721" y="1110297"/>
                  </a:lnTo>
                  <a:lnTo>
                    <a:pt x="546050" y="1115589"/>
                  </a:lnTo>
                  <a:lnTo>
                    <a:pt x="549380" y="1120820"/>
                  </a:lnTo>
                  <a:lnTo>
                    <a:pt x="552710" y="1125996"/>
                  </a:lnTo>
                  <a:lnTo>
                    <a:pt x="556039" y="1131098"/>
                  </a:lnTo>
                  <a:lnTo>
                    <a:pt x="559369" y="1136146"/>
                  </a:lnTo>
                  <a:lnTo>
                    <a:pt x="562698" y="1141156"/>
                  </a:lnTo>
                  <a:lnTo>
                    <a:pt x="566028" y="1146125"/>
                  </a:lnTo>
                  <a:lnTo>
                    <a:pt x="569357" y="1151048"/>
                  </a:lnTo>
                  <a:lnTo>
                    <a:pt x="572687" y="1155904"/>
                  </a:lnTo>
                  <a:lnTo>
                    <a:pt x="576017" y="1160707"/>
                  </a:lnTo>
                  <a:lnTo>
                    <a:pt x="579346" y="1165460"/>
                  </a:lnTo>
                  <a:lnTo>
                    <a:pt x="582676" y="1170148"/>
                  </a:lnTo>
                  <a:lnTo>
                    <a:pt x="586005" y="1174808"/>
                  </a:lnTo>
                  <a:lnTo>
                    <a:pt x="589335" y="1179414"/>
                  </a:lnTo>
                  <a:lnTo>
                    <a:pt x="592664" y="1183971"/>
                  </a:lnTo>
                  <a:lnTo>
                    <a:pt x="595994" y="1188494"/>
                  </a:lnTo>
                  <a:lnTo>
                    <a:pt x="599324" y="1192972"/>
                  </a:lnTo>
                  <a:lnTo>
                    <a:pt x="602653" y="1197411"/>
                  </a:lnTo>
                  <a:lnTo>
                    <a:pt x="605983" y="1201806"/>
                  </a:lnTo>
                  <a:lnTo>
                    <a:pt x="609312" y="1206168"/>
                  </a:lnTo>
                  <a:lnTo>
                    <a:pt x="612642" y="1210496"/>
                  </a:lnTo>
                  <a:lnTo>
                    <a:pt x="615971" y="1214792"/>
                  </a:lnTo>
                  <a:lnTo>
                    <a:pt x="619301" y="1219065"/>
                  </a:lnTo>
                  <a:lnTo>
                    <a:pt x="622631" y="1223325"/>
                  </a:lnTo>
                  <a:lnTo>
                    <a:pt x="625960" y="1227573"/>
                  </a:lnTo>
                  <a:lnTo>
                    <a:pt x="629290" y="1231821"/>
                  </a:lnTo>
                  <a:lnTo>
                    <a:pt x="632619" y="1236062"/>
                  </a:lnTo>
                  <a:lnTo>
                    <a:pt x="635949" y="1240251"/>
                  </a:lnTo>
                  <a:lnTo>
                    <a:pt x="639279" y="1244385"/>
                  </a:lnTo>
                  <a:lnTo>
                    <a:pt x="642608" y="1248446"/>
                  </a:lnTo>
                  <a:lnTo>
                    <a:pt x="645938" y="1252441"/>
                  </a:lnTo>
                  <a:lnTo>
                    <a:pt x="649267" y="1256392"/>
                  </a:lnTo>
                  <a:lnTo>
                    <a:pt x="652597" y="1260293"/>
                  </a:lnTo>
                  <a:lnTo>
                    <a:pt x="655926" y="1264142"/>
                  </a:lnTo>
                  <a:lnTo>
                    <a:pt x="659256" y="1267938"/>
                  </a:lnTo>
                  <a:lnTo>
                    <a:pt x="662586" y="1271682"/>
                  </a:lnTo>
                  <a:lnTo>
                    <a:pt x="665915" y="1275368"/>
                  </a:lnTo>
                  <a:lnTo>
                    <a:pt x="669245" y="1279025"/>
                  </a:lnTo>
                  <a:lnTo>
                    <a:pt x="672574" y="1282626"/>
                  </a:lnTo>
                  <a:lnTo>
                    <a:pt x="675904" y="1286172"/>
                  </a:lnTo>
                  <a:lnTo>
                    <a:pt x="679233" y="1289704"/>
                  </a:lnTo>
                  <a:lnTo>
                    <a:pt x="682563" y="1293189"/>
                  </a:lnTo>
                  <a:lnTo>
                    <a:pt x="685893" y="1296638"/>
                  </a:lnTo>
                  <a:lnTo>
                    <a:pt x="689222" y="1300055"/>
                  </a:lnTo>
                  <a:lnTo>
                    <a:pt x="692552" y="1303440"/>
                  </a:lnTo>
                  <a:lnTo>
                    <a:pt x="695881" y="1306791"/>
                  </a:lnTo>
                  <a:lnTo>
                    <a:pt x="699211" y="1310113"/>
                  </a:lnTo>
                  <a:lnTo>
                    <a:pt x="702541" y="1313404"/>
                  </a:lnTo>
                  <a:lnTo>
                    <a:pt x="705870" y="1316678"/>
                  </a:lnTo>
                  <a:lnTo>
                    <a:pt x="709200" y="1319922"/>
                  </a:lnTo>
                  <a:lnTo>
                    <a:pt x="712529" y="1323129"/>
                  </a:lnTo>
                  <a:lnTo>
                    <a:pt x="715859" y="1326295"/>
                  </a:lnTo>
                  <a:lnTo>
                    <a:pt x="719188" y="1329427"/>
                  </a:lnTo>
                  <a:lnTo>
                    <a:pt x="722518" y="1332523"/>
                  </a:lnTo>
                  <a:lnTo>
                    <a:pt x="725848" y="1335584"/>
                  </a:lnTo>
                  <a:lnTo>
                    <a:pt x="729177" y="1338612"/>
                  </a:lnTo>
                  <a:lnTo>
                    <a:pt x="732507" y="1341613"/>
                  </a:lnTo>
                  <a:lnTo>
                    <a:pt x="735836" y="1344582"/>
                  </a:lnTo>
                  <a:lnTo>
                    <a:pt x="739166" y="1347535"/>
                  </a:lnTo>
                  <a:lnTo>
                    <a:pt x="742495" y="1350434"/>
                  </a:lnTo>
                  <a:lnTo>
                    <a:pt x="745825" y="1353286"/>
                  </a:lnTo>
                  <a:lnTo>
                    <a:pt x="749155" y="1356101"/>
                  </a:lnTo>
                  <a:lnTo>
                    <a:pt x="752484" y="1358875"/>
                  </a:lnTo>
                  <a:lnTo>
                    <a:pt x="755814" y="1361617"/>
                  </a:lnTo>
                  <a:lnTo>
                    <a:pt x="759143" y="1364340"/>
                  </a:lnTo>
                  <a:lnTo>
                    <a:pt x="762473" y="1367033"/>
                  </a:lnTo>
                  <a:lnTo>
                    <a:pt x="765803" y="1369692"/>
                  </a:lnTo>
                  <a:lnTo>
                    <a:pt x="769132" y="1372311"/>
                  </a:lnTo>
                  <a:lnTo>
                    <a:pt x="772462" y="1374891"/>
                  </a:lnTo>
                  <a:lnTo>
                    <a:pt x="775791" y="1377385"/>
                  </a:lnTo>
                  <a:lnTo>
                    <a:pt x="779121" y="1379903"/>
                  </a:lnTo>
                  <a:lnTo>
                    <a:pt x="782450" y="1382390"/>
                  </a:lnTo>
                  <a:lnTo>
                    <a:pt x="785780" y="1384846"/>
                  </a:lnTo>
                  <a:lnTo>
                    <a:pt x="789110" y="1387275"/>
                  </a:lnTo>
                  <a:lnTo>
                    <a:pt x="792439" y="1389676"/>
                  </a:lnTo>
                  <a:lnTo>
                    <a:pt x="795769" y="1392071"/>
                  </a:lnTo>
                  <a:lnTo>
                    <a:pt x="799098" y="1394413"/>
                  </a:lnTo>
                  <a:lnTo>
                    <a:pt x="802428" y="1396715"/>
                  </a:lnTo>
                  <a:lnTo>
                    <a:pt x="805757" y="1398979"/>
                  </a:lnTo>
                  <a:lnTo>
                    <a:pt x="809087" y="1401215"/>
                  </a:lnTo>
                  <a:lnTo>
                    <a:pt x="812417" y="1403425"/>
                  </a:lnTo>
                  <a:lnTo>
                    <a:pt x="815746" y="1405601"/>
                  </a:lnTo>
                  <a:lnTo>
                    <a:pt x="819076" y="1407750"/>
                  </a:lnTo>
                  <a:lnTo>
                    <a:pt x="822405" y="1409872"/>
                  </a:lnTo>
                  <a:lnTo>
                    <a:pt x="825735" y="1411968"/>
                  </a:lnTo>
                  <a:lnTo>
                    <a:pt x="829065" y="1414042"/>
                  </a:lnTo>
                  <a:lnTo>
                    <a:pt x="832394" y="1416089"/>
                  </a:lnTo>
                  <a:lnTo>
                    <a:pt x="835724" y="1418104"/>
                  </a:lnTo>
                  <a:lnTo>
                    <a:pt x="839053" y="1420088"/>
                  </a:lnTo>
                  <a:lnTo>
                    <a:pt x="842383" y="1422033"/>
                  </a:lnTo>
                  <a:lnTo>
                    <a:pt x="845712" y="1423952"/>
                  </a:lnTo>
                  <a:lnTo>
                    <a:pt x="849042" y="1425849"/>
                  </a:lnTo>
                  <a:lnTo>
                    <a:pt x="852372" y="1427734"/>
                  </a:lnTo>
                  <a:lnTo>
                    <a:pt x="855701" y="1429596"/>
                  </a:lnTo>
                  <a:lnTo>
                    <a:pt x="859031" y="1431447"/>
                  </a:lnTo>
                  <a:lnTo>
                    <a:pt x="862360" y="1433275"/>
                  </a:lnTo>
                  <a:lnTo>
                    <a:pt x="865690" y="1435091"/>
                  </a:lnTo>
                  <a:lnTo>
                    <a:pt x="869019" y="1436892"/>
                  </a:lnTo>
                  <a:lnTo>
                    <a:pt x="872349" y="1438689"/>
                  </a:lnTo>
                  <a:lnTo>
                    <a:pt x="875679" y="1440468"/>
                  </a:lnTo>
                  <a:lnTo>
                    <a:pt x="879008" y="1442241"/>
                  </a:lnTo>
                  <a:lnTo>
                    <a:pt x="882338" y="1443982"/>
                  </a:lnTo>
                  <a:lnTo>
                    <a:pt x="885667" y="1445703"/>
                  </a:lnTo>
                  <a:lnTo>
                    <a:pt x="888997" y="1447417"/>
                  </a:lnTo>
                  <a:lnTo>
                    <a:pt x="892327" y="1449109"/>
                  </a:lnTo>
                  <a:lnTo>
                    <a:pt x="895656" y="1450797"/>
                  </a:lnTo>
                  <a:lnTo>
                    <a:pt x="898986" y="1452456"/>
                  </a:lnTo>
                  <a:lnTo>
                    <a:pt x="902315" y="1454093"/>
                  </a:lnTo>
                  <a:lnTo>
                    <a:pt x="905645" y="1455697"/>
                  </a:lnTo>
                  <a:lnTo>
                    <a:pt x="908974" y="1457297"/>
                  </a:lnTo>
                  <a:lnTo>
                    <a:pt x="912304" y="1458863"/>
                  </a:lnTo>
                  <a:lnTo>
                    <a:pt x="915634" y="1460405"/>
                  </a:lnTo>
                  <a:lnTo>
                    <a:pt x="918963" y="1461918"/>
                  </a:lnTo>
                  <a:lnTo>
                    <a:pt x="922293" y="1463406"/>
                  </a:lnTo>
                  <a:lnTo>
                    <a:pt x="925622" y="1464859"/>
                  </a:lnTo>
                  <a:lnTo>
                    <a:pt x="928952" y="1466268"/>
                  </a:lnTo>
                  <a:lnTo>
                    <a:pt x="932281" y="1467650"/>
                  </a:lnTo>
                  <a:lnTo>
                    <a:pt x="935611" y="1468965"/>
                  </a:lnTo>
                  <a:lnTo>
                    <a:pt x="938941" y="1470242"/>
                  </a:lnTo>
                  <a:lnTo>
                    <a:pt x="942270" y="1471457"/>
                  </a:lnTo>
                  <a:lnTo>
                    <a:pt x="945600" y="1472638"/>
                  </a:lnTo>
                  <a:lnTo>
                    <a:pt x="948929" y="1473757"/>
                  </a:lnTo>
                  <a:lnTo>
                    <a:pt x="952259" y="1474870"/>
                  </a:lnTo>
                  <a:lnTo>
                    <a:pt x="955588" y="1475977"/>
                  </a:lnTo>
                  <a:lnTo>
                    <a:pt x="958918" y="1477110"/>
                  </a:lnTo>
                  <a:lnTo>
                    <a:pt x="962248" y="1478252"/>
                  </a:lnTo>
                  <a:lnTo>
                    <a:pt x="965577" y="1479396"/>
                  </a:lnTo>
                  <a:lnTo>
                    <a:pt x="968907" y="1480548"/>
                  </a:lnTo>
                  <a:lnTo>
                    <a:pt x="972236" y="1481707"/>
                  </a:lnTo>
                  <a:lnTo>
                    <a:pt x="975566" y="1482895"/>
                  </a:lnTo>
                  <a:lnTo>
                    <a:pt x="978896" y="1484104"/>
                  </a:lnTo>
                  <a:lnTo>
                    <a:pt x="982225" y="1485304"/>
                  </a:lnTo>
                  <a:lnTo>
                    <a:pt x="985555" y="1486503"/>
                  </a:lnTo>
                  <a:lnTo>
                    <a:pt x="988884" y="1487702"/>
                  </a:lnTo>
                  <a:lnTo>
                    <a:pt x="992214" y="1488902"/>
                  </a:lnTo>
                  <a:lnTo>
                    <a:pt x="995543" y="1490099"/>
                  </a:lnTo>
                  <a:lnTo>
                    <a:pt x="998873" y="1491292"/>
                  </a:lnTo>
                  <a:lnTo>
                    <a:pt x="1002203" y="1492485"/>
                  </a:lnTo>
                  <a:lnTo>
                    <a:pt x="1005532" y="1493677"/>
                  </a:lnTo>
                  <a:lnTo>
                    <a:pt x="1008862" y="1494869"/>
                  </a:lnTo>
                  <a:lnTo>
                    <a:pt x="1012191" y="1496060"/>
                  </a:lnTo>
                  <a:lnTo>
                    <a:pt x="1015521" y="1497255"/>
                  </a:lnTo>
                  <a:lnTo>
                    <a:pt x="1018850" y="1498447"/>
                  </a:lnTo>
                  <a:lnTo>
                    <a:pt x="1022180" y="1499635"/>
                  </a:lnTo>
                  <a:lnTo>
                    <a:pt x="1025510" y="1500819"/>
                  </a:lnTo>
                  <a:lnTo>
                    <a:pt x="1028839" y="1501995"/>
                  </a:lnTo>
                  <a:lnTo>
                    <a:pt x="1032169" y="1503167"/>
                  </a:lnTo>
                  <a:lnTo>
                    <a:pt x="1035498" y="1504338"/>
                  </a:lnTo>
                  <a:lnTo>
                    <a:pt x="1038828" y="1505509"/>
                  </a:lnTo>
                  <a:lnTo>
                    <a:pt x="1042158" y="1506679"/>
                  </a:lnTo>
                  <a:lnTo>
                    <a:pt x="1045487" y="1507842"/>
                  </a:lnTo>
                  <a:lnTo>
                    <a:pt x="1048817" y="1508996"/>
                  </a:lnTo>
                  <a:lnTo>
                    <a:pt x="1052146" y="1510150"/>
                  </a:lnTo>
                  <a:lnTo>
                    <a:pt x="1055476" y="1511290"/>
                  </a:lnTo>
                  <a:lnTo>
                    <a:pt x="1058805" y="1512416"/>
                  </a:lnTo>
                  <a:lnTo>
                    <a:pt x="1062135" y="1513539"/>
                  </a:lnTo>
                  <a:lnTo>
                    <a:pt x="1065465" y="1514646"/>
                  </a:lnTo>
                  <a:lnTo>
                    <a:pt x="1068794" y="1515745"/>
                  </a:lnTo>
                  <a:lnTo>
                    <a:pt x="1072124" y="1516842"/>
                  </a:lnTo>
                  <a:lnTo>
                    <a:pt x="1075453" y="1517911"/>
                  </a:lnTo>
                  <a:lnTo>
                    <a:pt x="1078783" y="1518957"/>
                  </a:lnTo>
                  <a:lnTo>
                    <a:pt x="1082112" y="1519993"/>
                  </a:lnTo>
                  <a:lnTo>
                    <a:pt x="1085442" y="1521021"/>
                  </a:lnTo>
                  <a:lnTo>
                    <a:pt x="1088772" y="1522046"/>
                  </a:lnTo>
                  <a:lnTo>
                    <a:pt x="1092101" y="1523071"/>
                  </a:lnTo>
                  <a:lnTo>
                    <a:pt x="1095431" y="1524102"/>
                  </a:lnTo>
                  <a:lnTo>
                    <a:pt x="1098760" y="1525137"/>
                  </a:lnTo>
                  <a:lnTo>
                    <a:pt x="1102090" y="1526174"/>
                  </a:lnTo>
                  <a:lnTo>
                    <a:pt x="1105420" y="1527212"/>
                  </a:lnTo>
                  <a:lnTo>
                    <a:pt x="1108749" y="1528251"/>
                  </a:lnTo>
                  <a:lnTo>
                    <a:pt x="1112079" y="1529287"/>
                  </a:lnTo>
                  <a:lnTo>
                    <a:pt x="1115408" y="1530319"/>
                  </a:lnTo>
                  <a:lnTo>
                    <a:pt x="1118738" y="1531350"/>
                  </a:lnTo>
                  <a:lnTo>
                    <a:pt x="1122067" y="1532375"/>
                  </a:lnTo>
                  <a:lnTo>
                    <a:pt x="1125397" y="1533393"/>
                  </a:lnTo>
                  <a:lnTo>
                    <a:pt x="1128727" y="1534404"/>
                  </a:lnTo>
                  <a:lnTo>
                    <a:pt x="1132056" y="1535409"/>
                  </a:lnTo>
                  <a:lnTo>
                    <a:pt x="1135386" y="1536403"/>
                  </a:lnTo>
                  <a:lnTo>
                    <a:pt x="1138715" y="1537411"/>
                  </a:lnTo>
                  <a:lnTo>
                    <a:pt x="1142045" y="1538418"/>
                  </a:lnTo>
                  <a:lnTo>
                    <a:pt x="1145374" y="1539431"/>
                  </a:lnTo>
                  <a:lnTo>
                    <a:pt x="1148704" y="1540471"/>
                  </a:lnTo>
                  <a:lnTo>
                    <a:pt x="1152034" y="1541554"/>
                  </a:lnTo>
                  <a:lnTo>
                    <a:pt x="1155363" y="1542663"/>
                  </a:lnTo>
                  <a:lnTo>
                    <a:pt x="1158693" y="1543716"/>
                  </a:lnTo>
                  <a:lnTo>
                    <a:pt x="1162022" y="1544548"/>
                  </a:lnTo>
                  <a:lnTo>
                    <a:pt x="1165352" y="1546276"/>
                  </a:lnTo>
                  <a:lnTo>
                    <a:pt x="1168682" y="1546979"/>
                  </a:lnTo>
                  <a:lnTo>
                    <a:pt x="1172011" y="1547937"/>
                  </a:lnTo>
                  <a:lnTo>
                    <a:pt x="1175341" y="1548880"/>
                  </a:lnTo>
                  <a:lnTo>
                    <a:pt x="1178670" y="1549703"/>
                  </a:lnTo>
                  <a:lnTo>
                    <a:pt x="1182000" y="1550476"/>
                  </a:lnTo>
                  <a:lnTo>
                    <a:pt x="1185329" y="1551238"/>
                  </a:lnTo>
                  <a:lnTo>
                    <a:pt x="1188659" y="1551988"/>
                  </a:lnTo>
                  <a:lnTo>
                    <a:pt x="1191989" y="1552716"/>
                  </a:lnTo>
                  <a:lnTo>
                    <a:pt x="1195318" y="1553425"/>
                  </a:lnTo>
                  <a:lnTo>
                    <a:pt x="1198648" y="1554125"/>
                  </a:lnTo>
                  <a:lnTo>
                    <a:pt x="1201977" y="1554796"/>
                  </a:lnTo>
                  <a:lnTo>
                    <a:pt x="1205307" y="1555399"/>
                  </a:lnTo>
                  <a:lnTo>
                    <a:pt x="1208636" y="1555926"/>
                  </a:lnTo>
                  <a:lnTo>
                    <a:pt x="1211966" y="1556402"/>
                  </a:lnTo>
                  <a:lnTo>
                    <a:pt x="1215296" y="1556833"/>
                  </a:lnTo>
                  <a:lnTo>
                    <a:pt x="1218625" y="1557220"/>
                  </a:lnTo>
                  <a:lnTo>
                    <a:pt x="1221955" y="1557572"/>
                  </a:lnTo>
                  <a:lnTo>
                    <a:pt x="1225284" y="1557903"/>
                  </a:lnTo>
                  <a:lnTo>
                    <a:pt x="1228614" y="1558222"/>
                  </a:lnTo>
                  <a:lnTo>
                    <a:pt x="1231943" y="1558529"/>
                  </a:lnTo>
                  <a:lnTo>
                    <a:pt x="1235273" y="1558822"/>
                  </a:lnTo>
                  <a:lnTo>
                    <a:pt x="1238603" y="1559100"/>
                  </a:lnTo>
                  <a:lnTo>
                    <a:pt x="1241932" y="1559350"/>
                  </a:lnTo>
                  <a:lnTo>
                    <a:pt x="1245262" y="1559568"/>
                  </a:lnTo>
                  <a:lnTo>
                    <a:pt x="1248591" y="1559751"/>
                  </a:lnTo>
                  <a:lnTo>
                    <a:pt x="1251921" y="1559887"/>
                  </a:lnTo>
                  <a:lnTo>
                    <a:pt x="1255251" y="1559974"/>
                  </a:lnTo>
                  <a:lnTo>
                    <a:pt x="1258580" y="1560011"/>
                  </a:lnTo>
                  <a:lnTo>
                    <a:pt x="1261910" y="1559998"/>
                  </a:lnTo>
                  <a:lnTo>
                    <a:pt x="1265239" y="1559957"/>
                  </a:lnTo>
                  <a:lnTo>
                    <a:pt x="1268569" y="1559908"/>
                  </a:lnTo>
                  <a:lnTo>
                    <a:pt x="1271898" y="1559860"/>
                  </a:lnTo>
                  <a:lnTo>
                    <a:pt x="1275228" y="1559807"/>
                  </a:lnTo>
                  <a:lnTo>
                    <a:pt x="1278558" y="1559742"/>
                  </a:lnTo>
                  <a:lnTo>
                    <a:pt x="1281887" y="1559654"/>
                  </a:lnTo>
                  <a:lnTo>
                    <a:pt x="1285217" y="1559539"/>
                  </a:lnTo>
                  <a:lnTo>
                    <a:pt x="1288546" y="1559402"/>
                  </a:lnTo>
                  <a:lnTo>
                    <a:pt x="1291876" y="1559226"/>
                  </a:lnTo>
                  <a:lnTo>
                    <a:pt x="1295205" y="1558993"/>
                  </a:lnTo>
                  <a:lnTo>
                    <a:pt x="1298535" y="1558702"/>
                  </a:lnTo>
                  <a:lnTo>
                    <a:pt x="1301865" y="1558379"/>
                  </a:lnTo>
                  <a:lnTo>
                    <a:pt x="1305194" y="1558046"/>
                  </a:lnTo>
                  <a:lnTo>
                    <a:pt x="1308524" y="1557716"/>
                  </a:lnTo>
                  <a:lnTo>
                    <a:pt x="1311853" y="1557408"/>
                  </a:lnTo>
                  <a:lnTo>
                    <a:pt x="1315183" y="1557133"/>
                  </a:lnTo>
                  <a:lnTo>
                    <a:pt x="1318513" y="1556893"/>
                  </a:lnTo>
                  <a:lnTo>
                    <a:pt x="1321842" y="1556710"/>
                  </a:lnTo>
                  <a:lnTo>
                    <a:pt x="1325172" y="1556599"/>
                  </a:lnTo>
                  <a:lnTo>
                    <a:pt x="1328501" y="1556544"/>
                  </a:lnTo>
                  <a:lnTo>
                    <a:pt x="1331831" y="1556531"/>
                  </a:lnTo>
                  <a:lnTo>
                    <a:pt x="1335160" y="1556539"/>
                  </a:lnTo>
                  <a:lnTo>
                    <a:pt x="1338490" y="1556556"/>
                  </a:lnTo>
                  <a:lnTo>
                    <a:pt x="1341820" y="1556610"/>
                  </a:lnTo>
                  <a:lnTo>
                    <a:pt x="1345149" y="1556723"/>
                  </a:lnTo>
                  <a:lnTo>
                    <a:pt x="1348479" y="1556900"/>
                  </a:lnTo>
                  <a:lnTo>
                    <a:pt x="1351808" y="1557156"/>
                  </a:lnTo>
                  <a:lnTo>
                    <a:pt x="1355138" y="1557505"/>
                  </a:lnTo>
                  <a:lnTo>
                    <a:pt x="1358467" y="1557973"/>
                  </a:lnTo>
                  <a:lnTo>
                    <a:pt x="1361797" y="1558573"/>
                  </a:lnTo>
                  <a:lnTo>
                    <a:pt x="1365127" y="1559296"/>
                  </a:lnTo>
                  <a:lnTo>
                    <a:pt x="1368456" y="1560137"/>
                  </a:lnTo>
                  <a:lnTo>
                    <a:pt x="1371786" y="1561081"/>
                  </a:lnTo>
                  <a:lnTo>
                    <a:pt x="1375115" y="1562108"/>
                  </a:lnTo>
                  <a:lnTo>
                    <a:pt x="1378445" y="1563200"/>
                  </a:lnTo>
                  <a:lnTo>
                    <a:pt x="1381775" y="1564336"/>
                  </a:lnTo>
                  <a:lnTo>
                    <a:pt x="1385104" y="1565505"/>
                  </a:lnTo>
                  <a:lnTo>
                    <a:pt x="1388434" y="1566715"/>
                  </a:lnTo>
                  <a:lnTo>
                    <a:pt x="1391763" y="1567963"/>
                  </a:lnTo>
                  <a:lnTo>
                    <a:pt x="1395093" y="1569219"/>
                  </a:lnTo>
                  <a:lnTo>
                    <a:pt x="1398422" y="1570462"/>
                  </a:lnTo>
                  <a:lnTo>
                    <a:pt x="1401752" y="1571704"/>
                  </a:lnTo>
                  <a:lnTo>
                    <a:pt x="1405082" y="1572931"/>
                  </a:lnTo>
                  <a:lnTo>
                    <a:pt x="1408411" y="1574123"/>
                  </a:lnTo>
                  <a:lnTo>
                    <a:pt x="1411741" y="1575287"/>
                  </a:lnTo>
                  <a:lnTo>
                    <a:pt x="1415070" y="1576412"/>
                  </a:lnTo>
                  <a:lnTo>
                    <a:pt x="1418400" y="1577486"/>
                  </a:lnTo>
                  <a:lnTo>
                    <a:pt x="1421729" y="1578508"/>
                  </a:lnTo>
                  <a:lnTo>
                    <a:pt x="1425059" y="1579483"/>
                  </a:lnTo>
                  <a:lnTo>
                    <a:pt x="1428389" y="1580423"/>
                  </a:lnTo>
                  <a:lnTo>
                    <a:pt x="1431718" y="1581321"/>
                  </a:lnTo>
                  <a:lnTo>
                    <a:pt x="1435048" y="1582171"/>
                  </a:lnTo>
                  <a:lnTo>
                    <a:pt x="1438377" y="1582982"/>
                  </a:lnTo>
                  <a:lnTo>
                    <a:pt x="1441707" y="1583782"/>
                  </a:lnTo>
                  <a:lnTo>
                    <a:pt x="1445037" y="1584596"/>
                  </a:lnTo>
                  <a:lnTo>
                    <a:pt x="1448366" y="1585422"/>
                  </a:lnTo>
                  <a:lnTo>
                    <a:pt x="1451696" y="1586265"/>
                  </a:lnTo>
                  <a:lnTo>
                    <a:pt x="1455025" y="1587154"/>
                  </a:lnTo>
                  <a:lnTo>
                    <a:pt x="1458355" y="1588106"/>
                  </a:lnTo>
                  <a:lnTo>
                    <a:pt x="1461684" y="1589109"/>
                  </a:lnTo>
                  <a:lnTo>
                    <a:pt x="1465014" y="1590144"/>
                  </a:lnTo>
                  <a:lnTo>
                    <a:pt x="1468344" y="1591210"/>
                  </a:lnTo>
                  <a:lnTo>
                    <a:pt x="1471673" y="1592298"/>
                  </a:lnTo>
                  <a:lnTo>
                    <a:pt x="1475003" y="1593383"/>
                  </a:lnTo>
                  <a:lnTo>
                    <a:pt x="1478332" y="1594454"/>
                  </a:lnTo>
                  <a:lnTo>
                    <a:pt x="1481662" y="1595499"/>
                  </a:lnTo>
                  <a:lnTo>
                    <a:pt x="1484991" y="1596510"/>
                  </a:lnTo>
                  <a:lnTo>
                    <a:pt x="1488321" y="1597494"/>
                  </a:lnTo>
                  <a:lnTo>
                    <a:pt x="1491651" y="1598449"/>
                  </a:lnTo>
                  <a:lnTo>
                    <a:pt x="1494980" y="1599354"/>
                  </a:lnTo>
                  <a:lnTo>
                    <a:pt x="1498310" y="1600194"/>
                  </a:lnTo>
                  <a:lnTo>
                    <a:pt x="1501639" y="1600974"/>
                  </a:lnTo>
                  <a:lnTo>
                    <a:pt x="1504969" y="1601699"/>
                  </a:lnTo>
                  <a:lnTo>
                    <a:pt x="1508299" y="1602380"/>
                  </a:lnTo>
                  <a:lnTo>
                    <a:pt x="1511628" y="1603011"/>
                  </a:lnTo>
                  <a:lnTo>
                    <a:pt x="1514958" y="1603581"/>
                  </a:lnTo>
                  <a:lnTo>
                    <a:pt x="1518287" y="1604087"/>
                  </a:lnTo>
                  <a:lnTo>
                    <a:pt x="1521617" y="1604530"/>
                  </a:lnTo>
                  <a:lnTo>
                    <a:pt x="1524946" y="1604900"/>
                  </a:lnTo>
                  <a:lnTo>
                    <a:pt x="1528276" y="1605184"/>
                  </a:lnTo>
                  <a:lnTo>
                    <a:pt x="1531606" y="1605386"/>
                  </a:lnTo>
                  <a:lnTo>
                    <a:pt x="1534935" y="1605506"/>
                  </a:lnTo>
                  <a:lnTo>
                    <a:pt x="1538265" y="1605526"/>
                  </a:lnTo>
                  <a:lnTo>
                    <a:pt x="1541594" y="1605440"/>
                  </a:lnTo>
                  <a:lnTo>
                    <a:pt x="1544924" y="1605240"/>
                  </a:lnTo>
                  <a:lnTo>
                    <a:pt x="1548253" y="1604896"/>
                  </a:lnTo>
                  <a:lnTo>
                    <a:pt x="1551583" y="1604391"/>
                  </a:lnTo>
                  <a:lnTo>
                    <a:pt x="1554913" y="1603714"/>
                  </a:lnTo>
                  <a:lnTo>
                    <a:pt x="1558242" y="1602852"/>
                  </a:lnTo>
                  <a:lnTo>
                    <a:pt x="1561572" y="1601782"/>
                  </a:lnTo>
                  <a:lnTo>
                    <a:pt x="1564901" y="1600482"/>
                  </a:lnTo>
                  <a:lnTo>
                    <a:pt x="1568231" y="1598953"/>
                  </a:lnTo>
                  <a:lnTo>
                    <a:pt x="1571560" y="1597208"/>
                  </a:lnTo>
                  <a:lnTo>
                    <a:pt x="1574890" y="1595258"/>
                  </a:lnTo>
                  <a:lnTo>
                    <a:pt x="1578220" y="1593122"/>
                  </a:lnTo>
                  <a:lnTo>
                    <a:pt x="1581549" y="1590828"/>
                  </a:lnTo>
                  <a:lnTo>
                    <a:pt x="1584879" y="1588423"/>
                  </a:lnTo>
                  <a:lnTo>
                    <a:pt x="1588208" y="1585947"/>
                  </a:lnTo>
                  <a:lnTo>
                    <a:pt x="1591538" y="1583443"/>
                  </a:lnTo>
                  <a:lnTo>
                    <a:pt x="1594868" y="1580958"/>
                  </a:lnTo>
                  <a:lnTo>
                    <a:pt x="1598197" y="1578559"/>
                  </a:lnTo>
                  <a:lnTo>
                    <a:pt x="1601527" y="1576325"/>
                  </a:lnTo>
                  <a:lnTo>
                    <a:pt x="1604856" y="1574318"/>
                  </a:lnTo>
                  <a:lnTo>
                    <a:pt x="1608186" y="1572586"/>
                  </a:lnTo>
                  <a:lnTo>
                    <a:pt x="1611515" y="1571164"/>
                  </a:lnTo>
                  <a:lnTo>
                    <a:pt x="1614845" y="1570068"/>
                  </a:lnTo>
                  <a:lnTo>
                    <a:pt x="1618175" y="1569129"/>
                  </a:lnTo>
                  <a:lnTo>
                    <a:pt x="1621504" y="1568369"/>
                  </a:lnTo>
                  <a:lnTo>
                    <a:pt x="1624834" y="1567728"/>
                  </a:lnTo>
                  <a:lnTo>
                    <a:pt x="1628163" y="1567085"/>
                  </a:lnTo>
                  <a:lnTo>
                    <a:pt x="1631493" y="1566344"/>
                  </a:lnTo>
                  <a:lnTo>
                    <a:pt x="1634822" y="1565435"/>
                  </a:lnTo>
                  <a:lnTo>
                    <a:pt x="1638152" y="1564308"/>
                  </a:lnTo>
                  <a:lnTo>
                    <a:pt x="1641482" y="1562916"/>
                  </a:lnTo>
                  <a:lnTo>
                    <a:pt x="1644811" y="1561238"/>
                  </a:lnTo>
                  <a:lnTo>
                    <a:pt x="1648141" y="1559269"/>
                  </a:lnTo>
                  <a:lnTo>
                    <a:pt x="1651470" y="1556991"/>
                  </a:lnTo>
                  <a:lnTo>
                    <a:pt x="1654800" y="1554370"/>
                  </a:lnTo>
                  <a:lnTo>
                    <a:pt x="1658130" y="1551387"/>
                  </a:lnTo>
                  <a:lnTo>
                    <a:pt x="1661459" y="1548012"/>
                  </a:lnTo>
                  <a:lnTo>
                    <a:pt x="1664789" y="1544211"/>
                  </a:lnTo>
                  <a:lnTo>
                    <a:pt x="1668118" y="1539949"/>
                  </a:lnTo>
                  <a:lnTo>
                    <a:pt x="1671448" y="1535176"/>
                  </a:lnTo>
                  <a:lnTo>
                    <a:pt x="1674777" y="1529818"/>
                  </a:lnTo>
                  <a:lnTo>
                    <a:pt x="1678107" y="1523496"/>
                  </a:lnTo>
                  <a:lnTo>
                    <a:pt x="1681437" y="1515169"/>
                  </a:lnTo>
                  <a:lnTo>
                    <a:pt x="1684766" y="1505992"/>
                  </a:lnTo>
                  <a:lnTo>
                    <a:pt x="1688096" y="1496038"/>
                  </a:lnTo>
                  <a:lnTo>
                    <a:pt x="1691425" y="1485462"/>
                  </a:lnTo>
                  <a:lnTo>
                    <a:pt x="1694755" y="1474492"/>
                  </a:lnTo>
                  <a:lnTo>
                    <a:pt x="1698084" y="1462445"/>
                  </a:lnTo>
                  <a:lnTo>
                    <a:pt x="1701414" y="1449819"/>
                  </a:lnTo>
                  <a:lnTo>
                    <a:pt x="1704744" y="1437536"/>
                  </a:lnTo>
                  <a:lnTo>
                    <a:pt x="1708073" y="1425839"/>
                  </a:lnTo>
                  <a:lnTo>
                    <a:pt x="1711403" y="1414929"/>
                  </a:lnTo>
                  <a:lnTo>
                    <a:pt x="1714732" y="1404930"/>
                  </a:lnTo>
                  <a:lnTo>
                    <a:pt x="1718062" y="1395885"/>
                  </a:lnTo>
                  <a:lnTo>
                    <a:pt x="1721392" y="1387812"/>
                  </a:lnTo>
                  <a:lnTo>
                    <a:pt x="1724721" y="1380684"/>
                  </a:lnTo>
                  <a:lnTo>
                    <a:pt x="1728051" y="1374404"/>
                  </a:lnTo>
                  <a:lnTo>
                    <a:pt x="1731380" y="1368852"/>
                  </a:lnTo>
                  <a:lnTo>
                    <a:pt x="1734710" y="1363931"/>
                  </a:lnTo>
                  <a:lnTo>
                    <a:pt x="1738039" y="1359561"/>
                  </a:lnTo>
                  <a:lnTo>
                    <a:pt x="1741369" y="1355682"/>
                  </a:lnTo>
                  <a:lnTo>
                    <a:pt x="1744699" y="1352229"/>
                  </a:lnTo>
                  <a:lnTo>
                    <a:pt x="1748028" y="1349151"/>
                  </a:lnTo>
                  <a:lnTo>
                    <a:pt x="1751358" y="1346417"/>
                  </a:lnTo>
                  <a:lnTo>
                    <a:pt x="1754687" y="1343972"/>
                  </a:lnTo>
                  <a:lnTo>
                    <a:pt x="1758017" y="1341769"/>
                  </a:lnTo>
                  <a:lnTo>
                    <a:pt x="1761346" y="1339788"/>
                  </a:lnTo>
                  <a:lnTo>
                    <a:pt x="1764676" y="1338010"/>
                  </a:lnTo>
                  <a:lnTo>
                    <a:pt x="1768006" y="1336419"/>
                  </a:lnTo>
                  <a:lnTo>
                    <a:pt x="1771335" y="1334990"/>
                  </a:lnTo>
                  <a:lnTo>
                    <a:pt x="1774665" y="1333702"/>
                  </a:lnTo>
                  <a:lnTo>
                    <a:pt x="1777994" y="1332555"/>
                  </a:lnTo>
                  <a:lnTo>
                    <a:pt x="1781324" y="1331552"/>
                  </a:lnTo>
                  <a:lnTo>
                    <a:pt x="1784654" y="1330693"/>
                  </a:lnTo>
                  <a:lnTo>
                    <a:pt x="1787983" y="1329986"/>
                  </a:lnTo>
                  <a:lnTo>
                    <a:pt x="1791313" y="1329443"/>
                  </a:lnTo>
                  <a:lnTo>
                    <a:pt x="1794642" y="1329042"/>
                  </a:lnTo>
                  <a:lnTo>
                    <a:pt x="1797972" y="1328753"/>
                  </a:lnTo>
                  <a:lnTo>
                    <a:pt x="1801301" y="1328588"/>
                  </a:lnTo>
                  <a:lnTo>
                    <a:pt x="1804631" y="1328567"/>
                  </a:lnTo>
                  <a:lnTo>
                    <a:pt x="1807961" y="1328677"/>
                  </a:lnTo>
                  <a:lnTo>
                    <a:pt x="1811290" y="1328905"/>
                  </a:lnTo>
                  <a:lnTo>
                    <a:pt x="1814620" y="1329269"/>
                  </a:lnTo>
                  <a:lnTo>
                    <a:pt x="1817949" y="1329772"/>
                  </a:lnTo>
                  <a:lnTo>
                    <a:pt x="1821279" y="1330408"/>
                  </a:lnTo>
                  <a:lnTo>
                    <a:pt x="1824608" y="1331187"/>
                  </a:lnTo>
                  <a:lnTo>
                    <a:pt x="1827938" y="1332114"/>
                  </a:lnTo>
                  <a:lnTo>
                    <a:pt x="1831268" y="1333191"/>
                  </a:lnTo>
                  <a:lnTo>
                    <a:pt x="1834597" y="1334433"/>
                  </a:lnTo>
                  <a:lnTo>
                    <a:pt x="1837927" y="1335854"/>
                  </a:lnTo>
                  <a:lnTo>
                    <a:pt x="1841256" y="1337446"/>
                  </a:lnTo>
                  <a:lnTo>
                    <a:pt x="1844586" y="1339180"/>
                  </a:lnTo>
                  <a:lnTo>
                    <a:pt x="1847915" y="1341028"/>
                  </a:lnTo>
                  <a:lnTo>
                    <a:pt x="1851245" y="1342959"/>
                  </a:lnTo>
                  <a:lnTo>
                    <a:pt x="1854575" y="1344939"/>
                  </a:lnTo>
                  <a:lnTo>
                    <a:pt x="1857904" y="1346936"/>
                  </a:lnTo>
                  <a:lnTo>
                    <a:pt x="1861234" y="1348908"/>
                  </a:lnTo>
                  <a:lnTo>
                    <a:pt x="1864563" y="1350832"/>
                  </a:lnTo>
                  <a:lnTo>
                    <a:pt x="1867893" y="1352679"/>
                  </a:lnTo>
                  <a:lnTo>
                    <a:pt x="1871223" y="1354401"/>
                  </a:lnTo>
                  <a:lnTo>
                    <a:pt x="1874552" y="1355970"/>
                  </a:lnTo>
                  <a:lnTo>
                    <a:pt x="1877882" y="1357365"/>
                  </a:lnTo>
                  <a:lnTo>
                    <a:pt x="1881211" y="1358582"/>
                  </a:lnTo>
                  <a:lnTo>
                    <a:pt x="1884541" y="1359625"/>
                  </a:lnTo>
                  <a:lnTo>
                    <a:pt x="1887870" y="1360501"/>
                  </a:lnTo>
                  <a:lnTo>
                    <a:pt x="1891200" y="1361228"/>
                  </a:lnTo>
                  <a:lnTo>
                    <a:pt x="1894530" y="1361819"/>
                  </a:lnTo>
                  <a:lnTo>
                    <a:pt x="1897859" y="1362287"/>
                  </a:lnTo>
                  <a:lnTo>
                    <a:pt x="1901189" y="1362657"/>
                  </a:lnTo>
                  <a:lnTo>
                    <a:pt x="1904518" y="1362963"/>
                  </a:lnTo>
                  <a:lnTo>
                    <a:pt x="1907848" y="1363231"/>
                  </a:lnTo>
                  <a:lnTo>
                    <a:pt x="1911177" y="1363479"/>
                  </a:lnTo>
                  <a:lnTo>
                    <a:pt x="1914507" y="1363690"/>
                  </a:lnTo>
                  <a:lnTo>
                    <a:pt x="1917837" y="1363861"/>
                  </a:lnTo>
                  <a:lnTo>
                    <a:pt x="1921166" y="1364011"/>
                  </a:lnTo>
                  <a:lnTo>
                    <a:pt x="1924496" y="1364149"/>
                  </a:lnTo>
                  <a:lnTo>
                    <a:pt x="1927825" y="1364285"/>
                  </a:lnTo>
                  <a:lnTo>
                    <a:pt x="1931155" y="1364422"/>
                  </a:lnTo>
                  <a:lnTo>
                    <a:pt x="1934485" y="1364546"/>
                  </a:lnTo>
                  <a:lnTo>
                    <a:pt x="1937814" y="1364643"/>
                  </a:lnTo>
                  <a:lnTo>
                    <a:pt x="1941144" y="1364728"/>
                  </a:lnTo>
                  <a:lnTo>
                    <a:pt x="1944473" y="1364822"/>
                  </a:lnTo>
                  <a:lnTo>
                    <a:pt x="1947803" y="1364941"/>
                  </a:lnTo>
                  <a:lnTo>
                    <a:pt x="1951132" y="1365102"/>
                  </a:lnTo>
                  <a:lnTo>
                    <a:pt x="1954462" y="1365331"/>
                  </a:lnTo>
                  <a:lnTo>
                    <a:pt x="1957792" y="1365652"/>
                  </a:lnTo>
                  <a:lnTo>
                    <a:pt x="1961121" y="1366092"/>
                  </a:lnTo>
                  <a:lnTo>
                    <a:pt x="1964451" y="1366696"/>
                  </a:lnTo>
                  <a:lnTo>
                    <a:pt x="1967780" y="1367487"/>
                  </a:lnTo>
                  <a:lnTo>
                    <a:pt x="1971110" y="1368490"/>
                  </a:lnTo>
                  <a:lnTo>
                    <a:pt x="1974439" y="1369741"/>
                  </a:lnTo>
                  <a:lnTo>
                    <a:pt x="1977769" y="1371254"/>
                  </a:lnTo>
                  <a:lnTo>
                    <a:pt x="1981099" y="1373021"/>
                  </a:lnTo>
                  <a:lnTo>
                    <a:pt x="1984428" y="1375026"/>
                  </a:lnTo>
                  <a:lnTo>
                    <a:pt x="1987758" y="1377221"/>
                  </a:lnTo>
                  <a:lnTo>
                    <a:pt x="1991087" y="1379560"/>
                  </a:lnTo>
                  <a:lnTo>
                    <a:pt x="1994417" y="1382027"/>
                  </a:lnTo>
                  <a:lnTo>
                    <a:pt x="1997747" y="1384599"/>
                  </a:lnTo>
                  <a:lnTo>
                    <a:pt x="2001076" y="1387238"/>
                  </a:lnTo>
                  <a:lnTo>
                    <a:pt x="2004406" y="1389922"/>
                  </a:lnTo>
                  <a:lnTo>
                    <a:pt x="2007735" y="1392633"/>
                  </a:lnTo>
                  <a:lnTo>
                    <a:pt x="2011065" y="1395339"/>
                  </a:lnTo>
                  <a:lnTo>
                    <a:pt x="2014394" y="1398028"/>
                  </a:lnTo>
                  <a:lnTo>
                    <a:pt x="2017724" y="1400692"/>
                  </a:lnTo>
                  <a:lnTo>
                    <a:pt x="2021054" y="1403309"/>
                  </a:lnTo>
                  <a:lnTo>
                    <a:pt x="2024383" y="1405860"/>
                  </a:lnTo>
                  <a:lnTo>
                    <a:pt x="2027713" y="1408346"/>
                  </a:lnTo>
                  <a:lnTo>
                    <a:pt x="2031042" y="1410758"/>
                  </a:lnTo>
                  <a:lnTo>
                    <a:pt x="2034372" y="1413071"/>
                  </a:lnTo>
                  <a:lnTo>
                    <a:pt x="2037701" y="1415277"/>
                  </a:lnTo>
                  <a:lnTo>
                    <a:pt x="2041031" y="1417380"/>
                  </a:lnTo>
                  <a:lnTo>
                    <a:pt x="2044361" y="1419378"/>
                  </a:lnTo>
                  <a:lnTo>
                    <a:pt x="2047690" y="1421266"/>
                  </a:lnTo>
                  <a:lnTo>
                    <a:pt x="2051020" y="1423049"/>
                  </a:lnTo>
                  <a:lnTo>
                    <a:pt x="2054349" y="1424731"/>
                  </a:lnTo>
                  <a:lnTo>
                    <a:pt x="2057679" y="1426306"/>
                  </a:lnTo>
                  <a:lnTo>
                    <a:pt x="2061009" y="1427772"/>
                  </a:lnTo>
                  <a:lnTo>
                    <a:pt x="2064338" y="1429121"/>
                  </a:lnTo>
                  <a:lnTo>
                    <a:pt x="2067668" y="1430327"/>
                  </a:lnTo>
                  <a:lnTo>
                    <a:pt x="2070997" y="1431365"/>
                  </a:lnTo>
                  <a:lnTo>
                    <a:pt x="2074327" y="1432171"/>
                  </a:lnTo>
                  <a:lnTo>
                    <a:pt x="2077656" y="1432438"/>
                  </a:lnTo>
                  <a:lnTo>
                    <a:pt x="2080986" y="1432537"/>
                  </a:lnTo>
                  <a:lnTo>
                    <a:pt x="2084316" y="1432462"/>
                  </a:lnTo>
                  <a:lnTo>
                    <a:pt x="2087645" y="1432199"/>
                  </a:lnTo>
                  <a:lnTo>
                    <a:pt x="2090975" y="1431748"/>
                  </a:lnTo>
                  <a:lnTo>
                    <a:pt x="2094304" y="1431110"/>
                  </a:lnTo>
                  <a:lnTo>
                    <a:pt x="2097634" y="1430280"/>
                  </a:lnTo>
                  <a:lnTo>
                    <a:pt x="2100963" y="1429282"/>
                  </a:lnTo>
                  <a:lnTo>
                    <a:pt x="2104293" y="1428161"/>
                  </a:lnTo>
                  <a:lnTo>
                    <a:pt x="2107623" y="1426947"/>
                  </a:lnTo>
                  <a:lnTo>
                    <a:pt x="2110952" y="1425654"/>
                  </a:lnTo>
                  <a:lnTo>
                    <a:pt x="2114282" y="1424284"/>
                  </a:lnTo>
                  <a:lnTo>
                    <a:pt x="2117611" y="1422829"/>
                  </a:lnTo>
                  <a:lnTo>
                    <a:pt x="2120941" y="1421305"/>
                  </a:lnTo>
                  <a:lnTo>
                    <a:pt x="2124270" y="1419716"/>
                  </a:lnTo>
                  <a:lnTo>
                    <a:pt x="2127600" y="1418031"/>
                  </a:lnTo>
                  <a:lnTo>
                    <a:pt x="2130930" y="1416251"/>
                  </a:lnTo>
                  <a:lnTo>
                    <a:pt x="2134259" y="1414395"/>
                  </a:lnTo>
                  <a:lnTo>
                    <a:pt x="2137589" y="1412474"/>
                  </a:lnTo>
                  <a:lnTo>
                    <a:pt x="2140918" y="1410509"/>
                  </a:lnTo>
                  <a:lnTo>
                    <a:pt x="2144248" y="1408564"/>
                  </a:lnTo>
                  <a:lnTo>
                    <a:pt x="2147578" y="1406710"/>
                  </a:lnTo>
                  <a:lnTo>
                    <a:pt x="2150907" y="1404989"/>
                  </a:lnTo>
                  <a:lnTo>
                    <a:pt x="2154237" y="1403418"/>
                  </a:lnTo>
                  <a:lnTo>
                    <a:pt x="2157566" y="1401995"/>
                  </a:lnTo>
                  <a:lnTo>
                    <a:pt x="2160896" y="1400702"/>
                  </a:lnTo>
                  <a:lnTo>
                    <a:pt x="2164225" y="1399542"/>
                  </a:lnTo>
                  <a:lnTo>
                    <a:pt x="2167555" y="1398536"/>
                  </a:lnTo>
                  <a:lnTo>
                    <a:pt x="2170885" y="1397674"/>
                  </a:lnTo>
                  <a:lnTo>
                    <a:pt x="2174214" y="1396860"/>
                  </a:lnTo>
                  <a:lnTo>
                    <a:pt x="2177544" y="1395964"/>
                  </a:lnTo>
                  <a:lnTo>
                    <a:pt x="2180873" y="1394875"/>
                  </a:lnTo>
                  <a:lnTo>
                    <a:pt x="2184203" y="1393525"/>
                  </a:lnTo>
                  <a:lnTo>
                    <a:pt x="2187532" y="1391923"/>
                  </a:lnTo>
                  <a:lnTo>
                    <a:pt x="2190862" y="1390152"/>
                  </a:lnTo>
                  <a:lnTo>
                    <a:pt x="2194192" y="1388372"/>
                  </a:lnTo>
                  <a:lnTo>
                    <a:pt x="2197521" y="1386785"/>
                  </a:lnTo>
                  <a:lnTo>
                    <a:pt x="2200851" y="1385547"/>
                  </a:lnTo>
                  <a:lnTo>
                    <a:pt x="2204180" y="1384746"/>
                  </a:lnTo>
                  <a:lnTo>
                    <a:pt x="2207510" y="1384407"/>
                  </a:lnTo>
                  <a:lnTo>
                    <a:pt x="2210840" y="1384478"/>
                  </a:lnTo>
                  <a:lnTo>
                    <a:pt x="2214169" y="1384839"/>
                  </a:lnTo>
                  <a:lnTo>
                    <a:pt x="2217499" y="1385350"/>
                  </a:lnTo>
                  <a:lnTo>
                    <a:pt x="2220828" y="1385865"/>
                  </a:lnTo>
                  <a:lnTo>
                    <a:pt x="2224158" y="1386256"/>
                  </a:lnTo>
                  <a:lnTo>
                    <a:pt x="2227487" y="1386456"/>
                  </a:lnTo>
                  <a:lnTo>
                    <a:pt x="2230817" y="1386459"/>
                  </a:lnTo>
                  <a:lnTo>
                    <a:pt x="2234147" y="1386297"/>
                  </a:lnTo>
                  <a:lnTo>
                    <a:pt x="2237476" y="1385996"/>
                  </a:lnTo>
                  <a:lnTo>
                    <a:pt x="2240806" y="1385576"/>
                  </a:lnTo>
                  <a:lnTo>
                    <a:pt x="2244135" y="1385072"/>
                  </a:lnTo>
                  <a:lnTo>
                    <a:pt x="2247465" y="1384491"/>
                  </a:lnTo>
                  <a:lnTo>
                    <a:pt x="2250794" y="1383822"/>
                  </a:lnTo>
                  <a:lnTo>
                    <a:pt x="2254124" y="1383070"/>
                  </a:lnTo>
                  <a:lnTo>
                    <a:pt x="2257454" y="1382262"/>
                  </a:lnTo>
                  <a:lnTo>
                    <a:pt x="2260783" y="1381463"/>
                  </a:lnTo>
                  <a:lnTo>
                    <a:pt x="2264113" y="1380726"/>
                  </a:lnTo>
                  <a:lnTo>
                    <a:pt x="2267442" y="1380076"/>
                  </a:lnTo>
                  <a:lnTo>
                    <a:pt x="2270772" y="1379539"/>
                  </a:lnTo>
                  <a:lnTo>
                    <a:pt x="2274102" y="1379121"/>
                  </a:lnTo>
                  <a:lnTo>
                    <a:pt x="2277431" y="1378799"/>
                  </a:lnTo>
                  <a:lnTo>
                    <a:pt x="2280761" y="1378547"/>
                  </a:lnTo>
                  <a:lnTo>
                    <a:pt x="2284090" y="1378362"/>
                  </a:lnTo>
                  <a:lnTo>
                    <a:pt x="2287420" y="1378231"/>
                  </a:lnTo>
                  <a:lnTo>
                    <a:pt x="2290749" y="1378123"/>
                  </a:lnTo>
                  <a:lnTo>
                    <a:pt x="2294079" y="1378027"/>
                  </a:lnTo>
                  <a:lnTo>
                    <a:pt x="2297409" y="1377938"/>
                  </a:lnTo>
                  <a:lnTo>
                    <a:pt x="2300738" y="1377874"/>
                  </a:lnTo>
                  <a:lnTo>
                    <a:pt x="2304068" y="1377866"/>
                  </a:lnTo>
                  <a:lnTo>
                    <a:pt x="2307397" y="1377915"/>
                  </a:lnTo>
                  <a:lnTo>
                    <a:pt x="2310727" y="1378033"/>
                  </a:lnTo>
                  <a:lnTo>
                    <a:pt x="2314056" y="1378241"/>
                  </a:lnTo>
                  <a:lnTo>
                    <a:pt x="2317386" y="1378540"/>
                  </a:lnTo>
                  <a:lnTo>
                    <a:pt x="2320716" y="1378918"/>
                  </a:lnTo>
                  <a:lnTo>
                    <a:pt x="2324045" y="1379352"/>
                  </a:lnTo>
                  <a:lnTo>
                    <a:pt x="2327375" y="1379793"/>
                  </a:lnTo>
                  <a:lnTo>
                    <a:pt x="2330704" y="1380201"/>
                  </a:lnTo>
                  <a:lnTo>
                    <a:pt x="2334034" y="1380566"/>
                  </a:lnTo>
                  <a:lnTo>
                    <a:pt x="2337364" y="1380873"/>
                  </a:lnTo>
                  <a:lnTo>
                    <a:pt x="2340693" y="1381116"/>
                  </a:lnTo>
                  <a:lnTo>
                    <a:pt x="2344023" y="1381292"/>
                  </a:lnTo>
                  <a:lnTo>
                    <a:pt x="2347352" y="1381408"/>
                  </a:lnTo>
                  <a:lnTo>
                    <a:pt x="2350682" y="1381486"/>
                  </a:lnTo>
                  <a:lnTo>
                    <a:pt x="2354011" y="1381567"/>
                  </a:lnTo>
                  <a:lnTo>
                    <a:pt x="2357341" y="1381685"/>
                  </a:lnTo>
                  <a:lnTo>
                    <a:pt x="2360671" y="1381858"/>
                  </a:lnTo>
                  <a:lnTo>
                    <a:pt x="2364000" y="1382117"/>
                  </a:lnTo>
                  <a:lnTo>
                    <a:pt x="2367330" y="1382479"/>
                  </a:lnTo>
                  <a:lnTo>
                    <a:pt x="2370659" y="1382949"/>
                  </a:lnTo>
                  <a:lnTo>
                    <a:pt x="2373989" y="1383541"/>
                  </a:lnTo>
                  <a:lnTo>
                    <a:pt x="2377318" y="1384259"/>
                  </a:lnTo>
                  <a:lnTo>
                    <a:pt x="2380648" y="1385115"/>
                  </a:lnTo>
                  <a:lnTo>
                    <a:pt x="2383978" y="1386113"/>
                  </a:lnTo>
                  <a:lnTo>
                    <a:pt x="2387307" y="1387223"/>
                  </a:lnTo>
                  <a:lnTo>
                    <a:pt x="2390637" y="1388425"/>
                  </a:lnTo>
                  <a:lnTo>
                    <a:pt x="2393966" y="1389689"/>
                  </a:lnTo>
                  <a:lnTo>
                    <a:pt x="2397296" y="1390973"/>
                  </a:lnTo>
                  <a:lnTo>
                    <a:pt x="2400626" y="1392256"/>
                  </a:lnTo>
                  <a:lnTo>
                    <a:pt x="2403955" y="1393506"/>
                  </a:lnTo>
                  <a:lnTo>
                    <a:pt x="2407285" y="1394684"/>
                  </a:lnTo>
                  <a:lnTo>
                    <a:pt x="2410614" y="1395774"/>
                  </a:lnTo>
                  <a:lnTo>
                    <a:pt x="2413944" y="1396758"/>
                  </a:lnTo>
                  <a:lnTo>
                    <a:pt x="2417273" y="1397621"/>
                  </a:lnTo>
                  <a:lnTo>
                    <a:pt x="2420603" y="1398350"/>
                  </a:lnTo>
                  <a:lnTo>
                    <a:pt x="2423933" y="1398924"/>
                  </a:lnTo>
                  <a:lnTo>
                    <a:pt x="2427262" y="1399349"/>
                  </a:lnTo>
                  <a:lnTo>
                    <a:pt x="2430592" y="1399650"/>
                  </a:lnTo>
                  <a:lnTo>
                    <a:pt x="2433921" y="1399819"/>
                  </a:lnTo>
                  <a:lnTo>
                    <a:pt x="2437251" y="1399827"/>
                  </a:lnTo>
                  <a:lnTo>
                    <a:pt x="2440580" y="1399662"/>
                  </a:lnTo>
                  <a:lnTo>
                    <a:pt x="2443910" y="1399281"/>
                  </a:lnTo>
                  <a:lnTo>
                    <a:pt x="2447240" y="1398602"/>
                  </a:lnTo>
                  <a:lnTo>
                    <a:pt x="2450569" y="1397588"/>
                  </a:lnTo>
                  <a:lnTo>
                    <a:pt x="2453899" y="1396230"/>
                  </a:lnTo>
                  <a:lnTo>
                    <a:pt x="2457228" y="1394469"/>
                  </a:lnTo>
                  <a:lnTo>
                    <a:pt x="2460558" y="1392208"/>
                  </a:lnTo>
                  <a:lnTo>
                    <a:pt x="2463887" y="1389359"/>
                  </a:lnTo>
                  <a:lnTo>
                    <a:pt x="2467217" y="1385811"/>
                  </a:lnTo>
                  <a:lnTo>
                    <a:pt x="2470547" y="1381419"/>
                  </a:lnTo>
                  <a:lnTo>
                    <a:pt x="2473876" y="1376070"/>
                  </a:lnTo>
                  <a:lnTo>
                    <a:pt x="2477206" y="1369714"/>
                  </a:lnTo>
                  <a:lnTo>
                    <a:pt x="2480535" y="1362406"/>
                  </a:lnTo>
                  <a:lnTo>
                    <a:pt x="2483865" y="1354312"/>
                  </a:lnTo>
                  <a:lnTo>
                    <a:pt x="2487195" y="1345626"/>
                  </a:lnTo>
                  <a:lnTo>
                    <a:pt x="2490524" y="1336546"/>
                  </a:lnTo>
                  <a:lnTo>
                    <a:pt x="2493854" y="1326693"/>
                  </a:lnTo>
                  <a:lnTo>
                    <a:pt x="2497183" y="1316700"/>
                  </a:lnTo>
                  <a:lnTo>
                    <a:pt x="2500513" y="1306916"/>
                  </a:lnTo>
                  <a:lnTo>
                    <a:pt x="2503842" y="1297529"/>
                  </a:lnTo>
                  <a:lnTo>
                    <a:pt x="2507172" y="1288716"/>
                  </a:lnTo>
                  <a:lnTo>
                    <a:pt x="2510502" y="1280591"/>
                  </a:lnTo>
                  <a:lnTo>
                    <a:pt x="2513831" y="1273229"/>
                  </a:lnTo>
                  <a:lnTo>
                    <a:pt x="2517161" y="1266662"/>
                  </a:lnTo>
                  <a:lnTo>
                    <a:pt x="2520490" y="1260903"/>
                  </a:lnTo>
                  <a:lnTo>
                    <a:pt x="2523820" y="1255982"/>
                  </a:lnTo>
                  <a:lnTo>
                    <a:pt x="2527149" y="1251899"/>
                  </a:lnTo>
                  <a:lnTo>
                    <a:pt x="2530479" y="1248634"/>
                  </a:lnTo>
                  <a:lnTo>
                    <a:pt x="2533809" y="1246165"/>
                  </a:lnTo>
                  <a:lnTo>
                    <a:pt x="2537138" y="1244450"/>
                  </a:lnTo>
                  <a:lnTo>
                    <a:pt x="2540468" y="1243415"/>
                  </a:lnTo>
                  <a:lnTo>
                    <a:pt x="2543797" y="1242995"/>
                  </a:lnTo>
                  <a:lnTo>
                    <a:pt x="2547127" y="1243155"/>
                  </a:lnTo>
                  <a:lnTo>
                    <a:pt x="2550457" y="1243828"/>
                  </a:lnTo>
                  <a:lnTo>
                    <a:pt x="2553786" y="1244909"/>
                  </a:lnTo>
                  <a:lnTo>
                    <a:pt x="2557116" y="1246329"/>
                  </a:lnTo>
                  <a:lnTo>
                    <a:pt x="2560445" y="1248029"/>
                  </a:lnTo>
                  <a:lnTo>
                    <a:pt x="2563775" y="1249951"/>
                  </a:lnTo>
                  <a:lnTo>
                    <a:pt x="2567104" y="1252075"/>
                  </a:lnTo>
                  <a:lnTo>
                    <a:pt x="2570434" y="1254358"/>
                  </a:lnTo>
                  <a:lnTo>
                    <a:pt x="2573764" y="1256774"/>
                  </a:lnTo>
                  <a:lnTo>
                    <a:pt x="2577093" y="1259284"/>
                  </a:lnTo>
                  <a:lnTo>
                    <a:pt x="2580423" y="1261848"/>
                  </a:lnTo>
                  <a:lnTo>
                    <a:pt x="2583752" y="1264438"/>
                  </a:lnTo>
                  <a:lnTo>
                    <a:pt x="2587082" y="1266983"/>
                  </a:lnTo>
                  <a:lnTo>
                    <a:pt x="2590411" y="1269420"/>
                  </a:lnTo>
                  <a:lnTo>
                    <a:pt x="2593741" y="1271746"/>
                  </a:lnTo>
                  <a:lnTo>
                    <a:pt x="2597071" y="1273951"/>
                  </a:lnTo>
                  <a:lnTo>
                    <a:pt x="2600400" y="1276000"/>
                  </a:lnTo>
                  <a:lnTo>
                    <a:pt x="2603730" y="1277905"/>
                  </a:lnTo>
                  <a:lnTo>
                    <a:pt x="2607059" y="1279714"/>
                  </a:lnTo>
                  <a:lnTo>
                    <a:pt x="2610389" y="1281429"/>
                  </a:lnTo>
                  <a:lnTo>
                    <a:pt x="2613719" y="1283044"/>
                  </a:lnTo>
                  <a:lnTo>
                    <a:pt x="2617048" y="1284572"/>
                  </a:lnTo>
                  <a:lnTo>
                    <a:pt x="2620378" y="1286029"/>
                  </a:lnTo>
                  <a:lnTo>
                    <a:pt x="2623707" y="1287444"/>
                  </a:lnTo>
                  <a:lnTo>
                    <a:pt x="2627037" y="1288766"/>
                  </a:lnTo>
                  <a:lnTo>
                    <a:pt x="2630366" y="1289978"/>
                  </a:lnTo>
                  <a:lnTo>
                    <a:pt x="2633696" y="1291082"/>
                  </a:lnTo>
                  <a:lnTo>
                    <a:pt x="2637026" y="1292059"/>
                  </a:lnTo>
                  <a:lnTo>
                    <a:pt x="2640355" y="1292895"/>
                  </a:lnTo>
                  <a:lnTo>
                    <a:pt x="2643685" y="1293550"/>
                  </a:lnTo>
                  <a:lnTo>
                    <a:pt x="2647014" y="1293993"/>
                  </a:lnTo>
                  <a:lnTo>
                    <a:pt x="2650344" y="1294115"/>
                  </a:lnTo>
                  <a:lnTo>
                    <a:pt x="2653673" y="1293897"/>
                  </a:lnTo>
                  <a:lnTo>
                    <a:pt x="2657003" y="1293409"/>
                  </a:lnTo>
                  <a:lnTo>
                    <a:pt x="2660333" y="1292610"/>
                  </a:lnTo>
                  <a:lnTo>
                    <a:pt x="2663662" y="1291460"/>
                  </a:lnTo>
                  <a:lnTo>
                    <a:pt x="2666992" y="1289944"/>
                  </a:lnTo>
                  <a:lnTo>
                    <a:pt x="2670321" y="1288063"/>
                  </a:lnTo>
                  <a:lnTo>
                    <a:pt x="2673651" y="1285779"/>
                  </a:lnTo>
                  <a:lnTo>
                    <a:pt x="2676981" y="1283062"/>
                  </a:lnTo>
                  <a:lnTo>
                    <a:pt x="2680310" y="1279879"/>
                  </a:lnTo>
                  <a:lnTo>
                    <a:pt x="2683640" y="1276227"/>
                  </a:lnTo>
                  <a:lnTo>
                    <a:pt x="2686969" y="1272083"/>
                  </a:lnTo>
                  <a:lnTo>
                    <a:pt x="2690299" y="1267414"/>
                  </a:lnTo>
                  <a:lnTo>
                    <a:pt x="2693628" y="1262199"/>
                  </a:lnTo>
                  <a:lnTo>
                    <a:pt x="2696958" y="1256458"/>
                  </a:lnTo>
                  <a:lnTo>
                    <a:pt x="2700288" y="1250236"/>
                  </a:lnTo>
                  <a:lnTo>
                    <a:pt x="2703617" y="1243568"/>
                  </a:lnTo>
                  <a:lnTo>
                    <a:pt x="2706947" y="1236429"/>
                  </a:lnTo>
                  <a:lnTo>
                    <a:pt x="2710276" y="1227138"/>
                  </a:lnTo>
                  <a:lnTo>
                    <a:pt x="2713606" y="1216199"/>
                  </a:lnTo>
                  <a:lnTo>
                    <a:pt x="2716935" y="1205032"/>
                  </a:lnTo>
                  <a:lnTo>
                    <a:pt x="2720265" y="1193717"/>
                  </a:lnTo>
                  <a:lnTo>
                    <a:pt x="2723595" y="1182303"/>
                  </a:lnTo>
                  <a:lnTo>
                    <a:pt x="2726924" y="1170817"/>
                  </a:lnTo>
                  <a:lnTo>
                    <a:pt x="2730254" y="1159340"/>
                  </a:lnTo>
                  <a:lnTo>
                    <a:pt x="2733583" y="1147971"/>
                  </a:lnTo>
                  <a:lnTo>
                    <a:pt x="2736913" y="1136723"/>
                  </a:lnTo>
                  <a:lnTo>
                    <a:pt x="2740242" y="1125605"/>
                  </a:lnTo>
                  <a:lnTo>
                    <a:pt x="2743572" y="1114677"/>
                  </a:lnTo>
                  <a:lnTo>
                    <a:pt x="2746902" y="1104004"/>
                  </a:lnTo>
                  <a:lnTo>
                    <a:pt x="2750231" y="1093670"/>
                  </a:lnTo>
                  <a:lnTo>
                    <a:pt x="2753561" y="1083711"/>
                  </a:lnTo>
                  <a:lnTo>
                    <a:pt x="2756890" y="1074138"/>
                  </a:lnTo>
                  <a:lnTo>
                    <a:pt x="2760220" y="1064975"/>
                  </a:lnTo>
                  <a:lnTo>
                    <a:pt x="2763550" y="1056217"/>
                  </a:lnTo>
                  <a:lnTo>
                    <a:pt x="2766879" y="1047836"/>
                  </a:lnTo>
                  <a:lnTo>
                    <a:pt x="2770209" y="1039843"/>
                  </a:lnTo>
                  <a:lnTo>
                    <a:pt x="2773538" y="1032295"/>
                  </a:lnTo>
                  <a:lnTo>
                    <a:pt x="2776868" y="1025231"/>
                  </a:lnTo>
                  <a:lnTo>
                    <a:pt x="2780197" y="1018647"/>
                  </a:lnTo>
                  <a:lnTo>
                    <a:pt x="2783527" y="1012589"/>
                  </a:lnTo>
                  <a:lnTo>
                    <a:pt x="2786857" y="1007129"/>
                  </a:lnTo>
                  <a:lnTo>
                    <a:pt x="2790186" y="1002269"/>
                  </a:lnTo>
                  <a:lnTo>
                    <a:pt x="2793516" y="997964"/>
                  </a:lnTo>
                  <a:lnTo>
                    <a:pt x="2796845" y="994181"/>
                  </a:lnTo>
                  <a:lnTo>
                    <a:pt x="2800175" y="990858"/>
                  </a:lnTo>
                  <a:lnTo>
                    <a:pt x="2803504" y="987895"/>
                  </a:lnTo>
                  <a:lnTo>
                    <a:pt x="2806834" y="985222"/>
                  </a:lnTo>
                  <a:lnTo>
                    <a:pt x="2810164" y="982837"/>
                  </a:lnTo>
                  <a:lnTo>
                    <a:pt x="2813493" y="980670"/>
                  </a:lnTo>
                  <a:lnTo>
                    <a:pt x="2816823" y="978666"/>
                  </a:lnTo>
                  <a:lnTo>
                    <a:pt x="2820152" y="976841"/>
                  </a:lnTo>
                  <a:lnTo>
                    <a:pt x="2823482" y="975181"/>
                  </a:lnTo>
                  <a:lnTo>
                    <a:pt x="2826812" y="973724"/>
                  </a:lnTo>
                  <a:lnTo>
                    <a:pt x="2830141" y="972537"/>
                  </a:lnTo>
                  <a:lnTo>
                    <a:pt x="2833471" y="971635"/>
                  </a:lnTo>
                  <a:lnTo>
                    <a:pt x="2836800" y="971032"/>
                  </a:lnTo>
                  <a:lnTo>
                    <a:pt x="2840130" y="970757"/>
                  </a:lnTo>
                  <a:lnTo>
                    <a:pt x="2843459" y="970782"/>
                  </a:lnTo>
                  <a:lnTo>
                    <a:pt x="2846789" y="971093"/>
                  </a:lnTo>
                  <a:lnTo>
                    <a:pt x="2850119" y="971732"/>
                  </a:lnTo>
                  <a:lnTo>
                    <a:pt x="2853448" y="972729"/>
                  </a:lnTo>
                  <a:lnTo>
                    <a:pt x="2856778" y="974020"/>
                  </a:lnTo>
                  <a:lnTo>
                    <a:pt x="2860107" y="975598"/>
                  </a:lnTo>
                  <a:lnTo>
                    <a:pt x="2863437" y="977479"/>
                  </a:lnTo>
                  <a:lnTo>
                    <a:pt x="2866766" y="979639"/>
                  </a:lnTo>
                  <a:lnTo>
                    <a:pt x="2870096" y="982061"/>
                  </a:lnTo>
                  <a:lnTo>
                    <a:pt x="2873426" y="984706"/>
                  </a:lnTo>
                  <a:lnTo>
                    <a:pt x="2876755" y="987545"/>
                  </a:lnTo>
                  <a:lnTo>
                    <a:pt x="2880085" y="990534"/>
                  </a:lnTo>
                  <a:lnTo>
                    <a:pt x="2883414" y="993639"/>
                  </a:lnTo>
                  <a:lnTo>
                    <a:pt x="2886744" y="996833"/>
                  </a:lnTo>
                  <a:lnTo>
                    <a:pt x="2890074" y="1000153"/>
                  </a:lnTo>
                  <a:lnTo>
                    <a:pt x="2893403" y="1003607"/>
                  </a:lnTo>
                  <a:lnTo>
                    <a:pt x="2896733" y="1007163"/>
                  </a:lnTo>
                  <a:lnTo>
                    <a:pt x="2900062" y="1010785"/>
                  </a:lnTo>
                  <a:lnTo>
                    <a:pt x="2903392" y="1014479"/>
                  </a:lnTo>
                  <a:lnTo>
                    <a:pt x="2906721" y="1018310"/>
                  </a:lnTo>
                  <a:lnTo>
                    <a:pt x="2910051" y="1022233"/>
                  </a:lnTo>
                  <a:lnTo>
                    <a:pt x="2913381" y="1026187"/>
                  </a:lnTo>
                  <a:lnTo>
                    <a:pt x="2916710" y="1030167"/>
                  </a:lnTo>
                  <a:lnTo>
                    <a:pt x="2920040" y="1034107"/>
                  </a:lnTo>
                  <a:lnTo>
                    <a:pt x="2923369" y="1037982"/>
                  </a:lnTo>
                  <a:lnTo>
                    <a:pt x="2926699" y="1041805"/>
                  </a:lnTo>
                  <a:lnTo>
                    <a:pt x="2930028" y="1045562"/>
                  </a:lnTo>
                  <a:lnTo>
                    <a:pt x="2933358" y="1049243"/>
                  </a:lnTo>
                  <a:lnTo>
                    <a:pt x="2936688" y="1052796"/>
                  </a:lnTo>
                  <a:lnTo>
                    <a:pt x="2940017" y="1056233"/>
                  </a:lnTo>
                  <a:lnTo>
                    <a:pt x="2943347" y="1059604"/>
                  </a:lnTo>
                  <a:lnTo>
                    <a:pt x="2946676" y="1062939"/>
                  </a:lnTo>
                  <a:lnTo>
                    <a:pt x="2950006" y="1066284"/>
                  </a:lnTo>
                  <a:lnTo>
                    <a:pt x="2953336" y="1069634"/>
                  </a:lnTo>
                  <a:lnTo>
                    <a:pt x="2956665" y="1072956"/>
                  </a:lnTo>
                  <a:lnTo>
                    <a:pt x="2959995" y="1076169"/>
                  </a:lnTo>
                  <a:lnTo>
                    <a:pt x="2963324" y="1079223"/>
                  </a:lnTo>
                  <a:lnTo>
                    <a:pt x="2966654" y="1081452"/>
                  </a:lnTo>
                  <a:lnTo>
                    <a:pt x="2969983" y="1083594"/>
                  </a:lnTo>
                  <a:lnTo>
                    <a:pt x="2973313" y="1085692"/>
                  </a:lnTo>
                  <a:lnTo>
                    <a:pt x="2976643" y="1087781"/>
                  </a:lnTo>
                  <a:lnTo>
                    <a:pt x="2979972" y="1089781"/>
                  </a:lnTo>
                  <a:lnTo>
                    <a:pt x="2983302" y="1091653"/>
                  </a:lnTo>
                  <a:lnTo>
                    <a:pt x="2986631" y="1093465"/>
                  </a:lnTo>
                  <a:lnTo>
                    <a:pt x="2989961" y="1095217"/>
                  </a:lnTo>
                  <a:lnTo>
                    <a:pt x="2993290" y="1096884"/>
                  </a:lnTo>
                  <a:lnTo>
                    <a:pt x="2996620" y="1098496"/>
                  </a:lnTo>
                  <a:lnTo>
                    <a:pt x="2999950" y="1100059"/>
                  </a:lnTo>
                  <a:lnTo>
                    <a:pt x="3003279" y="1101505"/>
                  </a:lnTo>
                  <a:lnTo>
                    <a:pt x="3006609" y="1102835"/>
                  </a:lnTo>
                  <a:lnTo>
                    <a:pt x="3009938" y="1104023"/>
                  </a:lnTo>
                  <a:lnTo>
                    <a:pt x="3013268" y="1105013"/>
                  </a:lnTo>
                  <a:lnTo>
                    <a:pt x="3016598" y="1105799"/>
                  </a:lnTo>
                  <a:lnTo>
                    <a:pt x="3019927" y="1106360"/>
                  </a:lnTo>
                  <a:lnTo>
                    <a:pt x="3023257" y="1106625"/>
                  </a:lnTo>
                  <a:lnTo>
                    <a:pt x="3026586" y="1106586"/>
                  </a:lnTo>
                  <a:lnTo>
                    <a:pt x="3029916" y="1106136"/>
                  </a:lnTo>
                  <a:lnTo>
                    <a:pt x="3033245" y="1105242"/>
                  </a:lnTo>
                  <a:lnTo>
                    <a:pt x="3036575" y="1103892"/>
                  </a:lnTo>
                  <a:lnTo>
                    <a:pt x="3039905" y="1101969"/>
                  </a:lnTo>
                  <a:lnTo>
                    <a:pt x="3043234" y="1099426"/>
                  </a:lnTo>
                  <a:lnTo>
                    <a:pt x="3046564" y="1096230"/>
                  </a:lnTo>
                  <a:lnTo>
                    <a:pt x="3049893" y="1092327"/>
                  </a:lnTo>
                  <a:lnTo>
                    <a:pt x="3053223" y="1087658"/>
                  </a:lnTo>
                  <a:lnTo>
                    <a:pt x="3056552" y="1082235"/>
                  </a:lnTo>
                  <a:lnTo>
                    <a:pt x="3059882" y="1075339"/>
                  </a:lnTo>
                  <a:lnTo>
                    <a:pt x="3063212" y="1067649"/>
                  </a:lnTo>
                  <a:lnTo>
                    <a:pt x="3066541" y="1059374"/>
                  </a:lnTo>
                  <a:lnTo>
                    <a:pt x="3069871" y="1050543"/>
                  </a:lnTo>
                  <a:lnTo>
                    <a:pt x="3073200" y="1041333"/>
                  </a:lnTo>
                  <a:lnTo>
                    <a:pt x="3076530" y="1032001"/>
                  </a:lnTo>
                  <a:lnTo>
                    <a:pt x="3079859" y="1022655"/>
                  </a:lnTo>
                  <a:lnTo>
                    <a:pt x="3083189" y="1013417"/>
                  </a:lnTo>
                  <a:lnTo>
                    <a:pt x="3086519" y="1004493"/>
                  </a:lnTo>
                  <a:lnTo>
                    <a:pt x="3089848" y="996100"/>
                  </a:lnTo>
                  <a:lnTo>
                    <a:pt x="3093178" y="988262"/>
                  </a:lnTo>
                  <a:lnTo>
                    <a:pt x="3096507" y="980832"/>
                  </a:lnTo>
                  <a:lnTo>
                    <a:pt x="3099837" y="973768"/>
                  </a:lnTo>
                  <a:lnTo>
                    <a:pt x="3103167" y="967132"/>
                  </a:lnTo>
                  <a:lnTo>
                    <a:pt x="3106496" y="961082"/>
                  </a:lnTo>
                  <a:lnTo>
                    <a:pt x="3109826" y="955631"/>
                  </a:lnTo>
                  <a:lnTo>
                    <a:pt x="3113155" y="950784"/>
                  </a:lnTo>
                  <a:lnTo>
                    <a:pt x="3116485" y="946703"/>
                  </a:lnTo>
                  <a:lnTo>
                    <a:pt x="3119814" y="943587"/>
                  </a:lnTo>
                  <a:lnTo>
                    <a:pt x="3123144" y="941488"/>
                  </a:lnTo>
                  <a:lnTo>
                    <a:pt x="3126474" y="940408"/>
                  </a:lnTo>
                  <a:lnTo>
                    <a:pt x="3129803" y="940343"/>
                  </a:lnTo>
                  <a:lnTo>
                    <a:pt x="3133133" y="941172"/>
                  </a:lnTo>
                  <a:lnTo>
                    <a:pt x="3136462" y="942563"/>
                  </a:lnTo>
                  <a:lnTo>
                    <a:pt x="3139792" y="944211"/>
                  </a:lnTo>
                  <a:lnTo>
                    <a:pt x="3143121" y="945894"/>
                  </a:lnTo>
                  <a:lnTo>
                    <a:pt x="3146451" y="947276"/>
                  </a:lnTo>
                  <a:lnTo>
                    <a:pt x="3149781" y="947959"/>
                  </a:lnTo>
                  <a:lnTo>
                    <a:pt x="3153110" y="947760"/>
                  </a:lnTo>
                  <a:lnTo>
                    <a:pt x="3156440" y="946671"/>
                  </a:lnTo>
                  <a:lnTo>
                    <a:pt x="3159769" y="944768"/>
                  </a:lnTo>
                  <a:lnTo>
                    <a:pt x="3163099" y="942320"/>
                  </a:lnTo>
                  <a:lnTo>
                    <a:pt x="3166429" y="939427"/>
                  </a:lnTo>
                  <a:lnTo>
                    <a:pt x="3169758" y="936007"/>
                  </a:lnTo>
                  <a:lnTo>
                    <a:pt x="3173088" y="932258"/>
                  </a:lnTo>
                  <a:lnTo>
                    <a:pt x="3176417" y="928458"/>
                  </a:lnTo>
                  <a:lnTo>
                    <a:pt x="3179747" y="924671"/>
                  </a:lnTo>
                  <a:lnTo>
                    <a:pt x="3183076" y="920881"/>
                  </a:lnTo>
                  <a:lnTo>
                    <a:pt x="3186406" y="917092"/>
                  </a:lnTo>
                  <a:lnTo>
                    <a:pt x="3189736" y="913427"/>
                  </a:lnTo>
                  <a:lnTo>
                    <a:pt x="3193065" y="909958"/>
                  </a:lnTo>
                  <a:lnTo>
                    <a:pt x="3196395" y="906593"/>
                  </a:lnTo>
                  <a:lnTo>
                    <a:pt x="3199724" y="903471"/>
                  </a:lnTo>
                  <a:lnTo>
                    <a:pt x="3203054" y="900634"/>
                  </a:lnTo>
                  <a:lnTo>
                    <a:pt x="3206383" y="898058"/>
                  </a:lnTo>
                  <a:lnTo>
                    <a:pt x="3209713" y="895980"/>
                  </a:lnTo>
                  <a:lnTo>
                    <a:pt x="3213043" y="894432"/>
                  </a:lnTo>
                  <a:lnTo>
                    <a:pt x="3216372" y="893274"/>
                  </a:lnTo>
                  <a:lnTo>
                    <a:pt x="3219702" y="892711"/>
                  </a:lnTo>
                  <a:lnTo>
                    <a:pt x="3223031" y="892766"/>
                  </a:lnTo>
                  <a:lnTo>
                    <a:pt x="3226361" y="893226"/>
                  </a:lnTo>
                  <a:lnTo>
                    <a:pt x="3229691" y="893915"/>
                  </a:lnTo>
                  <a:lnTo>
                    <a:pt x="3233020" y="894824"/>
                  </a:lnTo>
                  <a:lnTo>
                    <a:pt x="3236350" y="895961"/>
                  </a:lnTo>
                  <a:lnTo>
                    <a:pt x="3239679" y="897152"/>
                  </a:lnTo>
                  <a:lnTo>
                    <a:pt x="3243009" y="898366"/>
                  </a:lnTo>
                  <a:lnTo>
                    <a:pt x="3246338" y="899608"/>
                  </a:lnTo>
                  <a:lnTo>
                    <a:pt x="3249668" y="900909"/>
                  </a:lnTo>
                  <a:lnTo>
                    <a:pt x="3252998" y="902233"/>
                  </a:lnTo>
                  <a:lnTo>
                    <a:pt x="3256327" y="903617"/>
                  </a:lnTo>
                  <a:lnTo>
                    <a:pt x="3259657" y="905133"/>
                  </a:lnTo>
                  <a:lnTo>
                    <a:pt x="3262986" y="906724"/>
                  </a:lnTo>
                  <a:lnTo>
                    <a:pt x="3266316" y="908404"/>
                  </a:lnTo>
                  <a:lnTo>
                    <a:pt x="3269645" y="910081"/>
                  </a:lnTo>
                  <a:lnTo>
                    <a:pt x="3272975" y="911686"/>
                  </a:lnTo>
                  <a:lnTo>
                    <a:pt x="3276305" y="913276"/>
                  </a:lnTo>
                  <a:lnTo>
                    <a:pt x="3279634" y="914815"/>
                  </a:lnTo>
                  <a:lnTo>
                    <a:pt x="3282964" y="916357"/>
                  </a:lnTo>
                  <a:lnTo>
                    <a:pt x="3286293" y="917945"/>
                  </a:lnTo>
                  <a:lnTo>
                    <a:pt x="3289623" y="919570"/>
                  </a:lnTo>
                  <a:lnTo>
                    <a:pt x="3292953" y="921212"/>
                  </a:lnTo>
                  <a:lnTo>
                    <a:pt x="3296282" y="922875"/>
                  </a:lnTo>
                  <a:lnTo>
                    <a:pt x="3299612" y="924596"/>
                  </a:lnTo>
                  <a:lnTo>
                    <a:pt x="3302941" y="925968"/>
                  </a:lnTo>
                  <a:lnTo>
                    <a:pt x="3306271" y="927111"/>
                  </a:lnTo>
                  <a:lnTo>
                    <a:pt x="3309600" y="928176"/>
                  </a:lnTo>
                  <a:lnTo>
                    <a:pt x="3312930" y="929283"/>
                  </a:lnTo>
                  <a:lnTo>
                    <a:pt x="3316260" y="930441"/>
                  </a:lnTo>
                  <a:lnTo>
                    <a:pt x="3319589" y="931644"/>
                  </a:lnTo>
                  <a:lnTo>
                    <a:pt x="3322919" y="932795"/>
                  </a:lnTo>
                  <a:lnTo>
                    <a:pt x="3326248" y="933899"/>
                  </a:lnTo>
                  <a:lnTo>
                    <a:pt x="3329578" y="934694"/>
                  </a:lnTo>
                  <a:lnTo>
                    <a:pt x="3332907" y="934935"/>
                  </a:lnTo>
                  <a:lnTo>
                    <a:pt x="3336237" y="934680"/>
                  </a:lnTo>
                  <a:lnTo>
                    <a:pt x="3339567" y="933824"/>
                  </a:lnTo>
                  <a:lnTo>
                    <a:pt x="3342896" y="932244"/>
                  </a:lnTo>
                  <a:lnTo>
                    <a:pt x="3346226" y="930266"/>
                  </a:lnTo>
                  <a:lnTo>
                    <a:pt x="3349555" y="927920"/>
                  </a:lnTo>
                  <a:lnTo>
                    <a:pt x="3352885" y="925210"/>
                  </a:lnTo>
                  <a:lnTo>
                    <a:pt x="3356214" y="922367"/>
                  </a:lnTo>
                  <a:lnTo>
                    <a:pt x="3359544" y="919259"/>
                  </a:lnTo>
                  <a:lnTo>
                    <a:pt x="3362874" y="915523"/>
                  </a:lnTo>
                  <a:lnTo>
                    <a:pt x="3366203" y="910987"/>
                  </a:lnTo>
                  <a:lnTo>
                    <a:pt x="3369533" y="905937"/>
                  </a:lnTo>
                  <a:lnTo>
                    <a:pt x="3372862" y="900471"/>
                  </a:lnTo>
                  <a:lnTo>
                    <a:pt x="3376192" y="894346"/>
                  </a:lnTo>
                  <a:lnTo>
                    <a:pt x="3379522" y="887541"/>
                  </a:lnTo>
                  <a:lnTo>
                    <a:pt x="3382851" y="880592"/>
                  </a:lnTo>
                  <a:lnTo>
                    <a:pt x="3386181" y="873728"/>
                  </a:lnTo>
                  <a:lnTo>
                    <a:pt x="3389510" y="866399"/>
                  </a:lnTo>
                  <a:lnTo>
                    <a:pt x="3392840" y="858561"/>
                  </a:lnTo>
                  <a:lnTo>
                    <a:pt x="3396169" y="850538"/>
                  </a:lnTo>
                  <a:lnTo>
                    <a:pt x="3399499" y="842240"/>
                  </a:lnTo>
                  <a:lnTo>
                    <a:pt x="3402829" y="833543"/>
                  </a:lnTo>
                  <a:lnTo>
                    <a:pt x="3406158" y="824563"/>
                  </a:lnTo>
                  <a:lnTo>
                    <a:pt x="3409488" y="815440"/>
                  </a:lnTo>
                  <a:lnTo>
                    <a:pt x="3412817" y="806110"/>
                  </a:lnTo>
                  <a:lnTo>
                    <a:pt x="3416147" y="796599"/>
                  </a:lnTo>
                  <a:lnTo>
                    <a:pt x="3419476" y="786978"/>
                  </a:lnTo>
                  <a:lnTo>
                    <a:pt x="3422806" y="777131"/>
                  </a:lnTo>
                  <a:lnTo>
                    <a:pt x="3426136" y="767148"/>
                  </a:lnTo>
                  <a:lnTo>
                    <a:pt x="3429465" y="757126"/>
                  </a:lnTo>
                  <a:lnTo>
                    <a:pt x="3432795" y="747257"/>
                  </a:lnTo>
                  <a:lnTo>
                    <a:pt x="3436124" y="737597"/>
                  </a:lnTo>
                  <a:lnTo>
                    <a:pt x="3439454" y="727879"/>
                  </a:lnTo>
                  <a:lnTo>
                    <a:pt x="3442784" y="718197"/>
                  </a:lnTo>
                  <a:lnTo>
                    <a:pt x="3446113" y="708990"/>
                  </a:lnTo>
                  <a:lnTo>
                    <a:pt x="3449443" y="700322"/>
                  </a:lnTo>
                  <a:lnTo>
                    <a:pt x="3452772" y="691906"/>
                  </a:lnTo>
                  <a:lnTo>
                    <a:pt x="3456102" y="683875"/>
                  </a:lnTo>
                  <a:lnTo>
                    <a:pt x="3459431" y="676484"/>
                  </a:lnTo>
                  <a:lnTo>
                    <a:pt x="3462761" y="669578"/>
                  </a:lnTo>
                  <a:lnTo>
                    <a:pt x="3466091" y="663155"/>
                  </a:lnTo>
                  <a:lnTo>
                    <a:pt x="3469420" y="657334"/>
                  </a:lnTo>
                  <a:lnTo>
                    <a:pt x="3472750" y="652446"/>
                  </a:lnTo>
                  <a:lnTo>
                    <a:pt x="3476079" y="648491"/>
                  </a:lnTo>
                  <a:lnTo>
                    <a:pt x="3479409" y="645377"/>
                  </a:lnTo>
                  <a:lnTo>
                    <a:pt x="3482738" y="643352"/>
                  </a:lnTo>
                  <a:lnTo>
                    <a:pt x="3486068" y="642600"/>
                  </a:lnTo>
                  <a:lnTo>
                    <a:pt x="3489398" y="642800"/>
                  </a:lnTo>
                  <a:lnTo>
                    <a:pt x="3492727" y="643876"/>
                  </a:lnTo>
                </a:path>
              </a:pathLst>
            </a:custGeom>
            <a:ln w="13550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pl8"/>
            <p:cNvSpPr/>
            <p:nvPr/>
          </p:nvSpPr>
          <p:spPr>
            <a:xfrm>
              <a:off x="1848368" y="1370846"/>
              <a:ext cx="3279307" cy="811977"/>
            </a:xfrm>
            <a:custGeom>
              <a:avLst/>
              <a:gdLst/>
              <a:ahLst/>
              <a:cxnLst/>
              <a:rect l="0" t="0" r="0" b="0"/>
              <a:pathLst>
                <a:path w="3492727" h="1090349">
                  <a:moveTo>
                    <a:pt x="0" y="334979"/>
                  </a:moveTo>
                  <a:lnTo>
                    <a:pt x="3329" y="266318"/>
                  </a:lnTo>
                  <a:lnTo>
                    <a:pt x="6659" y="203752"/>
                  </a:lnTo>
                  <a:lnTo>
                    <a:pt x="9988" y="150037"/>
                  </a:lnTo>
                  <a:lnTo>
                    <a:pt x="13318" y="106683"/>
                  </a:lnTo>
                  <a:lnTo>
                    <a:pt x="16647" y="73921"/>
                  </a:lnTo>
                  <a:lnTo>
                    <a:pt x="19977" y="50826"/>
                  </a:lnTo>
                  <a:lnTo>
                    <a:pt x="23307" y="35628"/>
                  </a:lnTo>
                  <a:lnTo>
                    <a:pt x="26636" y="26149"/>
                  </a:lnTo>
                  <a:lnTo>
                    <a:pt x="29966" y="20236"/>
                  </a:lnTo>
                  <a:lnTo>
                    <a:pt x="33295" y="16059"/>
                  </a:lnTo>
                  <a:lnTo>
                    <a:pt x="36625" y="12387"/>
                  </a:lnTo>
                  <a:lnTo>
                    <a:pt x="39954" y="8730"/>
                  </a:lnTo>
                  <a:lnTo>
                    <a:pt x="43284" y="5245"/>
                  </a:lnTo>
                  <a:lnTo>
                    <a:pt x="46614" y="2405"/>
                  </a:lnTo>
                  <a:lnTo>
                    <a:pt x="49943" y="602"/>
                  </a:lnTo>
                  <a:lnTo>
                    <a:pt x="53273" y="0"/>
                  </a:lnTo>
                  <a:lnTo>
                    <a:pt x="56602" y="649"/>
                  </a:lnTo>
                  <a:lnTo>
                    <a:pt x="59932" y="2500"/>
                  </a:lnTo>
                  <a:lnTo>
                    <a:pt x="63261" y="5481"/>
                  </a:lnTo>
                  <a:lnTo>
                    <a:pt x="66591" y="9357"/>
                  </a:lnTo>
                  <a:lnTo>
                    <a:pt x="69921" y="13922"/>
                  </a:lnTo>
                  <a:lnTo>
                    <a:pt x="73250" y="19043"/>
                  </a:lnTo>
                  <a:lnTo>
                    <a:pt x="76580" y="24555"/>
                  </a:lnTo>
                  <a:lnTo>
                    <a:pt x="79909" y="30268"/>
                  </a:lnTo>
                  <a:lnTo>
                    <a:pt x="83239" y="36059"/>
                  </a:lnTo>
                  <a:lnTo>
                    <a:pt x="86569" y="41947"/>
                  </a:lnTo>
                  <a:lnTo>
                    <a:pt x="89898" y="48024"/>
                  </a:lnTo>
                  <a:lnTo>
                    <a:pt x="93228" y="54371"/>
                  </a:lnTo>
                  <a:lnTo>
                    <a:pt x="96557" y="60989"/>
                  </a:lnTo>
                  <a:lnTo>
                    <a:pt x="99887" y="67821"/>
                  </a:lnTo>
                  <a:lnTo>
                    <a:pt x="103216" y="74829"/>
                  </a:lnTo>
                  <a:lnTo>
                    <a:pt x="106546" y="81991"/>
                  </a:lnTo>
                  <a:lnTo>
                    <a:pt x="109876" y="89296"/>
                  </a:lnTo>
                  <a:lnTo>
                    <a:pt x="113205" y="96644"/>
                  </a:lnTo>
                  <a:lnTo>
                    <a:pt x="116535" y="104055"/>
                  </a:lnTo>
                  <a:lnTo>
                    <a:pt x="119864" y="111666"/>
                  </a:lnTo>
                  <a:lnTo>
                    <a:pt x="123194" y="119458"/>
                  </a:lnTo>
                  <a:lnTo>
                    <a:pt x="126523" y="127345"/>
                  </a:lnTo>
                  <a:lnTo>
                    <a:pt x="129853" y="135226"/>
                  </a:lnTo>
                  <a:lnTo>
                    <a:pt x="133183" y="143100"/>
                  </a:lnTo>
                  <a:lnTo>
                    <a:pt x="136512" y="150986"/>
                  </a:lnTo>
                  <a:lnTo>
                    <a:pt x="139842" y="158943"/>
                  </a:lnTo>
                  <a:lnTo>
                    <a:pt x="143171" y="166912"/>
                  </a:lnTo>
                  <a:lnTo>
                    <a:pt x="146501" y="174891"/>
                  </a:lnTo>
                  <a:lnTo>
                    <a:pt x="149831" y="182892"/>
                  </a:lnTo>
                  <a:lnTo>
                    <a:pt x="153160" y="190910"/>
                  </a:lnTo>
                  <a:lnTo>
                    <a:pt x="156490" y="198940"/>
                  </a:lnTo>
                  <a:lnTo>
                    <a:pt x="159819" y="206901"/>
                  </a:lnTo>
                  <a:lnTo>
                    <a:pt x="163149" y="214814"/>
                  </a:lnTo>
                  <a:lnTo>
                    <a:pt x="166478" y="222723"/>
                  </a:lnTo>
                  <a:lnTo>
                    <a:pt x="169808" y="230620"/>
                  </a:lnTo>
                  <a:lnTo>
                    <a:pt x="173138" y="238535"/>
                  </a:lnTo>
                  <a:lnTo>
                    <a:pt x="176467" y="246465"/>
                  </a:lnTo>
                  <a:lnTo>
                    <a:pt x="179797" y="254373"/>
                  </a:lnTo>
                  <a:lnTo>
                    <a:pt x="183126" y="262254"/>
                  </a:lnTo>
                  <a:lnTo>
                    <a:pt x="186456" y="270126"/>
                  </a:lnTo>
                  <a:lnTo>
                    <a:pt x="189785" y="277981"/>
                  </a:lnTo>
                  <a:lnTo>
                    <a:pt x="193115" y="285867"/>
                  </a:lnTo>
                  <a:lnTo>
                    <a:pt x="196445" y="293757"/>
                  </a:lnTo>
                  <a:lnTo>
                    <a:pt x="199774" y="301641"/>
                  </a:lnTo>
                  <a:lnTo>
                    <a:pt x="203104" y="309480"/>
                  </a:lnTo>
                  <a:lnTo>
                    <a:pt x="206433" y="317279"/>
                  </a:lnTo>
                  <a:lnTo>
                    <a:pt x="209763" y="325054"/>
                  </a:lnTo>
                  <a:lnTo>
                    <a:pt x="213093" y="332750"/>
                  </a:lnTo>
                  <a:lnTo>
                    <a:pt x="216422" y="340372"/>
                  </a:lnTo>
                  <a:lnTo>
                    <a:pt x="219752" y="347896"/>
                  </a:lnTo>
                  <a:lnTo>
                    <a:pt x="223081" y="355342"/>
                  </a:lnTo>
                  <a:lnTo>
                    <a:pt x="226411" y="362706"/>
                  </a:lnTo>
                  <a:lnTo>
                    <a:pt x="229740" y="370032"/>
                  </a:lnTo>
                  <a:lnTo>
                    <a:pt x="233070" y="377328"/>
                  </a:lnTo>
                  <a:lnTo>
                    <a:pt x="236400" y="384613"/>
                  </a:lnTo>
                  <a:lnTo>
                    <a:pt x="239729" y="391893"/>
                  </a:lnTo>
                  <a:lnTo>
                    <a:pt x="243059" y="399146"/>
                  </a:lnTo>
                  <a:lnTo>
                    <a:pt x="246388" y="406366"/>
                  </a:lnTo>
                  <a:lnTo>
                    <a:pt x="249718" y="413527"/>
                  </a:lnTo>
                  <a:lnTo>
                    <a:pt x="253047" y="420640"/>
                  </a:lnTo>
                  <a:lnTo>
                    <a:pt x="256377" y="427694"/>
                  </a:lnTo>
                  <a:lnTo>
                    <a:pt x="259707" y="434655"/>
                  </a:lnTo>
                  <a:lnTo>
                    <a:pt x="263036" y="441523"/>
                  </a:lnTo>
                  <a:lnTo>
                    <a:pt x="266366" y="448318"/>
                  </a:lnTo>
                  <a:lnTo>
                    <a:pt x="269695" y="454997"/>
                  </a:lnTo>
                  <a:lnTo>
                    <a:pt x="273025" y="461636"/>
                  </a:lnTo>
                  <a:lnTo>
                    <a:pt x="276355" y="468158"/>
                  </a:lnTo>
                  <a:lnTo>
                    <a:pt x="279684" y="474623"/>
                  </a:lnTo>
                  <a:lnTo>
                    <a:pt x="283014" y="481034"/>
                  </a:lnTo>
                  <a:lnTo>
                    <a:pt x="286343" y="487349"/>
                  </a:lnTo>
                  <a:lnTo>
                    <a:pt x="289673" y="493654"/>
                  </a:lnTo>
                  <a:lnTo>
                    <a:pt x="293002" y="499893"/>
                  </a:lnTo>
                  <a:lnTo>
                    <a:pt x="296332" y="506084"/>
                  </a:lnTo>
                  <a:lnTo>
                    <a:pt x="299662" y="512203"/>
                  </a:lnTo>
                  <a:lnTo>
                    <a:pt x="302991" y="518309"/>
                  </a:lnTo>
                  <a:lnTo>
                    <a:pt x="306321" y="524420"/>
                  </a:lnTo>
                  <a:lnTo>
                    <a:pt x="309650" y="530486"/>
                  </a:lnTo>
                  <a:lnTo>
                    <a:pt x="312980" y="536485"/>
                  </a:lnTo>
                  <a:lnTo>
                    <a:pt x="316309" y="542440"/>
                  </a:lnTo>
                  <a:lnTo>
                    <a:pt x="319639" y="548349"/>
                  </a:lnTo>
                  <a:lnTo>
                    <a:pt x="322969" y="554236"/>
                  </a:lnTo>
                  <a:lnTo>
                    <a:pt x="326298" y="560028"/>
                  </a:lnTo>
                  <a:lnTo>
                    <a:pt x="329628" y="565751"/>
                  </a:lnTo>
                  <a:lnTo>
                    <a:pt x="332957" y="571427"/>
                  </a:lnTo>
                  <a:lnTo>
                    <a:pt x="336287" y="577087"/>
                  </a:lnTo>
                  <a:lnTo>
                    <a:pt x="339616" y="582751"/>
                  </a:lnTo>
                  <a:lnTo>
                    <a:pt x="342946" y="588334"/>
                  </a:lnTo>
                  <a:lnTo>
                    <a:pt x="346276" y="593843"/>
                  </a:lnTo>
                  <a:lnTo>
                    <a:pt x="349605" y="599309"/>
                  </a:lnTo>
                  <a:lnTo>
                    <a:pt x="352935" y="604736"/>
                  </a:lnTo>
                  <a:lnTo>
                    <a:pt x="356264" y="610177"/>
                  </a:lnTo>
                  <a:lnTo>
                    <a:pt x="359594" y="615598"/>
                  </a:lnTo>
                  <a:lnTo>
                    <a:pt x="362924" y="620969"/>
                  </a:lnTo>
                  <a:lnTo>
                    <a:pt x="366253" y="626241"/>
                  </a:lnTo>
                  <a:lnTo>
                    <a:pt x="369583" y="631464"/>
                  </a:lnTo>
                  <a:lnTo>
                    <a:pt x="372912" y="636632"/>
                  </a:lnTo>
                  <a:lnTo>
                    <a:pt x="376242" y="641741"/>
                  </a:lnTo>
                  <a:lnTo>
                    <a:pt x="379571" y="646794"/>
                  </a:lnTo>
                  <a:lnTo>
                    <a:pt x="382901" y="651775"/>
                  </a:lnTo>
                  <a:lnTo>
                    <a:pt x="386231" y="656665"/>
                  </a:lnTo>
                  <a:lnTo>
                    <a:pt x="389560" y="661458"/>
                  </a:lnTo>
                  <a:lnTo>
                    <a:pt x="392890" y="666154"/>
                  </a:lnTo>
                  <a:lnTo>
                    <a:pt x="396219" y="670729"/>
                  </a:lnTo>
                  <a:lnTo>
                    <a:pt x="399549" y="675181"/>
                  </a:lnTo>
                  <a:lnTo>
                    <a:pt x="402878" y="679532"/>
                  </a:lnTo>
                  <a:lnTo>
                    <a:pt x="406208" y="683775"/>
                  </a:lnTo>
                  <a:lnTo>
                    <a:pt x="409538" y="687899"/>
                  </a:lnTo>
                  <a:lnTo>
                    <a:pt x="412867" y="691882"/>
                  </a:lnTo>
                  <a:lnTo>
                    <a:pt x="416197" y="695729"/>
                  </a:lnTo>
                  <a:lnTo>
                    <a:pt x="419526" y="699451"/>
                  </a:lnTo>
                  <a:lnTo>
                    <a:pt x="422856" y="703071"/>
                  </a:lnTo>
                  <a:lnTo>
                    <a:pt x="426186" y="706602"/>
                  </a:lnTo>
                  <a:lnTo>
                    <a:pt x="429515" y="710067"/>
                  </a:lnTo>
                  <a:lnTo>
                    <a:pt x="432845" y="713497"/>
                  </a:lnTo>
                  <a:lnTo>
                    <a:pt x="436174" y="716944"/>
                  </a:lnTo>
                  <a:lnTo>
                    <a:pt x="439504" y="720453"/>
                  </a:lnTo>
                  <a:lnTo>
                    <a:pt x="442833" y="724109"/>
                  </a:lnTo>
                  <a:lnTo>
                    <a:pt x="446163" y="728643"/>
                  </a:lnTo>
                  <a:lnTo>
                    <a:pt x="449493" y="733223"/>
                  </a:lnTo>
                  <a:lnTo>
                    <a:pt x="452822" y="737869"/>
                  </a:lnTo>
                  <a:lnTo>
                    <a:pt x="456152" y="742560"/>
                  </a:lnTo>
                  <a:lnTo>
                    <a:pt x="459481" y="747291"/>
                  </a:lnTo>
                  <a:lnTo>
                    <a:pt x="462811" y="752033"/>
                  </a:lnTo>
                  <a:lnTo>
                    <a:pt x="466140" y="756772"/>
                  </a:lnTo>
                  <a:lnTo>
                    <a:pt x="469470" y="761490"/>
                  </a:lnTo>
                  <a:lnTo>
                    <a:pt x="472800" y="766149"/>
                  </a:lnTo>
                  <a:lnTo>
                    <a:pt x="476129" y="770740"/>
                  </a:lnTo>
                  <a:lnTo>
                    <a:pt x="479459" y="775247"/>
                  </a:lnTo>
                  <a:lnTo>
                    <a:pt x="482788" y="779677"/>
                  </a:lnTo>
                  <a:lnTo>
                    <a:pt x="486118" y="784032"/>
                  </a:lnTo>
                  <a:lnTo>
                    <a:pt x="489448" y="788332"/>
                  </a:lnTo>
                  <a:lnTo>
                    <a:pt x="492777" y="792580"/>
                  </a:lnTo>
                  <a:lnTo>
                    <a:pt x="496107" y="796787"/>
                  </a:lnTo>
                  <a:lnTo>
                    <a:pt x="499436" y="800968"/>
                  </a:lnTo>
                  <a:lnTo>
                    <a:pt x="502766" y="805135"/>
                  </a:lnTo>
                  <a:lnTo>
                    <a:pt x="506095" y="809280"/>
                  </a:lnTo>
                  <a:lnTo>
                    <a:pt x="509425" y="813404"/>
                  </a:lnTo>
                  <a:lnTo>
                    <a:pt x="512755" y="817504"/>
                  </a:lnTo>
                  <a:lnTo>
                    <a:pt x="516084" y="821581"/>
                  </a:lnTo>
                  <a:lnTo>
                    <a:pt x="519414" y="825623"/>
                  </a:lnTo>
                  <a:lnTo>
                    <a:pt x="522743" y="829614"/>
                  </a:lnTo>
                  <a:lnTo>
                    <a:pt x="526073" y="833568"/>
                  </a:lnTo>
                  <a:lnTo>
                    <a:pt x="529402" y="837485"/>
                  </a:lnTo>
                  <a:lnTo>
                    <a:pt x="532732" y="841403"/>
                  </a:lnTo>
                  <a:lnTo>
                    <a:pt x="536062" y="845340"/>
                  </a:lnTo>
                  <a:lnTo>
                    <a:pt x="539391" y="849216"/>
                  </a:lnTo>
                  <a:lnTo>
                    <a:pt x="542721" y="853046"/>
                  </a:lnTo>
                  <a:lnTo>
                    <a:pt x="546050" y="856820"/>
                  </a:lnTo>
                  <a:lnTo>
                    <a:pt x="549380" y="860542"/>
                  </a:lnTo>
                  <a:lnTo>
                    <a:pt x="552710" y="864209"/>
                  </a:lnTo>
                  <a:lnTo>
                    <a:pt x="556039" y="867816"/>
                  </a:lnTo>
                  <a:lnTo>
                    <a:pt x="559369" y="871368"/>
                  </a:lnTo>
                  <a:lnTo>
                    <a:pt x="562698" y="874875"/>
                  </a:lnTo>
                  <a:lnTo>
                    <a:pt x="566028" y="878339"/>
                  </a:lnTo>
                  <a:lnTo>
                    <a:pt x="569357" y="881760"/>
                  </a:lnTo>
                  <a:lnTo>
                    <a:pt x="572687" y="885129"/>
                  </a:lnTo>
                  <a:lnTo>
                    <a:pt x="576017" y="888448"/>
                  </a:lnTo>
                  <a:lnTo>
                    <a:pt x="579346" y="891707"/>
                  </a:lnTo>
                  <a:lnTo>
                    <a:pt x="582676" y="894923"/>
                  </a:lnTo>
                  <a:lnTo>
                    <a:pt x="586005" y="898115"/>
                  </a:lnTo>
                  <a:lnTo>
                    <a:pt x="589335" y="901264"/>
                  </a:lnTo>
                  <a:lnTo>
                    <a:pt x="592664" y="904374"/>
                  </a:lnTo>
                  <a:lnTo>
                    <a:pt x="595994" y="907453"/>
                  </a:lnTo>
                  <a:lnTo>
                    <a:pt x="599324" y="910507"/>
                  </a:lnTo>
                  <a:lnTo>
                    <a:pt x="602653" y="913533"/>
                  </a:lnTo>
                  <a:lnTo>
                    <a:pt x="605983" y="916525"/>
                  </a:lnTo>
                  <a:lnTo>
                    <a:pt x="609312" y="919476"/>
                  </a:lnTo>
                  <a:lnTo>
                    <a:pt x="612642" y="922380"/>
                  </a:lnTo>
                  <a:lnTo>
                    <a:pt x="615971" y="925234"/>
                  </a:lnTo>
                  <a:lnTo>
                    <a:pt x="619301" y="928054"/>
                  </a:lnTo>
                  <a:lnTo>
                    <a:pt x="622631" y="930856"/>
                  </a:lnTo>
                  <a:lnTo>
                    <a:pt x="625960" y="933641"/>
                  </a:lnTo>
                  <a:lnTo>
                    <a:pt x="629290" y="936426"/>
                  </a:lnTo>
                  <a:lnTo>
                    <a:pt x="632619" y="939201"/>
                  </a:lnTo>
                  <a:lnTo>
                    <a:pt x="635949" y="941943"/>
                  </a:lnTo>
                  <a:lnTo>
                    <a:pt x="639279" y="944653"/>
                  </a:lnTo>
                  <a:lnTo>
                    <a:pt x="642608" y="947309"/>
                  </a:lnTo>
                  <a:lnTo>
                    <a:pt x="645938" y="949903"/>
                  </a:lnTo>
                  <a:lnTo>
                    <a:pt x="649267" y="952460"/>
                  </a:lnTo>
                  <a:lnTo>
                    <a:pt x="652597" y="954968"/>
                  </a:lnTo>
                  <a:lnTo>
                    <a:pt x="655926" y="957429"/>
                  </a:lnTo>
                  <a:lnTo>
                    <a:pt x="659256" y="959842"/>
                  </a:lnTo>
                  <a:lnTo>
                    <a:pt x="662586" y="962223"/>
                  </a:lnTo>
                  <a:lnTo>
                    <a:pt x="665915" y="964545"/>
                  </a:lnTo>
                  <a:lnTo>
                    <a:pt x="669245" y="966841"/>
                  </a:lnTo>
                  <a:lnTo>
                    <a:pt x="672574" y="969083"/>
                  </a:lnTo>
                  <a:lnTo>
                    <a:pt x="675904" y="971285"/>
                  </a:lnTo>
                  <a:lnTo>
                    <a:pt x="679233" y="973481"/>
                  </a:lnTo>
                  <a:lnTo>
                    <a:pt x="682563" y="975641"/>
                  </a:lnTo>
                  <a:lnTo>
                    <a:pt x="685893" y="977761"/>
                  </a:lnTo>
                  <a:lnTo>
                    <a:pt x="689222" y="979863"/>
                  </a:lnTo>
                  <a:lnTo>
                    <a:pt x="692552" y="981931"/>
                  </a:lnTo>
                  <a:lnTo>
                    <a:pt x="695881" y="983981"/>
                  </a:lnTo>
                  <a:lnTo>
                    <a:pt x="699211" y="986007"/>
                  </a:lnTo>
                  <a:lnTo>
                    <a:pt x="702541" y="988006"/>
                  </a:lnTo>
                  <a:lnTo>
                    <a:pt x="705870" y="989984"/>
                  </a:lnTo>
                  <a:lnTo>
                    <a:pt x="709200" y="991945"/>
                  </a:lnTo>
                  <a:lnTo>
                    <a:pt x="712529" y="993891"/>
                  </a:lnTo>
                  <a:lnTo>
                    <a:pt x="715859" y="995790"/>
                  </a:lnTo>
                  <a:lnTo>
                    <a:pt x="719188" y="997691"/>
                  </a:lnTo>
                  <a:lnTo>
                    <a:pt x="722518" y="999568"/>
                  </a:lnTo>
                  <a:lnTo>
                    <a:pt x="725848" y="1001409"/>
                  </a:lnTo>
                  <a:lnTo>
                    <a:pt x="729177" y="1003229"/>
                  </a:lnTo>
                  <a:lnTo>
                    <a:pt x="732507" y="1005031"/>
                  </a:lnTo>
                  <a:lnTo>
                    <a:pt x="735836" y="1006790"/>
                  </a:lnTo>
                  <a:lnTo>
                    <a:pt x="739166" y="1008538"/>
                  </a:lnTo>
                  <a:lnTo>
                    <a:pt x="742495" y="1010252"/>
                  </a:lnTo>
                  <a:lnTo>
                    <a:pt x="745825" y="1011930"/>
                  </a:lnTo>
                  <a:lnTo>
                    <a:pt x="749155" y="1013573"/>
                  </a:lnTo>
                  <a:lnTo>
                    <a:pt x="752484" y="1015181"/>
                  </a:lnTo>
                  <a:lnTo>
                    <a:pt x="755814" y="1016767"/>
                  </a:lnTo>
                  <a:lnTo>
                    <a:pt x="759143" y="1018329"/>
                  </a:lnTo>
                  <a:lnTo>
                    <a:pt x="762473" y="1019860"/>
                  </a:lnTo>
                  <a:lnTo>
                    <a:pt x="765803" y="1021352"/>
                  </a:lnTo>
                  <a:lnTo>
                    <a:pt x="769132" y="1022815"/>
                  </a:lnTo>
                  <a:lnTo>
                    <a:pt x="772462" y="1024243"/>
                  </a:lnTo>
                  <a:lnTo>
                    <a:pt x="775791" y="1025607"/>
                  </a:lnTo>
                  <a:lnTo>
                    <a:pt x="779121" y="1026985"/>
                  </a:lnTo>
                  <a:lnTo>
                    <a:pt x="782450" y="1028341"/>
                  </a:lnTo>
                  <a:lnTo>
                    <a:pt x="785780" y="1029669"/>
                  </a:lnTo>
                  <a:lnTo>
                    <a:pt x="789110" y="1030966"/>
                  </a:lnTo>
                  <a:lnTo>
                    <a:pt x="792439" y="1032227"/>
                  </a:lnTo>
                  <a:lnTo>
                    <a:pt x="795769" y="1033482"/>
                  </a:lnTo>
                  <a:lnTo>
                    <a:pt x="799098" y="1034687"/>
                  </a:lnTo>
                  <a:lnTo>
                    <a:pt x="802428" y="1035839"/>
                  </a:lnTo>
                  <a:lnTo>
                    <a:pt x="805757" y="1036939"/>
                  </a:lnTo>
                  <a:lnTo>
                    <a:pt x="809087" y="1038002"/>
                  </a:lnTo>
                  <a:lnTo>
                    <a:pt x="812417" y="1039033"/>
                  </a:lnTo>
                  <a:lnTo>
                    <a:pt x="815746" y="1040028"/>
                  </a:lnTo>
                  <a:lnTo>
                    <a:pt x="819076" y="1040992"/>
                  </a:lnTo>
                  <a:lnTo>
                    <a:pt x="822405" y="1041926"/>
                  </a:lnTo>
                  <a:lnTo>
                    <a:pt x="825735" y="1042821"/>
                  </a:lnTo>
                  <a:lnTo>
                    <a:pt x="829065" y="1043688"/>
                  </a:lnTo>
                  <a:lnTo>
                    <a:pt x="832394" y="1044524"/>
                  </a:lnTo>
                  <a:lnTo>
                    <a:pt x="835724" y="1045328"/>
                  </a:lnTo>
                  <a:lnTo>
                    <a:pt x="839053" y="1046109"/>
                  </a:lnTo>
                  <a:lnTo>
                    <a:pt x="842383" y="1046868"/>
                  </a:lnTo>
                  <a:lnTo>
                    <a:pt x="845712" y="1047620"/>
                  </a:lnTo>
                  <a:lnTo>
                    <a:pt x="849042" y="1048373"/>
                  </a:lnTo>
                  <a:lnTo>
                    <a:pt x="852372" y="1049137"/>
                  </a:lnTo>
                  <a:lnTo>
                    <a:pt x="855701" y="1049915"/>
                  </a:lnTo>
                  <a:lnTo>
                    <a:pt x="859031" y="1050721"/>
                  </a:lnTo>
                  <a:lnTo>
                    <a:pt x="862360" y="1051555"/>
                  </a:lnTo>
                  <a:lnTo>
                    <a:pt x="865690" y="1052401"/>
                  </a:lnTo>
                  <a:lnTo>
                    <a:pt x="869019" y="1053276"/>
                  </a:lnTo>
                  <a:lnTo>
                    <a:pt x="872349" y="1054167"/>
                  </a:lnTo>
                  <a:lnTo>
                    <a:pt x="875679" y="1055061"/>
                  </a:lnTo>
                  <a:lnTo>
                    <a:pt x="879008" y="1055956"/>
                  </a:lnTo>
                  <a:lnTo>
                    <a:pt x="882338" y="1056835"/>
                  </a:lnTo>
                  <a:lnTo>
                    <a:pt x="885667" y="1057701"/>
                  </a:lnTo>
                  <a:lnTo>
                    <a:pt x="888997" y="1058560"/>
                  </a:lnTo>
                  <a:lnTo>
                    <a:pt x="892327" y="1059389"/>
                  </a:lnTo>
                  <a:lnTo>
                    <a:pt x="895656" y="1060210"/>
                  </a:lnTo>
                  <a:lnTo>
                    <a:pt x="898986" y="1060997"/>
                  </a:lnTo>
                  <a:lnTo>
                    <a:pt x="902315" y="1061749"/>
                  </a:lnTo>
                  <a:lnTo>
                    <a:pt x="905645" y="1062455"/>
                  </a:lnTo>
                  <a:lnTo>
                    <a:pt x="908974" y="1063145"/>
                  </a:lnTo>
                  <a:lnTo>
                    <a:pt x="912304" y="1063777"/>
                  </a:lnTo>
                  <a:lnTo>
                    <a:pt x="915634" y="1064363"/>
                  </a:lnTo>
                  <a:lnTo>
                    <a:pt x="918963" y="1064878"/>
                  </a:lnTo>
                  <a:lnTo>
                    <a:pt x="922293" y="1065315"/>
                  </a:lnTo>
                  <a:lnTo>
                    <a:pt x="925622" y="1065659"/>
                  </a:lnTo>
                  <a:lnTo>
                    <a:pt x="928952" y="1065860"/>
                  </a:lnTo>
                  <a:lnTo>
                    <a:pt x="932281" y="1065922"/>
                  </a:lnTo>
                  <a:lnTo>
                    <a:pt x="935611" y="1065809"/>
                  </a:lnTo>
                  <a:lnTo>
                    <a:pt x="938941" y="1065614"/>
                  </a:lnTo>
                  <a:lnTo>
                    <a:pt x="942270" y="1065312"/>
                  </a:lnTo>
                  <a:lnTo>
                    <a:pt x="945600" y="1064895"/>
                  </a:lnTo>
                  <a:lnTo>
                    <a:pt x="948929" y="1064373"/>
                  </a:lnTo>
                  <a:lnTo>
                    <a:pt x="952259" y="1063804"/>
                  </a:lnTo>
                  <a:lnTo>
                    <a:pt x="955588" y="1063266"/>
                  </a:lnTo>
                  <a:lnTo>
                    <a:pt x="958918" y="1062774"/>
                  </a:lnTo>
                  <a:lnTo>
                    <a:pt x="962248" y="1062363"/>
                  </a:lnTo>
                  <a:lnTo>
                    <a:pt x="965577" y="1062051"/>
                  </a:lnTo>
                  <a:lnTo>
                    <a:pt x="968907" y="1061841"/>
                  </a:lnTo>
                  <a:lnTo>
                    <a:pt x="972236" y="1061722"/>
                  </a:lnTo>
                  <a:lnTo>
                    <a:pt x="975566" y="1061697"/>
                  </a:lnTo>
                  <a:lnTo>
                    <a:pt x="978896" y="1061746"/>
                  </a:lnTo>
                  <a:lnTo>
                    <a:pt x="982225" y="1061834"/>
                  </a:lnTo>
                  <a:lnTo>
                    <a:pt x="985555" y="1061976"/>
                  </a:lnTo>
                  <a:lnTo>
                    <a:pt x="988884" y="1062192"/>
                  </a:lnTo>
                  <a:lnTo>
                    <a:pt x="992214" y="1062459"/>
                  </a:lnTo>
                  <a:lnTo>
                    <a:pt x="995543" y="1062735"/>
                  </a:lnTo>
                  <a:lnTo>
                    <a:pt x="998873" y="1063057"/>
                  </a:lnTo>
                  <a:lnTo>
                    <a:pt x="1002203" y="1063418"/>
                  </a:lnTo>
                  <a:lnTo>
                    <a:pt x="1005532" y="1063799"/>
                  </a:lnTo>
                  <a:lnTo>
                    <a:pt x="1008862" y="1064225"/>
                  </a:lnTo>
                  <a:lnTo>
                    <a:pt x="1012191" y="1064654"/>
                  </a:lnTo>
                  <a:lnTo>
                    <a:pt x="1015521" y="1065092"/>
                  </a:lnTo>
                  <a:lnTo>
                    <a:pt x="1018850" y="1065567"/>
                  </a:lnTo>
                  <a:lnTo>
                    <a:pt x="1022180" y="1066059"/>
                  </a:lnTo>
                  <a:lnTo>
                    <a:pt x="1025510" y="1066557"/>
                  </a:lnTo>
                  <a:lnTo>
                    <a:pt x="1028839" y="1067068"/>
                  </a:lnTo>
                  <a:lnTo>
                    <a:pt x="1032169" y="1067598"/>
                  </a:lnTo>
                  <a:lnTo>
                    <a:pt x="1035498" y="1068140"/>
                  </a:lnTo>
                  <a:lnTo>
                    <a:pt x="1038828" y="1068692"/>
                  </a:lnTo>
                  <a:lnTo>
                    <a:pt x="1042158" y="1069262"/>
                  </a:lnTo>
                  <a:lnTo>
                    <a:pt x="1045487" y="1069838"/>
                  </a:lnTo>
                  <a:lnTo>
                    <a:pt x="1048817" y="1070422"/>
                  </a:lnTo>
                  <a:lnTo>
                    <a:pt x="1052146" y="1071007"/>
                  </a:lnTo>
                  <a:lnTo>
                    <a:pt x="1055476" y="1071583"/>
                  </a:lnTo>
                  <a:lnTo>
                    <a:pt x="1058805" y="1072166"/>
                  </a:lnTo>
                  <a:lnTo>
                    <a:pt x="1062135" y="1072799"/>
                  </a:lnTo>
                  <a:lnTo>
                    <a:pt x="1065465" y="1073419"/>
                  </a:lnTo>
                  <a:lnTo>
                    <a:pt x="1068794" y="1074020"/>
                  </a:lnTo>
                  <a:lnTo>
                    <a:pt x="1072124" y="1074597"/>
                  </a:lnTo>
                  <a:lnTo>
                    <a:pt x="1075453" y="1075140"/>
                  </a:lnTo>
                  <a:lnTo>
                    <a:pt x="1078783" y="1075661"/>
                  </a:lnTo>
                  <a:lnTo>
                    <a:pt x="1082112" y="1076169"/>
                  </a:lnTo>
                  <a:lnTo>
                    <a:pt x="1085442" y="1076668"/>
                  </a:lnTo>
                  <a:lnTo>
                    <a:pt x="1088772" y="1077168"/>
                  </a:lnTo>
                  <a:lnTo>
                    <a:pt x="1092101" y="1077673"/>
                  </a:lnTo>
                  <a:lnTo>
                    <a:pt x="1095431" y="1078191"/>
                  </a:lnTo>
                  <a:lnTo>
                    <a:pt x="1098760" y="1078721"/>
                  </a:lnTo>
                  <a:lnTo>
                    <a:pt x="1102090" y="1079260"/>
                  </a:lnTo>
                  <a:lnTo>
                    <a:pt x="1105420" y="1079813"/>
                  </a:lnTo>
                  <a:lnTo>
                    <a:pt x="1108749" y="1080376"/>
                  </a:lnTo>
                  <a:lnTo>
                    <a:pt x="1112079" y="1080947"/>
                  </a:lnTo>
                  <a:lnTo>
                    <a:pt x="1115408" y="1081532"/>
                  </a:lnTo>
                  <a:lnTo>
                    <a:pt x="1118738" y="1082136"/>
                  </a:lnTo>
                  <a:lnTo>
                    <a:pt x="1122067" y="1082766"/>
                  </a:lnTo>
                  <a:lnTo>
                    <a:pt x="1125397" y="1083391"/>
                  </a:lnTo>
                  <a:lnTo>
                    <a:pt x="1128727" y="1084010"/>
                  </a:lnTo>
                  <a:lnTo>
                    <a:pt x="1132056" y="1084626"/>
                  </a:lnTo>
                  <a:lnTo>
                    <a:pt x="1135386" y="1085247"/>
                  </a:lnTo>
                  <a:lnTo>
                    <a:pt x="1138715" y="1085874"/>
                  </a:lnTo>
                  <a:lnTo>
                    <a:pt x="1142045" y="1086497"/>
                  </a:lnTo>
                  <a:lnTo>
                    <a:pt x="1145374" y="1087125"/>
                  </a:lnTo>
                  <a:lnTo>
                    <a:pt x="1148704" y="1087768"/>
                  </a:lnTo>
                  <a:lnTo>
                    <a:pt x="1152034" y="1088430"/>
                  </a:lnTo>
                  <a:lnTo>
                    <a:pt x="1155363" y="1089110"/>
                  </a:lnTo>
                  <a:lnTo>
                    <a:pt x="1158693" y="1089774"/>
                  </a:lnTo>
                  <a:lnTo>
                    <a:pt x="1162022" y="1090349"/>
                  </a:lnTo>
                  <a:lnTo>
                    <a:pt x="1165352" y="1087673"/>
                  </a:lnTo>
                  <a:lnTo>
                    <a:pt x="1168682" y="1088035"/>
                  </a:lnTo>
                  <a:lnTo>
                    <a:pt x="1172011" y="1088501"/>
                  </a:lnTo>
                  <a:lnTo>
                    <a:pt x="1175341" y="1088909"/>
                  </a:lnTo>
                  <a:lnTo>
                    <a:pt x="1178670" y="1089196"/>
                  </a:lnTo>
                  <a:lnTo>
                    <a:pt x="1182000" y="1089413"/>
                  </a:lnTo>
                  <a:lnTo>
                    <a:pt x="1185329" y="1089568"/>
                  </a:lnTo>
                  <a:lnTo>
                    <a:pt x="1188659" y="1089606"/>
                  </a:lnTo>
                  <a:lnTo>
                    <a:pt x="1191989" y="1089505"/>
                  </a:lnTo>
                  <a:lnTo>
                    <a:pt x="1195318" y="1089290"/>
                  </a:lnTo>
                  <a:lnTo>
                    <a:pt x="1198648" y="1088990"/>
                  </a:lnTo>
                  <a:lnTo>
                    <a:pt x="1201977" y="1088604"/>
                  </a:lnTo>
                  <a:lnTo>
                    <a:pt x="1205307" y="1088098"/>
                  </a:lnTo>
                  <a:lnTo>
                    <a:pt x="1208636" y="1087447"/>
                  </a:lnTo>
                  <a:lnTo>
                    <a:pt x="1211966" y="1086662"/>
                  </a:lnTo>
                  <a:lnTo>
                    <a:pt x="1215296" y="1085774"/>
                  </a:lnTo>
                  <a:lnTo>
                    <a:pt x="1218625" y="1084810"/>
                  </a:lnTo>
                  <a:lnTo>
                    <a:pt x="1221955" y="1083792"/>
                  </a:lnTo>
                  <a:lnTo>
                    <a:pt x="1225284" y="1082739"/>
                  </a:lnTo>
                  <a:lnTo>
                    <a:pt x="1228614" y="1081665"/>
                  </a:lnTo>
                  <a:lnTo>
                    <a:pt x="1231943" y="1080573"/>
                  </a:lnTo>
                  <a:lnTo>
                    <a:pt x="1235273" y="1079448"/>
                  </a:lnTo>
                  <a:lnTo>
                    <a:pt x="1238603" y="1078257"/>
                  </a:lnTo>
                  <a:lnTo>
                    <a:pt x="1241932" y="1076965"/>
                  </a:lnTo>
                  <a:lnTo>
                    <a:pt x="1245262" y="1075544"/>
                  </a:lnTo>
                  <a:lnTo>
                    <a:pt x="1248591" y="1073977"/>
                  </a:lnTo>
                  <a:lnTo>
                    <a:pt x="1251921" y="1072273"/>
                  </a:lnTo>
                  <a:lnTo>
                    <a:pt x="1255251" y="1070461"/>
                  </a:lnTo>
                  <a:lnTo>
                    <a:pt x="1258580" y="1068569"/>
                  </a:lnTo>
                  <a:lnTo>
                    <a:pt x="1261910" y="1066618"/>
                  </a:lnTo>
                  <a:lnTo>
                    <a:pt x="1265239" y="1064641"/>
                  </a:lnTo>
                  <a:lnTo>
                    <a:pt x="1268569" y="1062753"/>
                  </a:lnTo>
                  <a:lnTo>
                    <a:pt x="1271898" y="1060941"/>
                  </a:lnTo>
                  <a:lnTo>
                    <a:pt x="1275228" y="1059163"/>
                  </a:lnTo>
                  <a:lnTo>
                    <a:pt x="1278558" y="1057414"/>
                  </a:lnTo>
                  <a:lnTo>
                    <a:pt x="1281887" y="1055681"/>
                  </a:lnTo>
                  <a:lnTo>
                    <a:pt x="1285217" y="1053938"/>
                  </a:lnTo>
                  <a:lnTo>
                    <a:pt x="1288546" y="1052167"/>
                  </a:lnTo>
                  <a:lnTo>
                    <a:pt x="1291876" y="1050348"/>
                  </a:lnTo>
                  <a:lnTo>
                    <a:pt x="1295205" y="1048475"/>
                  </a:lnTo>
                  <a:lnTo>
                    <a:pt x="1298535" y="1046564"/>
                  </a:lnTo>
                  <a:lnTo>
                    <a:pt x="1301865" y="1044642"/>
                  </a:lnTo>
                  <a:lnTo>
                    <a:pt x="1305194" y="1042740"/>
                  </a:lnTo>
                  <a:lnTo>
                    <a:pt x="1308524" y="1040888"/>
                  </a:lnTo>
                  <a:lnTo>
                    <a:pt x="1311853" y="1039277"/>
                  </a:lnTo>
                  <a:lnTo>
                    <a:pt x="1315183" y="1037848"/>
                  </a:lnTo>
                  <a:lnTo>
                    <a:pt x="1318513" y="1036528"/>
                  </a:lnTo>
                  <a:lnTo>
                    <a:pt x="1321842" y="1035323"/>
                  </a:lnTo>
                  <a:lnTo>
                    <a:pt x="1325172" y="1034221"/>
                  </a:lnTo>
                  <a:lnTo>
                    <a:pt x="1328501" y="1033209"/>
                  </a:lnTo>
                  <a:lnTo>
                    <a:pt x="1331831" y="1032284"/>
                  </a:lnTo>
                  <a:lnTo>
                    <a:pt x="1335160" y="1031420"/>
                  </a:lnTo>
                  <a:lnTo>
                    <a:pt x="1338490" y="1030613"/>
                  </a:lnTo>
                  <a:lnTo>
                    <a:pt x="1341820" y="1029891"/>
                  </a:lnTo>
                  <a:lnTo>
                    <a:pt x="1345149" y="1029271"/>
                  </a:lnTo>
                  <a:lnTo>
                    <a:pt x="1348479" y="1028765"/>
                  </a:lnTo>
                  <a:lnTo>
                    <a:pt x="1351808" y="1028395"/>
                  </a:lnTo>
                  <a:lnTo>
                    <a:pt x="1355138" y="1028192"/>
                  </a:lnTo>
                  <a:lnTo>
                    <a:pt x="1358467" y="1028176"/>
                  </a:lnTo>
                  <a:lnTo>
                    <a:pt x="1361797" y="1028350"/>
                  </a:lnTo>
                  <a:lnTo>
                    <a:pt x="1365127" y="1028710"/>
                  </a:lnTo>
                  <a:lnTo>
                    <a:pt x="1368456" y="1029239"/>
                  </a:lnTo>
                  <a:lnTo>
                    <a:pt x="1371786" y="1029911"/>
                  </a:lnTo>
                  <a:lnTo>
                    <a:pt x="1375115" y="1030703"/>
                  </a:lnTo>
                  <a:lnTo>
                    <a:pt x="1378445" y="1031590"/>
                  </a:lnTo>
                  <a:lnTo>
                    <a:pt x="1381775" y="1032545"/>
                  </a:lnTo>
                  <a:lnTo>
                    <a:pt x="1385104" y="1033555"/>
                  </a:lnTo>
                  <a:lnTo>
                    <a:pt x="1388434" y="1034621"/>
                  </a:lnTo>
                  <a:lnTo>
                    <a:pt x="1391763" y="1035734"/>
                  </a:lnTo>
                  <a:lnTo>
                    <a:pt x="1395093" y="1036858"/>
                  </a:lnTo>
                  <a:lnTo>
                    <a:pt x="1398422" y="1037972"/>
                  </a:lnTo>
                  <a:lnTo>
                    <a:pt x="1401752" y="1039076"/>
                  </a:lnTo>
                  <a:lnTo>
                    <a:pt x="1405082" y="1040158"/>
                  </a:lnTo>
                  <a:lnTo>
                    <a:pt x="1408411" y="1041199"/>
                  </a:lnTo>
                  <a:lnTo>
                    <a:pt x="1411741" y="1042185"/>
                  </a:lnTo>
                  <a:lnTo>
                    <a:pt x="1415070" y="1043106"/>
                  </a:lnTo>
                  <a:lnTo>
                    <a:pt x="1418400" y="1043956"/>
                  </a:lnTo>
                  <a:lnTo>
                    <a:pt x="1421729" y="1044741"/>
                  </a:lnTo>
                  <a:lnTo>
                    <a:pt x="1425059" y="1045458"/>
                  </a:lnTo>
                  <a:lnTo>
                    <a:pt x="1428389" y="1046106"/>
                  </a:lnTo>
                  <a:lnTo>
                    <a:pt x="1431718" y="1046684"/>
                  </a:lnTo>
                  <a:lnTo>
                    <a:pt x="1435048" y="1047203"/>
                  </a:lnTo>
                  <a:lnTo>
                    <a:pt x="1438377" y="1047686"/>
                  </a:lnTo>
                  <a:lnTo>
                    <a:pt x="1441707" y="1048155"/>
                  </a:lnTo>
                  <a:lnTo>
                    <a:pt x="1445037" y="1048637"/>
                  </a:lnTo>
                  <a:lnTo>
                    <a:pt x="1448366" y="1049161"/>
                  </a:lnTo>
                  <a:lnTo>
                    <a:pt x="1451696" y="1049749"/>
                  </a:lnTo>
                  <a:lnTo>
                    <a:pt x="1455025" y="1050418"/>
                  </a:lnTo>
                  <a:lnTo>
                    <a:pt x="1458355" y="1051176"/>
                  </a:lnTo>
                  <a:lnTo>
                    <a:pt x="1461684" y="1052009"/>
                  </a:lnTo>
                  <a:lnTo>
                    <a:pt x="1465014" y="1052904"/>
                  </a:lnTo>
                  <a:lnTo>
                    <a:pt x="1468344" y="1053853"/>
                  </a:lnTo>
                  <a:lnTo>
                    <a:pt x="1471673" y="1054832"/>
                  </a:lnTo>
                  <a:lnTo>
                    <a:pt x="1475003" y="1055809"/>
                  </a:lnTo>
                  <a:lnTo>
                    <a:pt x="1478332" y="1056772"/>
                  </a:lnTo>
                  <a:lnTo>
                    <a:pt x="1481662" y="1057709"/>
                  </a:lnTo>
                  <a:lnTo>
                    <a:pt x="1484991" y="1058598"/>
                  </a:lnTo>
                  <a:lnTo>
                    <a:pt x="1488321" y="1059432"/>
                  </a:lnTo>
                  <a:lnTo>
                    <a:pt x="1491651" y="1060239"/>
                  </a:lnTo>
                  <a:lnTo>
                    <a:pt x="1494980" y="1061020"/>
                  </a:lnTo>
                  <a:lnTo>
                    <a:pt x="1498310" y="1061711"/>
                  </a:lnTo>
                  <a:lnTo>
                    <a:pt x="1501639" y="1062301"/>
                  </a:lnTo>
                  <a:lnTo>
                    <a:pt x="1504969" y="1062799"/>
                  </a:lnTo>
                  <a:lnTo>
                    <a:pt x="1508299" y="1063205"/>
                  </a:lnTo>
                  <a:lnTo>
                    <a:pt x="1511628" y="1063509"/>
                  </a:lnTo>
                  <a:lnTo>
                    <a:pt x="1514958" y="1063705"/>
                  </a:lnTo>
                  <a:lnTo>
                    <a:pt x="1518287" y="1063789"/>
                  </a:lnTo>
                  <a:lnTo>
                    <a:pt x="1521617" y="1063758"/>
                  </a:lnTo>
                  <a:lnTo>
                    <a:pt x="1524946" y="1063601"/>
                  </a:lnTo>
                  <a:lnTo>
                    <a:pt x="1528276" y="1063311"/>
                  </a:lnTo>
                  <a:lnTo>
                    <a:pt x="1531606" y="1062880"/>
                  </a:lnTo>
                  <a:lnTo>
                    <a:pt x="1534935" y="1062283"/>
                  </a:lnTo>
                  <a:lnTo>
                    <a:pt x="1538265" y="1061496"/>
                  </a:lnTo>
                  <a:lnTo>
                    <a:pt x="1541594" y="1060510"/>
                  </a:lnTo>
                  <a:lnTo>
                    <a:pt x="1544924" y="1059315"/>
                  </a:lnTo>
                  <a:lnTo>
                    <a:pt x="1548253" y="1057877"/>
                  </a:lnTo>
                  <a:lnTo>
                    <a:pt x="1551583" y="1056162"/>
                  </a:lnTo>
                  <a:lnTo>
                    <a:pt x="1554913" y="1054145"/>
                  </a:lnTo>
                  <a:lnTo>
                    <a:pt x="1558242" y="1051808"/>
                  </a:lnTo>
                  <a:lnTo>
                    <a:pt x="1561572" y="1049137"/>
                  </a:lnTo>
                  <a:lnTo>
                    <a:pt x="1564901" y="1046230"/>
                  </a:lnTo>
                  <a:lnTo>
                    <a:pt x="1568231" y="1043086"/>
                  </a:lnTo>
                  <a:lnTo>
                    <a:pt x="1571560" y="1039676"/>
                  </a:lnTo>
                  <a:lnTo>
                    <a:pt x="1574890" y="1036055"/>
                  </a:lnTo>
                  <a:lnTo>
                    <a:pt x="1578220" y="1032279"/>
                  </a:lnTo>
                  <a:lnTo>
                    <a:pt x="1581549" y="1028405"/>
                  </a:lnTo>
                  <a:lnTo>
                    <a:pt x="1584879" y="1024484"/>
                  </a:lnTo>
                  <a:lnTo>
                    <a:pt x="1588208" y="1020547"/>
                  </a:lnTo>
                  <a:lnTo>
                    <a:pt x="1591538" y="1016624"/>
                  </a:lnTo>
                  <a:lnTo>
                    <a:pt x="1594868" y="1012768"/>
                  </a:lnTo>
                  <a:lnTo>
                    <a:pt x="1598197" y="1009052"/>
                  </a:lnTo>
                  <a:lnTo>
                    <a:pt x="1601527" y="1005560"/>
                  </a:lnTo>
                  <a:lnTo>
                    <a:pt x="1604856" y="1002382"/>
                  </a:lnTo>
                  <a:lnTo>
                    <a:pt x="1608186" y="999604"/>
                  </a:lnTo>
                  <a:lnTo>
                    <a:pt x="1611515" y="997265"/>
                  </a:lnTo>
                  <a:lnTo>
                    <a:pt x="1614845" y="995358"/>
                  </a:lnTo>
                  <a:lnTo>
                    <a:pt x="1618175" y="993848"/>
                  </a:lnTo>
                  <a:lnTo>
                    <a:pt x="1621504" y="992639"/>
                  </a:lnTo>
                  <a:lnTo>
                    <a:pt x="1624834" y="991582"/>
                  </a:lnTo>
                  <a:lnTo>
                    <a:pt x="1628163" y="990531"/>
                  </a:lnTo>
                  <a:lnTo>
                    <a:pt x="1631493" y="989385"/>
                  </a:lnTo>
                  <a:lnTo>
                    <a:pt x="1634822" y="988083"/>
                  </a:lnTo>
                  <a:lnTo>
                    <a:pt x="1638152" y="986581"/>
                  </a:lnTo>
                  <a:lnTo>
                    <a:pt x="1641482" y="984834"/>
                  </a:lnTo>
                  <a:lnTo>
                    <a:pt x="1644811" y="982805"/>
                  </a:lnTo>
                  <a:lnTo>
                    <a:pt x="1648141" y="980475"/>
                  </a:lnTo>
                  <a:lnTo>
                    <a:pt x="1651470" y="977816"/>
                  </a:lnTo>
                  <a:lnTo>
                    <a:pt x="1654800" y="974772"/>
                  </a:lnTo>
                  <a:lnTo>
                    <a:pt x="1658130" y="971475"/>
                  </a:lnTo>
                  <a:lnTo>
                    <a:pt x="1661459" y="967882"/>
                  </a:lnTo>
                  <a:lnTo>
                    <a:pt x="1664789" y="963828"/>
                  </a:lnTo>
                  <a:lnTo>
                    <a:pt x="1668118" y="959282"/>
                  </a:lnTo>
                  <a:lnTo>
                    <a:pt x="1671448" y="954202"/>
                  </a:lnTo>
                  <a:lnTo>
                    <a:pt x="1674777" y="948526"/>
                  </a:lnTo>
                  <a:lnTo>
                    <a:pt x="1678107" y="942207"/>
                  </a:lnTo>
                  <a:lnTo>
                    <a:pt x="1681437" y="935224"/>
                  </a:lnTo>
                  <a:lnTo>
                    <a:pt x="1684766" y="927588"/>
                  </a:lnTo>
                  <a:lnTo>
                    <a:pt x="1688096" y="919358"/>
                  </a:lnTo>
                  <a:lnTo>
                    <a:pt x="1691425" y="910641"/>
                  </a:lnTo>
                  <a:lnTo>
                    <a:pt x="1694755" y="901598"/>
                  </a:lnTo>
                  <a:lnTo>
                    <a:pt x="1698084" y="892439"/>
                  </a:lnTo>
                  <a:lnTo>
                    <a:pt x="1701414" y="883398"/>
                  </a:lnTo>
                  <a:lnTo>
                    <a:pt x="1704744" y="874697"/>
                  </a:lnTo>
                  <a:lnTo>
                    <a:pt x="1708073" y="866523"/>
                  </a:lnTo>
                  <a:lnTo>
                    <a:pt x="1711403" y="859017"/>
                  </a:lnTo>
                  <a:lnTo>
                    <a:pt x="1714732" y="852252"/>
                  </a:lnTo>
                  <a:lnTo>
                    <a:pt x="1718062" y="846240"/>
                  </a:lnTo>
                  <a:lnTo>
                    <a:pt x="1721392" y="840951"/>
                  </a:lnTo>
                  <a:lnTo>
                    <a:pt x="1724721" y="836308"/>
                  </a:lnTo>
                  <a:lnTo>
                    <a:pt x="1728051" y="832208"/>
                  </a:lnTo>
                  <a:lnTo>
                    <a:pt x="1731380" y="828547"/>
                  </a:lnTo>
                  <a:lnTo>
                    <a:pt x="1734710" y="825251"/>
                  </a:lnTo>
                  <a:lnTo>
                    <a:pt x="1738039" y="822251"/>
                  </a:lnTo>
                  <a:lnTo>
                    <a:pt x="1741369" y="819487"/>
                  </a:lnTo>
                  <a:lnTo>
                    <a:pt x="1744699" y="816931"/>
                  </a:lnTo>
                  <a:lnTo>
                    <a:pt x="1748028" y="814565"/>
                  </a:lnTo>
                  <a:lnTo>
                    <a:pt x="1751358" y="812368"/>
                  </a:lnTo>
                  <a:lnTo>
                    <a:pt x="1754687" y="810310"/>
                  </a:lnTo>
                  <a:lnTo>
                    <a:pt x="1758017" y="808354"/>
                  </a:lnTo>
                  <a:lnTo>
                    <a:pt x="1761346" y="806488"/>
                  </a:lnTo>
                  <a:lnTo>
                    <a:pt x="1764676" y="804712"/>
                  </a:lnTo>
                  <a:lnTo>
                    <a:pt x="1768006" y="803028"/>
                  </a:lnTo>
                  <a:lnTo>
                    <a:pt x="1771335" y="801433"/>
                  </a:lnTo>
                  <a:lnTo>
                    <a:pt x="1774665" y="799923"/>
                  </a:lnTo>
                  <a:lnTo>
                    <a:pt x="1777994" y="798497"/>
                  </a:lnTo>
                  <a:lnTo>
                    <a:pt x="1781324" y="797163"/>
                  </a:lnTo>
                  <a:lnTo>
                    <a:pt x="1784654" y="795929"/>
                  </a:lnTo>
                  <a:lnTo>
                    <a:pt x="1787983" y="794807"/>
                  </a:lnTo>
                  <a:lnTo>
                    <a:pt x="1791313" y="793808"/>
                  </a:lnTo>
                  <a:lnTo>
                    <a:pt x="1794642" y="792927"/>
                  </a:lnTo>
                  <a:lnTo>
                    <a:pt x="1797972" y="792151"/>
                  </a:lnTo>
                  <a:lnTo>
                    <a:pt x="1801301" y="791488"/>
                  </a:lnTo>
                  <a:lnTo>
                    <a:pt x="1804631" y="790958"/>
                  </a:lnTo>
                  <a:lnTo>
                    <a:pt x="1807961" y="790560"/>
                  </a:lnTo>
                  <a:lnTo>
                    <a:pt x="1811290" y="790282"/>
                  </a:lnTo>
                  <a:lnTo>
                    <a:pt x="1814620" y="790130"/>
                  </a:lnTo>
                  <a:lnTo>
                    <a:pt x="1817949" y="790122"/>
                  </a:lnTo>
                  <a:lnTo>
                    <a:pt x="1821279" y="790259"/>
                  </a:lnTo>
                  <a:lnTo>
                    <a:pt x="1824608" y="790541"/>
                  </a:lnTo>
                  <a:lnTo>
                    <a:pt x="1827938" y="790972"/>
                  </a:lnTo>
                  <a:lnTo>
                    <a:pt x="1831268" y="791556"/>
                  </a:lnTo>
                  <a:lnTo>
                    <a:pt x="1834597" y="792301"/>
                  </a:lnTo>
                  <a:lnTo>
                    <a:pt x="1837927" y="793209"/>
                  </a:lnTo>
                  <a:lnTo>
                    <a:pt x="1841256" y="794268"/>
                  </a:lnTo>
                  <a:lnTo>
                    <a:pt x="1844586" y="795472"/>
                  </a:lnTo>
                  <a:lnTo>
                    <a:pt x="1847915" y="796814"/>
                  </a:lnTo>
                  <a:lnTo>
                    <a:pt x="1851245" y="798261"/>
                  </a:lnTo>
                  <a:lnTo>
                    <a:pt x="1854575" y="799780"/>
                  </a:lnTo>
                  <a:lnTo>
                    <a:pt x="1857904" y="801345"/>
                  </a:lnTo>
                  <a:lnTo>
                    <a:pt x="1861234" y="802912"/>
                  </a:lnTo>
                  <a:lnTo>
                    <a:pt x="1864563" y="804450"/>
                  </a:lnTo>
                  <a:lnTo>
                    <a:pt x="1867893" y="805933"/>
                  </a:lnTo>
                  <a:lnTo>
                    <a:pt x="1871223" y="807337"/>
                  </a:lnTo>
                  <a:lnTo>
                    <a:pt x="1874552" y="808637"/>
                  </a:lnTo>
                  <a:lnTo>
                    <a:pt x="1877882" y="809807"/>
                  </a:lnTo>
                  <a:lnTo>
                    <a:pt x="1881211" y="810849"/>
                  </a:lnTo>
                  <a:lnTo>
                    <a:pt x="1884541" y="811775"/>
                  </a:lnTo>
                  <a:lnTo>
                    <a:pt x="1887870" y="812583"/>
                  </a:lnTo>
                  <a:lnTo>
                    <a:pt x="1891200" y="813279"/>
                  </a:lnTo>
                  <a:lnTo>
                    <a:pt x="1894530" y="813885"/>
                  </a:lnTo>
                  <a:lnTo>
                    <a:pt x="1897859" y="814415"/>
                  </a:lnTo>
                  <a:lnTo>
                    <a:pt x="1901189" y="814878"/>
                  </a:lnTo>
                  <a:lnTo>
                    <a:pt x="1904518" y="815295"/>
                  </a:lnTo>
                  <a:lnTo>
                    <a:pt x="1907848" y="815690"/>
                  </a:lnTo>
                  <a:lnTo>
                    <a:pt x="1911177" y="816076"/>
                  </a:lnTo>
                  <a:lnTo>
                    <a:pt x="1914507" y="816434"/>
                  </a:lnTo>
                  <a:lnTo>
                    <a:pt x="1917837" y="816749"/>
                  </a:lnTo>
                  <a:lnTo>
                    <a:pt x="1921166" y="817020"/>
                  </a:lnTo>
                  <a:lnTo>
                    <a:pt x="1924496" y="817248"/>
                  </a:lnTo>
                  <a:lnTo>
                    <a:pt x="1927825" y="817429"/>
                  </a:lnTo>
                  <a:lnTo>
                    <a:pt x="1931155" y="817558"/>
                  </a:lnTo>
                  <a:lnTo>
                    <a:pt x="1934485" y="817637"/>
                  </a:lnTo>
                  <a:lnTo>
                    <a:pt x="1937814" y="817663"/>
                  </a:lnTo>
                  <a:lnTo>
                    <a:pt x="1941144" y="817627"/>
                  </a:lnTo>
                  <a:lnTo>
                    <a:pt x="1944473" y="817540"/>
                  </a:lnTo>
                  <a:lnTo>
                    <a:pt x="1947803" y="817430"/>
                  </a:lnTo>
                  <a:lnTo>
                    <a:pt x="1951132" y="817313"/>
                  </a:lnTo>
                  <a:lnTo>
                    <a:pt x="1954462" y="817206"/>
                  </a:lnTo>
                  <a:lnTo>
                    <a:pt x="1957792" y="817139"/>
                  </a:lnTo>
                  <a:lnTo>
                    <a:pt x="1961121" y="817147"/>
                  </a:lnTo>
                  <a:lnTo>
                    <a:pt x="1964451" y="817265"/>
                  </a:lnTo>
                  <a:lnTo>
                    <a:pt x="1967780" y="817525"/>
                  </a:lnTo>
                  <a:lnTo>
                    <a:pt x="1971110" y="817965"/>
                  </a:lnTo>
                  <a:lnTo>
                    <a:pt x="1974439" y="818616"/>
                  </a:lnTo>
                  <a:lnTo>
                    <a:pt x="1977769" y="819495"/>
                  </a:lnTo>
                  <a:lnTo>
                    <a:pt x="1981099" y="820608"/>
                  </a:lnTo>
                  <a:lnTo>
                    <a:pt x="1984428" y="821934"/>
                  </a:lnTo>
                  <a:lnTo>
                    <a:pt x="1987758" y="823429"/>
                  </a:lnTo>
                  <a:lnTo>
                    <a:pt x="1991087" y="825061"/>
                  </a:lnTo>
                  <a:lnTo>
                    <a:pt x="1994417" y="827018"/>
                  </a:lnTo>
                  <a:lnTo>
                    <a:pt x="1997747" y="829173"/>
                  </a:lnTo>
                  <a:lnTo>
                    <a:pt x="2001076" y="831396"/>
                  </a:lnTo>
                  <a:lnTo>
                    <a:pt x="2004406" y="833656"/>
                  </a:lnTo>
                  <a:lnTo>
                    <a:pt x="2007735" y="835925"/>
                  </a:lnTo>
                  <a:lnTo>
                    <a:pt x="2011065" y="838186"/>
                  </a:lnTo>
                  <a:lnTo>
                    <a:pt x="2014394" y="840427"/>
                  </a:lnTo>
                  <a:lnTo>
                    <a:pt x="2017724" y="842641"/>
                  </a:lnTo>
                  <a:lnTo>
                    <a:pt x="2021054" y="844802"/>
                  </a:lnTo>
                  <a:lnTo>
                    <a:pt x="2024383" y="846894"/>
                  </a:lnTo>
                  <a:lnTo>
                    <a:pt x="2027713" y="848914"/>
                  </a:lnTo>
                  <a:lnTo>
                    <a:pt x="2031042" y="850854"/>
                  </a:lnTo>
                  <a:lnTo>
                    <a:pt x="2034372" y="852704"/>
                  </a:lnTo>
                  <a:lnTo>
                    <a:pt x="2037701" y="854453"/>
                  </a:lnTo>
                  <a:lnTo>
                    <a:pt x="2041031" y="856108"/>
                  </a:lnTo>
                  <a:lnTo>
                    <a:pt x="2044361" y="857671"/>
                  </a:lnTo>
                  <a:lnTo>
                    <a:pt x="2047690" y="859138"/>
                  </a:lnTo>
                  <a:lnTo>
                    <a:pt x="2051020" y="860514"/>
                  </a:lnTo>
                  <a:lnTo>
                    <a:pt x="2054349" y="861804"/>
                  </a:lnTo>
                  <a:lnTo>
                    <a:pt x="2057679" y="863002"/>
                  </a:lnTo>
                  <a:lnTo>
                    <a:pt x="2061009" y="864102"/>
                  </a:lnTo>
                  <a:lnTo>
                    <a:pt x="2064338" y="865091"/>
                  </a:lnTo>
                  <a:lnTo>
                    <a:pt x="2067668" y="865959"/>
                  </a:lnTo>
                  <a:lnTo>
                    <a:pt x="2070997" y="866680"/>
                  </a:lnTo>
                  <a:lnTo>
                    <a:pt x="2074327" y="867234"/>
                  </a:lnTo>
                  <a:lnTo>
                    <a:pt x="2077656" y="867611"/>
                  </a:lnTo>
                  <a:lnTo>
                    <a:pt x="2080986" y="867793"/>
                  </a:lnTo>
                  <a:lnTo>
                    <a:pt x="2084316" y="867757"/>
                  </a:lnTo>
                  <a:lnTo>
                    <a:pt x="2087645" y="867496"/>
                  </a:lnTo>
                  <a:lnTo>
                    <a:pt x="2090975" y="867007"/>
                  </a:lnTo>
                  <a:lnTo>
                    <a:pt x="2094304" y="866302"/>
                  </a:lnTo>
                  <a:lnTo>
                    <a:pt x="2097634" y="865420"/>
                  </a:lnTo>
                  <a:lnTo>
                    <a:pt x="2100963" y="864420"/>
                  </a:lnTo>
                  <a:lnTo>
                    <a:pt x="2104293" y="863345"/>
                  </a:lnTo>
                  <a:lnTo>
                    <a:pt x="2107623" y="862229"/>
                  </a:lnTo>
                  <a:lnTo>
                    <a:pt x="2110952" y="861085"/>
                  </a:lnTo>
                  <a:lnTo>
                    <a:pt x="2114282" y="859881"/>
                  </a:lnTo>
                  <a:lnTo>
                    <a:pt x="2117611" y="858577"/>
                  </a:lnTo>
                  <a:lnTo>
                    <a:pt x="2120941" y="857156"/>
                  </a:lnTo>
                  <a:lnTo>
                    <a:pt x="2124270" y="855624"/>
                  </a:lnTo>
                  <a:lnTo>
                    <a:pt x="2127600" y="854015"/>
                  </a:lnTo>
                  <a:lnTo>
                    <a:pt x="2130930" y="852397"/>
                  </a:lnTo>
                  <a:lnTo>
                    <a:pt x="2134259" y="850819"/>
                  </a:lnTo>
                  <a:lnTo>
                    <a:pt x="2137589" y="849291"/>
                  </a:lnTo>
                  <a:lnTo>
                    <a:pt x="2140918" y="847797"/>
                  </a:lnTo>
                  <a:lnTo>
                    <a:pt x="2144248" y="846321"/>
                  </a:lnTo>
                  <a:lnTo>
                    <a:pt x="2147578" y="844847"/>
                  </a:lnTo>
                  <a:lnTo>
                    <a:pt x="2150907" y="843369"/>
                  </a:lnTo>
                  <a:lnTo>
                    <a:pt x="2154237" y="841899"/>
                  </a:lnTo>
                  <a:lnTo>
                    <a:pt x="2157566" y="840461"/>
                  </a:lnTo>
                  <a:lnTo>
                    <a:pt x="2160896" y="839074"/>
                  </a:lnTo>
                  <a:lnTo>
                    <a:pt x="2164225" y="837769"/>
                  </a:lnTo>
                  <a:lnTo>
                    <a:pt x="2167555" y="836570"/>
                  </a:lnTo>
                  <a:lnTo>
                    <a:pt x="2170885" y="835465"/>
                  </a:lnTo>
                  <a:lnTo>
                    <a:pt x="2174214" y="834394"/>
                  </a:lnTo>
                  <a:lnTo>
                    <a:pt x="2177544" y="833258"/>
                  </a:lnTo>
                  <a:lnTo>
                    <a:pt x="2180873" y="831956"/>
                  </a:lnTo>
                  <a:lnTo>
                    <a:pt x="2184203" y="830441"/>
                  </a:lnTo>
                  <a:lnTo>
                    <a:pt x="2187532" y="828961"/>
                  </a:lnTo>
                  <a:lnTo>
                    <a:pt x="2190862" y="827471"/>
                  </a:lnTo>
                  <a:lnTo>
                    <a:pt x="2194192" y="825986"/>
                  </a:lnTo>
                  <a:lnTo>
                    <a:pt x="2197521" y="824655"/>
                  </a:lnTo>
                  <a:lnTo>
                    <a:pt x="2200851" y="823608"/>
                  </a:lnTo>
                  <a:lnTo>
                    <a:pt x="2204180" y="822924"/>
                  </a:lnTo>
                  <a:lnTo>
                    <a:pt x="2207510" y="822618"/>
                  </a:lnTo>
                  <a:lnTo>
                    <a:pt x="2210840" y="822839"/>
                  </a:lnTo>
                  <a:lnTo>
                    <a:pt x="2214169" y="823545"/>
                  </a:lnTo>
                  <a:lnTo>
                    <a:pt x="2217499" y="824383"/>
                  </a:lnTo>
                  <a:lnTo>
                    <a:pt x="2220828" y="825206"/>
                  </a:lnTo>
                  <a:lnTo>
                    <a:pt x="2224158" y="825912"/>
                  </a:lnTo>
                  <a:lnTo>
                    <a:pt x="2227487" y="826440"/>
                  </a:lnTo>
                  <a:lnTo>
                    <a:pt x="2230817" y="826768"/>
                  </a:lnTo>
                  <a:lnTo>
                    <a:pt x="2234147" y="826905"/>
                  </a:lnTo>
                  <a:lnTo>
                    <a:pt x="2237476" y="826874"/>
                  </a:lnTo>
                  <a:lnTo>
                    <a:pt x="2240806" y="826711"/>
                  </a:lnTo>
                  <a:lnTo>
                    <a:pt x="2244135" y="826451"/>
                  </a:lnTo>
                  <a:lnTo>
                    <a:pt x="2247465" y="826100"/>
                  </a:lnTo>
                  <a:lnTo>
                    <a:pt x="2250794" y="825655"/>
                  </a:lnTo>
                  <a:lnTo>
                    <a:pt x="2254124" y="825132"/>
                  </a:lnTo>
                  <a:lnTo>
                    <a:pt x="2257454" y="824569"/>
                  </a:lnTo>
                  <a:lnTo>
                    <a:pt x="2260783" y="824015"/>
                  </a:lnTo>
                  <a:lnTo>
                    <a:pt x="2264113" y="823515"/>
                  </a:lnTo>
                  <a:lnTo>
                    <a:pt x="2267442" y="823106"/>
                  </a:lnTo>
                  <a:lnTo>
                    <a:pt x="2270772" y="822817"/>
                  </a:lnTo>
                  <a:lnTo>
                    <a:pt x="2274102" y="822647"/>
                  </a:lnTo>
                  <a:lnTo>
                    <a:pt x="2277431" y="822577"/>
                  </a:lnTo>
                  <a:lnTo>
                    <a:pt x="2280761" y="822587"/>
                  </a:lnTo>
                  <a:lnTo>
                    <a:pt x="2284090" y="822668"/>
                  </a:lnTo>
                  <a:lnTo>
                    <a:pt x="2287420" y="822807"/>
                  </a:lnTo>
                  <a:lnTo>
                    <a:pt x="2290749" y="822982"/>
                  </a:lnTo>
                  <a:lnTo>
                    <a:pt x="2294079" y="823171"/>
                  </a:lnTo>
                  <a:lnTo>
                    <a:pt x="2297409" y="823352"/>
                  </a:lnTo>
                  <a:lnTo>
                    <a:pt x="2300738" y="823538"/>
                  </a:lnTo>
                  <a:lnTo>
                    <a:pt x="2304068" y="823754"/>
                  </a:lnTo>
                  <a:lnTo>
                    <a:pt x="2307397" y="824009"/>
                  </a:lnTo>
                  <a:lnTo>
                    <a:pt x="2310727" y="824326"/>
                  </a:lnTo>
                  <a:lnTo>
                    <a:pt x="2314056" y="824715"/>
                  </a:lnTo>
                  <a:lnTo>
                    <a:pt x="2317386" y="825174"/>
                  </a:lnTo>
                  <a:lnTo>
                    <a:pt x="2320716" y="825693"/>
                  </a:lnTo>
                  <a:lnTo>
                    <a:pt x="2324045" y="826245"/>
                  </a:lnTo>
                  <a:lnTo>
                    <a:pt x="2327375" y="826786"/>
                  </a:lnTo>
                  <a:lnTo>
                    <a:pt x="2330704" y="827291"/>
                  </a:lnTo>
                  <a:lnTo>
                    <a:pt x="2334034" y="827758"/>
                  </a:lnTo>
                  <a:lnTo>
                    <a:pt x="2337364" y="828179"/>
                  </a:lnTo>
                  <a:lnTo>
                    <a:pt x="2340693" y="828530"/>
                  </a:lnTo>
                  <a:lnTo>
                    <a:pt x="2344023" y="828810"/>
                  </a:lnTo>
                  <a:lnTo>
                    <a:pt x="2347352" y="829044"/>
                  </a:lnTo>
                  <a:lnTo>
                    <a:pt x="2350682" y="829252"/>
                  </a:lnTo>
                  <a:lnTo>
                    <a:pt x="2354011" y="829467"/>
                  </a:lnTo>
                  <a:lnTo>
                    <a:pt x="2357341" y="829720"/>
                  </a:lnTo>
                  <a:lnTo>
                    <a:pt x="2360671" y="830024"/>
                  </a:lnTo>
                  <a:lnTo>
                    <a:pt x="2364000" y="830393"/>
                  </a:lnTo>
                  <a:lnTo>
                    <a:pt x="2367330" y="830845"/>
                  </a:lnTo>
                  <a:lnTo>
                    <a:pt x="2370659" y="831398"/>
                  </a:lnTo>
                  <a:lnTo>
                    <a:pt x="2373989" y="832074"/>
                  </a:lnTo>
                  <a:lnTo>
                    <a:pt x="2377318" y="832878"/>
                  </a:lnTo>
                  <a:lnTo>
                    <a:pt x="2380648" y="833812"/>
                  </a:lnTo>
                  <a:lnTo>
                    <a:pt x="2383978" y="834866"/>
                  </a:lnTo>
                  <a:lnTo>
                    <a:pt x="2387307" y="836023"/>
                  </a:lnTo>
                  <a:lnTo>
                    <a:pt x="2390637" y="837266"/>
                  </a:lnTo>
                  <a:lnTo>
                    <a:pt x="2393966" y="838565"/>
                  </a:lnTo>
                  <a:lnTo>
                    <a:pt x="2397296" y="839878"/>
                  </a:lnTo>
                  <a:lnTo>
                    <a:pt x="2400626" y="841179"/>
                  </a:lnTo>
                  <a:lnTo>
                    <a:pt x="2403955" y="842435"/>
                  </a:lnTo>
                  <a:lnTo>
                    <a:pt x="2407285" y="843611"/>
                  </a:lnTo>
                  <a:lnTo>
                    <a:pt x="2410614" y="844695"/>
                  </a:lnTo>
                  <a:lnTo>
                    <a:pt x="2413944" y="845677"/>
                  </a:lnTo>
                  <a:lnTo>
                    <a:pt x="2417273" y="846545"/>
                  </a:lnTo>
                  <a:lnTo>
                    <a:pt x="2420603" y="847282"/>
                  </a:lnTo>
                  <a:lnTo>
                    <a:pt x="2423933" y="847877"/>
                  </a:lnTo>
                  <a:lnTo>
                    <a:pt x="2427262" y="848330"/>
                  </a:lnTo>
                  <a:lnTo>
                    <a:pt x="2430592" y="848658"/>
                  </a:lnTo>
                  <a:lnTo>
                    <a:pt x="2433921" y="848873"/>
                  </a:lnTo>
                  <a:lnTo>
                    <a:pt x="2437251" y="848968"/>
                  </a:lnTo>
                  <a:lnTo>
                    <a:pt x="2440580" y="848921"/>
                  </a:lnTo>
                  <a:lnTo>
                    <a:pt x="2443910" y="848686"/>
                  </a:lnTo>
                  <a:lnTo>
                    <a:pt x="2447240" y="848197"/>
                  </a:lnTo>
                  <a:lnTo>
                    <a:pt x="2450569" y="847412"/>
                  </a:lnTo>
                  <a:lnTo>
                    <a:pt x="2453899" y="846324"/>
                  </a:lnTo>
                  <a:lnTo>
                    <a:pt x="2457228" y="844897"/>
                  </a:lnTo>
                  <a:lnTo>
                    <a:pt x="2460558" y="843051"/>
                  </a:lnTo>
                  <a:lnTo>
                    <a:pt x="2463887" y="840714"/>
                  </a:lnTo>
                  <a:lnTo>
                    <a:pt x="2467217" y="837808"/>
                  </a:lnTo>
                  <a:lnTo>
                    <a:pt x="2470547" y="834193"/>
                  </a:lnTo>
                  <a:lnTo>
                    <a:pt x="2473876" y="829734"/>
                  </a:lnTo>
                  <a:lnTo>
                    <a:pt x="2477206" y="824364"/>
                  </a:lnTo>
                  <a:lnTo>
                    <a:pt x="2480535" y="818108"/>
                  </a:lnTo>
                  <a:lnTo>
                    <a:pt x="2483865" y="811057"/>
                  </a:lnTo>
                  <a:lnTo>
                    <a:pt x="2487195" y="803338"/>
                  </a:lnTo>
                  <a:lnTo>
                    <a:pt x="2490524" y="795112"/>
                  </a:lnTo>
                  <a:lnTo>
                    <a:pt x="2493854" y="786580"/>
                  </a:lnTo>
                  <a:lnTo>
                    <a:pt x="2497183" y="778609"/>
                  </a:lnTo>
                  <a:lnTo>
                    <a:pt x="2500513" y="771120"/>
                  </a:lnTo>
                  <a:lnTo>
                    <a:pt x="2503842" y="763892"/>
                  </a:lnTo>
                  <a:lnTo>
                    <a:pt x="2507172" y="757805"/>
                  </a:lnTo>
                  <a:lnTo>
                    <a:pt x="2510502" y="752262"/>
                  </a:lnTo>
                  <a:lnTo>
                    <a:pt x="2513831" y="747201"/>
                  </a:lnTo>
                  <a:lnTo>
                    <a:pt x="2517161" y="742640"/>
                  </a:lnTo>
                  <a:lnTo>
                    <a:pt x="2520490" y="738610"/>
                  </a:lnTo>
                  <a:lnTo>
                    <a:pt x="2523820" y="735122"/>
                  </a:lnTo>
                  <a:lnTo>
                    <a:pt x="2527149" y="732188"/>
                  </a:lnTo>
                  <a:lnTo>
                    <a:pt x="2530479" y="729815"/>
                  </a:lnTo>
                  <a:lnTo>
                    <a:pt x="2533809" y="727983"/>
                  </a:lnTo>
                  <a:lnTo>
                    <a:pt x="2537138" y="726674"/>
                  </a:lnTo>
                  <a:lnTo>
                    <a:pt x="2540468" y="725868"/>
                  </a:lnTo>
                  <a:lnTo>
                    <a:pt x="2543797" y="725512"/>
                  </a:lnTo>
                  <a:lnTo>
                    <a:pt x="2547127" y="725555"/>
                  </a:lnTo>
                  <a:lnTo>
                    <a:pt x="2550457" y="725961"/>
                  </a:lnTo>
                  <a:lnTo>
                    <a:pt x="2553786" y="726679"/>
                  </a:lnTo>
                  <a:lnTo>
                    <a:pt x="2557116" y="727658"/>
                  </a:lnTo>
                  <a:lnTo>
                    <a:pt x="2560445" y="728856"/>
                  </a:lnTo>
                  <a:lnTo>
                    <a:pt x="2563775" y="730233"/>
                  </a:lnTo>
                  <a:lnTo>
                    <a:pt x="2567104" y="731754"/>
                  </a:lnTo>
                  <a:lnTo>
                    <a:pt x="2570434" y="733393"/>
                  </a:lnTo>
                  <a:lnTo>
                    <a:pt x="2573764" y="735390"/>
                  </a:lnTo>
                  <a:lnTo>
                    <a:pt x="2577093" y="737431"/>
                  </a:lnTo>
                  <a:lnTo>
                    <a:pt x="2580423" y="739477"/>
                  </a:lnTo>
                  <a:lnTo>
                    <a:pt x="2583752" y="741483"/>
                  </a:lnTo>
                  <a:lnTo>
                    <a:pt x="2587082" y="743428"/>
                  </a:lnTo>
                  <a:lnTo>
                    <a:pt x="2590411" y="745291"/>
                  </a:lnTo>
                  <a:lnTo>
                    <a:pt x="2593741" y="747061"/>
                  </a:lnTo>
                  <a:lnTo>
                    <a:pt x="2597071" y="748712"/>
                  </a:lnTo>
                  <a:lnTo>
                    <a:pt x="2600400" y="750222"/>
                  </a:lnTo>
                  <a:lnTo>
                    <a:pt x="2603730" y="751610"/>
                  </a:lnTo>
                  <a:lnTo>
                    <a:pt x="2607059" y="752894"/>
                  </a:lnTo>
                  <a:lnTo>
                    <a:pt x="2610389" y="754075"/>
                  </a:lnTo>
                  <a:lnTo>
                    <a:pt x="2613719" y="755172"/>
                  </a:lnTo>
                  <a:lnTo>
                    <a:pt x="2617048" y="756177"/>
                  </a:lnTo>
                  <a:lnTo>
                    <a:pt x="2620378" y="757071"/>
                  </a:lnTo>
                  <a:lnTo>
                    <a:pt x="2623707" y="757864"/>
                  </a:lnTo>
                  <a:lnTo>
                    <a:pt x="2627037" y="758550"/>
                  </a:lnTo>
                  <a:lnTo>
                    <a:pt x="2630366" y="759090"/>
                  </a:lnTo>
                  <a:lnTo>
                    <a:pt x="2633696" y="759536"/>
                  </a:lnTo>
                  <a:lnTo>
                    <a:pt x="2637026" y="760066"/>
                  </a:lnTo>
                  <a:lnTo>
                    <a:pt x="2640355" y="760411"/>
                  </a:lnTo>
                  <a:lnTo>
                    <a:pt x="2643685" y="760523"/>
                  </a:lnTo>
                  <a:lnTo>
                    <a:pt x="2647014" y="760378"/>
                  </a:lnTo>
                  <a:lnTo>
                    <a:pt x="2650344" y="759985"/>
                  </a:lnTo>
                  <a:lnTo>
                    <a:pt x="2653673" y="759336"/>
                  </a:lnTo>
                  <a:lnTo>
                    <a:pt x="2657003" y="758392"/>
                  </a:lnTo>
                  <a:lnTo>
                    <a:pt x="2660333" y="757101"/>
                  </a:lnTo>
                  <a:lnTo>
                    <a:pt x="2663662" y="755434"/>
                  </a:lnTo>
                  <a:lnTo>
                    <a:pt x="2666992" y="753363"/>
                  </a:lnTo>
                  <a:lnTo>
                    <a:pt x="2670321" y="750867"/>
                  </a:lnTo>
                  <a:lnTo>
                    <a:pt x="2673651" y="747929"/>
                  </a:lnTo>
                  <a:lnTo>
                    <a:pt x="2676981" y="744555"/>
                  </a:lnTo>
                  <a:lnTo>
                    <a:pt x="2680310" y="740698"/>
                  </a:lnTo>
                  <a:lnTo>
                    <a:pt x="2683640" y="736346"/>
                  </a:lnTo>
                  <a:lnTo>
                    <a:pt x="2686969" y="731480"/>
                  </a:lnTo>
                  <a:lnTo>
                    <a:pt x="2690299" y="726064"/>
                  </a:lnTo>
                  <a:lnTo>
                    <a:pt x="2693628" y="720115"/>
                  </a:lnTo>
                  <a:lnTo>
                    <a:pt x="2696958" y="713672"/>
                  </a:lnTo>
                  <a:lnTo>
                    <a:pt x="2700288" y="708215"/>
                  </a:lnTo>
                  <a:lnTo>
                    <a:pt x="2703617" y="702401"/>
                  </a:lnTo>
                  <a:lnTo>
                    <a:pt x="2706947" y="696165"/>
                  </a:lnTo>
                  <a:lnTo>
                    <a:pt x="2710276" y="689525"/>
                  </a:lnTo>
                  <a:lnTo>
                    <a:pt x="2713606" y="682540"/>
                  </a:lnTo>
                  <a:lnTo>
                    <a:pt x="2716935" y="675259"/>
                  </a:lnTo>
                  <a:lnTo>
                    <a:pt x="2720265" y="667727"/>
                  </a:lnTo>
                  <a:lnTo>
                    <a:pt x="2723595" y="659978"/>
                  </a:lnTo>
                  <a:lnTo>
                    <a:pt x="2726924" y="652046"/>
                  </a:lnTo>
                  <a:lnTo>
                    <a:pt x="2730254" y="643983"/>
                  </a:lnTo>
                  <a:lnTo>
                    <a:pt x="2733583" y="635835"/>
                  </a:lnTo>
                  <a:lnTo>
                    <a:pt x="2736913" y="627624"/>
                  </a:lnTo>
                  <a:lnTo>
                    <a:pt x="2740242" y="619365"/>
                  </a:lnTo>
                  <a:lnTo>
                    <a:pt x="2743572" y="611148"/>
                  </a:lnTo>
                  <a:lnTo>
                    <a:pt x="2746902" y="603045"/>
                  </a:lnTo>
                  <a:lnTo>
                    <a:pt x="2750231" y="595108"/>
                  </a:lnTo>
                  <a:lnTo>
                    <a:pt x="2753561" y="587400"/>
                  </a:lnTo>
                  <a:lnTo>
                    <a:pt x="2756890" y="579929"/>
                  </a:lnTo>
                  <a:lnTo>
                    <a:pt x="2760220" y="572683"/>
                  </a:lnTo>
                  <a:lnTo>
                    <a:pt x="2763550" y="565662"/>
                  </a:lnTo>
                  <a:lnTo>
                    <a:pt x="2766879" y="558892"/>
                  </a:lnTo>
                  <a:lnTo>
                    <a:pt x="2770209" y="552385"/>
                  </a:lnTo>
                  <a:lnTo>
                    <a:pt x="2773538" y="546158"/>
                  </a:lnTo>
                  <a:lnTo>
                    <a:pt x="2776868" y="540272"/>
                  </a:lnTo>
                  <a:lnTo>
                    <a:pt x="2780197" y="534783"/>
                  </a:lnTo>
                  <a:lnTo>
                    <a:pt x="2783527" y="529729"/>
                  </a:lnTo>
                  <a:lnTo>
                    <a:pt x="2786857" y="525148"/>
                  </a:lnTo>
                  <a:lnTo>
                    <a:pt x="2790186" y="521052"/>
                  </a:lnTo>
                  <a:lnTo>
                    <a:pt x="2793516" y="517412"/>
                  </a:lnTo>
                  <a:lnTo>
                    <a:pt x="2796845" y="514185"/>
                  </a:lnTo>
                  <a:lnTo>
                    <a:pt x="2800175" y="511334"/>
                  </a:lnTo>
                  <a:lnTo>
                    <a:pt x="2803504" y="508813"/>
                  </a:lnTo>
                  <a:lnTo>
                    <a:pt x="2806834" y="506532"/>
                  </a:lnTo>
                  <a:lnTo>
                    <a:pt x="2810164" y="504429"/>
                  </a:lnTo>
                  <a:lnTo>
                    <a:pt x="2813493" y="502476"/>
                  </a:lnTo>
                  <a:lnTo>
                    <a:pt x="2816823" y="500611"/>
                  </a:lnTo>
                  <a:lnTo>
                    <a:pt x="2820152" y="498828"/>
                  </a:lnTo>
                  <a:lnTo>
                    <a:pt x="2823482" y="497178"/>
                  </a:lnTo>
                  <a:lnTo>
                    <a:pt x="2826812" y="495690"/>
                  </a:lnTo>
                  <a:lnTo>
                    <a:pt x="2830141" y="494365"/>
                  </a:lnTo>
                  <a:lnTo>
                    <a:pt x="2833471" y="493191"/>
                  </a:lnTo>
                  <a:lnTo>
                    <a:pt x="2836800" y="492215"/>
                  </a:lnTo>
                  <a:lnTo>
                    <a:pt x="2840130" y="491505"/>
                  </a:lnTo>
                  <a:lnTo>
                    <a:pt x="2843459" y="491047"/>
                  </a:lnTo>
                  <a:lnTo>
                    <a:pt x="2846789" y="490838"/>
                  </a:lnTo>
                  <a:lnTo>
                    <a:pt x="2850119" y="490903"/>
                  </a:lnTo>
                  <a:lnTo>
                    <a:pt x="2853448" y="491212"/>
                  </a:lnTo>
                  <a:lnTo>
                    <a:pt x="2856778" y="491761"/>
                  </a:lnTo>
                  <a:lnTo>
                    <a:pt x="2860107" y="492573"/>
                  </a:lnTo>
                  <a:lnTo>
                    <a:pt x="2863437" y="493641"/>
                  </a:lnTo>
                  <a:lnTo>
                    <a:pt x="2866766" y="494958"/>
                  </a:lnTo>
                  <a:lnTo>
                    <a:pt x="2870096" y="496477"/>
                  </a:lnTo>
                  <a:lnTo>
                    <a:pt x="2873426" y="498157"/>
                  </a:lnTo>
                  <a:lnTo>
                    <a:pt x="2876755" y="499969"/>
                  </a:lnTo>
                  <a:lnTo>
                    <a:pt x="2880085" y="501900"/>
                  </a:lnTo>
                  <a:lnTo>
                    <a:pt x="2883414" y="503930"/>
                  </a:lnTo>
                  <a:lnTo>
                    <a:pt x="2886744" y="506029"/>
                  </a:lnTo>
                  <a:lnTo>
                    <a:pt x="2890074" y="508209"/>
                  </a:lnTo>
                  <a:lnTo>
                    <a:pt x="2893403" y="510467"/>
                  </a:lnTo>
                  <a:lnTo>
                    <a:pt x="2896733" y="512770"/>
                  </a:lnTo>
                  <a:lnTo>
                    <a:pt x="2900062" y="515129"/>
                  </a:lnTo>
                  <a:lnTo>
                    <a:pt x="2903392" y="517584"/>
                  </a:lnTo>
                  <a:lnTo>
                    <a:pt x="2906721" y="520125"/>
                  </a:lnTo>
                  <a:lnTo>
                    <a:pt x="2910051" y="522726"/>
                  </a:lnTo>
                  <a:lnTo>
                    <a:pt x="2913381" y="525369"/>
                  </a:lnTo>
                  <a:lnTo>
                    <a:pt x="2916710" y="528015"/>
                  </a:lnTo>
                  <a:lnTo>
                    <a:pt x="2920040" y="530623"/>
                  </a:lnTo>
                  <a:lnTo>
                    <a:pt x="2923369" y="533200"/>
                  </a:lnTo>
                  <a:lnTo>
                    <a:pt x="2926699" y="535765"/>
                  </a:lnTo>
                  <a:lnTo>
                    <a:pt x="2930028" y="538320"/>
                  </a:lnTo>
                  <a:lnTo>
                    <a:pt x="2933358" y="540824"/>
                  </a:lnTo>
                  <a:lnTo>
                    <a:pt x="2936688" y="543234"/>
                  </a:lnTo>
                  <a:lnTo>
                    <a:pt x="2940017" y="545583"/>
                  </a:lnTo>
                  <a:lnTo>
                    <a:pt x="2943347" y="547922"/>
                  </a:lnTo>
                  <a:lnTo>
                    <a:pt x="2946676" y="550285"/>
                  </a:lnTo>
                  <a:lnTo>
                    <a:pt x="2950006" y="552693"/>
                  </a:lnTo>
                  <a:lnTo>
                    <a:pt x="2953336" y="555124"/>
                  </a:lnTo>
                  <a:lnTo>
                    <a:pt x="2956665" y="557539"/>
                  </a:lnTo>
                  <a:lnTo>
                    <a:pt x="2959995" y="559909"/>
                  </a:lnTo>
                  <a:lnTo>
                    <a:pt x="2963324" y="562219"/>
                  </a:lnTo>
                  <a:lnTo>
                    <a:pt x="2966654" y="564485"/>
                  </a:lnTo>
                  <a:lnTo>
                    <a:pt x="2969983" y="566708"/>
                  </a:lnTo>
                  <a:lnTo>
                    <a:pt x="2973313" y="568847"/>
                  </a:lnTo>
                  <a:lnTo>
                    <a:pt x="2976643" y="570911"/>
                  </a:lnTo>
                  <a:lnTo>
                    <a:pt x="2979972" y="572903"/>
                  </a:lnTo>
                  <a:lnTo>
                    <a:pt x="2983302" y="574869"/>
                  </a:lnTo>
                  <a:lnTo>
                    <a:pt x="2986631" y="576823"/>
                  </a:lnTo>
                  <a:lnTo>
                    <a:pt x="2989961" y="578707"/>
                  </a:lnTo>
                  <a:lnTo>
                    <a:pt x="2993290" y="580509"/>
                  </a:lnTo>
                  <a:lnTo>
                    <a:pt x="2996620" y="582275"/>
                  </a:lnTo>
                  <a:lnTo>
                    <a:pt x="2999950" y="584029"/>
                  </a:lnTo>
                  <a:lnTo>
                    <a:pt x="3003279" y="585670"/>
                  </a:lnTo>
                  <a:lnTo>
                    <a:pt x="3006609" y="587169"/>
                  </a:lnTo>
                  <a:lnTo>
                    <a:pt x="3009938" y="588555"/>
                  </a:lnTo>
                  <a:lnTo>
                    <a:pt x="3013268" y="589762"/>
                  </a:lnTo>
                  <a:lnTo>
                    <a:pt x="3016598" y="590749"/>
                  </a:lnTo>
                  <a:lnTo>
                    <a:pt x="3019927" y="591534"/>
                  </a:lnTo>
                  <a:lnTo>
                    <a:pt x="3023257" y="592089"/>
                  </a:lnTo>
                  <a:lnTo>
                    <a:pt x="3026586" y="592333"/>
                  </a:lnTo>
                  <a:lnTo>
                    <a:pt x="3029916" y="592208"/>
                  </a:lnTo>
                  <a:lnTo>
                    <a:pt x="3033245" y="591688"/>
                  </a:lnTo>
                  <a:lnTo>
                    <a:pt x="3036575" y="590747"/>
                  </a:lnTo>
                  <a:lnTo>
                    <a:pt x="3039905" y="589314"/>
                  </a:lnTo>
                  <a:lnTo>
                    <a:pt x="3043234" y="587308"/>
                  </a:lnTo>
                  <a:lnTo>
                    <a:pt x="3046564" y="584704"/>
                  </a:lnTo>
                  <a:lnTo>
                    <a:pt x="3049893" y="581504"/>
                  </a:lnTo>
                  <a:lnTo>
                    <a:pt x="3053223" y="577663"/>
                  </a:lnTo>
                  <a:lnTo>
                    <a:pt x="3056552" y="573201"/>
                  </a:lnTo>
                  <a:lnTo>
                    <a:pt x="3059882" y="568142"/>
                  </a:lnTo>
                  <a:lnTo>
                    <a:pt x="3063212" y="562519"/>
                  </a:lnTo>
                  <a:lnTo>
                    <a:pt x="3066541" y="556396"/>
                  </a:lnTo>
                  <a:lnTo>
                    <a:pt x="3069871" y="549826"/>
                  </a:lnTo>
                  <a:lnTo>
                    <a:pt x="3073200" y="542891"/>
                  </a:lnTo>
                  <a:lnTo>
                    <a:pt x="3076530" y="535669"/>
                  </a:lnTo>
                  <a:lnTo>
                    <a:pt x="3079859" y="528263"/>
                  </a:lnTo>
                  <a:lnTo>
                    <a:pt x="3083189" y="520797"/>
                  </a:lnTo>
                  <a:lnTo>
                    <a:pt x="3086519" y="513363"/>
                  </a:lnTo>
                  <a:lnTo>
                    <a:pt x="3089848" y="506088"/>
                  </a:lnTo>
                  <a:lnTo>
                    <a:pt x="3093178" y="499055"/>
                  </a:lnTo>
                  <a:lnTo>
                    <a:pt x="3096507" y="492253"/>
                  </a:lnTo>
                  <a:lnTo>
                    <a:pt x="3099837" y="485692"/>
                  </a:lnTo>
                  <a:lnTo>
                    <a:pt x="3103167" y="479461"/>
                  </a:lnTo>
                  <a:lnTo>
                    <a:pt x="3106496" y="473694"/>
                  </a:lnTo>
                  <a:lnTo>
                    <a:pt x="3109826" y="468472"/>
                  </a:lnTo>
                  <a:lnTo>
                    <a:pt x="3113155" y="463870"/>
                  </a:lnTo>
                  <a:lnTo>
                    <a:pt x="3116485" y="460073"/>
                  </a:lnTo>
                  <a:lnTo>
                    <a:pt x="3119814" y="457151"/>
                  </a:lnTo>
                  <a:lnTo>
                    <a:pt x="3123144" y="455160"/>
                  </a:lnTo>
                  <a:lnTo>
                    <a:pt x="3126474" y="454186"/>
                  </a:lnTo>
                  <a:lnTo>
                    <a:pt x="3129803" y="454107"/>
                  </a:lnTo>
                  <a:lnTo>
                    <a:pt x="3133133" y="454736"/>
                  </a:lnTo>
                  <a:lnTo>
                    <a:pt x="3136462" y="455864"/>
                  </a:lnTo>
                  <a:lnTo>
                    <a:pt x="3139792" y="457175"/>
                  </a:lnTo>
                  <a:lnTo>
                    <a:pt x="3143121" y="458321"/>
                  </a:lnTo>
                  <a:lnTo>
                    <a:pt x="3146451" y="459068"/>
                  </a:lnTo>
                  <a:lnTo>
                    <a:pt x="3149781" y="459250"/>
                  </a:lnTo>
                  <a:lnTo>
                    <a:pt x="3153110" y="458694"/>
                  </a:lnTo>
                  <a:lnTo>
                    <a:pt x="3156440" y="457263"/>
                  </a:lnTo>
                  <a:lnTo>
                    <a:pt x="3159769" y="454985"/>
                  </a:lnTo>
                  <a:lnTo>
                    <a:pt x="3163099" y="452162"/>
                  </a:lnTo>
                  <a:lnTo>
                    <a:pt x="3166429" y="448908"/>
                  </a:lnTo>
                  <a:lnTo>
                    <a:pt x="3169758" y="445255"/>
                  </a:lnTo>
                  <a:lnTo>
                    <a:pt x="3173088" y="441385"/>
                  </a:lnTo>
                  <a:lnTo>
                    <a:pt x="3176417" y="437429"/>
                  </a:lnTo>
                  <a:lnTo>
                    <a:pt x="3179747" y="433490"/>
                  </a:lnTo>
                  <a:lnTo>
                    <a:pt x="3183076" y="429762"/>
                  </a:lnTo>
                  <a:lnTo>
                    <a:pt x="3186406" y="426319"/>
                  </a:lnTo>
                  <a:lnTo>
                    <a:pt x="3189736" y="423152"/>
                  </a:lnTo>
                  <a:lnTo>
                    <a:pt x="3193065" y="420223"/>
                  </a:lnTo>
                  <a:lnTo>
                    <a:pt x="3196395" y="417451"/>
                  </a:lnTo>
                  <a:lnTo>
                    <a:pt x="3199724" y="414895"/>
                  </a:lnTo>
                  <a:lnTo>
                    <a:pt x="3203054" y="412533"/>
                  </a:lnTo>
                  <a:lnTo>
                    <a:pt x="3206383" y="410369"/>
                  </a:lnTo>
                  <a:lnTo>
                    <a:pt x="3209713" y="408447"/>
                  </a:lnTo>
                  <a:lnTo>
                    <a:pt x="3213043" y="406944"/>
                  </a:lnTo>
                  <a:lnTo>
                    <a:pt x="3216372" y="405927"/>
                  </a:lnTo>
                  <a:lnTo>
                    <a:pt x="3219702" y="405341"/>
                  </a:lnTo>
                  <a:lnTo>
                    <a:pt x="3223031" y="405136"/>
                  </a:lnTo>
                  <a:lnTo>
                    <a:pt x="3226361" y="405223"/>
                  </a:lnTo>
                  <a:lnTo>
                    <a:pt x="3229691" y="405564"/>
                  </a:lnTo>
                  <a:lnTo>
                    <a:pt x="3233020" y="406071"/>
                  </a:lnTo>
                  <a:lnTo>
                    <a:pt x="3236350" y="406693"/>
                  </a:lnTo>
                  <a:lnTo>
                    <a:pt x="3239679" y="407372"/>
                  </a:lnTo>
                  <a:lnTo>
                    <a:pt x="3243009" y="408114"/>
                  </a:lnTo>
                  <a:lnTo>
                    <a:pt x="3246338" y="408978"/>
                  </a:lnTo>
                  <a:lnTo>
                    <a:pt x="3249668" y="409951"/>
                  </a:lnTo>
                  <a:lnTo>
                    <a:pt x="3252998" y="411081"/>
                  </a:lnTo>
                  <a:lnTo>
                    <a:pt x="3256327" y="412424"/>
                  </a:lnTo>
                  <a:lnTo>
                    <a:pt x="3259657" y="413952"/>
                  </a:lnTo>
                  <a:lnTo>
                    <a:pt x="3262986" y="415447"/>
                  </a:lnTo>
                  <a:lnTo>
                    <a:pt x="3266316" y="416866"/>
                  </a:lnTo>
                  <a:lnTo>
                    <a:pt x="3269645" y="418233"/>
                  </a:lnTo>
                  <a:lnTo>
                    <a:pt x="3272975" y="419498"/>
                  </a:lnTo>
                  <a:lnTo>
                    <a:pt x="3276305" y="420741"/>
                  </a:lnTo>
                  <a:lnTo>
                    <a:pt x="3279634" y="421901"/>
                  </a:lnTo>
                  <a:lnTo>
                    <a:pt x="3282964" y="423090"/>
                  </a:lnTo>
                  <a:lnTo>
                    <a:pt x="3286293" y="424386"/>
                  </a:lnTo>
                  <a:lnTo>
                    <a:pt x="3289623" y="425646"/>
                  </a:lnTo>
                  <a:lnTo>
                    <a:pt x="3292953" y="426908"/>
                  </a:lnTo>
                  <a:lnTo>
                    <a:pt x="3296282" y="428217"/>
                  </a:lnTo>
                  <a:lnTo>
                    <a:pt x="3299612" y="429523"/>
                  </a:lnTo>
                  <a:lnTo>
                    <a:pt x="3302941" y="430744"/>
                  </a:lnTo>
                  <a:lnTo>
                    <a:pt x="3306271" y="431862"/>
                  </a:lnTo>
                  <a:lnTo>
                    <a:pt x="3309600" y="432874"/>
                  </a:lnTo>
                  <a:lnTo>
                    <a:pt x="3312930" y="433837"/>
                  </a:lnTo>
                  <a:lnTo>
                    <a:pt x="3316260" y="434841"/>
                  </a:lnTo>
                  <a:lnTo>
                    <a:pt x="3319589" y="435917"/>
                  </a:lnTo>
                  <a:lnTo>
                    <a:pt x="3322919" y="436921"/>
                  </a:lnTo>
                  <a:lnTo>
                    <a:pt x="3326248" y="437730"/>
                  </a:lnTo>
                  <a:lnTo>
                    <a:pt x="3329578" y="438277"/>
                  </a:lnTo>
                  <a:lnTo>
                    <a:pt x="3332907" y="438413"/>
                  </a:lnTo>
                  <a:lnTo>
                    <a:pt x="3336237" y="438037"/>
                  </a:lnTo>
                  <a:lnTo>
                    <a:pt x="3339567" y="437073"/>
                  </a:lnTo>
                  <a:lnTo>
                    <a:pt x="3342896" y="435600"/>
                  </a:lnTo>
                  <a:lnTo>
                    <a:pt x="3346226" y="433774"/>
                  </a:lnTo>
                  <a:lnTo>
                    <a:pt x="3349555" y="431619"/>
                  </a:lnTo>
                  <a:lnTo>
                    <a:pt x="3352885" y="429183"/>
                  </a:lnTo>
                  <a:lnTo>
                    <a:pt x="3356214" y="426418"/>
                  </a:lnTo>
                  <a:lnTo>
                    <a:pt x="3359544" y="423444"/>
                  </a:lnTo>
                  <a:lnTo>
                    <a:pt x="3362874" y="420239"/>
                  </a:lnTo>
                  <a:lnTo>
                    <a:pt x="3366203" y="416517"/>
                  </a:lnTo>
                  <a:lnTo>
                    <a:pt x="3369533" y="412323"/>
                  </a:lnTo>
                  <a:lnTo>
                    <a:pt x="3372862" y="407807"/>
                  </a:lnTo>
                  <a:lnTo>
                    <a:pt x="3376192" y="402747"/>
                  </a:lnTo>
                  <a:lnTo>
                    <a:pt x="3379522" y="397120"/>
                  </a:lnTo>
                  <a:lnTo>
                    <a:pt x="3382851" y="391253"/>
                  </a:lnTo>
                  <a:lnTo>
                    <a:pt x="3386181" y="385220"/>
                  </a:lnTo>
                  <a:lnTo>
                    <a:pt x="3389510" y="378941"/>
                  </a:lnTo>
                  <a:lnTo>
                    <a:pt x="3392840" y="372397"/>
                  </a:lnTo>
                  <a:lnTo>
                    <a:pt x="3396169" y="365591"/>
                  </a:lnTo>
                  <a:lnTo>
                    <a:pt x="3399499" y="358545"/>
                  </a:lnTo>
                  <a:lnTo>
                    <a:pt x="3402829" y="351320"/>
                  </a:lnTo>
                  <a:lnTo>
                    <a:pt x="3406158" y="343802"/>
                  </a:lnTo>
                  <a:lnTo>
                    <a:pt x="3409488" y="336059"/>
                  </a:lnTo>
                  <a:lnTo>
                    <a:pt x="3412817" y="328146"/>
                  </a:lnTo>
                  <a:lnTo>
                    <a:pt x="3416147" y="320151"/>
                  </a:lnTo>
                  <a:lnTo>
                    <a:pt x="3419476" y="312107"/>
                  </a:lnTo>
                  <a:lnTo>
                    <a:pt x="3422806" y="303883"/>
                  </a:lnTo>
                  <a:lnTo>
                    <a:pt x="3426136" y="295505"/>
                  </a:lnTo>
                  <a:lnTo>
                    <a:pt x="3429465" y="287045"/>
                  </a:lnTo>
                  <a:lnTo>
                    <a:pt x="3432795" y="278521"/>
                  </a:lnTo>
                  <a:lnTo>
                    <a:pt x="3436124" y="270072"/>
                  </a:lnTo>
                  <a:lnTo>
                    <a:pt x="3439454" y="261723"/>
                  </a:lnTo>
                  <a:lnTo>
                    <a:pt x="3442784" y="253436"/>
                  </a:lnTo>
                  <a:lnTo>
                    <a:pt x="3446113" y="245440"/>
                  </a:lnTo>
                  <a:lnTo>
                    <a:pt x="3449443" y="237843"/>
                  </a:lnTo>
                  <a:lnTo>
                    <a:pt x="3452772" y="230533"/>
                  </a:lnTo>
                  <a:lnTo>
                    <a:pt x="3456102" y="223533"/>
                  </a:lnTo>
                  <a:lnTo>
                    <a:pt x="3459431" y="217028"/>
                  </a:lnTo>
                  <a:lnTo>
                    <a:pt x="3462761" y="210997"/>
                  </a:lnTo>
                  <a:lnTo>
                    <a:pt x="3466091" y="205400"/>
                  </a:lnTo>
                  <a:lnTo>
                    <a:pt x="3469420" y="200397"/>
                  </a:lnTo>
                  <a:lnTo>
                    <a:pt x="3472750" y="195992"/>
                  </a:lnTo>
                  <a:lnTo>
                    <a:pt x="3476079" y="192151"/>
                  </a:lnTo>
                  <a:lnTo>
                    <a:pt x="3479409" y="189066"/>
                  </a:lnTo>
                  <a:lnTo>
                    <a:pt x="3482738" y="187118"/>
                  </a:lnTo>
                  <a:lnTo>
                    <a:pt x="3486068" y="186340"/>
                  </a:lnTo>
                  <a:lnTo>
                    <a:pt x="3489398" y="186555"/>
                  </a:lnTo>
                  <a:lnTo>
                    <a:pt x="3492727" y="187624"/>
                  </a:lnTo>
                </a:path>
              </a:pathLst>
            </a:custGeom>
            <a:ln w="13550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pl9"/>
            <p:cNvSpPr/>
            <p:nvPr/>
          </p:nvSpPr>
          <p:spPr>
            <a:xfrm>
              <a:off x="1848368" y="910411"/>
              <a:ext cx="3279307" cy="1211039"/>
            </a:xfrm>
            <a:custGeom>
              <a:avLst/>
              <a:gdLst/>
              <a:ahLst/>
              <a:cxnLst/>
              <a:rect l="0" t="0" r="0" b="0"/>
              <a:pathLst>
                <a:path w="3492727" h="1626225">
                  <a:moveTo>
                    <a:pt x="0" y="641158"/>
                  </a:moveTo>
                  <a:lnTo>
                    <a:pt x="3329" y="556060"/>
                  </a:lnTo>
                  <a:lnTo>
                    <a:pt x="6659" y="476701"/>
                  </a:lnTo>
                  <a:lnTo>
                    <a:pt x="9988" y="406104"/>
                  </a:lnTo>
                  <a:lnTo>
                    <a:pt x="13318" y="346270"/>
                  </a:lnTo>
                  <a:lnTo>
                    <a:pt x="16647" y="297964"/>
                  </a:lnTo>
                  <a:lnTo>
                    <a:pt x="19977" y="260486"/>
                  </a:lnTo>
                  <a:lnTo>
                    <a:pt x="23307" y="231958"/>
                  </a:lnTo>
                  <a:lnTo>
                    <a:pt x="26636" y="209725"/>
                  </a:lnTo>
                  <a:lnTo>
                    <a:pt x="29966" y="190950"/>
                  </a:lnTo>
                  <a:lnTo>
                    <a:pt x="33295" y="173408"/>
                  </a:lnTo>
                  <a:lnTo>
                    <a:pt x="36625" y="155703"/>
                  </a:lnTo>
                  <a:lnTo>
                    <a:pt x="39954" y="137347"/>
                  </a:lnTo>
                  <a:lnTo>
                    <a:pt x="43284" y="118519"/>
                  </a:lnTo>
                  <a:lnTo>
                    <a:pt x="46614" y="99801"/>
                  </a:lnTo>
                  <a:lnTo>
                    <a:pt x="49943" y="82037"/>
                  </a:lnTo>
                  <a:lnTo>
                    <a:pt x="53273" y="66020"/>
                  </a:lnTo>
                  <a:lnTo>
                    <a:pt x="56602" y="52125"/>
                  </a:lnTo>
                  <a:lnTo>
                    <a:pt x="59932" y="40305"/>
                  </a:lnTo>
                  <a:lnTo>
                    <a:pt x="63261" y="30305"/>
                  </a:lnTo>
                  <a:lnTo>
                    <a:pt x="66591" y="21982"/>
                  </a:lnTo>
                  <a:lnTo>
                    <a:pt x="69921" y="15216"/>
                  </a:lnTo>
                  <a:lnTo>
                    <a:pt x="73250" y="9854"/>
                  </a:lnTo>
                  <a:lnTo>
                    <a:pt x="76580" y="5632"/>
                  </a:lnTo>
                  <a:lnTo>
                    <a:pt x="79909" y="2501"/>
                  </a:lnTo>
                  <a:lnTo>
                    <a:pt x="83239" y="593"/>
                  </a:lnTo>
                  <a:lnTo>
                    <a:pt x="86569" y="0"/>
                  </a:lnTo>
                  <a:lnTo>
                    <a:pt x="89898" y="669"/>
                  </a:lnTo>
                  <a:lnTo>
                    <a:pt x="93228" y="2514"/>
                  </a:lnTo>
                  <a:lnTo>
                    <a:pt x="96557" y="5490"/>
                  </a:lnTo>
                  <a:lnTo>
                    <a:pt x="99887" y="9600"/>
                  </a:lnTo>
                  <a:lnTo>
                    <a:pt x="103216" y="14837"/>
                  </a:lnTo>
                  <a:lnTo>
                    <a:pt x="106546" y="21114"/>
                  </a:lnTo>
                  <a:lnTo>
                    <a:pt x="109876" y="28393"/>
                  </a:lnTo>
                  <a:lnTo>
                    <a:pt x="113205" y="36644"/>
                  </a:lnTo>
                  <a:lnTo>
                    <a:pt x="116535" y="45754"/>
                  </a:lnTo>
                  <a:lnTo>
                    <a:pt x="119864" y="55643"/>
                  </a:lnTo>
                  <a:lnTo>
                    <a:pt x="123194" y="66218"/>
                  </a:lnTo>
                  <a:lnTo>
                    <a:pt x="126523" y="77476"/>
                  </a:lnTo>
                  <a:lnTo>
                    <a:pt x="129853" y="89317"/>
                  </a:lnTo>
                  <a:lnTo>
                    <a:pt x="133183" y="101683"/>
                  </a:lnTo>
                  <a:lnTo>
                    <a:pt x="136512" y="114473"/>
                  </a:lnTo>
                  <a:lnTo>
                    <a:pt x="139842" y="127600"/>
                  </a:lnTo>
                  <a:lnTo>
                    <a:pt x="143171" y="140950"/>
                  </a:lnTo>
                  <a:lnTo>
                    <a:pt x="146501" y="154497"/>
                  </a:lnTo>
                  <a:lnTo>
                    <a:pt x="149831" y="168125"/>
                  </a:lnTo>
                  <a:lnTo>
                    <a:pt x="153160" y="181791"/>
                  </a:lnTo>
                  <a:lnTo>
                    <a:pt x="156490" y="195482"/>
                  </a:lnTo>
                  <a:lnTo>
                    <a:pt x="159819" y="209193"/>
                  </a:lnTo>
                  <a:lnTo>
                    <a:pt x="163149" y="222830"/>
                  </a:lnTo>
                  <a:lnTo>
                    <a:pt x="166478" y="236387"/>
                  </a:lnTo>
                  <a:lnTo>
                    <a:pt x="169808" y="249795"/>
                  </a:lnTo>
                  <a:lnTo>
                    <a:pt x="173138" y="263021"/>
                  </a:lnTo>
                  <a:lnTo>
                    <a:pt x="176467" y="276059"/>
                  </a:lnTo>
                  <a:lnTo>
                    <a:pt x="179797" y="288897"/>
                  </a:lnTo>
                  <a:lnTo>
                    <a:pt x="183126" y="301525"/>
                  </a:lnTo>
                  <a:lnTo>
                    <a:pt x="186456" y="313924"/>
                  </a:lnTo>
                  <a:lnTo>
                    <a:pt x="189785" y="326108"/>
                  </a:lnTo>
                  <a:lnTo>
                    <a:pt x="193115" y="338135"/>
                  </a:lnTo>
                  <a:lnTo>
                    <a:pt x="196445" y="349975"/>
                  </a:lnTo>
                  <a:lnTo>
                    <a:pt x="199774" y="361610"/>
                  </a:lnTo>
                  <a:lnTo>
                    <a:pt x="203104" y="372999"/>
                  </a:lnTo>
                  <a:lnTo>
                    <a:pt x="206433" y="384152"/>
                  </a:lnTo>
                  <a:lnTo>
                    <a:pt x="209763" y="395086"/>
                  </a:lnTo>
                  <a:lnTo>
                    <a:pt x="213093" y="405745"/>
                  </a:lnTo>
                  <a:lnTo>
                    <a:pt x="216422" y="416132"/>
                  </a:lnTo>
                  <a:lnTo>
                    <a:pt x="219752" y="426273"/>
                  </a:lnTo>
                  <a:lnTo>
                    <a:pt x="223081" y="436217"/>
                  </a:lnTo>
                  <a:lnTo>
                    <a:pt x="226411" y="445968"/>
                  </a:lnTo>
                  <a:lnTo>
                    <a:pt x="229740" y="455545"/>
                  </a:lnTo>
                  <a:lnTo>
                    <a:pt x="233070" y="464971"/>
                  </a:lnTo>
                  <a:lnTo>
                    <a:pt x="236400" y="474274"/>
                  </a:lnTo>
                  <a:lnTo>
                    <a:pt x="239729" y="483502"/>
                  </a:lnTo>
                  <a:lnTo>
                    <a:pt x="243059" y="492652"/>
                  </a:lnTo>
                  <a:lnTo>
                    <a:pt x="246388" y="501717"/>
                  </a:lnTo>
                  <a:lnTo>
                    <a:pt x="249718" y="510701"/>
                  </a:lnTo>
                  <a:lnTo>
                    <a:pt x="253047" y="519607"/>
                  </a:lnTo>
                  <a:lnTo>
                    <a:pt x="256377" y="528439"/>
                  </a:lnTo>
                  <a:lnTo>
                    <a:pt x="259707" y="537159"/>
                  </a:lnTo>
                  <a:lnTo>
                    <a:pt x="263036" y="545774"/>
                  </a:lnTo>
                  <a:lnTo>
                    <a:pt x="266366" y="554280"/>
                  </a:lnTo>
                  <a:lnTo>
                    <a:pt x="269695" y="562670"/>
                  </a:lnTo>
                  <a:lnTo>
                    <a:pt x="273025" y="571018"/>
                  </a:lnTo>
                  <a:lnTo>
                    <a:pt x="276355" y="579239"/>
                  </a:lnTo>
                  <a:lnTo>
                    <a:pt x="279684" y="587383"/>
                  </a:lnTo>
                  <a:lnTo>
                    <a:pt x="283014" y="595470"/>
                  </a:lnTo>
                  <a:lnTo>
                    <a:pt x="286343" y="603471"/>
                  </a:lnTo>
                  <a:lnTo>
                    <a:pt x="289673" y="611470"/>
                  </a:lnTo>
                  <a:lnTo>
                    <a:pt x="293002" y="619445"/>
                  </a:lnTo>
                  <a:lnTo>
                    <a:pt x="296332" y="627413"/>
                  </a:lnTo>
                  <a:lnTo>
                    <a:pt x="299662" y="635336"/>
                  </a:lnTo>
                  <a:lnTo>
                    <a:pt x="302991" y="643255"/>
                  </a:lnTo>
                  <a:lnTo>
                    <a:pt x="306321" y="651184"/>
                  </a:lnTo>
                  <a:lnTo>
                    <a:pt x="309650" y="659126"/>
                  </a:lnTo>
                  <a:lnTo>
                    <a:pt x="312980" y="667025"/>
                  </a:lnTo>
                  <a:lnTo>
                    <a:pt x="316309" y="674889"/>
                  </a:lnTo>
                  <a:lnTo>
                    <a:pt x="319639" y="682715"/>
                  </a:lnTo>
                  <a:lnTo>
                    <a:pt x="322969" y="690548"/>
                  </a:lnTo>
                  <a:lnTo>
                    <a:pt x="326298" y="698364"/>
                  </a:lnTo>
                  <a:lnTo>
                    <a:pt x="329628" y="706143"/>
                  </a:lnTo>
                  <a:lnTo>
                    <a:pt x="332957" y="713895"/>
                  </a:lnTo>
                  <a:lnTo>
                    <a:pt x="336287" y="721633"/>
                  </a:lnTo>
                  <a:lnTo>
                    <a:pt x="339616" y="729408"/>
                  </a:lnTo>
                  <a:lnTo>
                    <a:pt x="342946" y="737213"/>
                  </a:lnTo>
                  <a:lnTo>
                    <a:pt x="346276" y="745060"/>
                  </a:lnTo>
                  <a:lnTo>
                    <a:pt x="349605" y="752915"/>
                  </a:lnTo>
                  <a:lnTo>
                    <a:pt x="352935" y="760753"/>
                  </a:lnTo>
                  <a:lnTo>
                    <a:pt x="356264" y="768634"/>
                  </a:lnTo>
                  <a:lnTo>
                    <a:pt x="359594" y="776559"/>
                  </a:lnTo>
                  <a:lnTo>
                    <a:pt x="362924" y="784531"/>
                  </a:lnTo>
                  <a:lnTo>
                    <a:pt x="366253" y="792585"/>
                  </a:lnTo>
                  <a:lnTo>
                    <a:pt x="369583" y="800770"/>
                  </a:lnTo>
                  <a:lnTo>
                    <a:pt x="372912" y="808986"/>
                  </a:lnTo>
                  <a:lnTo>
                    <a:pt x="376242" y="817224"/>
                  </a:lnTo>
                  <a:lnTo>
                    <a:pt x="379571" y="825498"/>
                  </a:lnTo>
                  <a:lnTo>
                    <a:pt x="382901" y="833755"/>
                  </a:lnTo>
                  <a:lnTo>
                    <a:pt x="386231" y="842034"/>
                  </a:lnTo>
                  <a:lnTo>
                    <a:pt x="389560" y="850305"/>
                  </a:lnTo>
                  <a:lnTo>
                    <a:pt x="392890" y="858573"/>
                  </a:lnTo>
                  <a:lnTo>
                    <a:pt x="396219" y="866803"/>
                  </a:lnTo>
                  <a:lnTo>
                    <a:pt x="399549" y="874998"/>
                  </a:lnTo>
                  <a:lnTo>
                    <a:pt x="402878" y="883137"/>
                  </a:lnTo>
                  <a:lnTo>
                    <a:pt x="406208" y="891226"/>
                  </a:lnTo>
                  <a:lnTo>
                    <a:pt x="409538" y="899247"/>
                  </a:lnTo>
                  <a:lnTo>
                    <a:pt x="412867" y="907168"/>
                  </a:lnTo>
                  <a:lnTo>
                    <a:pt x="416197" y="914963"/>
                  </a:lnTo>
                  <a:lnTo>
                    <a:pt x="419526" y="922629"/>
                  </a:lnTo>
                  <a:lnTo>
                    <a:pt x="422856" y="930191"/>
                  </a:lnTo>
                  <a:lnTo>
                    <a:pt x="426186" y="937686"/>
                  </a:lnTo>
                  <a:lnTo>
                    <a:pt x="429515" y="945076"/>
                  </a:lnTo>
                  <a:lnTo>
                    <a:pt x="432845" y="952406"/>
                  </a:lnTo>
                  <a:lnTo>
                    <a:pt x="436174" y="959693"/>
                  </a:lnTo>
                  <a:lnTo>
                    <a:pt x="439504" y="966957"/>
                  </a:lnTo>
                  <a:lnTo>
                    <a:pt x="442833" y="974213"/>
                  </a:lnTo>
                  <a:lnTo>
                    <a:pt x="446163" y="981486"/>
                  </a:lnTo>
                  <a:lnTo>
                    <a:pt x="449493" y="988793"/>
                  </a:lnTo>
                  <a:lnTo>
                    <a:pt x="452822" y="996143"/>
                  </a:lnTo>
                  <a:lnTo>
                    <a:pt x="456152" y="1003515"/>
                  </a:lnTo>
                  <a:lnTo>
                    <a:pt x="459481" y="1010930"/>
                  </a:lnTo>
                  <a:lnTo>
                    <a:pt x="462811" y="1018365"/>
                  </a:lnTo>
                  <a:lnTo>
                    <a:pt x="466140" y="1025805"/>
                  </a:lnTo>
                  <a:lnTo>
                    <a:pt x="469470" y="1033236"/>
                  </a:lnTo>
                  <a:lnTo>
                    <a:pt x="472800" y="1040625"/>
                  </a:lnTo>
                  <a:lnTo>
                    <a:pt x="476129" y="1047975"/>
                  </a:lnTo>
                  <a:lnTo>
                    <a:pt x="479459" y="1055253"/>
                  </a:lnTo>
                  <a:lnTo>
                    <a:pt x="482788" y="1062447"/>
                  </a:lnTo>
                  <a:lnTo>
                    <a:pt x="486118" y="1069547"/>
                  </a:lnTo>
                  <a:lnTo>
                    <a:pt x="489448" y="1076575"/>
                  </a:lnTo>
                  <a:lnTo>
                    <a:pt x="492777" y="1083511"/>
                  </a:lnTo>
                  <a:lnTo>
                    <a:pt x="496107" y="1090367"/>
                  </a:lnTo>
                  <a:lnTo>
                    <a:pt x="499436" y="1097136"/>
                  </a:lnTo>
                  <a:lnTo>
                    <a:pt x="502766" y="1103839"/>
                  </a:lnTo>
                  <a:lnTo>
                    <a:pt x="506095" y="1110464"/>
                  </a:lnTo>
                  <a:lnTo>
                    <a:pt x="509425" y="1116986"/>
                  </a:lnTo>
                  <a:lnTo>
                    <a:pt x="512755" y="1123430"/>
                  </a:lnTo>
                  <a:lnTo>
                    <a:pt x="516084" y="1129795"/>
                  </a:lnTo>
                  <a:lnTo>
                    <a:pt x="519414" y="1136069"/>
                  </a:lnTo>
                  <a:lnTo>
                    <a:pt x="522743" y="1142253"/>
                  </a:lnTo>
                  <a:lnTo>
                    <a:pt x="526073" y="1148373"/>
                  </a:lnTo>
                  <a:lnTo>
                    <a:pt x="529402" y="1154418"/>
                  </a:lnTo>
                  <a:lnTo>
                    <a:pt x="532732" y="1160378"/>
                  </a:lnTo>
                  <a:lnTo>
                    <a:pt x="536062" y="1166251"/>
                  </a:lnTo>
                  <a:lnTo>
                    <a:pt x="539391" y="1172044"/>
                  </a:lnTo>
                  <a:lnTo>
                    <a:pt x="542721" y="1177777"/>
                  </a:lnTo>
                  <a:lnTo>
                    <a:pt x="546050" y="1183437"/>
                  </a:lnTo>
                  <a:lnTo>
                    <a:pt x="549380" y="1189021"/>
                  </a:lnTo>
                  <a:lnTo>
                    <a:pt x="552710" y="1194542"/>
                  </a:lnTo>
                  <a:lnTo>
                    <a:pt x="556039" y="1199983"/>
                  </a:lnTo>
                  <a:lnTo>
                    <a:pt x="559369" y="1205367"/>
                  </a:lnTo>
                  <a:lnTo>
                    <a:pt x="562698" y="1210706"/>
                  </a:lnTo>
                  <a:lnTo>
                    <a:pt x="566028" y="1215973"/>
                  </a:lnTo>
                  <a:lnTo>
                    <a:pt x="569357" y="1221191"/>
                  </a:lnTo>
                  <a:lnTo>
                    <a:pt x="572687" y="1226340"/>
                  </a:lnTo>
                  <a:lnTo>
                    <a:pt x="576017" y="1231432"/>
                  </a:lnTo>
                  <a:lnTo>
                    <a:pt x="579346" y="1236469"/>
                  </a:lnTo>
                  <a:lnTo>
                    <a:pt x="582676" y="1241435"/>
                  </a:lnTo>
                  <a:lnTo>
                    <a:pt x="586005" y="1246366"/>
                  </a:lnTo>
                  <a:lnTo>
                    <a:pt x="589335" y="1251235"/>
                  </a:lnTo>
                  <a:lnTo>
                    <a:pt x="592664" y="1256056"/>
                  </a:lnTo>
                  <a:lnTo>
                    <a:pt x="595994" y="1260839"/>
                  </a:lnTo>
                  <a:lnTo>
                    <a:pt x="599324" y="1265583"/>
                  </a:lnTo>
                  <a:lnTo>
                    <a:pt x="602653" y="1270286"/>
                  </a:lnTo>
                  <a:lnTo>
                    <a:pt x="605983" y="1274949"/>
                  </a:lnTo>
                  <a:lnTo>
                    <a:pt x="609312" y="1279566"/>
                  </a:lnTo>
                  <a:lnTo>
                    <a:pt x="612642" y="1284125"/>
                  </a:lnTo>
                  <a:lnTo>
                    <a:pt x="615971" y="1288624"/>
                  </a:lnTo>
                  <a:lnTo>
                    <a:pt x="619301" y="1293082"/>
                  </a:lnTo>
                  <a:lnTo>
                    <a:pt x="622631" y="1297513"/>
                  </a:lnTo>
                  <a:lnTo>
                    <a:pt x="625960" y="1301936"/>
                  </a:lnTo>
                  <a:lnTo>
                    <a:pt x="629290" y="1306357"/>
                  </a:lnTo>
                  <a:lnTo>
                    <a:pt x="632619" y="1310767"/>
                  </a:lnTo>
                  <a:lnTo>
                    <a:pt x="635949" y="1315142"/>
                  </a:lnTo>
                  <a:lnTo>
                    <a:pt x="639279" y="1319458"/>
                  </a:lnTo>
                  <a:lnTo>
                    <a:pt x="642608" y="1323691"/>
                  </a:lnTo>
                  <a:lnTo>
                    <a:pt x="645938" y="1327856"/>
                  </a:lnTo>
                  <a:lnTo>
                    <a:pt x="649267" y="1331970"/>
                  </a:lnTo>
                  <a:lnTo>
                    <a:pt x="652597" y="1336022"/>
                  </a:lnTo>
                  <a:lnTo>
                    <a:pt x="655926" y="1340013"/>
                  </a:lnTo>
                  <a:lnTo>
                    <a:pt x="659256" y="1343936"/>
                  </a:lnTo>
                  <a:lnTo>
                    <a:pt x="662586" y="1347804"/>
                  </a:lnTo>
                  <a:lnTo>
                    <a:pt x="665915" y="1351595"/>
                  </a:lnTo>
                  <a:lnTo>
                    <a:pt x="669245" y="1355352"/>
                  </a:lnTo>
                  <a:lnTo>
                    <a:pt x="672574" y="1359033"/>
                  </a:lnTo>
                  <a:lnTo>
                    <a:pt x="675904" y="1362657"/>
                  </a:lnTo>
                  <a:lnTo>
                    <a:pt x="679233" y="1366261"/>
                  </a:lnTo>
                  <a:lnTo>
                    <a:pt x="682563" y="1369816"/>
                  </a:lnTo>
                  <a:lnTo>
                    <a:pt x="685893" y="1373330"/>
                  </a:lnTo>
                  <a:lnTo>
                    <a:pt x="689222" y="1376793"/>
                  </a:lnTo>
                  <a:lnTo>
                    <a:pt x="692552" y="1380212"/>
                  </a:lnTo>
                  <a:lnTo>
                    <a:pt x="695881" y="1383592"/>
                  </a:lnTo>
                  <a:lnTo>
                    <a:pt x="699211" y="1386937"/>
                  </a:lnTo>
                  <a:lnTo>
                    <a:pt x="702541" y="1390243"/>
                  </a:lnTo>
                  <a:lnTo>
                    <a:pt x="705870" y="1393525"/>
                  </a:lnTo>
                  <a:lnTo>
                    <a:pt x="709200" y="1396772"/>
                  </a:lnTo>
                  <a:lnTo>
                    <a:pt x="712529" y="1399976"/>
                  </a:lnTo>
                  <a:lnTo>
                    <a:pt x="715859" y="1403123"/>
                  </a:lnTo>
                  <a:lnTo>
                    <a:pt x="719188" y="1406242"/>
                  </a:lnTo>
                  <a:lnTo>
                    <a:pt x="722518" y="1409322"/>
                  </a:lnTo>
                  <a:lnTo>
                    <a:pt x="725848" y="1412359"/>
                  </a:lnTo>
                  <a:lnTo>
                    <a:pt x="729177" y="1415359"/>
                  </a:lnTo>
                  <a:lnTo>
                    <a:pt x="732507" y="1418320"/>
                  </a:lnTo>
                  <a:lnTo>
                    <a:pt x="735836" y="1421237"/>
                  </a:lnTo>
                  <a:lnTo>
                    <a:pt x="739166" y="1424137"/>
                  </a:lnTo>
                  <a:lnTo>
                    <a:pt x="742495" y="1426991"/>
                  </a:lnTo>
                  <a:lnTo>
                    <a:pt x="745825" y="1429804"/>
                  </a:lnTo>
                  <a:lnTo>
                    <a:pt x="749155" y="1432573"/>
                  </a:lnTo>
                  <a:lnTo>
                    <a:pt x="752484" y="1435302"/>
                  </a:lnTo>
                  <a:lnTo>
                    <a:pt x="755814" y="1437995"/>
                  </a:lnTo>
                  <a:lnTo>
                    <a:pt x="759143" y="1440664"/>
                  </a:lnTo>
                  <a:lnTo>
                    <a:pt x="762473" y="1443292"/>
                  </a:lnTo>
                  <a:lnTo>
                    <a:pt x="765803" y="1445886"/>
                  </a:lnTo>
                  <a:lnTo>
                    <a:pt x="769132" y="1448446"/>
                  </a:lnTo>
                  <a:lnTo>
                    <a:pt x="772462" y="1450966"/>
                  </a:lnTo>
                  <a:lnTo>
                    <a:pt x="775791" y="1453396"/>
                  </a:lnTo>
                  <a:lnTo>
                    <a:pt x="779121" y="1455851"/>
                  </a:lnTo>
                  <a:lnTo>
                    <a:pt x="782450" y="1458276"/>
                  </a:lnTo>
                  <a:lnTo>
                    <a:pt x="785780" y="1460667"/>
                  </a:lnTo>
                  <a:lnTo>
                    <a:pt x="789110" y="1463026"/>
                  </a:lnTo>
                  <a:lnTo>
                    <a:pt x="792439" y="1465355"/>
                  </a:lnTo>
                  <a:lnTo>
                    <a:pt x="795769" y="1467678"/>
                  </a:lnTo>
                  <a:lnTo>
                    <a:pt x="799098" y="1469950"/>
                  </a:lnTo>
                  <a:lnTo>
                    <a:pt x="802428" y="1472187"/>
                  </a:lnTo>
                  <a:lnTo>
                    <a:pt x="805757" y="1474373"/>
                  </a:lnTo>
                  <a:lnTo>
                    <a:pt x="809087" y="1476528"/>
                  </a:lnTo>
                  <a:lnTo>
                    <a:pt x="812417" y="1478657"/>
                  </a:lnTo>
                  <a:lnTo>
                    <a:pt x="815746" y="1480746"/>
                  </a:lnTo>
                  <a:lnTo>
                    <a:pt x="819076" y="1482808"/>
                  </a:lnTo>
                  <a:lnTo>
                    <a:pt x="822405" y="1484841"/>
                  </a:lnTo>
                  <a:lnTo>
                    <a:pt x="825735" y="1486843"/>
                  </a:lnTo>
                  <a:lnTo>
                    <a:pt x="829065" y="1488817"/>
                  </a:lnTo>
                  <a:lnTo>
                    <a:pt x="832394" y="1490761"/>
                  </a:lnTo>
                  <a:lnTo>
                    <a:pt x="835724" y="1492670"/>
                  </a:lnTo>
                  <a:lnTo>
                    <a:pt x="839053" y="1494543"/>
                  </a:lnTo>
                  <a:lnTo>
                    <a:pt x="842383" y="1496382"/>
                  </a:lnTo>
                  <a:lnTo>
                    <a:pt x="845712" y="1498189"/>
                  </a:lnTo>
                  <a:lnTo>
                    <a:pt x="849042" y="1499970"/>
                  </a:lnTo>
                  <a:lnTo>
                    <a:pt x="852372" y="1501740"/>
                  </a:lnTo>
                  <a:lnTo>
                    <a:pt x="855701" y="1503491"/>
                  </a:lnTo>
                  <a:lnTo>
                    <a:pt x="859031" y="1505233"/>
                  </a:lnTo>
                  <a:lnTo>
                    <a:pt x="862360" y="1506953"/>
                  </a:lnTo>
                  <a:lnTo>
                    <a:pt x="865690" y="1508664"/>
                  </a:lnTo>
                  <a:lnTo>
                    <a:pt x="869019" y="1510364"/>
                  </a:lnTo>
                  <a:lnTo>
                    <a:pt x="872349" y="1512056"/>
                  </a:lnTo>
                  <a:lnTo>
                    <a:pt x="875679" y="1513728"/>
                  </a:lnTo>
                  <a:lnTo>
                    <a:pt x="879008" y="1515391"/>
                  </a:lnTo>
                  <a:lnTo>
                    <a:pt x="882338" y="1517021"/>
                  </a:lnTo>
                  <a:lnTo>
                    <a:pt x="885667" y="1518631"/>
                  </a:lnTo>
                  <a:lnTo>
                    <a:pt x="888997" y="1520234"/>
                  </a:lnTo>
                  <a:lnTo>
                    <a:pt x="892327" y="1521805"/>
                  </a:lnTo>
                  <a:lnTo>
                    <a:pt x="895656" y="1523370"/>
                  </a:lnTo>
                  <a:lnTo>
                    <a:pt x="898986" y="1524906"/>
                  </a:lnTo>
                  <a:lnTo>
                    <a:pt x="902315" y="1526412"/>
                  </a:lnTo>
                  <a:lnTo>
                    <a:pt x="905645" y="1527875"/>
                  </a:lnTo>
                  <a:lnTo>
                    <a:pt x="908974" y="1529331"/>
                  </a:lnTo>
                  <a:lnTo>
                    <a:pt x="912304" y="1530745"/>
                  </a:lnTo>
                  <a:lnTo>
                    <a:pt x="915634" y="1532129"/>
                  </a:lnTo>
                  <a:lnTo>
                    <a:pt x="918963" y="1533479"/>
                  </a:lnTo>
                  <a:lnTo>
                    <a:pt x="922293" y="1534791"/>
                  </a:lnTo>
                  <a:lnTo>
                    <a:pt x="925622" y="1536059"/>
                  </a:lnTo>
                  <a:lnTo>
                    <a:pt x="928952" y="1537271"/>
                  </a:lnTo>
                  <a:lnTo>
                    <a:pt x="932281" y="1538435"/>
                  </a:lnTo>
                  <a:lnTo>
                    <a:pt x="935611" y="1539522"/>
                  </a:lnTo>
                  <a:lnTo>
                    <a:pt x="938941" y="1540551"/>
                  </a:lnTo>
                  <a:lnTo>
                    <a:pt x="942270" y="1541502"/>
                  </a:lnTo>
                  <a:lnTo>
                    <a:pt x="945600" y="1542403"/>
                  </a:lnTo>
                  <a:lnTo>
                    <a:pt x="948929" y="1543227"/>
                  </a:lnTo>
                  <a:lnTo>
                    <a:pt x="952259" y="1544034"/>
                  </a:lnTo>
                  <a:lnTo>
                    <a:pt x="955588" y="1544841"/>
                  </a:lnTo>
                  <a:lnTo>
                    <a:pt x="958918" y="1545682"/>
                  </a:lnTo>
                  <a:lnTo>
                    <a:pt x="962248" y="1546537"/>
                  </a:lnTo>
                  <a:lnTo>
                    <a:pt x="965577" y="1547414"/>
                  </a:lnTo>
                  <a:lnTo>
                    <a:pt x="968907" y="1548315"/>
                  </a:lnTo>
                  <a:lnTo>
                    <a:pt x="972236" y="1549230"/>
                  </a:lnTo>
                  <a:lnTo>
                    <a:pt x="975566" y="1550178"/>
                  </a:lnTo>
                  <a:lnTo>
                    <a:pt x="978896" y="1551161"/>
                  </a:lnTo>
                  <a:lnTo>
                    <a:pt x="982225" y="1552151"/>
                  </a:lnTo>
                  <a:lnTo>
                    <a:pt x="985555" y="1553149"/>
                  </a:lnTo>
                  <a:lnTo>
                    <a:pt x="988884" y="1554151"/>
                  </a:lnTo>
                  <a:lnTo>
                    <a:pt x="992214" y="1555153"/>
                  </a:lnTo>
                  <a:lnTo>
                    <a:pt x="995543" y="1556154"/>
                  </a:lnTo>
                  <a:lnTo>
                    <a:pt x="998873" y="1557161"/>
                  </a:lnTo>
                  <a:lnTo>
                    <a:pt x="1002203" y="1558169"/>
                  </a:lnTo>
                  <a:lnTo>
                    <a:pt x="1005532" y="1559180"/>
                  </a:lnTo>
                  <a:lnTo>
                    <a:pt x="1008862" y="1560193"/>
                  </a:lnTo>
                  <a:lnTo>
                    <a:pt x="1012191" y="1561207"/>
                  </a:lnTo>
                  <a:lnTo>
                    <a:pt x="1015521" y="1562222"/>
                  </a:lnTo>
                  <a:lnTo>
                    <a:pt x="1018850" y="1563237"/>
                  </a:lnTo>
                  <a:lnTo>
                    <a:pt x="1022180" y="1564245"/>
                  </a:lnTo>
                  <a:lnTo>
                    <a:pt x="1025510" y="1565252"/>
                  </a:lnTo>
                  <a:lnTo>
                    <a:pt x="1028839" y="1566257"/>
                  </a:lnTo>
                  <a:lnTo>
                    <a:pt x="1032169" y="1567259"/>
                  </a:lnTo>
                  <a:lnTo>
                    <a:pt x="1035498" y="1568259"/>
                  </a:lnTo>
                  <a:lnTo>
                    <a:pt x="1038828" y="1569261"/>
                  </a:lnTo>
                  <a:lnTo>
                    <a:pt x="1042158" y="1570264"/>
                  </a:lnTo>
                  <a:lnTo>
                    <a:pt x="1045487" y="1571267"/>
                  </a:lnTo>
                  <a:lnTo>
                    <a:pt x="1048817" y="1572268"/>
                  </a:lnTo>
                  <a:lnTo>
                    <a:pt x="1052146" y="1573267"/>
                  </a:lnTo>
                  <a:lnTo>
                    <a:pt x="1055476" y="1574243"/>
                  </a:lnTo>
                  <a:lnTo>
                    <a:pt x="1058805" y="1575207"/>
                  </a:lnTo>
                  <a:lnTo>
                    <a:pt x="1062135" y="1576169"/>
                  </a:lnTo>
                  <a:lnTo>
                    <a:pt x="1065465" y="1577121"/>
                  </a:lnTo>
                  <a:lnTo>
                    <a:pt x="1068794" y="1578053"/>
                  </a:lnTo>
                  <a:lnTo>
                    <a:pt x="1072124" y="1578970"/>
                  </a:lnTo>
                  <a:lnTo>
                    <a:pt x="1075453" y="1579863"/>
                  </a:lnTo>
                  <a:lnTo>
                    <a:pt x="1078783" y="1580740"/>
                  </a:lnTo>
                  <a:lnTo>
                    <a:pt x="1082112" y="1581601"/>
                  </a:lnTo>
                  <a:lnTo>
                    <a:pt x="1085442" y="1582447"/>
                  </a:lnTo>
                  <a:lnTo>
                    <a:pt x="1088772" y="1583286"/>
                  </a:lnTo>
                  <a:lnTo>
                    <a:pt x="1092101" y="1584126"/>
                  </a:lnTo>
                  <a:lnTo>
                    <a:pt x="1095431" y="1584968"/>
                  </a:lnTo>
                  <a:lnTo>
                    <a:pt x="1098760" y="1585812"/>
                  </a:lnTo>
                  <a:lnTo>
                    <a:pt x="1102090" y="1586665"/>
                  </a:lnTo>
                  <a:lnTo>
                    <a:pt x="1105420" y="1587524"/>
                  </a:lnTo>
                  <a:lnTo>
                    <a:pt x="1108749" y="1588384"/>
                  </a:lnTo>
                  <a:lnTo>
                    <a:pt x="1112079" y="1589242"/>
                  </a:lnTo>
                  <a:lnTo>
                    <a:pt x="1115408" y="1590100"/>
                  </a:lnTo>
                  <a:lnTo>
                    <a:pt x="1118738" y="1590956"/>
                  </a:lnTo>
                  <a:lnTo>
                    <a:pt x="1122067" y="1591810"/>
                  </a:lnTo>
                  <a:lnTo>
                    <a:pt x="1125397" y="1592660"/>
                  </a:lnTo>
                  <a:lnTo>
                    <a:pt x="1128727" y="1593498"/>
                  </a:lnTo>
                  <a:lnTo>
                    <a:pt x="1132056" y="1594328"/>
                  </a:lnTo>
                  <a:lnTo>
                    <a:pt x="1135386" y="1595153"/>
                  </a:lnTo>
                  <a:lnTo>
                    <a:pt x="1138715" y="1595983"/>
                  </a:lnTo>
                  <a:lnTo>
                    <a:pt x="1142045" y="1596810"/>
                  </a:lnTo>
                  <a:lnTo>
                    <a:pt x="1145374" y="1597643"/>
                  </a:lnTo>
                  <a:lnTo>
                    <a:pt x="1148704" y="1598501"/>
                  </a:lnTo>
                  <a:lnTo>
                    <a:pt x="1152034" y="1599395"/>
                  </a:lnTo>
                  <a:lnTo>
                    <a:pt x="1155363" y="1600326"/>
                  </a:lnTo>
                  <a:lnTo>
                    <a:pt x="1158693" y="1601213"/>
                  </a:lnTo>
                  <a:lnTo>
                    <a:pt x="1162022" y="1601920"/>
                  </a:lnTo>
                  <a:lnTo>
                    <a:pt x="1165352" y="1600887"/>
                  </a:lnTo>
                  <a:lnTo>
                    <a:pt x="1168682" y="1601449"/>
                  </a:lnTo>
                  <a:lnTo>
                    <a:pt x="1172011" y="1602199"/>
                  </a:lnTo>
                  <a:lnTo>
                    <a:pt x="1175341" y="1602925"/>
                  </a:lnTo>
                  <a:lnTo>
                    <a:pt x="1178670" y="1603542"/>
                  </a:lnTo>
                  <a:lnTo>
                    <a:pt x="1182000" y="1604096"/>
                  </a:lnTo>
                  <a:lnTo>
                    <a:pt x="1185329" y="1604613"/>
                  </a:lnTo>
                  <a:lnTo>
                    <a:pt x="1188659" y="1605086"/>
                  </a:lnTo>
                  <a:lnTo>
                    <a:pt x="1191989" y="1605516"/>
                  </a:lnTo>
                  <a:lnTo>
                    <a:pt x="1195318" y="1605921"/>
                  </a:lnTo>
                  <a:lnTo>
                    <a:pt x="1198648" y="1606307"/>
                  </a:lnTo>
                  <a:lnTo>
                    <a:pt x="1201977" y="1606650"/>
                  </a:lnTo>
                  <a:lnTo>
                    <a:pt x="1205307" y="1606921"/>
                  </a:lnTo>
                  <a:lnTo>
                    <a:pt x="1208636" y="1607105"/>
                  </a:lnTo>
                  <a:lnTo>
                    <a:pt x="1211966" y="1607214"/>
                  </a:lnTo>
                  <a:lnTo>
                    <a:pt x="1215296" y="1607260"/>
                  </a:lnTo>
                  <a:lnTo>
                    <a:pt x="1218625" y="1607250"/>
                  </a:lnTo>
                  <a:lnTo>
                    <a:pt x="1221955" y="1607193"/>
                  </a:lnTo>
                  <a:lnTo>
                    <a:pt x="1225284" y="1607100"/>
                  </a:lnTo>
                  <a:lnTo>
                    <a:pt x="1228614" y="1606978"/>
                  </a:lnTo>
                  <a:lnTo>
                    <a:pt x="1231943" y="1606828"/>
                  </a:lnTo>
                  <a:lnTo>
                    <a:pt x="1235273" y="1606650"/>
                  </a:lnTo>
                  <a:lnTo>
                    <a:pt x="1238603" y="1606446"/>
                  </a:lnTo>
                  <a:lnTo>
                    <a:pt x="1241932" y="1606202"/>
                  </a:lnTo>
                  <a:lnTo>
                    <a:pt x="1245262" y="1605897"/>
                  </a:lnTo>
                  <a:lnTo>
                    <a:pt x="1248591" y="1605526"/>
                  </a:lnTo>
                  <a:lnTo>
                    <a:pt x="1251921" y="1605096"/>
                  </a:lnTo>
                  <a:lnTo>
                    <a:pt x="1255251" y="1604615"/>
                  </a:lnTo>
                  <a:lnTo>
                    <a:pt x="1258580" y="1604092"/>
                  </a:lnTo>
                  <a:lnTo>
                    <a:pt x="1261910" y="1603533"/>
                  </a:lnTo>
                  <a:lnTo>
                    <a:pt x="1265239" y="1602947"/>
                  </a:lnTo>
                  <a:lnTo>
                    <a:pt x="1268569" y="1602352"/>
                  </a:lnTo>
                  <a:lnTo>
                    <a:pt x="1271898" y="1601760"/>
                  </a:lnTo>
                  <a:lnTo>
                    <a:pt x="1275228" y="1601174"/>
                  </a:lnTo>
                  <a:lnTo>
                    <a:pt x="1278558" y="1600586"/>
                  </a:lnTo>
                  <a:lnTo>
                    <a:pt x="1281887" y="1599979"/>
                  </a:lnTo>
                  <a:lnTo>
                    <a:pt x="1285217" y="1599339"/>
                  </a:lnTo>
                  <a:lnTo>
                    <a:pt x="1288546" y="1598654"/>
                  </a:lnTo>
                  <a:lnTo>
                    <a:pt x="1291876" y="1597905"/>
                  </a:lnTo>
                  <a:lnTo>
                    <a:pt x="1295205" y="1597083"/>
                  </a:lnTo>
                  <a:lnTo>
                    <a:pt x="1298535" y="1596196"/>
                  </a:lnTo>
                  <a:lnTo>
                    <a:pt x="1301865" y="1595254"/>
                  </a:lnTo>
                  <a:lnTo>
                    <a:pt x="1305194" y="1594281"/>
                  </a:lnTo>
                  <a:lnTo>
                    <a:pt x="1308524" y="1593308"/>
                  </a:lnTo>
                  <a:lnTo>
                    <a:pt x="1311853" y="1592363"/>
                  </a:lnTo>
                  <a:lnTo>
                    <a:pt x="1315183" y="1591465"/>
                  </a:lnTo>
                  <a:lnTo>
                    <a:pt x="1318513" y="1590639"/>
                  </a:lnTo>
                  <a:lnTo>
                    <a:pt x="1321842" y="1589893"/>
                  </a:lnTo>
                  <a:lnTo>
                    <a:pt x="1325172" y="1589228"/>
                  </a:lnTo>
                  <a:lnTo>
                    <a:pt x="1328501" y="1588636"/>
                  </a:lnTo>
                  <a:lnTo>
                    <a:pt x="1331831" y="1588104"/>
                  </a:lnTo>
                  <a:lnTo>
                    <a:pt x="1335160" y="1587614"/>
                  </a:lnTo>
                  <a:lnTo>
                    <a:pt x="1338490" y="1587152"/>
                  </a:lnTo>
                  <a:lnTo>
                    <a:pt x="1341820" y="1586734"/>
                  </a:lnTo>
                  <a:lnTo>
                    <a:pt x="1345149" y="1586392"/>
                  </a:lnTo>
                  <a:lnTo>
                    <a:pt x="1348479" y="1586143"/>
                  </a:lnTo>
                  <a:lnTo>
                    <a:pt x="1351808" y="1585997"/>
                  </a:lnTo>
                  <a:lnTo>
                    <a:pt x="1355138" y="1585977"/>
                  </a:lnTo>
                  <a:lnTo>
                    <a:pt x="1358467" y="1586108"/>
                  </a:lnTo>
                  <a:lnTo>
                    <a:pt x="1361797" y="1586406"/>
                  </a:lnTo>
                  <a:lnTo>
                    <a:pt x="1365127" y="1586869"/>
                  </a:lnTo>
                  <a:lnTo>
                    <a:pt x="1368456" y="1587481"/>
                  </a:lnTo>
                  <a:lnTo>
                    <a:pt x="1371786" y="1588221"/>
                  </a:lnTo>
                  <a:lnTo>
                    <a:pt x="1375115" y="1589066"/>
                  </a:lnTo>
                  <a:lnTo>
                    <a:pt x="1378445" y="1589998"/>
                  </a:lnTo>
                  <a:lnTo>
                    <a:pt x="1381775" y="1591002"/>
                  </a:lnTo>
                  <a:lnTo>
                    <a:pt x="1385104" y="1592068"/>
                  </a:lnTo>
                  <a:lnTo>
                    <a:pt x="1388434" y="1593194"/>
                  </a:lnTo>
                  <a:lnTo>
                    <a:pt x="1391763" y="1594360"/>
                  </a:lnTo>
                  <a:lnTo>
                    <a:pt x="1395093" y="1595547"/>
                  </a:lnTo>
                  <a:lnTo>
                    <a:pt x="1398422" y="1596742"/>
                  </a:lnTo>
                  <a:lnTo>
                    <a:pt x="1401752" y="1597930"/>
                  </a:lnTo>
                  <a:lnTo>
                    <a:pt x="1405082" y="1599092"/>
                  </a:lnTo>
                  <a:lnTo>
                    <a:pt x="1408411" y="1600215"/>
                  </a:lnTo>
                  <a:lnTo>
                    <a:pt x="1411741" y="1601297"/>
                  </a:lnTo>
                  <a:lnTo>
                    <a:pt x="1415070" y="1602330"/>
                  </a:lnTo>
                  <a:lnTo>
                    <a:pt x="1418400" y="1603307"/>
                  </a:lnTo>
                  <a:lnTo>
                    <a:pt x="1421729" y="1604232"/>
                  </a:lnTo>
                  <a:lnTo>
                    <a:pt x="1425059" y="1605100"/>
                  </a:lnTo>
                  <a:lnTo>
                    <a:pt x="1428389" y="1605911"/>
                  </a:lnTo>
                  <a:lnTo>
                    <a:pt x="1431718" y="1606660"/>
                  </a:lnTo>
                  <a:lnTo>
                    <a:pt x="1435048" y="1607351"/>
                  </a:lnTo>
                  <a:lnTo>
                    <a:pt x="1438377" y="1608008"/>
                  </a:lnTo>
                  <a:lnTo>
                    <a:pt x="1441707" y="1608650"/>
                  </a:lnTo>
                  <a:lnTo>
                    <a:pt x="1445037" y="1609293"/>
                  </a:lnTo>
                  <a:lnTo>
                    <a:pt x="1448366" y="1609957"/>
                  </a:lnTo>
                  <a:lnTo>
                    <a:pt x="1451696" y="1610671"/>
                  </a:lnTo>
                  <a:lnTo>
                    <a:pt x="1455025" y="1611455"/>
                  </a:lnTo>
                  <a:lnTo>
                    <a:pt x="1458355" y="1612312"/>
                  </a:lnTo>
                  <a:lnTo>
                    <a:pt x="1461684" y="1613231"/>
                  </a:lnTo>
                  <a:lnTo>
                    <a:pt x="1465014" y="1614196"/>
                  </a:lnTo>
                  <a:lnTo>
                    <a:pt x="1468344" y="1615198"/>
                  </a:lnTo>
                  <a:lnTo>
                    <a:pt x="1471673" y="1616219"/>
                  </a:lnTo>
                  <a:lnTo>
                    <a:pt x="1475003" y="1617245"/>
                  </a:lnTo>
                  <a:lnTo>
                    <a:pt x="1478332" y="1618259"/>
                  </a:lnTo>
                  <a:lnTo>
                    <a:pt x="1481662" y="1619237"/>
                  </a:lnTo>
                  <a:lnTo>
                    <a:pt x="1484991" y="1620167"/>
                  </a:lnTo>
                  <a:lnTo>
                    <a:pt x="1488321" y="1621048"/>
                  </a:lnTo>
                  <a:lnTo>
                    <a:pt x="1491651" y="1621884"/>
                  </a:lnTo>
                  <a:lnTo>
                    <a:pt x="1494980" y="1622667"/>
                  </a:lnTo>
                  <a:lnTo>
                    <a:pt x="1498310" y="1623376"/>
                  </a:lnTo>
                  <a:lnTo>
                    <a:pt x="1501639" y="1624003"/>
                  </a:lnTo>
                  <a:lnTo>
                    <a:pt x="1504969" y="1624560"/>
                  </a:lnTo>
                  <a:lnTo>
                    <a:pt x="1508299" y="1625048"/>
                  </a:lnTo>
                  <a:lnTo>
                    <a:pt x="1511628" y="1625452"/>
                  </a:lnTo>
                  <a:lnTo>
                    <a:pt x="1514958" y="1625774"/>
                  </a:lnTo>
                  <a:lnTo>
                    <a:pt x="1518287" y="1626014"/>
                  </a:lnTo>
                  <a:lnTo>
                    <a:pt x="1521617" y="1626168"/>
                  </a:lnTo>
                  <a:lnTo>
                    <a:pt x="1524946" y="1626225"/>
                  </a:lnTo>
                  <a:lnTo>
                    <a:pt x="1528276" y="1626186"/>
                  </a:lnTo>
                  <a:lnTo>
                    <a:pt x="1531606" y="1626047"/>
                  </a:lnTo>
                  <a:lnTo>
                    <a:pt x="1534935" y="1625789"/>
                  </a:lnTo>
                  <a:lnTo>
                    <a:pt x="1538265" y="1625393"/>
                  </a:lnTo>
                  <a:lnTo>
                    <a:pt x="1541594" y="1624853"/>
                  </a:lnTo>
                  <a:lnTo>
                    <a:pt x="1544924" y="1624163"/>
                  </a:lnTo>
                  <a:lnTo>
                    <a:pt x="1548253" y="1623301"/>
                  </a:lnTo>
                  <a:lnTo>
                    <a:pt x="1551583" y="1622243"/>
                  </a:lnTo>
                  <a:lnTo>
                    <a:pt x="1554913" y="1620974"/>
                  </a:lnTo>
                  <a:lnTo>
                    <a:pt x="1558242" y="1619478"/>
                  </a:lnTo>
                  <a:lnTo>
                    <a:pt x="1561572" y="1617746"/>
                  </a:lnTo>
                  <a:lnTo>
                    <a:pt x="1564901" y="1615765"/>
                  </a:lnTo>
                  <a:lnTo>
                    <a:pt x="1568231" y="1613527"/>
                  </a:lnTo>
                  <a:lnTo>
                    <a:pt x="1571560" y="1611039"/>
                  </a:lnTo>
                  <a:lnTo>
                    <a:pt x="1574890" y="1608318"/>
                  </a:lnTo>
                  <a:lnTo>
                    <a:pt x="1578220" y="1605389"/>
                  </a:lnTo>
                  <a:lnTo>
                    <a:pt x="1581549" y="1602295"/>
                  </a:lnTo>
                  <a:lnTo>
                    <a:pt x="1584879" y="1599085"/>
                  </a:lnTo>
                  <a:lnTo>
                    <a:pt x="1588208" y="1595803"/>
                  </a:lnTo>
                  <a:lnTo>
                    <a:pt x="1591538" y="1592492"/>
                  </a:lnTo>
                  <a:lnTo>
                    <a:pt x="1594868" y="1588586"/>
                  </a:lnTo>
                  <a:lnTo>
                    <a:pt x="1598197" y="1584801"/>
                  </a:lnTo>
                  <a:lnTo>
                    <a:pt x="1601527" y="1581257"/>
                  </a:lnTo>
                  <a:lnTo>
                    <a:pt x="1604856" y="1578064"/>
                  </a:lnTo>
                  <a:lnTo>
                    <a:pt x="1608186" y="1575300"/>
                  </a:lnTo>
                  <a:lnTo>
                    <a:pt x="1611515" y="1573001"/>
                  </a:lnTo>
                  <a:lnTo>
                    <a:pt x="1614845" y="1571157"/>
                  </a:lnTo>
                  <a:lnTo>
                    <a:pt x="1618175" y="1569719"/>
                  </a:lnTo>
                  <a:lnTo>
                    <a:pt x="1621504" y="1568581"/>
                  </a:lnTo>
                  <a:lnTo>
                    <a:pt x="1624834" y="1567601"/>
                  </a:lnTo>
                  <a:lnTo>
                    <a:pt x="1628163" y="1566634"/>
                  </a:lnTo>
                  <a:lnTo>
                    <a:pt x="1631493" y="1565563"/>
                  </a:lnTo>
                  <a:lnTo>
                    <a:pt x="1634822" y="1564308"/>
                  </a:lnTo>
                  <a:lnTo>
                    <a:pt x="1638152" y="1562808"/>
                  </a:lnTo>
                  <a:lnTo>
                    <a:pt x="1641482" y="1561014"/>
                  </a:lnTo>
                  <a:lnTo>
                    <a:pt x="1644811" y="1558892"/>
                  </a:lnTo>
                  <a:lnTo>
                    <a:pt x="1648141" y="1556425"/>
                  </a:lnTo>
                  <a:lnTo>
                    <a:pt x="1651470" y="1553590"/>
                  </a:lnTo>
                  <a:lnTo>
                    <a:pt x="1654800" y="1550352"/>
                  </a:lnTo>
                  <a:lnTo>
                    <a:pt x="1658130" y="1546668"/>
                  </a:lnTo>
                  <a:lnTo>
                    <a:pt x="1661459" y="1542496"/>
                  </a:lnTo>
                  <a:lnTo>
                    <a:pt x="1664789" y="1537792"/>
                  </a:lnTo>
                  <a:lnTo>
                    <a:pt x="1668118" y="1532512"/>
                  </a:lnTo>
                  <a:lnTo>
                    <a:pt x="1671448" y="1526596"/>
                  </a:lnTo>
                  <a:lnTo>
                    <a:pt x="1674777" y="1519965"/>
                  </a:lnTo>
                  <a:lnTo>
                    <a:pt x="1678107" y="1512544"/>
                  </a:lnTo>
                  <a:lnTo>
                    <a:pt x="1681437" y="1504289"/>
                  </a:lnTo>
                  <a:lnTo>
                    <a:pt x="1684766" y="1495208"/>
                  </a:lnTo>
                  <a:lnTo>
                    <a:pt x="1688096" y="1484949"/>
                  </a:lnTo>
                  <a:lnTo>
                    <a:pt x="1691425" y="1473066"/>
                  </a:lnTo>
                  <a:lnTo>
                    <a:pt x="1694755" y="1460720"/>
                  </a:lnTo>
                  <a:lnTo>
                    <a:pt x="1698084" y="1448189"/>
                  </a:lnTo>
                  <a:lnTo>
                    <a:pt x="1701414" y="1435782"/>
                  </a:lnTo>
                  <a:lnTo>
                    <a:pt x="1704744" y="1423796"/>
                  </a:lnTo>
                  <a:lnTo>
                    <a:pt x="1708073" y="1412478"/>
                  </a:lnTo>
                  <a:lnTo>
                    <a:pt x="1711403" y="1402013"/>
                  </a:lnTo>
                  <a:lnTo>
                    <a:pt x="1714732" y="1392515"/>
                  </a:lnTo>
                  <a:lnTo>
                    <a:pt x="1718062" y="1384021"/>
                  </a:lnTo>
                  <a:lnTo>
                    <a:pt x="1721392" y="1376508"/>
                  </a:lnTo>
                  <a:lnTo>
                    <a:pt x="1724721" y="1369896"/>
                  </a:lnTo>
                  <a:lnTo>
                    <a:pt x="1728051" y="1364072"/>
                  </a:lnTo>
                  <a:lnTo>
                    <a:pt x="1731380" y="1358916"/>
                  </a:lnTo>
                  <a:lnTo>
                    <a:pt x="1734710" y="1354342"/>
                  </a:lnTo>
                  <a:lnTo>
                    <a:pt x="1738039" y="1350257"/>
                  </a:lnTo>
                  <a:lnTo>
                    <a:pt x="1741369" y="1346597"/>
                  </a:lnTo>
                  <a:lnTo>
                    <a:pt x="1744699" y="1343319"/>
                  </a:lnTo>
                  <a:lnTo>
                    <a:pt x="1748028" y="1340373"/>
                  </a:lnTo>
                  <a:lnTo>
                    <a:pt x="1751358" y="1337723"/>
                  </a:lnTo>
                  <a:lnTo>
                    <a:pt x="1754687" y="1335330"/>
                  </a:lnTo>
                  <a:lnTo>
                    <a:pt x="1758017" y="1333151"/>
                  </a:lnTo>
                  <a:lnTo>
                    <a:pt x="1761346" y="1331160"/>
                  </a:lnTo>
                  <a:lnTo>
                    <a:pt x="1764676" y="1329342"/>
                  </a:lnTo>
                  <a:lnTo>
                    <a:pt x="1768006" y="1327685"/>
                  </a:lnTo>
                  <a:lnTo>
                    <a:pt x="1771335" y="1326174"/>
                  </a:lnTo>
                  <a:lnTo>
                    <a:pt x="1774665" y="1324795"/>
                  </a:lnTo>
                  <a:lnTo>
                    <a:pt x="1777994" y="1323545"/>
                  </a:lnTo>
                  <a:lnTo>
                    <a:pt x="1781324" y="1322425"/>
                  </a:lnTo>
                  <a:lnTo>
                    <a:pt x="1784654" y="1321437"/>
                  </a:lnTo>
                  <a:lnTo>
                    <a:pt x="1787983" y="1320584"/>
                  </a:lnTo>
                  <a:lnTo>
                    <a:pt x="1791313" y="1319878"/>
                  </a:lnTo>
                  <a:lnTo>
                    <a:pt x="1794642" y="1319315"/>
                  </a:lnTo>
                  <a:lnTo>
                    <a:pt x="1797972" y="1318884"/>
                  </a:lnTo>
                  <a:lnTo>
                    <a:pt x="1801301" y="1318588"/>
                  </a:lnTo>
                  <a:lnTo>
                    <a:pt x="1804631" y="1318427"/>
                  </a:lnTo>
                  <a:lnTo>
                    <a:pt x="1807961" y="1318397"/>
                  </a:lnTo>
                  <a:lnTo>
                    <a:pt x="1811290" y="1318507"/>
                  </a:lnTo>
                  <a:lnTo>
                    <a:pt x="1814620" y="1318774"/>
                  </a:lnTo>
                  <a:lnTo>
                    <a:pt x="1817949" y="1319197"/>
                  </a:lnTo>
                  <a:lnTo>
                    <a:pt x="1821279" y="1319765"/>
                  </a:lnTo>
                  <a:lnTo>
                    <a:pt x="1824608" y="1320479"/>
                  </a:lnTo>
                  <a:lnTo>
                    <a:pt x="1827938" y="1321356"/>
                  </a:lnTo>
                  <a:lnTo>
                    <a:pt x="1831268" y="1322411"/>
                  </a:lnTo>
                  <a:lnTo>
                    <a:pt x="1834597" y="1323658"/>
                  </a:lnTo>
                  <a:lnTo>
                    <a:pt x="1837927" y="1325087"/>
                  </a:lnTo>
                  <a:lnTo>
                    <a:pt x="1841256" y="1326686"/>
                  </a:lnTo>
                  <a:lnTo>
                    <a:pt x="1844586" y="1328446"/>
                  </a:lnTo>
                  <a:lnTo>
                    <a:pt x="1847915" y="1330354"/>
                  </a:lnTo>
                  <a:lnTo>
                    <a:pt x="1851245" y="1332366"/>
                  </a:lnTo>
                  <a:lnTo>
                    <a:pt x="1854575" y="1334441"/>
                  </a:lnTo>
                  <a:lnTo>
                    <a:pt x="1857904" y="1336542"/>
                  </a:lnTo>
                  <a:lnTo>
                    <a:pt x="1861234" y="1338630"/>
                  </a:lnTo>
                  <a:lnTo>
                    <a:pt x="1864563" y="1340670"/>
                  </a:lnTo>
                  <a:lnTo>
                    <a:pt x="1867893" y="1342620"/>
                  </a:lnTo>
                  <a:lnTo>
                    <a:pt x="1871223" y="1344432"/>
                  </a:lnTo>
                  <a:lnTo>
                    <a:pt x="1874552" y="1346092"/>
                  </a:lnTo>
                  <a:lnTo>
                    <a:pt x="1877882" y="1347592"/>
                  </a:lnTo>
                  <a:lnTo>
                    <a:pt x="1881211" y="1348914"/>
                  </a:lnTo>
                  <a:lnTo>
                    <a:pt x="1884541" y="1350057"/>
                  </a:lnTo>
                  <a:lnTo>
                    <a:pt x="1887870" y="1351035"/>
                  </a:lnTo>
                  <a:lnTo>
                    <a:pt x="1891200" y="1351867"/>
                  </a:lnTo>
                  <a:lnTo>
                    <a:pt x="1894530" y="1352568"/>
                  </a:lnTo>
                  <a:lnTo>
                    <a:pt x="1897859" y="1353157"/>
                  </a:lnTo>
                  <a:lnTo>
                    <a:pt x="1901189" y="1353652"/>
                  </a:lnTo>
                  <a:lnTo>
                    <a:pt x="1904518" y="1354088"/>
                  </a:lnTo>
                  <a:lnTo>
                    <a:pt x="1907848" y="1354500"/>
                  </a:lnTo>
                  <a:lnTo>
                    <a:pt x="1911177" y="1354888"/>
                  </a:lnTo>
                  <a:lnTo>
                    <a:pt x="1914507" y="1355246"/>
                  </a:lnTo>
                  <a:lnTo>
                    <a:pt x="1917837" y="1355570"/>
                  </a:lnTo>
                  <a:lnTo>
                    <a:pt x="1921166" y="1355856"/>
                  </a:lnTo>
                  <a:lnTo>
                    <a:pt x="1924496" y="1356113"/>
                  </a:lnTo>
                  <a:lnTo>
                    <a:pt x="1927825" y="1356348"/>
                  </a:lnTo>
                  <a:lnTo>
                    <a:pt x="1931155" y="1356557"/>
                  </a:lnTo>
                  <a:lnTo>
                    <a:pt x="1934485" y="1356737"/>
                  </a:lnTo>
                  <a:lnTo>
                    <a:pt x="1937814" y="1356882"/>
                  </a:lnTo>
                  <a:lnTo>
                    <a:pt x="1941144" y="1356986"/>
                  </a:lnTo>
                  <a:lnTo>
                    <a:pt x="1944473" y="1357068"/>
                  </a:lnTo>
                  <a:lnTo>
                    <a:pt x="1947803" y="1357165"/>
                  </a:lnTo>
                  <a:lnTo>
                    <a:pt x="1951132" y="1357292"/>
                  </a:lnTo>
                  <a:lnTo>
                    <a:pt x="1954462" y="1357456"/>
                  </a:lnTo>
                  <a:lnTo>
                    <a:pt x="1957792" y="1357689"/>
                  </a:lnTo>
                  <a:lnTo>
                    <a:pt x="1961121" y="1358038"/>
                  </a:lnTo>
                  <a:lnTo>
                    <a:pt x="1964451" y="1358548"/>
                  </a:lnTo>
                  <a:lnTo>
                    <a:pt x="1967780" y="1359244"/>
                  </a:lnTo>
                  <a:lnTo>
                    <a:pt x="1971110" y="1360155"/>
                  </a:lnTo>
                  <a:lnTo>
                    <a:pt x="1974439" y="1361323"/>
                  </a:lnTo>
                  <a:lnTo>
                    <a:pt x="1977769" y="1362761"/>
                  </a:lnTo>
                  <a:lnTo>
                    <a:pt x="1981099" y="1364475"/>
                  </a:lnTo>
                  <a:lnTo>
                    <a:pt x="1984428" y="1366444"/>
                  </a:lnTo>
                  <a:lnTo>
                    <a:pt x="1987758" y="1368610"/>
                  </a:lnTo>
                  <a:lnTo>
                    <a:pt x="1991087" y="1370931"/>
                  </a:lnTo>
                  <a:lnTo>
                    <a:pt x="1994417" y="1373302"/>
                  </a:lnTo>
                  <a:lnTo>
                    <a:pt x="1997747" y="1375695"/>
                  </a:lnTo>
                  <a:lnTo>
                    <a:pt x="2001076" y="1378166"/>
                  </a:lnTo>
                  <a:lnTo>
                    <a:pt x="2004406" y="1380688"/>
                  </a:lnTo>
                  <a:lnTo>
                    <a:pt x="2007735" y="1383239"/>
                  </a:lnTo>
                  <a:lnTo>
                    <a:pt x="2011065" y="1385796"/>
                  </a:lnTo>
                  <a:lnTo>
                    <a:pt x="2014394" y="1388339"/>
                  </a:lnTo>
                  <a:lnTo>
                    <a:pt x="2017724" y="1390854"/>
                  </a:lnTo>
                  <a:lnTo>
                    <a:pt x="2021054" y="1393324"/>
                  </a:lnTo>
                  <a:lnTo>
                    <a:pt x="2024383" y="1395738"/>
                  </a:lnTo>
                  <a:lnTo>
                    <a:pt x="2027713" y="1398086"/>
                  </a:lnTo>
                  <a:lnTo>
                    <a:pt x="2031042" y="1400353"/>
                  </a:lnTo>
                  <a:lnTo>
                    <a:pt x="2034372" y="1402524"/>
                  </a:lnTo>
                  <a:lnTo>
                    <a:pt x="2037701" y="1404591"/>
                  </a:lnTo>
                  <a:lnTo>
                    <a:pt x="2041031" y="1406554"/>
                  </a:lnTo>
                  <a:lnTo>
                    <a:pt x="2044361" y="1408410"/>
                  </a:lnTo>
                  <a:lnTo>
                    <a:pt x="2047690" y="1410162"/>
                  </a:lnTo>
                  <a:lnTo>
                    <a:pt x="2051020" y="1411818"/>
                  </a:lnTo>
                  <a:lnTo>
                    <a:pt x="2054349" y="1413371"/>
                  </a:lnTo>
                  <a:lnTo>
                    <a:pt x="2057679" y="1414813"/>
                  </a:lnTo>
                  <a:lnTo>
                    <a:pt x="2061009" y="1416146"/>
                  </a:lnTo>
                  <a:lnTo>
                    <a:pt x="2064338" y="1417366"/>
                  </a:lnTo>
                  <a:lnTo>
                    <a:pt x="2067668" y="1418455"/>
                  </a:lnTo>
                  <a:lnTo>
                    <a:pt x="2070997" y="1419281"/>
                  </a:lnTo>
                  <a:lnTo>
                    <a:pt x="2074327" y="1419754"/>
                  </a:lnTo>
                  <a:lnTo>
                    <a:pt x="2077656" y="1420064"/>
                  </a:lnTo>
                  <a:lnTo>
                    <a:pt x="2080986" y="1420201"/>
                  </a:lnTo>
                  <a:lnTo>
                    <a:pt x="2084316" y="1420155"/>
                  </a:lnTo>
                  <a:lnTo>
                    <a:pt x="2087645" y="1419918"/>
                  </a:lnTo>
                  <a:lnTo>
                    <a:pt x="2090975" y="1419479"/>
                  </a:lnTo>
                  <a:lnTo>
                    <a:pt x="2094304" y="1418841"/>
                  </a:lnTo>
                  <a:lnTo>
                    <a:pt x="2097634" y="1418025"/>
                  </a:lnTo>
                  <a:lnTo>
                    <a:pt x="2100963" y="1417068"/>
                  </a:lnTo>
                  <a:lnTo>
                    <a:pt x="2104293" y="1416011"/>
                  </a:lnTo>
                  <a:lnTo>
                    <a:pt x="2107623" y="1414875"/>
                  </a:lnTo>
                  <a:lnTo>
                    <a:pt x="2110952" y="1413668"/>
                  </a:lnTo>
                  <a:lnTo>
                    <a:pt x="2114282" y="1412397"/>
                  </a:lnTo>
                  <a:lnTo>
                    <a:pt x="2117611" y="1411051"/>
                  </a:lnTo>
                  <a:lnTo>
                    <a:pt x="2120941" y="1409617"/>
                  </a:lnTo>
                  <a:lnTo>
                    <a:pt x="2124270" y="1408087"/>
                  </a:lnTo>
                  <a:lnTo>
                    <a:pt x="2127600" y="1406456"/>
                  </a:lnTo>
                  <a:lnTo>
                    <a:pt x="2130930" y="1404734"/>
                  </a:lnTo>
                  <a:lnTo>
                    <a:pt x="2134259" y="1402950"/>
                  </a:lnTo>
                  <a:lnTo>
                    <a:pt x="2137589" y="1401124"/>
                  </a:lnTo>
                  <a:lnTo>
                    <a:pt x="2140918" y="1399272"/>
                  </a:lnTo>
                  <a:lnTo>
                    <a:pt x="2144248" y="1397431"/>
                  </a:lnTo>
                  <a:lnTo>
                    <a:pt x="2147578" y="1395640"/>
                  </a:lnTo>
                  <a:lnTo>
                    <a:pt x="2150907" y="1393924"/>
                  </a:lnTo>
                  <a:lnTo>
                    <a:pt x="2154237" y="1392304"/>
                  </a:lnTo>
                  <a:lnTo>
                    <a:pt x="2157566" y="1390787"/>
                  </a:lnTo>
                  <a:lnTo>
                    <a:pt x="2160896" y="1389381"/>
                  </a:lnTo>
                  <a:lnTo>
                    <a:pt x="2164225" y="1388108"/>
                  </a:lnTo>
                  <a:lnTo>
                    <a:pt x="2167555" y="1386984"/>
                  </a:lnTo>
                  <a:lnTo>
                    <a:pt x="2170885" y="1385986"/>
                  </a:lnTo>
                  <a:lnTo>
                    <a:pt x="2174214" y="1385035"/>
                  </a:lnTo>
                  <a:lnTo>
                    <a:pt x="2177544" y="1384024"/>
                  </a:lnTo>
                  <a:lnTo>
                    <a:pt x="2180873" y="1382842"/>
                  </a:lnTo>
                  <a:lnTo>
                    <a:pt x="2184203" y="1381419"/>
                  </a:lnTo>
                  <a:lnTo>
                    <a:pt x="2187532" y="1379766"/>
                  </a:lnTo>
                  <a:lnTo>
                    <a:pt x="2190862" y="1377978"/>
                  </a:lnTo>
                  <a:lnTo>
                    <a:pt x="2194192" y="1376222"/>
                  </a:lnTo>
                  <a:lnTo>
                    <a:pt x="2197521" y="1374686"/>
                  </a:lnTo>
                  <a:lnTo>
                    <a:pt x="2200851" y="1373525"/>
                  </a:lnTo>
                  <a:lnTo>
                    <a:pt x="2204180" y="1372829"/>
                  </a:lnTo>
                  <a:lnTo>
                    <a:pt x="2207510" y="1372609"/>
                  </a:lnTo>
                  <a:lnTo>
                    <a:pt x="2210840" y="1372802"/>
                  </a:lnTo>
                  <a:lnTo>
                    <a:pt x="2214169" y="1373286"/>
                  </a:lnTo>
                  <a:lnTo>
                    <a:pt x="2217499" y="1373914"/>
                  </a:lnTo>
                  <a:lnTo>
                    <a:pt x="2220828" y="1374540"/>
                  </a:lnTo>
                  <a:lnTo>
                    <a:pt x="2224158" y="1375049"/>
                  </a:lnTo>
                  <a:lnTo>
                    <a:pt x="2227487" y="1375368"/>
                  </a:lnTo>
                  <a:lnTo>
                    <a:pt x="2230817" y="1375479"/>
                  </a:lnTo>
                  <a:lnTo>
                    <a:pt x="2234147" y="1375404"/>
                  </a:lnTo>
                  <a:lnTo>
                    <a:pt x="2237476" y="1375186"/>
                  </a:lnTo>
                  <a:lnTo>
                    <a:pt x="2240806" y="1374862"/>
                  </a:lnTo>
                  <a:lnTo>
                    <a:pt x="2244135" y="1374455"/>
                  </a:lnTo>
                  <a:lnTo>
                    <a:pt x="2247465" y="1373972"/>
                  </a:lnTo>
                  <a:lnTo>
                    <a:pt x="2250794" y="1373407"/>
                  </a:lnTo>
                  <a:lnTo>
                    <a:pt x="2254124" y="1372762"/>
                  </a:lnTo>
                  <a:lnTo>
                    <a:pt x="2257454" y="1372072"/>
                  </a:lnTo>
                  <a:lnTo>
                    <a:pt x="2260783" y="1371391"/>
                  </a:lnTo>
                  <a:lnTo>
                    <a:pt x="2264113" y="1370771"/>
                  </a:lnTo>
                  <a:lnTo>
                    <a:pt x="2267442" y="1370245"/>
                  </a:lnTo>
                  <a:lnTo>
                    <a:pt x="2270772" y="1369840"/>
                  </a:lnTo>
                  <a:lnTo>
                    <a:pt x="2274102" y="1369565"/>
                  </a:lnTo>
                  <a:lnTo>
                    <a:pt x="2277431" y="1369402"/>
                  </a:lnTo>
                  <a:lnTo>
                    <a:pt x="2280761" y="1369318"/>
                  </a:lnTo>
                  <a:lnTo>
                    <a:pt x="2284090" y="1369302"/>
                  </a:lnTo>
                  <a:lnTo>
                    <a:pt x="2287420" y="1369341"/>
                  </a:lnTo>
                  <a:lnTo>
                    <a:pt x="2290749" y="1369419"/>
                  </a:lnTo>
                  <a:lnTo>
                    <a:pt x="2294079" y="1369520"/>
                  </a:lnTo>
                  <a:lnTo>
                    <a:pt x="2297409" y="1369628"/>
                  </a:lnTo>
                  <a:lnTo>
                    <a:pt x="2300738" y="1369749"/>
                  </a:lnTo>
                  <a:lnTo>
                    <a:pt x="2304068" y="1369906"/>
                  </a:lnTo>
                  <a:lnTo>
                    <a:pt x="2307397" y="1370120"/>
                  </a:lnTo>
                  <a:lnTo>
                    <a:pt x="2310727" y="1370421"/>
                  </a:lnTo>
                  <a:lnTo>
                    <a:pt x="2314056" y="1370810"/>
                  </a:lnTo>
                  <a:lnTo>
                    <a:pt x="2317386" y="1371280"/>
                  </a:lnTo>
                  <a:lnTo>
                    <a:pt x="2320716" y="1371828"/>
                  </a:lnTo>
                  <a:lnTo>
                    <a:pt x="2324045" y="1372418"/>
                  </a:lnTo>
                  <a:lnTo>
                    <a:pt x="2327375" y="1373002"/>
                  </a:lnTo>
                  <a:lnTo>
                    <a:pt x="2330704" y="1373550"/>
                  </a:lnTo>
                  <a:lnTo>
                    <a:pt x="2334034" y="1374048"/>
                  </a:lnTo>
                  <a:lnTo>
                    <a:pt x="2337364" y="1374483"/>
                  </a:lnTo>
                  <a:lnTo>
                    <a:pt x="2340693" y="1374842"/>
                  </a:lnTo>
                  <a:lnTo>
                    <a:pt x="2344023" y="1375049"/>
                  </a:lnTo>
                  <a:lnTo>
                    <a:pt x="2347352" y="1375172"/>
                  </a:lnTo>
                  <a:lnTo>
                    <a:pt x="2350682" y="1375255"/>
                  </a:lnTo>
                  <a:lnTo>
                    <a:pt x="2354011" y="1375343"/>
                  </a:lnTo>
                  <a:lnTo>
                    <a:pt x="2357341" y="1375479"/>
                  </a:lnTo>
                  <a:lnTo>
                    <a:pt x="2360671" y="1375675"/>
                  </a:lnTo>
                  <a:lnTo>
                    <a:pt x="2364000" y="1375933"/>
                  </a:lnTo>
                  <a:lnTo>
                    <a:pt x="2367330" y="1376274"/>
                  </a:lnTo>
                  <a:lnTo>
                    <a:pt x="2370659" y="1376734"/>
                  </a:lnTo>
                  <a:lnTo>
                    <a:pt x="2373989" y="1377336"/>
                  </a:lnTo>
                  <a:lnTo>
                    <a:pt x="2377318" y="1378070"/>
                  </a:lnTo>
                  <a:lnTo>
                    <a:pt x="2380648" y="1378937"/>
                  </a:lnTo>
                  <a:lnTo>
                    <a:pt x="2383978" y="1379939"/>
                  </a:lnTo>
                  <a:lnTo>
                    <a:pt x="2387307" y="1381059"/>
                  </a:lnTo>
                  <a:lnTo>
                    <a:pt x="2390637" y="1382270"/>
                  </a:lnTo>
                  <a:lnTo>
                    <a:pt x="2393966" y="1383527"/>
                  </a:lnTo>
                  <a:lnTo>
                    <a:pt x="2397296" y="1384802"/>
                  </a:lnTo>
                  <a:lnTo>
                    <a:pt x="2400626" y="1386080"/>
                  </a:lnTo>
                  <a:lnTo>
                    <a:pt x="2403955" y="1387331"/>
                  </a:lnTo>
                  <a:lnTo>
                    <a:pt x="2407285" y="1388518"/>
                  </a:lnTo>
                  <a:lnTo>
                    <a:pt x="2410614" y="1389627"/>
                  </a:lnTo>
                  <a:lnTo>
                    <a:pt x="2413944" y="1390632"/>
                  </a:lnTo>
                  <a:lnTo>
                    <a:pt x="2417273" y="1391503"/>
                  </a:lnTo>
                  <a:lnTo>
                    <a:pt x="2420603" y="1392218"/>
                  </a:lnTo>
                  <a:lnTo>
                    <a:pt x="2423933" y="1392768"/>
                  </a:lnTo>
                  <a:lnTo>
                    <a:pt x="2427262" y="1393165"/>
                  </a:lnTo>
                  <a:lnTo>
                    <a:pt x="2430592" y="1393429"/>
                  </a:lnTo>
                  <a:lnTo>
                    <a:pt x="2433921" y="1393561"/>
                  </a:lnTo>
                  <a:lnTo>
                    <a:pt x="2437251" y="1393555"/>
                  </a:lnTo>
                  <a:lnTo>
                    <a:pt x="2440580" y="1393397"/>
                  </a:lnTo>
                  <a:lnTo>
                    <a:pt x="2443910" y="1393018"/>
                  </a:lnTo>
                  <a:lnTo>
                    <a:pt x="2447240" y="1392334"/>
                  </a:lnTo>
                  <a:lnTo>
                    <a:pt x="2450569" y="1391311"/>
                  </a:lnTo>
                  <a:lnTo>
                    <a:pt x="2453899" y="1389942"/>
                  </a:lnTo>
                  <a:lnTo>
                    <a:pt x="2457228" y="1388177"/>
                  </a:lnTo>
                  <a:lnTo>
                    <a:pt x="2460558" y="1385919"/>
                  </a:lnTo>
                  <a:lnTo>
                    <a:pt x="2463887" y="1383064"/>
                  </a:lnTo>
                  <a:lnTo>
                    <a:pt x="2467217" y="1379512"/>
                  </a:lnTo>
                  <a:lnTo>
                    <a:pt x="2470547" y="1375123"/>
                  </a:lnTo>
                  <a:lnTo>
                    <a:pt x="2473876" y="1369767"/>
                  </a:lnTo>
                  <a:lnTo>
                    <a:pt x="2477206" y="1363387"/>
                  </a:lnTo>
                  <a:lnTo>
                    <a:pt x="2480535" y="1356048"/>
                  </a:lnTo>
                  <a:lnTo>
                    <a:pt x="2483865" y="1347244"/>
                  </a:lnTo>
                  <a:lnTo>
                    <a:pt x="2487195" y="1336858"/>
                  </a:lnTo>
                  <a:lnTo>
                    <a:pt x="2490524" y="1326009"/>
                  </a:lnTo>
                  <a:lnTo>
                    <a:pt x="2493854" y="1314942"/>
                  </a:lnTo>
                  <a:lnTo>
                    <a:pt x="2497183" y="1303896"/>
                  </a:lnTo>
                  <a:lnTo>
                    <a:pt x="2500513" y="1293121"/>
                  </a:lnTo>
                  <a:lnTo>
                    <a:pt x="2503842" y="1282849"/>
                  </a:lnTo>
                  <a:lnTo>
                    <a:pt x="2507172" y="1273276"/>
                  </a:lnTo>
                  <a:lnTo>
                    <a:pt x="2510502" y="1264537"/>
                  </a:lnTo>
                  <a:lnTo>
                    <a:pt x="2513831" y="1256701"/>
                  </a:lnTo>
                  <a:lnTo>
                    <a:pt x="2517161" y="1249772"/>
                  </a:lnTo>
                  <a:lnTo>
                    <a:pt x="2520490" y="1243750"/>
                  </a:lnTo>
                  <a:lnTo>
                    <a:pt x="2523820" y="1238651"/>
                  </a:lnTo>
                  <a:lnTo>
                    <a:pt x="2527149" y="1234465"/>
                  </a:lnTo>
                  <a:lnTo>
                    <a:pt x="2530479" y="1231165"/>
                  </a:lnTo>
                  <a:lnTo>
                    <a:pt x="2533809" y="1228723"/>
                  </a:lnTo>
                  <a:lnTo>
                    <a:pt x="2537138" y="1227082"/>
                  </a:lnTo>
                  <a:lnTo>
                    <a:pt x="2540468" y="1226164"/>
                  </a:lnTo>
                  <a:lnTo>
                    <a:pt x="2543797" y="1225908"/>
                  </a:lnTo>
                  <a:lnTo>
                    <a:pt x="2547127" y="1226242"/>
                  </a:lnTo>
                  <a:lnTo>
                    <a:pt x="2550457" y="1227078"/>
                  </a:lnTo>
                  <a:lnTo>
                    <a:pt x="2553786" y="1228328"/>
                  </a:lnTo>
                  <a:lnTo>
                    <a:pt x="2557116" y="1229913"/>
                  </a:lnTo>
                  <a:lnTo>
                    <a:pt x="2560445" y="1231771"/>
                  </a:lnTo>
                  <a:lnTo>
                    <a:pt x="2563775" y="1233859"/>
                  </a:lnTo>
                  <a:lnTo>
                    <a:pt x="2567104" y="1236144"/>
                  </a:lnTo>
                  <a:lnTo>
                    <a:pt x="2570434" y="1238587"/>
                  </a:lnTo>
                  <a:lnTo>
                    <a:pt x="2573764" y="1241135"/>
                  </a:lnTo>
                  <a:lnTo>
                    <a:pt x="2577093" y="1243763"/>
                  </a:lnTo>
                  <a:lnTo>
                    <a:pt x="2580423" y="1246451"/>
                  </a:lnTo>
                  <a:lnTo>
                    <a:pt x="2583752" y="1249155"/>
                  </a:lnTo>
                  <a:lnTo>
                    <a:pt x="2587082" y="1251809"/>
                  </a:lnTo>
                  <a:lnTo>
                    <a:pt x="2590411" y="1254333"/>
                  </a:lnTo>
                  <a:lnTo>
                    <a:pt x="2593741" y="1256695"/>
                  </a:lnTo>
                  <a:lnTo>
                    <a:pt x="2597071" y="1258915"/>
                  </a:lnTo>
                  <a:lnTo>
                    <a:pt x="2600400" y="1260986"/>
                  </a:lnTo>
                  <a:lnTo>
                    <a:pt x="2603730" y="1262916"/>
                  </a:lnTo>
                  <a:lnTo>
                    <a:pt x="2607059" y="1264727"/>
                  </a:lnTo>
                  <a:lnTo>
                    <a:pt x="2610389" y="1266446"/>
                  </a:lnTo>
                  <a:lnTo>
                    <a:pt x="2613719" y="1268106"/>
                  </a:lnTo>
                  <a:lnTo>
                    <a:pt x="2617048" y="1269709"/>
                  </a:lnTo>
                  <a:lnTo>
                    <a:pt x="2620378" y="1271248"/>
                  </a:lnTo>
                  <a:lnTo>
                    <a:pt x="2623707" y="1272743"/>
                  </a:lnTo>
                  <a:lnTo>
                    <a:pt x="2627037" y="1274179"/>
                  </a:lnTo>
                  <a:lnTo>
                    <a:pt x="2630366" y="1275533"/>
                  </a:lnTo>
                  <a:lnTo>
                    <a:pt x="2633696" y="1276795"/>
                  </a:lnTo>
                  <a:lnTo>
                    <a:pt x="2637026" y="1277962"/>
                  </a:lnTo>
                  <a:lnTo>
                    <a:pt x="2640355" y="1279020"/>
                  </a:lnTo>
                  <a:lnTo>
                    <a:pt x="2643685" y="1279935"/>
                  </a:lnTo>
                  <a:lnTo>
                    <a:pt x="2647014" y="1280678"/>
                  </a:lnTo>
                  <a:lnTo>
                    <a:pt x="2650344" y="1281229"/>
                  </a:lnTo>
                  <a:lnTo>
                    <a:pt x="2653673" y="1281578"/>
                  </a:lnTo>
                  <a:lnTo>
                    <a:pt x="2657003" y="1281693"/>
                  </a:lnTo>
                  <a:lnTo>
                    <a:pt x="2660333" y="1281528"/>
                  </a:lnTo>
                  <a:lnTo>
                    <a:pt x="2663662" y="1281059"/>
                  </a:lnTo>
                  <a:lnTo>
                    <a:pt x="2666992" y="1280255"/>
                  </a:lnTo>
                  <a:lnTo>
                    <a:pt x="2670321" y="1279079"/>
                  </a:lnTo>
                  <a:lnTo>
                    <a:pt x="2673651" y="1277523"/>
                  </a:lnTo>
                  <a:lnTo>
                    <a:pt x="2676981" y="1275592"/>
                  </a:lnTo>
                  <a:lnTo>
                    <a:pt x="2680310" y="1273253"/>
                  </a:lnTo>
                  <a:lnTo>
                    <a:pt x="2683640" y="1270318"/>
                  </a:lnTo>
                  <a:lnTo>
                    <a:pt x="2686969" y="1266293"/>
                  </a:lnTo>
                  <a:lnTo>
                    <a:pt x="2690299" y="1261742"/>
                  </a:lnTo>
                  <a:lnTo>
                    <a:pt x="2693628" y="1256636"/>
                  </a:lnTo>
                  <a:lnTo>
                    <a:pt x="2696958" y="1251006"/>
                  </a:lnTo>
                  <a:lnTo>
                    <a:pt x="2700288" y="1244026"/>
                  </a:lnTo>
                  <a:lnTo>
                    <a:pt x="2703617" y="1235470"/>
                  </a:lnTo>
                  <a:lnTo>
                    <a:pt x="2706947" y="1226439"/>
                  </a:lnTo>
                  <a:lnTo>
                    <a:pt x="2710276" y="1216829"/>
                  </a:lnTo>
                  <a:lnTo>
                    <a:pt x="2713606" y="1206278"/>
                  </a:lnTo>
                  <a:lnTo>
                    <a:pt x="2716935" y="1195524"/>
                  </a:lnTo>
                  <a:lnTo>
                    <a:pt x="2720265" y="1184607"/>
                  </a:lnTo>
                  <a:lnTo>
                    <a:pt x="2723595" y="1173573"/>
                  </a:lnTo>
                  <a:lnTo>
                    <a:pt x="2726924" y="1162471"/>
                  </a:lnTo>
                  <a:lnTo>
                    <a:pt x="2730254" y="1151359"/>
                  </a:lnTo>
                  <a:lnTo>
                    <a:pt x="2733583" y="1140284"/>
                  </a:lnTo>
                  <a:lnTo>
                    <a:pt x="2736913" y="1129286"/>
                  </a:lnTo>
                  <a:lnTo>
                    <a:pt x="2740242" y="1118387"/>
                  </a:lnTo>
                  <a:lnTo>
                    <a:pt x="2743572" y="1107644"/>
                  </a:lnTo>
                  <a:lnTo>
                    <a:pt x="2746902" y="1097152"/>
                  </a:lnTo>
                  <a:lnTo>
                    <a:pt x="2750231" y="1086951"/>
                  </a:lnTo>
                  <a:lnTo>
                    <a:pt x="2753561" y="1077082"/>
                  </a:lnTo>
                  <a:lnTo>
                    <a:pt x="2756890" y="1067599"/>
                  </a:lnTo>
                  <a:lnTo>
                    <a:pt x="2760220" y="1058494"/>
                  </a:lnTo>
                  <a:lnTo>
                    <a:pt x="2763550" y="1049719"/>
                  </a:lnTo>
                  <a:lnTo>
                    <a:pt x="2766879" y="1041282"/>
                  </a:lnTo>
                  <a:lnTo>
                    <a:pt x="2770209" y="1033206"/>
                  </a:lnTo>
                  <a:lnTo>
                    <a:pt x="2773538" y="1025535"/>
                  </a:lnTo>
                  <a:lnTo>
                    <a:pt x="2776868" y="1018328"/>
                  </a:lnTo>
                  <a:lnTo>
                    <a:pt x="2780197" y="1011627"/>
                  </a:lnTo>
                  <a:lnTo>
                    <a:pt x="2783527" y="1005484"/>
                  </a:lnTo>
                  <a:lnTo>
                    <a:pt x="2786857" y="999949"/>
                  </a:lnTo>
                  <a:lnTo>
                    <a:pt x="2790186" y="995023"/>
                  </a:lnTo>
                  <a:lnTo>
                    <a:pt x="2793516" y="990689"/>
                  </a:lnTo>
                  <a:lnTo>
                    <a:pt x="2796845" y="986874"/>
                  </a:lnTo>
                  <a:lnTo>
                    <a:pt x="2800175" y="983498"/>
                  </a:lnTo>
                  <a:lnTo>
                    <a:pt x="2803504" y="980514"/>
                  </a:lnTo>
                  <a:lnTo>
                    <a:pt x="2806834" y="977856"/>
                  </a:lnTo>
                  <a:lnTo>
                    <a:pt x="2810164" y="975469"/>
                  </a:lnTo>
                  <a:lnTo>
                    <a:pt x="2813493" y="973264"/>
                  </a:lnTo>
                  <a:lnTo>
                    <a:pt x="2816823" y="971190"/>
                  </a:lnTo>
                  <a:lnTo>
                    <a:pt x="2820152" y="969287"/>
                  </a:lnTo>
                  <a:lnTo>
                    <a:pt x="2823482" y="967567"/>
                  </a:lnTo>
                  <a:lnTo>
                    <a:pt x="2826812" y="966029"/>
                  </a:lnTo>
                  <a:lnTo>
                    <a:pt x="2830141" y="964609"/>
                  </a:lnTo>
                  <a:lnTo>
                    <a:pt x="2833471" y="963334"/>
                  </a:lnTo>
                  <a:lnTo>
                    <a:pt x="2836800" y="962355"/>
                  </a:lnTo>
                  <a:lnTo>
                    <a:pt x="2840130" y="961702"/>
                  </a:lnTo>
                  <a:lnTo>
                    <a:pt x="2843459" y="961358"/>
                  </a:lnTo>
                  <a:lnTo>
                    <a:pt x="2846789" y="961317"/>
                  </a:lnTo>
                  <a:lnTo>
                    <a:pt x="2850119" y="961600"/>
                  </a:lnTo>
                  <a:lnTo>
                    <a:pt x="2853448" y="962209"/>
                  </a:lnTo>
                  <a:lnTo>
                    <a:pt x="2856778" y="963146"/>
                  </a:lnTo>
                  <a:lnTo>
                    <a:pt x="2860107" y="964403"/>
                  </a:lnTo>
                  <a:lnTo>
                    <a:pt x="2863437" y="965961"/>
                  </a:lnTo>
                  <a:lnTo>
                    <a:pt x="2866766" y="967800"/>
                  </a:lnTo>
                  <a:lnTo>
                    <a:pt x="2870096" y="969911"/>
                  </a:lnTo>
                  <a:lnTo>
                    <a:pt x="2873426" y="972253"/>
                  </a:lnTo>
                  <a:lnTo>
                    <a:pt x="2876755" y="974777"/>
                  </a:lnTo>
                  <a:lnTo>
                    <a:pt x="2880085" y="977459"/>
                  </a:lnTo>
                  <a:lnTo>
                    <a:pt x="2883414" y="980252"/>
                  </a:lnTo>
                  <a:lnTo>
                    <a:pt x="2886744" y="983136"/>
                  </a:lnTo>
                  <a:lnTo>
                    <a:pt x="2890074" y="986135"/>
                  </a:lnTo>
                  <a:lnTo>
                    <a:pt x="2893403" y="989242"/>
                  </a:lnTo>
                  <a:lnTo>
                    <a:pt x="2896733" y="992457"/>
                  </a:lnTo>
                  <a:lnTo>
                    <a:pt x="2900062" y="995778"/>
                  </a:lnTo>
                  <a:lnTo>
                    <a:pt x="2903392" y="999216"/>
                  </a:lnTo>
                  <a:lnTo>
                    <a:pt x="2906721" y="1002775"/>
                  </a:lnTo>
                  <a:lnTo>
                    <a:pt x="2910051" y="1006400"/>
                  </a:lnTo>
                  <a:lnTo>
                    <a:pt x="2913381" y="1010041"/>
                  </a:lnTo>
                  <a:lnTo>
                    <a:pt x="2916710" y="1013697"/>
                  </a:lnTo>
                  <a:lnTo>
                    <a:pt x="2920040" y="1017321"/>
                  </a:lnTo>
                  <a:lnTo>
                    <a:pt x="2923369" y="1020879"/>
                  </a:lnTo>
                  <a:lnTo>
                    <a:pt x="2926699" y="1024388"/>
                  </a:lnTo>
                  <a:lnTo>
                    <a:pt x="2930028" y="1027856"/>
                  </a:lnTo>
                  <a:lnTo>
                    <a:pt x="2933358" y="1031263"/>
                  </a:lnTo>
                  <a:lnTo>
                    <a:pt x="2936688" y="1034581"/>
                  </a:lnTo>
                  <a:lnTo>
                    <a:pt x="2940017" y="1037836"/>
                  </a:lnTo>
                  <a:lnTo>
                    <a:pt x="2943347" y="1041052"/>
                  </a:lnTo>
                  <a:lnTo>
                    <a:pt x="2946676" y="1044234"/>
                  </a:lnTo>
                  <a:lnTo>
                    <a:pt x="2950006" y="1047439"/>
                  </a:lnTo>
                  <a:lnTo>
                    <a:pt x="2953336" y="1050660"/>
                  </a:lnTo>
                  <a:lnTo>
                    <a:pt x="2956665" y="1053852"/>
                  </a:lnTo>
                  <a:lnTo>
                    <a:pt x="2959995" y="1056966"/>
                  </a:lnTo>
                  <a:lnTo>
                    <a:pt x="2963324" y="1059968"/>
                  </a:lnTo>
                  <a:lnTo>
                    <a:pt x="2966654" y="1062873"/>
                  </a:lnTo>
                  <a:lnTo>
                    <a:pt x="2969983" y="1065722"/>
                  </a:lnTo>
                  <a:lnTo>
                    <a:pt x="2973313" y="1068525"/>
                  </a:lnTo>
                  <a:lnTo>
                    <a:pt x="2976643" y="1071244"/>
                  </a:lnTo>
                  <a:lnTo>
                    <a:pt x="2979972" y="1073846"/>
                  </a:lnTo>
                  <a:lnTo>
                    <a:pt x="2983302" y="1076383"/>
                  </a:lnTo>
                  <a:lnTo>
                    <a:pt x="2986631" y="1078873"/>
                  </a:lnTo>
                  <a:lnTo>
                    <a:pt x="2989961" y="1081270"/>
                  </a:lnTo>
                  <a:lnTo>
                    <a:pt x="2993290" y="1083576"/>
                  </a:lnTo>
                  <a:lnTo>
                    <a:pt x="2996620" y="1085533"/>
                  </a:lnTo>
                  <a:lnTo>
                    <a:pt x="2999950" y="1087205"/>
                  </a:lnTo>
                  <a:lnTo>
                    <a:pt x="3003279" y="1088712"/>
                  </a:lnTo>
                  <a:lnTo>
                    <a:pt x="3006609" y="1090068"/>
                  </a:lnTo>
                  <a:lnTo>
                    <a:pt x="3009938" y="1091270"/>
                  </a:lnTo>
                  <a:lnTo>
                    <a:pt x="3013268" y="1092282"/>
                  </a:lnTo>
                  <a:lnTo>
                    <a:pt x="3016598" y="1093056"/>
                  </a:lnTo>
                  <a:lnTo>
                    <a:pt x="3019927" y="1093552"/>
                  </a:lnTo>
                  <a:lnTo>
                    <a:pt x="3023257" y="1093729"/>
                  </a:lnTo>
                  <a:lnTo>
                    <a:pt x="3026586" y="1093555"/>
                  </a:lnTo>
                  <a:lnTo>
                    <a:pt x="3029916" y="1092948"/>
                  </a:lnTo>
                  <a:lnTo>
                    <a:pt x="3033245" y="1091801"/>
                  </a:lnTo>
                  <a:lnTo>
                    <a:pt x="3036575" y="1090060"/>
                  </a:lnTo>
                  <a:lnTo>
                    <a:pt x="3039905" y="1087651"/>
                  </a:lnTo>
                  <a:lnTo>
                    <a:pt x="3043234" y="1084510"/>
                  </a:lnTo>
                  <a:lnTo>
                    <a:pt x="3046564" y="1080596"/>
                  </a:lnTo>
                  <a:lnTo>
                    <a:pt x="3049893" y="1075855"/>
                  </a:lnTo>
                  <a:lnTo>
                    <a:pt x="3053223" y="1070274"/>
                  </a:lnTo>
                  <a:lnTo>
                    <a:pt x="3056552" y="1063903"/>
                  </a:lnTo>
                  <a:lnTo>
                    <a:pt x="3059882" y="1056781"/>
                  </a:lnTo>
                  <a:lnTo>
                    <a:pt x="3063212" y="1048987"/>
                  </a:lnTo>
                  <a:lnTo>
                    <a:pt x="3066541" y="1040586"/>
                  </a:lnTo>
                  <a:lnTo>
                    <a:pt x="3069871" y="1031680"/>
                  </a:lnTo>
                  <a:lnTo>
                    <a:pt x="3073200" y="1022435"/>
                  </a:lnTo>
                  <a:lnTo>
                    <a:pt x="3076530" y="1013009"/>
                  </a:lnTo>
                  <a:lnTo>
                    <a:pt x="3079859" y="1003539"/>
                  </a:lnTo>
                  <a:lnTo>
                    <a:pt x="3083189" y="994196"/>
                  </a:lnTo>
                  <a:lnTo>
                    <a:pt x="3086519" y="985184"/>
                  </a:lnTo>
                  <a:lnTo>
                    <a:pt x="3089848" y="976679"/>
                  </a:lnTo>
                  <a:lnTo>
                    <a:pt x="3093178" y="968684"/>
                  </a:lnTo>
                  <a:lnTo>
                    <a:pt x="3096507" y="961113"/>
                  </a:lnTo>
                  <a:lnTo>
                    <a:pt x="3099837" y="953997"/>
                  </a:lnTo>
                  <a:lnTo>
                    <a:pt x="3103167" y="947385"/>
                  </a:lnTo>
                  <a:lnTo>
                    <a:pt x="3106496" y="941346"/>
                  </a:lnTo>
                  <a:lnTo>
                    <a:pt x="3109826" y="935908"/>
                  </a:lnTo>
                  <a:lnTo>
                    <a:pt x="3113155" y="931109"/>
                  </a:lnTo>
                  <a:lnTo>
                    <a:pt x="3116485" y="927074"/>
                  </a:lnTo>
                  <a:lnTo>
                    <a:pt x="3119814" y="923962"/>
                  </a:lnTo>
                  <a:lnTo>
                    <a:pt x="3123144" y="921884"/>
                  </a:lnTo>
                  <a:lnTo>
                    <a:pt x="3126474" y="920822"/>
                  </a:lnTo>
                  <a:lnTo>
                    <a:pt x="3129803" y="920742"/>
                  </a:lnTo>
                  <a:lnTo>
                    <a:pt x="3133133" y="921601"/>
                  </a:lnTo>
                  <a:lnTo>
                    <a:pt x="3136462" y="923059"/>
                  </a:lnTo>
                  <a:lnTo>
                    <a:pt x="3139792" y="924800"/>
                  </a:lnTo>
                  <a:lnTo>
                    <a:pt x="3143121" y="926501"/>
                  </a:lnTo>
                  <a:lnTo>
                    <a:pt x="3146451" y="927802"/>
                  </a:lnTo>
                  <a:lnTo>
                    <a:pt x="3149781" y="928466"/>
                  </a:lnTo>
                  <a:lnTo>
                    <a:pt x="3153110" y="928311"/>
                  </a:lnTo>
                  <a:lnTo>
                    <a:pt x="3156440" y="927275"/>
                  </a:lnTo>
                  <a:lnTo>
                    <a:pt x="3159769" y="925393"/>
                  </a:lnTo>
                  <a:lnTo>
                    <a:pt x="3163099" y="922918"/>
                  </a:lnTo>
                  <a:lnTo>
                    <a:pt x="3166429" y="920004"/>
                  </a:lnTo>
                  <a:lnTo>
                    <a:pt x="3169758" y="916632"/>
                  </a:lnTo>
                  <a:lnTo>
                    <a:pt x="3173088" y="912998"/>
                  </a:lnTo>
                  <a:lnTo>
                    <a:pt x="3176417" y="909197"/>
                  </a:lnTo>
                  <a:lnTo>
                    <a:pt x="3179747" y="905315"/>
                  </a:lnTo>
                  <a:lnTo>
                    <a:pt x="3183076" y="901472"/>
                  </a:lnTo>
                  <a:lnTo>
                    <a:pt x="3186406" y="897639"/>
                  </a:lnTo>
                  <a:lnTo>
                    <a:pt x="3189736" y="893941"/>
                  </a:lnTo>
                  <a:lnTo>
                    <a:pt x="3193065" y="890481"/>
                  </a:lnTo>
                  <a:lnTo>
                    <a:pt x="3196395" y="887155"/>
                  </a:lnTo>
                  <a:lnTo>
                    <a:pt x="3199724" y="884004"/>
                  </a:lnTo>
                  <a:lnTo>
                    <a:pt x="3203054" y="881166"/>
                  </a:lnTo>
                  <a:lnTo>
                    <a:pt x="3206383" y="878696"/>
                  </a:lnTo>
                  <a:lnTo>
                    <a:pt x="3209713" y="876644"/>
                  </a:lnTo>
                  <a:lnTo>
                    <a:pt x="3213043" y="875080"/>
                  </a:lnTo>
                  <a:lnTo>
                    <a:pt x="3216372" y="874036"/>
                  </a:lnTo>
                  <a:lnTo>
                    <a:pt x="3219702" y="873546"/>
                  </a:lnTo>
                  <a:lnTo>
                    <a:pt x="3223031" y="873587"/>
                  </a:lnTo>
                  <a:lnTo>
                    <a:pt x="3226361" y="873980"/>
                  </a:lnTo>
                  <a:lnTo>
                    <a:pt x="3229691" y="874632"/>
                  </a:lnTo>
                  <a:lnTo>
                    <a:pt x="3233020" y="875526"/>
                  </a:lnTo>
                  <a:lnTo>
                    <a:pt x="3236350" y="876599"/>
                  </a:lnTo>
                  <a:lnTo>
                    <a:pt x="3239679" y="877773"/>
                  </a:lnTo>
                  <a:lnTo>
                    <a:pt x="3243009" y="879020"/>
                  </a:lnTo>
                  <a:lnTo>
                    <a:pt x="3246338" y="880309"/>
                  </a:lnTo>
                  <a:lnTo>
                    <a:pt x="3249668" y="881610"/>
                  </a:lnTo>
                  <a:lnTo>
                    <a:pt x="3252998" y="882902"/>
                  </a:lnTo>
                  <a:lnTo>
                    <a:pt x="3256327" y="884243"/>
                  </a:lnTo>
                  <a:lnTo>
                    <a:pt x="3259657" y="885747"/>
                  </a:lnTo>
                  <a:lnTo>
                    <a:pt x="3262986" y="887389"/>
                  </a:lnTo>
                  <a:lnTo>
                    <a:pt x="3266316" y="889084"/>
                  </a:lnTo>
                  <a:lnTo>
                    <a:pt x="3269645" y="890738"/>
                  </a:lnTo>
                  <a:lnTo>
                    <a:pt x="3272975" y="892276"/>
                  </a:lnTo>
                  <a:lnTo>
                    <a:pt x="3276305" y="893824"/>
                  </a:lnTo>
                  <a:lnTo>
                    <a:pt x="3279634" y="895331"/>
                  </a:lnTo>
                  <a:lnTo>
                    <a:pt x="3282964" y="896825"/>
                  </a:lnTo>
                  <a:lnTo>
                    <a:pt x="3286293" y="898419"/>
                  </a:lnTo>
                  <a:lnTo>
                    <a:pt x="3289623" y="900020"/>
                  </a:lnTo>
                  <a:lnTo>
                    <a:pt x="3292953" y="901644"/>
                  </a:lnTo>
                  <a:lnTo>
                    <a:pt x="3296282" y="903285"/>
                  </a:lnTo>
                  <a:lnTo>
                    <a:pt x="3299612" y="904924"/>
                  </a:lnTo>
                  <a:lnTo>
                    <a:pt x="3302941" y="906493"/>
                  </a:lnTo>
                  <a:lnTo>
                    <a:pt x="3306271" y="907887"/>
                  </a:lnTo>
                  <a:lnTo>
                    <a:pt x="3309600" y="909196"/>
                  </a:lnTo>
                  <a:lnTo>
                    <a:pt x="3312930" y="910523"/>
                  </a:lnTo>
                  <a:lnTo>
                    <a:pt x="3316260" y="911824"/>
                  </a:lnTo>
                  <a:lnTo>
                    <a:pt x="3319589" y="913083"/>
                  </a:lnTo>
                  <a:lnTo>
                    <a:pt x="3322919" y="914327"/>
                  </a:lnTo>
                  <a:lnTo>
                    <a:pt x="3326248" y="915444"/>
                  </a:lnTo>
                  <a:lnTo>
                    <a:pt x="3329578" y="916275"/>
                  </a:lnTo>
                  <a:lnTo>
                    <a:pt x="3332907" y="916609"/>
                  </a:lnTo>
                  <a:lnTo>
                    <a:pt x="3336237" y="916300"/>
                  </a:lnTo>
                  <a:lnTo>
                    <a:pt x="3339567" y="915324"/>
                  </a:lnTo>
                  <a:lnTo>
                    <a:pt x="3342896" y="913750"/>
                  </a:lnTo>
                  <a:lnTo>
                    <a:pt x="3346226" y="911696"/>
                  </a:lnTo>
                  <a:lnTo>
                    <a:pt x="3349555" y="909260"/>
                  </a:lnTo>
                  <a:lnTo>
                    <a:pt x="3352885" y="906438"/>
                  </a:lnTo>
                  <a:lnTo>
                    <a:pt x="3356214" y="903187"/>
                  </a:lnTo>
                  <a:lnTo>
                    <a:pt x="3359544" y="899615"/>
                  </a:lnTo>
                  <a:lnTo>
                    <a:pt x="3362874" y="895613"/>
                  </a:lnTo>
                  <a:lnTo>
                    <a:pt x="3366203" y="891066"/>
                  </a:lnTo>
                  <a:lnTo>
                    <a:pt x="3369533" y="885981"/>
                  </a:lnTo>
                  <a:lnTo>
                    <a:pt x="3372862" y="880448"/>
                  </a:lnTo>
                  <a:lnTo>
                    <a:pt x="3376192" y="874314"/>
                  </a:lnTo>
                  <a:lnTo>
                    <a:pt x="3379522" y="867610"/>
                  </a:lnTo>
                  <a:lnTo>
                    <a:pt x="3382851" y="860765"/>
                  </a:lnTo>
                  <a:lnTo>
                    <a:pt x="3386181" y="853742"/>
                  </a:lnTo>
                  <a:lnTo>
                    <a:pt x="3389510" y="846271"/>
                  </a:lnTo>
                  <a:lnTo>
                    <a:pt x="3392840" y="838499"/>
                  </a:lnTo>
                  <a:lnTo>
                    <a:pt x="3396169" y="830597"/>
                  </a:lnTo>
                  <a:lnTo>
                    <a:pt x="3399499" y="822405"/>
                  </a:lnTo>
                  <a:lnTo>
                    <a:pt x="3402829" y="813812"/>
                  </a:lnTo>
                  <a:lnTo>
                    <a:pt x="3406158" y="804818"/>
                  </a:lnTo>
                  <a:lnTo>
                    <a:pt x="3409488" y="795617"/>
                  </a:lnTo>
                  <a:lnTo>
                    <a:pt x="3412817" y="786344"/>
                  </a:lnTo>
                  <a:lnTo>
                    <a:pt x="3416147" y="776938"/>
                  </a:lnTo>
                  <a:lnTo>
                    <a:pt x="3419476" y="767312"/>
                  </a:lnTo>
                  <a:lnTo>
                    <a:pt x="3422806" y="757536"/>
                  </a:lnTo>
                  <a:lnTo>
                    <a:pt x="3426136" y="747652"/>
                  </a:lnTo>
                  <a:lnTo>
                    <a:pt x="3429465" y="737722"/>
                  </a:lnTo>
                  <a:lnTo>
                    <a:pt x="3432795" y="727872"/>
                  </a:lnTo>
                  <a:lnTo>
                    <a:pt x="3436124" y="718107"/>
                  </a:lnTo>
                  <a:lnTo>
                    <a:pt x="3439454" y="708440"/>
                  </a:lnTo>
                  <a:lnTo>
                    <a:pt x="3442784" y="698937"/>
                  </a:lnTo>
                  <a:lnTo>
                    <a:pt x="3446113" y="689858"/>
                  </a:lnTo>
                  <a:lnTo>
                    <a:pt x="3449443" y="681256"/>
                  </a:lnTo>
                  <a:lnTo>
                    <a:pt x="3452772" y="672930"/>
                  </a:lnTo>
                  <a:lnTo>
                    <a:pt x="3456102" y="665006"/>
                  </a:lnTo>
                  <a:lnTo>
                    <a:pt x="3459431" y="657595"/>
                  </a:lnTo>
                  <a:lnTo>
                    <a:pt x="3462761" y="650614"/>
                  </a:lnTo>
                  <a:lnTo>
                    <a:pt x="3466091" y="644265"/>
                  </a:lnTo>
                  <a:lnTo>
                    <a:pt x="3469420" y="638550"/>
                  </a:lnTo>
                  <a:lnTo>
                    <a:pt x="3472750" y="633550"/>
                  </a:lnTo>
                  <a:lnTo>
                    <a:pt x="3476079" y="629435"/>
                  </a:lnTo>
                  <a:lnTo>
                    <a:pt x="3479409" y="626330"/>
                  </a:lnTo>
                  <a:lnTo>
                    <a:pt x="3482738" y="624362"/>
                  </a:lnTo>
                  <a:lnTo>
                    <a:pt x="3486068" y="623612"/>
                  </a:lnTo>
                  <a:lnTo>
                    <a:pt x="3489398" y="623863"/>
                  </a:lnTo>
                  <a:lnTo>
                    <a:pt x="3492727" y="624907"/>
                  </a:lnTo>
                </a:path>
              </a:pathLst>
            </a:custGeom>
            <a:ln w="13550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pg10"/>
            <p:cNvSpPr/>
            <p:nvPr/>
          </p:nvSpPr>
          <p:spPr>
            <a:xfrm>
              <a:off x="1848368" y="901074"/>
              <a:ext cx="3279307" cy="1283403"/>
            </a:xfrm>
            <a:custGeom>
              <a:avLst/>
              <a:gdLst/>
              <a:ahLst/>
              <a:cxnLst/>
              <a:rect l="0" t="0" r="0" b="0"/>
              <a:pathLst>
                <a:path w="3492727" h="1723397">
                  <a:moveTo>
                    <a:pt x="0" y="594544"/>
                  </a:moveTo>
                  <a:lnTo>
                    <a:pt x="3329" y="512939"/>
                  </a:lnTo>
                  <a:lnTo>
                    <a:pt x="6659" y="437124"/>
                  </a:lnTo>
                  <a:lnTo>
                    <a:pt x="9988" y="370070"/>
                  </a:lnTo>
                  <a:lnTo>
                    <a:pt x="13318" y="313725"/>
                  </a:lnTo>
                  <a:lnTo>
                    <a:pt x="16647" y="268709"/>
                  </a:lnTo>
                  <a:lnTo>
                    <a:pt x="19977" y="234336"/>
                  </a:lnTo>
                  <a:lnTo>
                    <a:pt x="23307" y="208721"/>
                  </a:lnTo>
                  <a:lnTo>
                    <a:pt x="26636" y="189214"/>
                  </a:lnTo>
                  <a:lnTo>
                    <a:pt x="29966" y="173065"/>
                  </a:lnTo>
                  <a:lnTo>
                    <a:pt x="33295" y="158324"/>
                  </a:lnTo>
                  <a:lnTo>
                    <a:pt x="36625" y="143590"/>
                  </a:lnTo>
                  <a:lnTo>
                    <a:pt x="39954" y="128297"/>
                  </a:lnTo>
                  <a:lnTo>
                    <a:pt x="43284" y="112538"/>
                  </a:lnTo>
                  <a:lnTo>
                    <a:pt x="46614" y="96983"/>
                  </a:lnTo>
                  <a:lnTo>
                    <a:pt x="49943" y="82507"/>
                  </a:lnTo>
                  <a:lnTo>
                    <a:pt x="53273" y="69787"/>
                  </a:lnTo>
                  <a:lnTo>
                    <a:pt x="56602" y="56268"/>
                  </a:lnTo>
                  <a:lnTo>
                    <a:pt x="59932" y="44009"/>
                  </a:lnTo>
                  <a:lnTo>
                    <a:pt x="63261" y="33545"/>
                  </a:lnTo>
                  <a:lnTo>
                    <a:pt x="66591" y="24716"/>
                  </a:lnTo>
                  <a:lnTo>
                    <a:pt x="69921" y="17470"/>
                  </a:lnTo>
                  <a:lnTo>
                    <a:pt x="73250" y="11651"/>
                  </a:lnTo>
                  <a:lnTo>
                    <a:pt x="76580" y="6961"/>
                  </a:lnTo>
                  <a:lnTo>
                    <a:pt x="79909" y="3346"/>
                  </a:lnTo>
                  <a:lnTo>
                    <a:pt x="83239" y="970"/>
                  </a:lnTo>
                  <a:lnTo>
                    <a:pt x="86569" y="0"/>
                  </a:lnTo>
                  <a:lnTo>
                    <a:pt x="89898" y="393"/>
                  </a:lnTo>
                  <a:lnTo>
                    <a:pt x="93228" y="2007"/>
                  </a:lnTo>
                  <a:lnTo>
                    <a:pt x="96557" y="4738"/>
                  </a:lnTo>
                  <a:lnTo>
                    <a:pt x="99887" y="8574"/>
                  </a:lnTo>
                  <a:lnTo>
                    <a:pt x="103216" y="13552"/>
                  </a:lnTo>
                  <a:lnTo>
                    <a:pt x="106546" y="19641"/>
                  </a:lnTo>
                  <a:lnTo>
                    <a:pt x="109876" y="26841"/>
                  </a:lnTo>
                  <a:lnTo>
                    <a:pt x="113205" y="35050"/>
                  </a:lnTo>
                  <a:lnTo>
                    <a:pt x="116535" y="44126"/>
                  </a:lnTo>
                  <a:lnTo>
                    <a:pt x="119864" y="53981"/>
                  </a:lnTo>
                  <a:lnTo>
                    <a:pt x="123194" y="64571"/>
                  </a:lnTo>
                  <a:lnTo>
                    <a:pt x="126523" y="75819"/>
                  </a:lnTo>
                  <a:lnTo>
                    <a:pt x="129853" y="87636"/>
                  </a:lnTo>
                  <a:lnTo>
                    <a:pt x="133183" y="100010"/>
                  </a:lnTo>
                  <a:lnTo>
                    <a:pt x="136512" y="112864"/>
                  </a:lnTo>
                  <a:lnTo>
                    <a:pt x="139842" y="126076"/>
                  </a:lnTo>
                  <a:lnTo>
                    <a:pt x="143171" y="139516"/>
                  </a:lnTo>
                  <a:lnTo>
                    <a:pt x="146501" y="153177"/>
                  </a:lnTo>
                  <a:lnTo>
                    <a:pt x="149831" y="166981"/>
                  </a:lnTo>
                  <a:lnTo>
                    <a:pt x="153160" y="180817"/>
                  </a:lnTo>
                  <a:lnTo>
                    <a:pt x="156490" y="194677"/>
                  </a:lnTo>
                  <a:lnTo>
                    <a:pt x="159819" y="208549"/>
                  </a:lnTo>
                  <a:lnTo>
                    <a:pt x="163149" y="222378"/>
                  </a:lnTo>
                  <a:lnTo>
                    <a:pt x="166478" y="236145"/>
                  </a:lnTo>
                  <a:lnTo>
                    <a:pt x="169808" y="249770"/>
                  </a:lnTo>
                  <a:lnTo>
                    <a:pt x="173138" y="263202"/>
                  </a:lnTo>
                  <a:lnTo>
                    <a:pt x="176467" y="276421"/>
                  </a:lnTo>
                  <a:lnTo>
                    <a:pt x="179797" y="289424"/>
                  </a:lnTo>
                  <a:lnTo>
                    <a:pt x="183126" y="302214"/>
                  </a:lnTo>
                  <a:lnTo>
                    <a:pt x="186456" y="314802"/>
                  </a:lnTo>
                  <a:lnTo>
                    <a:pt x="189785" y="327180"/>
                  </a:lnTo>
                  <a:lnTo>
                    <a:pt x="193115" y="339402"/>
                  </a:lnTo>
                  <a:lnTo>
                    <a:pt x="196445" y="351439"/>
                  </a:lnTo>
                  <a:lnTo>
                    <a:pt x="199774" y="363268"/>
                  </a:lnTo>
                  <a:lnTo>
                    <a:pt x="203104" y="374668"/>
                  </a:lnTo>
                  <a:lnTo>
                    <a:pt x="206433" y="384617"/>
                  </a:lnTo>
                  <a:lnTo>
                    <a:pt x="209763" y="394387"/>
                  </a:lnTo>
                  <a:lnTo>
                    <a:pt x="213093" y="403968"/>
                  </a:lnTo>
                  <a:lnTo>
                    <a:pt x="216422" y="413245"/>
                  </a:lnTo>
                  <a:lnTo>
                    <a:pt x="219752" y="422288"/>
                  </a:lnTo>
                  <a:lnTo>
                    <a:pt x="223081" y="431153"/>
                  </a:lnTo>
                  <a:lnTo>
                    <a:pt x="226411" y="439873"/>
                  </a:lnTo>
                  <a:lnTo>
                    <a:pt x="229740" y="448498"/>
                  </a:lnTo>
                  <a:lnTo>
                    <a:pt x="233070" y="457003"/>
                  </a:lnTo>
                  <a:lnTo>
                    <a:pt x="236400" y="465399"/>
                  </a:lnTo>
                  <a:lnTo>
                    <a:pt x="239729" y="473736"/>
                  </a:lnTo>
                  <a:lnTo>
                    <a:pt x="243059" y="482013"/>
                  </a:lnTo>
                  <a:lnTo>
                    <a:pt x="246388" y="490206"/>
                  </a:lnTo>
                  <a:lnTo>
                    <a:pt x="249718" y="498318"/>
                  </a:lnTo>
                  <a:lnTo>
                    <a:pt x="253047" y="506355"/>
                  </a:lnTo>
                  <a:lnTo>
                    <a:pt x="256377" y="514326"/>
                  </a:lnTo>
                  <a:lnTo>
                    <a:pt x="259707" y="522209"/>
                  </a:lnTo>
                  <a:lnTo>
                    <a:pt x="263036" y="530000"/>
                  </a:lnTo>
                  <a:lnTo>
                    <a:pt x="266366" y="537704"/>
                  </a:lnTo>
                  <a:lnTo>
                    <a:pt x="269695" y="545279"/>
                  </a:lnTo>
                  <a:lnTo>
                    <a:pt x="273025" y="552801"/>
                  </a:lnTo>
                  <a:lnTo>
                    <a:pt x="276355" y="560235"/>
                  </a:lnTo>
                  <a:lnTo>
                    <a:pt x="279684" y="567648"/>
                  </a:lnTo>
                  <a:lnTo>
                    <a:pt x="283014" y="575001"/>
                  </a:lnTo>
                  <a:lnTo>
                    <a:pt x="286343" y="582288"/>
                  </a:lnTo>
                  <a:lnTo>
                    <a:pt x="289673" y="589573"/>
                  </a:lnTo>
                  <a:lnTo>
                    <a:pt x="293002" y="596867"/>
                  </a:lnTo>
                  <a:lnTo>
                    <a:pt x="296332" y="604165"/>
                  </a:lnTo>
                  <a:lnTo>
                    <a:pt x="299662" y="611468"/>
                  </a:lnTo>
                  <a:lnTo>
                    <a:pt x="302991" y="618774"/>
                  </a:lnTo>
                  <a:lnTo>
                    <a:pt x="306321" y="626087"/>
                  </a:lnTo>
                  <a:lnTo>
                    <a:pt x="309650" y="633422"/>
                  </a:lnTo>
                  <a:lnTo>
                    <a:pt x="312980" y="640730"/>
                  </a:lnTo>
                  <a:lnTo>
                    <a:pt x="316309" y="647996"/>
                  </a:lnTo>
                  <a:lnTo>
                    <a:pt x="319639" y="655221"/>
                  </a:lnTo>
                  <a:lnTo>
                    <a:pt x="322969" y="662431"/>
                  </a:lnTo>
                  <a:lnTo>
                    <a:pt x="326298" y="669623"/>
                  </a:lnTo>
                  <a:lnTo>
                    <a:pt x="329628" y="676758"/>
                  </a:lnTo>
                  <a:lnTo>
                    <a:pt x="332957" y="683850"/>
                  </a:lnTo>
                  <a:lnTo>
                    <a:pt x="336287" y="690932"/>
                  </a:lnTo>
                  <a:lnTo>
                    <a:pt x="339616" y="698050"/>
                  </a:lnTo>
                  <a:lnTo>
                    <a:pt x="342946" y="705161"/>
                  </a:lnTo>
                  <a:lnTo>
                    <a:pt x="346276" y="712226"/>
                  </a:lnTo>
                  <a:lnTo>
                    <a:pt x="349605" y="719274"/>
                  </a:lnTo>
                  <a:lnTo>
                    <a:pt x="352935" y="726340"/>
                  </a:lnTo>
                  <a:lnTo>
                    <a:pt x="356264" y="733448"/>
                  </a:lnTo>
                  <a:lnTo>
                    <a:pt x="359594" y="740601"/>
                  </a:lnTo>
                  <a:lnTo>
                    <a:pt x="362924" y="747800"/>
                  </a:lnTo>
                  <a:lnTo>
                    <a:pt x="366253" y="755077"/>
                  </a:lnTo>
                  <a:lnTo>
                    <a:pt x="369583" y="762443"/>
                  </a:lnTo>
                  <a:lnTo>
                    <a:pt x="372912" y="769825"/>
                  </a:lnTo>
                  <a:lnTo>
                    <a:pt x="376242" y="777214"/>
                  </a:lnTo>
                  <a:lnTo>
                    <a:pt x="379571" y="784692"/>
                  </a:lnTo>
                  <a:lnTo>
                    <a:pt x="382901" y="792198"/>
                  </a:lnTo>
                  <a:lnTo>
                    <a:pt x="386231" y="799768"/>
                  </a:lnTo>
                  <a:lnTo>
                    <a:pt x="389560" y="807352"/>
                  </a:lnTo>
                  <a:lnTo>
                    <a:pt x="392890" y="814952"/>
                  </a:lnTo>
                  <a:lnTo>
                    <a:pt x="396219" y="822555"/>
                  </a:lnTo>
                  <a:lnTo>
                    <a:pt x="399549" y="830171"/>
                  </a:lnTo>
                  <a:lnTo>
                    <a:pt x="402878" y="837794"/>
                  </a:lnTo>
                  <a:lnTo>
                    <a:pt x="406208" y="845439"/>
                  </a:lnTo>
                  <a:lnTo>
                    <a:pt x="409538" y="853057"/>
                  </a:lnTo>
                  <a:lnTo>
                    <a:pt x="412867" y="860606"/>
                  </a:lnTo>
                  <a:lnTo>
                    <a:pt x="416197" y="868100"/>
                  </a:lnTo>
                  <a:lnTo>
                    <a:pt x="419526" y="875516"/>
                  </a:lnTo>
                  <a:lnTo>
                    <a:pt x="422856" y="882863"/>
                  </a:lnTo>
                  <a:lnTo>
                    <a:pt x="426186" y="890164"/>
                  </a:lnTo>
                  <a:lnTo>
                    <a:pt x="429515" y="897393"/>
                  </a:lnTo>
                  <a:lnTo>
                    <a:pt x="432845" y="904567"/>
                  </a:lnTo>
                  <a:lnTo>
                    <a:pt x="436174" y="911678"/>
                  </a:lnTo>
                  <a:lnTo>
                    <a:pt x="439504" y="918708"/>
                  </a:lnTo>
                  <a:lnTo>
                    <a:pt x="442833" y="925702"/>
                  </a:lnTo>
                  <a:lnTo>
                    <a:pt x="446163" y="932663"/>
                  </a:lnTo>
                  <a:lnTo>
                    <a:pt x="449493" y="939584"/>
                  </a:lnTo>
                  <a:lnTo>
                    <a:pt x="452822" y="946439"/>
                  </a:lnTo>
                  <a:lnTo>
                    <a:pt x="456152" y="953261"/>
                  </a:lnTo>
                  <a:lnTo>
                    <a:pt x="459481" y="960023"/>
                  </a:lnTo>
                  <a:lnTo>
                    <a:pt x="462811" y="966711"/>
                  </a:lnTo>
                  <a:lnTo>
                    <a:pt x="466140" y="973333"/>
                  </a:lnTo>
                  <a:lnTo>
                    <a:pt x="469470" y="979911"/>
                  </a:lnTo>
                  <a:lnTo>
                    <a:pt x="472800" y="986425"/>
                  </a:lnTo>
                  <a:lnTo>
                    <a:pt x="476129" y="992881"/>
                  </a:lnTo>
                  <a:lnTo>
                    <a:pt x="479459" y="999260"/>
                  </a:lnTo>
                  <a:lnTo>
                    <a:pt x="482788" y="1005590"/>
                  </a:lnTo>
                  <a:lnTo>
                    <a:pt x="486118" y="1011863"/>
                  </a:lnTo>
                  <a:lnTo>
                    <a:pt x="489448" y="1018070"/>
                  </a:lnTo>
                  <a:lnTo>
                    <a:pt x="492777" y="1024238"/>
                  </a:lnTo>
                  <a:lnTo>
                    <a:pt x="496107" y="1030349"/>
                  </a:lnTo>
                  <a:lnTo>
                    <a:pt x="499436" y="1036417"/>
                  </a:lnTo>
                  <a:lnTo>
                    <a:pt x="502766" y="1042448"/>
                  </a:lnTo>
                  <a:lnTo>
                    <a:pt x="506095" y="1048406"/>
                  </a:lnTo>
                  <a:lnTo>
                    <a:pt x="509425" y="1054319"/>
                  </a:lnTo>
                  <a:lnTo>
                    <a:pt x="512755" y="1060191"/>
                  </a:lnTo>
                  <a:lnTo>
                    <a:pt x="516084" y="1065996"/>
                  </a:lnTo>
                  <a:lnTo>
                    <a:pt x="519414" y="1071720"/>
                  </a:lnTo>
                  <a:lnTo>
                    <a:pt x="522743" y="1077409"/>
                  </a:lnTo>
                  <a:lnTo>
                    <a:pt x="526073" y="1083030"/>
                  </a:lnTo>
                  <a:lnTo>
                    <a:pt x="529402" y="1088605"/>
                  </a:lnTo>
                  <a:lnTo>
                    <a:pt x="532732" y="1094127"/>
                  </a:lnTo>
                  <a:lnTo>
                    <a:pt x="536062" y="1099561"/>
                  </a:lnTo>
                  <a:lnTo>
                    <a:pt x="539391" y="1104966"/>
                  </a:lnTo>
                  <a:lnTo>
                    <a:pt x="542721" y="1110297"/>
                  </a:lnTo>
                  <a:lnTo>
                    <a:pt x="546050" y="1115589"/>
                  </a:lnTo>
                  <a:lnTo>
                    <a:pt x="549380" y="1120820"/>
                  </a:lnTo>
                  <a:lnTo>
                    <a:pt x="552710" y="1125996"/>
                  </a:lnTo>
                  <a:lnTo>
                    <a:pt x="556039" y="1131098"/>
                  </a:lnTo>
                  <a:lnTo>
                    <a:pt x="559369" y="1136146"/>
                  </a:lnTo>
                  <a:lnTo>
                    <a:pt x="562698" y="1141156"/>
                  </a:lnTo>
                  <a:lnTo>
                    <a:pt x="566028" y="1146125"/>
                  </a:lnTo>
                  <a:lnTo>
                    <a:pt x="569357" y="1151048"/>
                  </a:lnTo>
                  <a:lnTo>
                    <a:pt x="572687" y="1155904"/>
                  </a:lnTo>
                  <a:lnTo>
                    <a:pt x="576017" y="1160707"/>
                  </a:lnTo>
                  <a:lnTo>
                    <a:pt x="579346" y="1165460"/>
                  </a:lnTo>
                  <a:lnTo>
                    <a:pt x="582676" y="1170148"/>
                  </a:lnTo>
                  <a:lnTo>
                    <a:pt x="586005" y="1174808"/>
                  </a:lnTo>
                  <a:lnTo>
                    <a:pt x="589335" y="1179414"/>
                  </a:lnTo>
                  <a:lnTo>
                    <a:pt x="592664" y="1183971"/>
                  </a:lnTo>
                  <a:lnTo>
                    <a:pt x="595994" y="1188494"/>
                  </a:lnTo>
                  <a:lnTo>
                    <a:pt x="599324" y="1192972"/>
                  </a:lnTo>
                  <a:lnTo>
                    <a:pt x="602653" y="1197411"/>
                  </a:lnTo>
                  <a:lnTo>
                    <a:pt x="605983" y="1201806"/>
                  </a:lnTo>
                  <a:lnTo>
                    <a:pt x="609312" y="1206168"/>
                  </a:lnTo>
                  <a:lnTo>
                    <a:pt x="612642" y="1210496"/>
                  </a:lnTo>
                  <a:lnTo>
                    <a:pt x="615971" y="1214792"/>
                  </a:lnTo>
                  <a:lnTo>
                    <a:pt x="619301" y="1219065"/>
                  </a:lnTo>
                  <a:lnTo>
                    <a:pt x="622631" y="1223325"/>
                  </a:lnTo>
                  <a:lnTo>
                    <a:pt x="625960" y="1227573"/>
                  </a:lnTo>
                  <a:lnTo>
                    <a:pt x="629290" y="1231821"/>
                  </a:lnTo>
                  <a:lnTo>
                    <a:pt x="632619" y="1236062"/>
                  </a:lnTo>
                  <a:lnTo>
                    <a:pt x="635949" y="1240251"/>
                  </a:lnTo>
                  <a:lnTo>
                    <a:pt x="639279" y="1244385"/>
                  </a:lnTo>
                  <a:lnTo>
                    <a:pt x="642608" y="1248446"/>
                  </a:lnTo>
                  <a:lnTo>
                    <a:pt x="645938" y="1252441"/>
                  </a:lnTo>
                  <a:lnTo>
                    <a:pt x="649267" y="1256392"/>
                  </a:lnTo>
                  <a:lnTo>
                    <a:pt x="652597" y="1260293"/>
                  </a:lnTo>
                  <a:lnTo>
                    <a:pt x="655926" y="1264142"/>
                  </a:lnTo>
                  <a:lnTo>
                    <a:pt x="659256" y="1267938"/>
                  </a:lnTo>
                  <a:lnTo>
                    <a:pt x="662586" y="1271682"/>
                  </a:lnTo>
                  <a:lnTo>
                    <a:pt x="665915" y="1275368"/>
                  </a:lnTo>
                  <a:lnTo>
                    <a:pt x="669245" y="1279025"/>
                  </a:lnTo>
                  <a:lnTo>
                    <a:pt x="672574" y="1282626"/>
                  </a:lnTo>
                  <a:lnTo>
                    <a:pt x="675904" y="1286172"/>
                  </a:lnTo>
                  <a:lnTo>
                    <a:pt x="679233" y="1289704"/>
                  </a:lnTo>
                  <a:lnTo>
                    <a:pt x="682563" y="1293189"/>
                  </a:lnTo>
                  <a:lnTo>
                    <a:pt x="685893" y="1296638"/>
                  </a:lnTo>
                  <a:lnTo>
                    <a:pt x="689222" y="1300055"/>
                  </a:lnTo>
                  <a:lnTo>
                    <a:pt x="692552" y="1303440"/>
                  </a:lnTo>
                  <a:lnTo>
                    <a:pt x="695881" y="1306791"/>
                  </a:lnTo>
                  <a:lnTo>
                    <a:pt x="699211" y="1310113"/>
                  </a:lnTo>
                  <a:lnTo>
                    <a:pt x="702541" y="1313404"/>
                  </a:lnTo>
                  <a:lnTo>
                    <a:pt x="705870" y="1316678"/>
                  </a:lnTo>
                  <a:lnTo>
                    <a:pt x="709200" y="1319922"/>
                  </a:lnTo>
                  <a:lnTo>
                    <a:pt x="712529" y="1323129"/>
                  </a:lnTo>
                  <a:lnTo>
                    <a:pt x="715859" y="1326295"/>
                  </a:lnTo>
                  <a:lnTo>
                    <a:pt x="719188" y="1329427"/>
                  </a:lnTo>
                  <a:lnTo>
                    <a:pt x="722518" y="1332523"/>
                  </a:lnTo>
                  <a:lnTo>
                    <a:pt x="725848" y="1335584"/>
                  </a:lnTo>
                  <a:lnTo>
                    <a:pt x="729177" y="1338612"/>
                  </a:lnTo>
                  <a:lnTo>
                    <a:pt x="732507" y="1341613"/>
                  </a:lnTo>
                  <a:lnTo>
                    <a:pt x="735836" y="1344582"/>
                  </a:lnTo>
                  <a:lnTo>
                    <a:pt x="739166" y="1347535"/>
                  </a:lnTo>
                  <a:lnTo>
                    <a:pt x="742495" y="1350434"/>
                  </a:lnTo>
                  <a:lnTo>
                    <a:pt x="745825" y="1353286"/>
                  </a:lnTo>
                  <a:lnTo>
                    <a:pt x="749155" y="1356101"/>
                  </a:lnTo>
                  <a:lnTo>
                    <a:pt x="752484" y="1358875"/>
                  </a:lnTo>
                  <a:lnTo>
                    <a:pt x="755814" y="1361617"/>
                  </a:lnTo>
                  <a:lnTo>
                    <a:pt x="759143" y="1364340"/>
                  </a:lnTo>
                  <a:lnTo>
                    <a:pt x="762473" y="1367033"/>
                  </a:lnTo>
                  <a:lnTo>
                    <a:pt x="765803" y="1369692"/>
                  </a:lnTo>
                  <a:lnTo>
                    <a:pt x="769132" y="1372311"/>
                  </a:lnTo>
                  <a:lnTo>
                    <a:pt x="772462" y="1374891"/>
                  </a:lnTo>
                  <a:lnTo>
                    <a:pt x="775791" y="1377385"/>
                  </a:lnTo>
                  <a:lnTo>
                    <a:pt x="779121" y="1379903"/>
                  </a:lnTo>
                  <a:lnTo>
                    <a:pt x="782450" y="1382390"/>
                  </a:lnTo>
                  <a:lnTo>
                    <a:pt x="785780" y="1384846"/>
                  </a:lnTo>
                  <a:lnTo>
                    <a:pt x="789110" y="1387275"/>
                  </a:lnTo>
                  <a:lnTo>
                    <a:pt x="792439" y="1389676"/>
                  </a:lnTo>
                  <a:lnTo>
                    <a:pt x="795769" y="1392071"/>
                  </a:lnTo>
                  <a:lnTo>
                    <a:pt x="799098" y="1394413"/>
                  </a:lnTo>
                  <a:lnTo>
                    <a:pt x="802428" y="1396715"/>
                  </a:lnTo>
                  <a:lnTo>
                    <a:pt x="805757" y="1398979"/>
                  </a:lnTo>
                  <a:lnTo>
                    <a:pt x="809087" y="1401215"/>
                  </a:lnTo>
                  <a:lnTo>
                    <a:pt x="812417" y="1403425"/>
                  </a:lnTo>
                  <a:lnTo>
                    <a:pt x="815746" y="1405601"/>
                  </a:lnTo>
                  <a:lnTo>
                    <a:pt x="819076" y="1407750"/>
                  </a:lnTo>
                  <a:lnTo>
                    <a:pt x="822405" y="1409872"/>
                  </a:lnTo>
                  <a:lnTo>
                    <a:pt x="825735" y="1411968"/>
                  </a:lnTo>
                  <a:lnTo>
                    <a:pt x="829065" y="1414042"/>
                  </a:lnTo>
                  <a:lnTo>
                    <a:pt x="832394" y="1416089"/>
                  </a:lnTo>
                  <a:lnTo>
                    <a:pt x="835724" y="1418104"/>
                  </a:lnTo>
                  <a:lnTo>
                    <a:pt x="839053" y="1420088"/>
                  </a:lnTo>
                  <a:lnTo>
                    <a:pt x="842383" y="1422033"/>
                  </a:lnTo>
                  <a:lnTo>
                    <a:pt x="845712" y="1423952"/>
                  </a:lnTo>
                  <a:lnTo>
                    <a:pt x="849042" y="1425849"/>
                  </a:lnTo>
                  <a:lnTo>
                    <a:pt x="852372" y="1427734"/>
                  </a:lnTo>
                  <a:lnTo>
                    <a:pt x="855701" y="1429596"/>
                  </a:lnTo>
                  <a:lnTo>
                    <a:pt x="859031" y="1431447"/>
                  </a:lnTo>
                  <a:lnTo>
                    <a:pt x="862360" y="1433275"/>
                  </a:lnTo>
                  <a:lnTo>
                    <a:pt x="865690" y="1435091"/>
                  </a:lnTo>
                  <a:lnTo>
                    <a:pt x="869019" y="1436892"/>
                  </a:lnTo>
                  <a:lnTo>
                    <a:pt x="872349" y="1438689"/>
                  </a:lnTo>
                  <a:lnTo>
                    <a:pt x="875679" y="1440468"/>
                  </a:lnTo>
                  <a:lnTo>
                    <a:pt x="879008" y="1442241"/>
                  </a:lnTo>
                  <a:lnTo>
                    <a:pt x="882338" y="1443982"/>
                  </a:lnTo>
                  <a:lnTo>
                    <a:pt x="885667" y="1445703"/>
                  </a:lnTo>
                  <a:lnTo>
                    <a:pt x="888997" y="1447417"/>
                  </a:lnTo>
                  <a:lnTo>
                    <a:pt x="892327" y="1449109"/>
                  </a:lnTo>
                  <a:lnTo>
                    <a:pt x="895656" y="1450797"/>
                  </a:lnTo>
                  <a:lnTo>
                    <a:pt x="898986" y="1452456"/>
                  </a:lnTo>
                  <a:lnTo>
                    <a:pt x="902315" y="1454093"/>
                  </a:lnTo>
                  <a:lnTo>
                    <a:pt x="905645" y="1455697"/>
                  </a:lnTo>
                  <a:lnTo>
                    <a:pt x="908974" y="1457297"/>
                  </a:lnTo>
                  <a:lnTo>
                    <a:pt x="912304" y="1458863"/>
                  </a:lnTo>
                  <a:lnTo>
                    <a:pt x="915634" y="1460405"/>
                  </a:lnTo>
                  <a:lnTo>
                    <a:pt x="918963" y="1461918"/>
                  </a:lnTo>
                  <a:lnTo>
                    <a:pt x="922293" y="1463406"/>
                  </a:lnTo>
                  <a:lnTo>
                    <a:pt x="925622" y="1464859"/>
                  </a:lnTo>
                  <a:lnTo>
                    <a:pt x="928952" y="1466268"/>
                  </a:lnTo>
                  <a:lnTo>
                    <a:pt x="932281" y="1467650"/>
                  </a:lnTo>
                  <a:lnTo>
                    <a:pt x="935611" y="1468965"/>
                  </a:lnTo>
                  <a:lnTo>
                    <a:pt x="938941" y="1470242"/>
                  </a:lnTo>
                  <a:lnTo>
                    <a:pt x="942270" y="1471457"/>
                  </a:lnTo>
                  <a:lnTo>
                    <a:pt x="945600" y="1472638"/>
                  </a:lnTo>
                  <a:lnTo>
                    <a:pt x="948929" y="1473757"/>
                  </a:lnTo>
                  <a:lnTo>
                    <a:pt x="952259" y="1474870"/>
                  </a:lnTo>
                  <a:lnTo>
                    <a:pt x="955588" y="1475977"/>
                  </a:lnTo>
                  <a:lnTo>
                    <a:pt x="958918" y="1477110"/>
                  </a:lnTo>
                  <a:lnTo>
                    <a:pt x="962248" y="1478252"/>
                  </a:lnTo>
                  <a:lnTo>
                    <a:pt x="965577" y="1479396"/>
                  </a:lnTo>
                  <a:lnTo>
                    <a:pt x="968907" y="1480548"/>
                  </a:lnTo>
                  <a:lnTo>
                    <a:pt x="972236" y="1481707"/>
                  </a:lnTo>
                  <a:lnTo>
                    <a:pt x="975566" y="1482895"/>
                  </a:lnTo>
                  <a:lnTo>
                    <a:pt x="978896" y="1484104"/>
                  </a:lnTo>
                  <a:lnTo>
                    <a:pt x="982225" y="1485304"/>
                  </a:lnTo>
                  <a:lnTo>
                    <a:pt x="985555" y="1486503"/>
                  </a:lnTo>
                  <a:lnTo>
                    <a:pt x="988884" y="1487702"/>
                  </a:lnTo>
                  <a:lnTo>
                    <a:pt x="992214" y="1488902"/>
                  </a:lnTo>
                  <a:lnTo>
                    <a:pt x="995543" y="1490099"/>
                  </a:lnTo>
                  <a:lnTo>
                    <a:pt x="998873" y="1491292"/>
                  </a:lnTo>
                  <a:lnTo>
                    <a:pt x="1002203" y="1492485"/>
                  </a:lnTo>
                  <a:lnTo>
                    <a:pt x="1005532" y="1493677"/>
                  </a:lnTo>
                  <a:lnTo>
                    <a:pt x="1008862" y="1494869"/>
                  </a:lnTo>
                  <a:lnTo>
                    <a:pt x="1012191" y="1496060"/>
                  </a:lnTo>
                  <a:lnTo>
                    <a:pt x="1015521" y="1497255"/>
                  </a:lnTo>
                  <a:lnTo>
                    <a:pt x="1018850" y="1498447"/>
                  </a:lnTo>
                  <a:lnTo>
                    <a:pt x="1022180" y="1499635"/>
                  </a:lnTo>
                  <a:lnTo>
                    <a:pt x="1025510" y="1500819"/>
                  </a:lnTo>
                  <a:lnTo>
                    <a:pt x="1028839" y="1501995"/>
                  </a:lnTo>
                  <a:lnTo>
                    <a:pt x="1032169" y="1503167"/>
                  </a:lnTo>
                  <a:lnTo>
                    <a:pt x="1035498" y="1504338"/>
                  </a:lnTo>
                  <a:lnTo>
                    <a:pt x="1038828" y="1505509"/>
                  </a:lnTo>
                  <a:lnTo>
                    <a:pt x="1042158" y="1506679"/>
                  </a:lnTo>
                  <a:lnTo>
                    <a:pt x="1045487" y="1507842"/>
                  </a:lnTo>
                  <a:lnTo>
                    <a:pt x="1048817" y="1508996"/>
                  </a:lnTo>
                  <a:lnTo>
                    <a:pt x="1052146" y="1510150"/>
                  </a:lnTo>
                  <a:lnTo>
                    <a:pt x="1055476" y="1511290"/>
                  </a:lnTo>
                  <a:lnTo>
                    <a:pt x="1058805" y="1512416"/>
                  </a:lnTo>
                  <a:lnTo>
                    <a:pt x="1062135" y="1513539"/>
                  </a:lnTo>
                  <a:lnTo>
                    <a:pt x="1065465" y="1514646"/>
                  </a:lnTo>
                  <a:lnTo>
                    <a:pt x="1068794" y="1515745"/>
                  </a:lnTo>
                  <a:lnTo>
                    <a:pt x="1072124" y="1516842"/>
                  </a:lnTo>
                  <a:lnTo>
                    <a:pt x="1075453" y="1517911"/>
                  </a:lnTo>
                  <a:lnTo>
                    <a:pt x="1078783" y="1518957"/>
                  </a:lnTo>
                  <a:lnTo>
                    <a:pt x="1082112" y="1519993"/>
                  </a:lnTo>
                  <a:lnTo>
                    <a:pt x="1085442" y="1521021"/>
                  </a:lnTo>
                  <a:lnTo>
                    <a:pt x="1088772" y="1522046"/>
                  </a:lnTo>
                  <a:lnTo>
                    <a:pt x="1092101" y="1523071"/>
                  </a:lnTo>
                  <a:lnTo>
                    <a:pt x="1095431" y="1524102"/>
                  </a:lnTo>
                  <a:lnTo>
                    <a:pt x="1098760" y="1525137"/>
                  </a:lnTo>
                  <a:lnTo>
                    <a:pt x="1102090" y="1526174"/>
                  </a:lnTo>
                  <a:lnTo>
                    <a:pt x="1105420" y="1527212"/>
                  </a:lnTo>
                  <a:lnTo>
                    <a:pt x="1108749" y="1528251"/>
                  </a:lnTo>
                  <a:lnTo>
                    <a:pt x="1112079" y="1529287"/>
                  </a:lnTo>
                  <a:lnTo>
                    <a:pt x="1115408" y="1530319"/>
                  </a:lnTo>
                  <a:lnTo>
                    <a:pt x="1118738" y="1531350"/>
                  </a:lnTo>
                  <a:lnTo>
                    <a:pt x="1122067" y="1532375"/>
                  </a:lnTo>
                  <a:lnTo>
                    <a:pt x="1125397" y="1533393"/>
                  </a:lnTo>
                  <a:lnTo>
                    <a:pt x="1128727" y="1534404"/>
                  </a:lnTo>
                  <a:lnTo>
                    <a:pt x="1132056" y="1535409"/>
                  </a:lnTo>
                  <a:lnTo>
                    <a:pt x="1135386" y="1536403"/>
                  </a:lnTo>
                  <a:lnTo>
                    <a:pt x="1138715" y="1537411"/>
                  </a:lnTo>
                  <a:lnTo>
                    <a:pt x="1142045" y="1538418"/>
                  </a:lnTo>
                  <a:lnTo>
                    <a:pt x="1145374" y="1539431"/>
                  </a:lnTo>
                  <a:lnTo>
                    <a:pt x="1148704" y="1540471"/>
                  </a:lnTo>
                  <a:lnTo>
                    <a:pt x="1152034" y="1541554"/>
                  </a:lnTo>
                  <a:lnTo>
                    <a:pt x="1155363" y="1542663"/>
                  </a:lnTo>
                  <a:lnTo>
                    <a:pt x="1158693" y="1543716"/>
                  </a:lnTo>
                  <a:lnTo>
                    <a:pt x="1162022" y="1544548"/>
                  </a:lnTo>
                  <a:lnTo>
                    <a:pt x="1165352" y="1546276"/>
                  </a:lnTo>
                  <a:lnTo>
                    <a:pt x="1168682" y="1546979"/>
                  </a:lnTo>
                  <a:lnTo>
                    <a:pt x="1172011" y="1547937"/>
                  </a:lnTo>
                  <a:lnTo>
                    <a:pt x="1175341" y="1548880"/>
                  </a:lnTo>
                  <a:lnTo>
                    <a:pt x="1178670" y="1549703"/>
                  </a:lnTo>
                  <a:lnTo>
                    <a:pt x="1182000" y="1550476"/>
                  </a:lnTo>
                  <a:lnTo>
                    <a:pt x="1185329" y="1551238"/>
                  </a:lnTo>
                  <a:lnTo>
                    <a:pt x="1188659" y="1551988"/>
                  </a:lnTo>
                  <a:lnTo>
                    <a:pt x="1191989" y="1552716"/>
                  </a:lnTo>
                  <a:lnTo>
                    <a:pt x="1195318" y="1553425"/>
                  </a:lnTo>
                  <a:lnTo>
                    <a:pt x="1198648" y="1554125"/>
                  </a:lnTo>
                  <a:lnTo>
                    <a:pt x="1201977" y="1554796"/>
                  </a:lnTo>
                  <a:lnTo>
                    <a:pt x="1205307" y="1555399"/>
                  </a:lnTo>
                  <a:lnTo>
                    <a:pt x="1208636" y="1555926"/>
                  </a:lnTo>
                  <a:lnTo>
                    <a:pt x="1211966" y="1556402"/>
                  </a:lnTo>
                  <a:lnTo>
                    <a:pt x="1215296" y="1556833"/>
                  </a:lnTo>
                  <a:lnTo>
                    <a:pt x="1218625" y="1557220"/>
                  </a:lnTo>
                  <a:lnTo>
                    <a:pt x="1221955" y="1557572"/>
                  </a:lnTo>
                  <a:lnTo>
                    <a:pt x="1225284" y="1557903"/>
                  </a:lnTo>
                  <a:lnTo>
                    <a:pt x="1228614" y="1558222"/>
                  </a:lnTo>
                  <a:lnTo>
                    <a:pt x="1231943" y="1558529"/>
                  </a:lnTo>
                  <a:lnTo>
                    <a:pt x="1235273" y="1558822"/>
                  </a:lnTo>
                  <a:lnTo>
                    <a:pt x="1238603" y="1559100"/>
                  </a:lnTo>
                  <a:lnTo>
                    <a:pt x="1241932" y="1559350"/>
                  </a:lnTo>
                  <a:lnTo>
                    <a:pt x="1245262" y="1559568"/>
                  </a:lnTo>
                  <a:lnTo>
                    <a:pt x="1248591" y="1559751"/>
                  </a:lnTo>
                  <a:lnTo>
                    <a:pt x="1251921" y="1559887"/>
                  </a:lnTo>
                  <a:lnTo>
                    <a:pt x="1255251" y="1559974"/>
                  </a:lnTo>
                  <a:lnTo>
                    <a:pt x="1258580" y="1560011"/>
                  </a:lnTo>
                  <a:lnTo>
                    <a:pt x="1261910" y="1559998"/>
                  </a:lnTo>
                  <a:lnTo>
                    <a:pt x="1265239" y="1559957"/>
                  </a:lnTo>
                  <a:lnTo>
                    <a:pt x="1268569" y="1559908"/>
                  </a:lnTo>
                  <a:lnTo>
                    <a:pt x="1271898" y="1559860"/>
                  </a:lnTo>
                  <a:lnTo>
                    <a:pt x="1275228" y="1559807"/>
                  </a:lnTo>
                  <a:lnTo>
                    <a:pt x="1278558" y="1559742"/>
                  </a:lnTo>
                  <a:lnTo>
                    <a:pt x="1281887" y="1559654"/>
                  </a:lnTo>
                  <a:lnTo>
                    <a:pt x="1285217" y="1559539"/>
                  </a:lnTo>
                  <a:lnTo>
                    <a:pt x="1288546" y="1559402"/>
                  </a:lnTo>
                  <a:lnTo>
                    <a:pt x="1291876" y="1559226"/>
                  </a:lnTo>
                  <a:lnTo>
                    <a:pt x="1295205" y="1558993"/>
                  </a:lnTo>
                  <a:lnTo>
                    <a:pt x="1298535" y="1558702"/>
                  </a:lnTo>
                  <a:lnTo>
                    <a:pt x="1301865" y="1558379"/>
                  </a:lnTo>
                  <a:lnTo>
                    <a:pt x="1305194" y="1558046"/>
                  </a:lnTo>
                  <a:lnTo>
                    <a:pt x="1308524" y="1557716"/>
                  </a:lnTo>
                  <a:lnTo>
                    <a:pt x="1311853" y="1557408"/>
                  </a:lnTo>
                  <a:lnTo>
                    <a:pt x="1315183" y="1557133"/>
                  </a:lnTo>
                  <a:lnTo>
                    <a:pt x="1318513" y="1556893"/>
                  </a:lnTo>
                  <a:lnTo>
                    <a:pt x="1321842" y="1556710"/>
                  </a:lnTo>
                  <a:lnTo>
                    <a:pt x="1325172" y="1556599"/>
                  </a:lnTo>
                  <a:lnTo>
                    <a:pt x="1328501" y="1556544"/>
                  </a:lnTo>
                  <a:lnTo>
                    <a:pt x="1331831" y="1556531"/>
                  </a:lnTo>
                  <a:lnTo>
                    <a:pt x="1335160" y="1556539"/>
                  </a:lnTo>
                  <a:lnTo>
                    <a:pt x="1338490" y="1556556"/>
                  </a:lnTo>
                  <a:lnTo>
                    <a:pt x="1341820" y="1556610"/>
                  </a:lnTo>
                  <a:lnTo>
                    <a:pt x="1345149" y="1556723"/>
                  </a:lnTo>
                  <a:lnTo>
                    <a:pt x="1348479" y="1556900"/>
                  </a:lnTo>
                  <a:lnTo>
                    <a:pt x="1351808" y="1557156"/>
                  </a:lnTo>
                  <a:lnTo>
                    <a:pt x="1355138" y="1557505"/>
                  </a:lnTo>
                  <a:lnTo>
                    <a:pt x="1358467" y="1557973"/>
                  </a:lnTo>
                  <a:lnTo>
                    <a:pt x="1361797" y="1558573"/>
                  </a:lnTo>
                  <a:lnTo>
                    <a:pt x="1365127" y="1559296"/>
                  </a:lnTo>
                  <a:lnTo>
                    <a:pt x="1368456" y="1560137"/>
                  </a:lnTo>
                  <a:lnTo>
                    <a:pt x="1371786" y="1561081"/>
                  </a:lnTo>
                  <a:lnTo>
                    <a:pt x="1375115" y="1562108"/>
                  </a:lnTo>
                  <a:lnTo>
                    <a:pt x="1378445" y="1563200"/>
                  </a:lnTo>
                  <a:lnTo>
                    <a:pt x="1381775" y="1564336"/>
                  </a:lnTo>
                  <a:lnTo>
                    <a:pt x="1385104" y="1565505"/>
                  </a:lnTo>
                  <a:lnTo>
                    <a:pt x="1388434" y="1566715"/>
                  </a:lnTo>
                  <a:lnTo>
                    <a:pt x="1391763" y="1567963"/>
                  </a:lnTo>
                  <a:lnTo>
                    <a:pt x="1395093" y="1569219"/>
                  </a:lnTo>
                  <a:lnTo>
                    <a:pt x="1398422" y="1570462"/>
                  </a:lnTo>
                  <a:lnTo>
                    <a:pt x="1401752" y="1571704"/>
                  </a:lnTo>
                  <a:lnTo>
                    <a:pt x="1405082" y="1572931"/>
                  </a:lnTo>
                  <a:lnTo>
                    <a:pt x="1408411" y="1574123"/>
                  </a:lnTo>
                  <a:lnTo>
                    <a:pt x="1411741" y="1575287"/>
                  </a:lnTo>
                  <a:lnTo>
                    <a:pt x="1415070" y="1576412"/>
                  </a:lnTo>
                  <a:lnTo>
                    <a:pt x="1418400" y="1577486"/>
                  </a:lnTo>
                  <a:lnTo>
                    <a:pt x="1421729" y="1578508"/>
                  </a:lnTo>
                  <a:lnTo>
                    <a:pt x="1425059" y="1579483"/>
                  </a:lnTo>
                  <a:lnTo>
                    <a:pt x="1428389" y="1580423"/>
                  </a:lnTo>
                  <a:lnTo>
                    <a:pt x="1431718" y="1581321"/>
                  </a:lnTo>
                  <a:lnTo>
                    <a:pt x="1435048" y="1582171"/>
                  </a:lnTo>
                  <a:lnTo>
                    <a:pt x="1438377" y="1582982"/>
                  </a:lnTo>
                  <a:lnTo>
                    <a:pt x="1441707" y="1583782"/>
                  </a:lnTo>
                  <a:lnTo>
                    <a:pt x="1445037" y="1584596"/>
                  </a:lnTo>
                  <a:lnTo>
                    <a:pt x="1448366" y="1585422"/>
                  </a:lnTo>
                  <a:lnTo>
                    <a:pt x="1451696" y="1586265"/>
                  </a:lnTo>
                  <a:lnTo>
                    <a:pt x="1455025" y="1587154"/>
                  </a:lnTo>
                  <a:lnTo>
                    <a:pt x="1458355" y="1588106"/>
                  </a:lnTo>
                  <a:lnTo>
                    <a:pt x="1461684" y="1589109"/>
                  </a:lnTo>
                  <a:lnTo>
                    <a:pt x="1465014" y="1590144"/>
                  </a:lnTo>
                  <a:lnTo>
                    <a:pt x="1468344" y="1591210"/>
                  </a:lnTo>
                  <a:lnTo>
                    <a:pt x="1471673" y="1592298"/>
                  </a:lnTo>
                  <a:lnTo>
                    <a:pt x="1475003" y="1593383"/>
                  </a:lnTo>
                  <a:lnTo>
                    <a:pt x="1478332" y="1594454"/>
                  </a:lnTo>
                  <a:lnTo>
                    <a:pt x="1481662" y="1595499"/>
                  </a:lnTo>
                  <a:lnTo>
                    <a:pt x="1484991" y="1596510"/>
                  </a:lnTo>
                  <a:lnTo>
                    <a:pt x="1488321" y="1597494"/>
                  </a:lnTo>
                  <a:lnTo>
                    <a:pt x="1491651" y="1598449"/>
                  </a:lnTo>
                  <a:lnTo>
                    <a:pt x="1494980" y="1599354"/>
                  </a:lnTo>
                  <a:lnTo>
                    <a:pt x="1498310" y="1600194"/>
                  </a:lnTo>
                  <a:lnTo>
                    <a:pt x="1501639" y="1600974"/>
                  </a:lnTo>
                  <a:lnTo>
                    <a:pt x="1504969" y="1601699"/>
                  </a:lnTo>
                  <a:lnTo>
                    <a:pt x="1508299" y="1602380"/>
                  </a:lnTo>
                  <a:lnTo>
                    <a:pt x="1511628" y="1603011"/>
                  </a:lnTo>
                  <a:lnTo>
                    <a:pt x="1514958" y="1603581"/>
                  </a:lnTo>
                  <a:lnTo>
                    <a:pt x="1518287" y="1604087"/>
                  </a:lnTo>
                  <a:lnTo>
                    <a:pt x="1521617" y="1604530"/>
                  </a:lnTo>
                  <a:lnTo>
                    <a:pt x="1524946" y="1604900"/>
                  </a:lnTo>
                  <a:lnTo>
                    <a:pt x="1528276" y="1605184"/>
                  </a:lnTo>
                  <a:lnTo>
                    <a:pt x="1531606" y="1605386"/>
                  </a:lnTo>
                  <a:lnTo>
                    <a:pt x="1534935" y="1605506"/>
                  </a:lnTo>
                  <a:lnTo>
                    <a:pt x="1538265" y="1605526"/>
                  </a:lnTo>
                  <a:lnTo>
                    <a:pt x="1541594" y="1605440"/>
                  </a:lnTo>
                  <a:lnTo>
                    <a:pt x="1544924" y="1605240"/>
                  </a:lnTo>
                  <a:lnTo>
                    <a:pt x="1548253" y="1604896"/>
                  </a:lnTo>
                  <a:lnTo>
                    <a:pt x="1551583" y="1604391"/>
                  </a:lnTo>
                  <a:lnTo>
                    <a:pt x="1554913" y="1603714"/>
                  </a:lnTo>
                  <a:lnTo>
                    <a:pt x="1558242" y="1602852"/>
                  </a:lnTo>
                  <a:lnTo>
                    <a:pt x="1561572" y="1601782"/>
                  </a:lnTo>
                  <a:lnTo>
                    <a:pt x="1564901" y="1600482"/>
                  </a:lnTo>
                  <a:lnTo>
                    <a:pt x="1568231" y="1598953"/>
                  </a:lnTo>
                  <a:lnTo>
                    <a:pt x="1571560" y="1597208"/>
                  </a:lnTo>
                  <a:lnTo>
                    <a:pt x="1574890" y="1595258"/>
                  </a:lnTo>
                  <a:lnTo>
                    <a:pt x="1578220" y="1593122"/>
                  </a:lnTo>
                  <a:lnTo>
                    <a:pt x="1581549" y="1590828"/>
                  </a:lnTo>
                  <a:lnTo>
                    <a:pt x="1584879" y="1588423"/>
                  </a:lnTo>
                  <a:lnTo>
                    <a:pt x="1588208" y="1585947"/>
                  </a:lnTo>
                  <a:lnTo>
                    <a:pt x="1591538" y="1583443"/>
                  </a:lnTo>
                  <a:lnTo>
                    <a:pt x="1594868" y="1580958"/>
                  </a:lnTo>
                  <a:lnTo>
                    <a:pt x="1598197" y="1578559"/>
                  </a:lnTo>
                  <a:lnTo>
                    <a:pt x="1601527" y="1576325"/>
                  </a:lnTo>
                  <a:lnTo>
                    <a:pt x="1604856" y="1574318"/>
                  </a:lnTo>
                  <a:lnTo>
                    <a:pt x="1608186" y="1572586"/>
                  </a:lnTo>
                  <a:lnTo>
                    <a:pt x="1611515" y="1571164"/>
                  </a:lnTo>
                  <a:lnTo>
                    <a:pt x="1614845" y="1570068"/>
                  </a:lnTo>
                  <a:lnTo>
                    <a:pt x="1618175" y="1569129"/>
                  </a:lnTo>
                  <a:lnTo>
                    <a:pt x="1621504" y="1568369"/>
                  </a:lnTo>
                  <a:lnTo>
                    <a:pt x="1624834" y="1567728"/>
                  </a:lnTo>
                  <a:lnTo>
                    <a:pt x="1628163" y="1567085"/>
                  </a:lnTo>
                  <a:lnTo>
                    <a:pt x="1631493" y="1566344"/>
                  </a:lnTo>
                  <a:lnTo>
                    <a:pt x="1634822" y="1565435"/>
                  </a:lnTo>
                  <a:lnTo>
                    <a:pt x="1638152" y="1564308"/>
                  </a:lnTo>
                  <a:lnTo>
                    <a:pt x="1641482" y="1562916"/>
                  </a:lnTo>
                  <a:lnTo>
                    <a:pt x="1644811" y="1561238"/>
                  </a:lnTo>
                  <a:lnTo>
                    <a:pt x="1648141" y="1559269"/>
                  </a:lnTo>
                  <a:lnTo>
                    <a:pt x="1651470" y="1556991"/>
                  </a:lnTo>
                  <a:lnTo>
                    <a:pt x="1654800" y="1554370"/>
                  </a:lnTo>
                  <a:lnTo>
                    <a:pt x="1658130" y="1551387"/>
                  </a:lnTo>
                  <a:lnTo>
                    <a:pt x="1661459" y="1548012"/>
                  </a:lnTo>
                  <a:lnTo>
                    <a:pt x="1664789" y="1544211"/>
                  </a:lnTo>
                  <a:lnTo>
                    <a:pt x="1668118" y="1539949"/>
                  </a:lnTo>
                  <a:lnTo>
                    <a:pt x="1671448" y="1535176"/>
                  </a:lnTo>
                  <a:lnTo>
                    <a:pt x="1674777" y="1529818"/>
                  </a:lnTo>
                  <a:lnTo>
                    <a:pt x="1678107" y="1523496"/>
                  </a:lnTo>
                  <a:lnTo>
                    <a:pt x="1681437" y="1515169"/>
                  </a:lnTo>
                  <a:lnTo>
                    <a:pt x="1684766" y="1505992"/>
                  </a:lnTo>
                  <a:lnTo>
                    <a:pt x="1688096" y="1496038"/>
                  </a:lnTo>
                  <a:lnTo>
                    <a:pt x="1691425" y="1485462"/>
                  </a:lnTo>
                  <a:lnTo>
                    <a:pt x="1694755" y="1474492"/>
                  </a:lnTo>
                  <a:lnTo>
                    <a:pt x="1698084" y="1462445"/>
                  </a:lnTo>
                  <a:lnTo>
                    <a:pt x="1701414" y="1449819"/>
                  </a:lnTo>
                  <a:lnTo>
                    <a:pt x="1704744" y="1437536"/>
                  </a:lnTo>
                  <a:lnTo>
                    <a:pt x="1708073" y="1425839"/>
                  </a:lnTo>
                  <a:lnTo>
                    <a:pt x="1711403" y="1414929"/>
                  </a:lnTo>
                  <a:lnTo>
                    <a:pt x="1714732" y="1404930"/>
                  </a:lnTo>
                  <a:lnTo>
                    <a:pt x="1718062" y="1395885"/>
                  </a:lnTo>
                  <a:lnTo>
                    <a:pt x="1721392" y="1387812"/>
                  </a:lnTo>
                  <a:lnTo>
                    <a:pt x="1724721" y="1380684"/>
                  </a:lnTo>
                  <a:lnTo>
                    <a:pt x="1728051" y="1374404"/>
                  </a:lnTo>
                  <a:lnTo>
                    <a:pt x="1731380" y="1368852"/>
                  </a:lnTo>
                  <a:lnTo>
                    <a:pt x="1734710" y="1363931"/>
                  </a:lnTo>
                  <a:lnTo>
                    <a:pt x="1738039" y="1359561"/>
                  </a:lnTo>
                  <a:lnTo>
                    <a:pt x="1741369" y="1355682"/>
                  </a:lnTo>
                  <a:lnTo>
                    <a:pt x="1744699" y="1352229"/>
                  </a:lnTo>
                  <a:lnTo>
                    <a:pt x="1748028" y="1349151"/>
                  </a:lnTo>
                  <a:lnTo>
                    <a:pt x="1751358" y="1346417"/>
                  </a:lnTo>
                  <a:lnTo>
                    <a:pt x="1754687" y="1343972"/>
                  </a:lnTo>
                  <a:lnTo>
                    <a:pt x="1758017" y="1341769"/>
                  </a:lnTo>
                  <a:lnTo>
                    <a:pt x="1761346" y="1339788"/>
                  </a:lnTo>
                  <a:lnTo>
                    <a:pt x="1764676" y="1338010"/>
                  </a:lnTo>
                  <a:lnTo>
                    <a:pt x="1768006" y="1336419"/>
                  </a:lnTo>
                  <a:lnTo>
                    <a:pt x="1771335" y="1334990"/>
                  </a:lnTo>
                  <a:lnTo>
                    <a:pt x="1774665" y="1333702"/>
                  </a:lnTo>
                  <a:lnTo>
                    <a:pt x="1777994" y="1332555"/>
                  </a:lnTo>
                  <a:lnTo>
                    <a:pt x="1781324" y="1331552"/>
                  </a:lnTo>
                  <a:lnTo>
                    <a:pt x="1784654" y="1330693"/>
                  </a:lnTo>
                  <a:lnTo>
                    <a:pt x="1787983" y="1329986"/>
                  </a:lnTo>
                  <a:lnTo>
                    <a:pt x="1791313" y="1329443"/>
                  </a:lnTo>
                  <a:lnTo>
                    <a:pt x="1794642" y="1329042"/>
                  </a:lnTo>
                  <a:lnTo>
                    <a:pt x="1797972" y="1328753"/>
                  </a:lnTo>
                  <a:lnTo>
                    <a:pt x="1801301" y="1328588"/>
                  </a:lnTo>
                  <a:lnTo>
                    <a:pt x="1804631" y="1328567"/>
                  </a:lnTo>
                  <a:lnTo>
                    <a:pt x="1807961" y="1328677"/>
                  </a:lnTo>
                  <a:lnTo>
                    <a:pt x="1811290" y="1328905"/>
                  </a:lnTo>
                  <a:lnTo>
                    <a:pt x="1814620" y="1329269"/>
                  </a:lnTo>
                  <a:lnTo>
                    <a:pt x="1817949" y="1329772"/>
                  </a:lnTo>
                  <a:lnTo>
                    <a:pt x="1821279" y="1330408"/>
                  </a:lnTo>
                  <a:lnTo>
                    <a:pt x="1824608" y="1331187"/>
                  </a:lnTo>
                  <a:lnTo>
                    <a:pt x="1827938" y="1332114"/>
                  </a:lnTo>
                  <a:lnTo>
                    <a:pt x="1831268" y="1333191"/>
                  </a:lnTo>
                  <a:lnTo>
                    <a:pt x="1834597" y="1334433"/>
                  </a:lnTo>
                  <a:lnTo>
                    <a:pt x="1837927" y="1335854"/>
                  </a:lnTo>
                  <a:lnTo>
                    <a:pt x="1841256" y="1337446"/>
                  </a:lnTo>
                  <a:lnTo>
                    <a:pt x="1844586" y="1339180"/>
                  </a:lnTo>
                  <a:lnTo>
                    <a:pt x="1847915" y="1341028"/>
                  </a:lnTo>
                  <a:lnTo>
                    <a:pt x="1851245" y="1342959"/>
                  </a:lnTo>
                  <a:lnTo>
                    <a:pt x="1854575" y="1344939"/>
                  </a:lnTo>
                  <a:lnTo>
                    <a:pt x="1857904" y="1346936"/>
                  </a:lnTo>
                  <a:lnTo>
                    <a:pt x="1861234" y="1348908"/>
                  </a:lnTo>
                  <a:lnTo>
                    <a:pt x="1864563" y="1350832"/>
                  </a:lnTo>
                  <a:lnTo>
                    <a:pt x="1867893" y="1352679"/>
                  </a:lnTo>
                  <a:lnTo>
                    <a:pt x="1871223" y="1354401"/>
                  </a:lnTo>
                  <a:lnTo>
                    <a:pt x="1874552" y="1355970"/>
                  </a:lnTo>
                  <a:lnTo>
                    <a:pt x="1877882" y="1357365"/>
                  </a:lnTo>
                  <a:lnTo>
                    <a:pt x="1881211" y="1358582"/>
                  </a:lnTo>
                  <a:lnTo>
                    <a:pt x="1884541" y="1359625"/>
                  </a:lnTo>
                  <a:lnTo>
                    <a:pt x="1887870" y="1360501"/>
                  </a:lnTo>
                  <a:lnTo>
                    <a:pt x="1891200" y="1361228"/>
                  </a:lnTo>
                  <a:lnTo>
                    <a:pt x="1894530" y="1361819"/>
                  </a:lnTo>
                  <a:lnTo>
                    <a:pt x="1897859" y="1362287"/>
                  </a:lnTo>
                  <a:lnTo>
                    <a:pt x="1901189" y="1362657"/>
                  </a:lnTo>
                  <a:lnTo>
                    <a:pt x="1904518" y="1362963"/>
                  </a:lnTo>
                  <a:lnTo>
                    <a:pt x="1907848" y="1363231"/>
                  </a:lnTo>
                  <a:lnTo>
                    <a:pt x="1911177" y="1363479"/>
                  </a:lnTo>
                  <a:lnTo>
                    <a:pt x="1914507" y="1363690"/>
                  </a:lnTo>
                  <a:lnTo>
                    <a:pt x="1917837" y="1363861"/>
                  </a:lnTo>
                  <a:lnTo>
                    <a:pt x="1921166" y="1364011"/>
                  </a:lnTo>
                  <a:lnTo>
                    <a:pt x="1924496" y="1364149"/>
                  </a:lnTo>
                  <a:lnTo>
                    <a:pt x="1927825" y="1364285"/>
                  </a:lnTo>
                  <a:lnTo>
                    <a:pt x="1931155" y="1364422"/>
                  </a:lnTo>
                  <a:lnTo>
                    <a:pt x="1934485" y="1364546"/>
                  </a:lnTo>
                  <a:lnTo>
                    <a:pt x="1937814" y="1364643"/>
                  </a:lnTo>
                  <a:lnTo>
                    <a:pt x="1941144" y="1364728"/>
                  </a:lnTo>
                  <a:lnTo>
                    <a:pt x="1944473" y="1364822"/>
                  </a:lnTo>
                  <a:lnTo>
                    <a:pt x="1947803" y="1364941"/>
                  </a:lnTo>
                  <a:lnTo>
                    <a:pt x="1951132" y="1365102"/>
                  </a:lnTo>
                  <a:lnTo>
                    <a:pt x="1954462" y="1365331"/>
                  </a:lnTo>
                  <a:lnTo>
                    <a:pt x="1957792" y="1365652"/>
                  </a:lnTo>
                  <a:lnTo>
                    <a:pt x="1961121" y="1366092"/>
                  </a:lnTo>
                  <a:lnTo>
                    <a:pt x="1964451" y="1366696"/>
                  </a:lnTo>
                  <a:lnTo>
                    <a:pt x="1967780" y="1367487"/>
                  </a:lnTo>
                  <a:lnTo>
                    <a:pt x="1971110" y="1368490"/>
                  </a:lnTo>
                  <a:lnTo>
                    <a:pt x="1974439" y="1369741"/>
                  </a:lnTo>
                  <a:lnTo>
                    <a:pt x="1977769" y="1371254"/>
                  </a:lnTo>
                  <a:lnTo>
                    <a:pt x="1981099" y="1373021"/>
                  </a:lnTo>
                  <a:lnTo>
                    <a:pt x="1984428" y="1375026"/>
                  </a:lnTo>
                  <a:lnTo>
                    <a:pt x="1987758" y="1377221"/>
                  </a:lnTo>
                  <a:lnTo>
                    <a:pt x="1991087" y="1379560"/>
                  </a:lnTo>
                  <a:lnTo>
                    <a:pt x="1994417" y="1382027"/>
                  </a:lnTo>
                  <a:lnTo>
                    <a:pt x="1997747" y="1384599"/>
                  </a:lnTo>
                  <a:lnTo>
                    <a:pt x="2001076" y="1387238"/>
                  </a:lnTo>
                  <a:lnTo>
                    <a:pt x="2004406" y="1389922"/>
                  </a:lnTo>
                  <a:lnTo>
                    <a:pt x="2007735" y="1392633"/>
                  </a:lnTo>
                  <a:lnTo>
                    <a:pt x="2011065" y="1395339"/>
                  </a:lnTo>
                  <a:lnTo>
                    <a:pt x="2014394" y="1398028"/>
                  </a:lnTo>
                  <a:lnTo>
                    <a:pt x="2017724" y="1400692"/>
                  </a:lnTo>
                  <a:lnTo>
                    <a:pt x="2021054" y="1403309"/>
                  </a:lnTo>
                  <a:lnTo>
                    <a:pt x="2024383" y="1405860"/>
                  </a:lnTo>
                  <a:lnTo>
                    <a:pt x="2027713" y="1408346"/>
                  </a:lnTo>
                  <a:lnTo>
                    <a:pt x="2031042" y="1410758"/>
                  </a:lnTo>
                  <a:lnTo>
                    <a:pt x="2034372" y="1413071"/>
                  </a:lnTo>
                  <a:lnTo>
                    <a:pt x="2037701" y="1415277"/>
                  </a:lnTo>
                  <a:lnTo>
                    <a:pt x="2041031" y="1417380"/>
                  </a:lnTo>
                  <a:lnTo>
                    <a:pt x="2044361" y="1419378"/>
                  </a:lnTo>
                  <a:lnTo>
                    <a:pt x="2047690" y="1421266"/>
                  </a:lnTo>
                  <a:lnTo>
                    <a:pt x="2051020" y="1423049"/>
                  </a:lnTo>
                  <a:lnTo>
                    <a:pt x="2054349" y="1424731"/>
                  </a:lnTo>
                  <a:lnTo>
                    <a:pt x="2057679" y="1426306"/>
                  </a:lnTo>
                  <a:lnTo>
                    <a:pt x="2061009" y="1427772"/>
                  </a:lnTo>
                  <a:lnTo>
                    <a:pt x="2064338" y="1429121"/>
                  </a:lnTo>
                  <a:lnTo>
                    <a:pt x="2067668" y="1430327"/>
                  </a:lnTo>
                  <a:lnTo>
                    <a:pt x="2070997" y="1431365"/>
                  </a:lnTo>
                  <a:lnTo>
                    <a:pt x="2074327" y="1432171"/>
                  </a:lnTo>
                  <a:lnTo>
                    <a:pt x="2077656" y="1432438"/>
                  </a:lnTo>
                  <a:lnTo>
                    <a:pt x="2080986" y="1432537"/>
                  </a:lnTo>
                  <a:lnTo>
                    <a:pt x="2084316" y="1432462"/>
                  </a:lnTo>
                  <a:lnTo>
                    <a:pt x="2087645" y="1432199"/>
                  </a:lnTo>
                  <a:lnTo>
                    <a:pt x="2090975" y="1431748"/>
                  </a:lnTo>
                  <a:lnTo>
                    <a:pt x="2094304" y="1431110"/>
                  </a:lnTo>
                  <a:lnTo>
                    <a:pt x="2097634" y="1430280"/>
                  </a:lnTo>
                  <a:lnTo>
                    <a:pt x="2100963" y="1429282"/>
                  </a:lnTo>
                  <a:lnTo>
                    <a:pt x="2104293" y="1428161"/>
                  </a:lnTo>
                  <a:lnTo>
                    <a:pt x="2107623" y="1426947"/>
                  </a:lnTo>
                  <a:lnTo>
                    <a:pt x="2110952" y="1425654"/>
                  </a:lnTo>
                  <a:lnTo>
                    <a:pt x="2114282" y="1424284"/>
                  </a:lnTo>
                  <a:lnTo>
                    <a:pt x="2117611" y="1422829"/>
                  </a:lnTo>
                  <a:lnTo>
                    <a:pt x="2120941" y="1421305"/>
                  </a:lnTo>
                  <a:lnTo>
                    <a:pt x="2124270" y="1419716"/>
                  </a:lnTo>
                  <a:lnTo>
                    <a:pt x="2127600" y="1418031"/>
                  </a:lnTo>
                  <a:lnTo>
                    <a:pt x="2130930" y="1416251"/>
                  </a:lnTo>
                  <a:lnTo>
                    <a:pt x="2134259" y="1414395"/>
                  </a:lnTo>
                  <a:lnTo>
                    <a:pt x="2137589" y="1412474"/>
                  </a:lnTo>
                  <a:lnTo>
                    <a:pt x="2140918" y="1410509"/>
                  </a:lnTo>
                  <a:lnTo>
                    <a:pt x="2144248" y="1408564"/>
                  </a:lnTo>
                  <a:lnTo>
                    <a:pt x="2147578" y="1406710"/>
                  </a:lnTo>
                  <a:lnTo>
                    <a:pt x="2150907" y="1404989"/>
                  </a:lnTo>
                  <a:lnTo>
                    <a:pt x="2154237" y="1403418"/>
                  </a:lnTo>
                  <a:lnTo>
                    <a:pt x="2157566" y="1401995"/>
                  </a:lnTo>
                  <a:lnTo>
                    <a:pt x="2160896" y="1400702"/>
                  </a:lnTo>
                  <a:lnTo>
                    <a:pt x="2164225" y="1399542"/>
                  </a:lnTo>
                  <a:lnTo>
                    <a:pt x="2167555" y="1398536"/>
                  </a:lnTo>
                  <a:lnTo>
                    <a:pt x="2170885" y="1397674"/>
                  </a:lnTo>
                  <a:lnTo>
                    <a:pt x="2174214" y="1396860"/>
                  </a:lnTo>
                  <a:lnTo>
                    <a:pt x="2177544" y="1395964"/>
                  </a:lnTo>
                  <a:lnTo>
                    <a:pt x="2180873" y="1394875"/>
                  </a:lnTo>
                  <a:lnTo>
                    <a:pt x="2184203" y="1393525"/>
                  </a:lnTo>
                  <a:lnTo>
                    <a:pt x="2187532" y="1391923"/>
                  </a:lnTo>
                  <a:lnTo>
                    <a:pt x="2190862" y="1390152"/>
                  </a:lnTo>
                  <a:lnTo>
                    <a:pt x="2194192" y="1388372"/>
                  </a:lnTo>
                  <a:lnTo>
                    <a:pt x="2197521" y="1386785"/>
                  </a:lnTo>
                  <a:lnTo>
                    <a:pt x="2200851" y="1385547"/>
                  </a:lnTo>
                  <a:lnTo>
                    <a:pt x="2204180" y="1384746"/>
                  </a:lnTo>
                  <a:lnTo>
                    <a:pt x="2207510" y="1384407"/>
                  </a:lnTo>
                  <a:lnTo>
                    <a:pt x="2210840" y="1384478"/>
                  </a:lnTo>
                  <a:lnTo>
                    <a:pt x="2214169" y="1384839"/>
                  </a:lnTo>
                  <a:lnTo>
                    <a:pt x="2217499" y="1385350"/>
                  </a:lnTo>
                  <a:lnTo>
                    <a:pt x="2220828" y="1385865"/>
                  </a:lnTo>
                  <a:lnTo>
                    <a:pt x="2224158" y="1386256"/>
                  </a:lnTo>
                  <a:lnTo>
                    <a:pt x="2227487" y="1386456"/>
                  </a:lnTo>
                  <a:lnTo>
                    <a:pt x="2230817" y="1386459"/>
                  </a:lnTo>
                  <a:lnTo>
                    <a:pt x="2234147" y="1386297"/>
                  </a:lnTo>
                  <a:lnTo>
                    <a:pt x="2237476" y="1385996"/>
                  </a:lnTo>
                  <a:lnTo>
                    <a:pt x="2240806" y="1385576"/>
                  </a:lnTo>
                  <a:lnTo>
                    <a:pt x="2244135" y="1385072"/>
                  </a:lnTo>
                  <a:lnTo>
                    <a:pt x="2247465" y="1384491"/>
                  </a:lnTo>
                  <a:lnTo>
                    <a:pt x="2250794" y="1383822"/>
                  </a:lnTo>
                  <a:lnTo>
                    <a:pt x="2254124" y="1383070"/>
                  </a:lnTo>
                  <a:lnTo>
                    <a:pt x="2257454" y="1382262"/>
                  </a:lnTo>
                  <a:lnTo>
                    <a:pt x="2260783" y="1381463"/>
                  </a:lnTo>
                  <a:lnTo>
                    <a:pt x="2264113" y="1380726"/>
                  </a:lnTo>
                  <a:lnTo>
                    <a:pt x="2267442" y="1380076"/>
                  </a:lnTo>
                  <a:lnTo>
                    <a:pt x="2270772" y="1379539"/>
                  </a:lnTo>
                  <a:lnTo>
                    <a:pt x="2274102" y="1379121"/>
                  </a:lnTo>
                  <a:lnTo>
                    <a:pt x="2277431" y="1378799"/>
                  </a:lnTo>
                  <a:lnTo>
                    <a:pt x="2280761" y="1378547"/>
                  </a:lnTo>
                  <a:lnTo>
                    <a:pt x="2284090" y="1378362"/>
                  </a:lnTo>
                  <a:lnTo>
                    <a:pt x="2287420" y="1378231"/>
                  </a:lnTo>
                  <a:lnTo>
                    <a:pt x="2290749" y="1378123"/>
                  </a:lnTo>
                  <a:lnTo>
                    <a:pt x="2294079" y="1378027"/>
                  </a:lnTo>
                  <a:lnTo>
                    <a:pt x="2297409" y="1377938"/>
                  </a:lnTo>
                  <a:lnTo>
                    <a:pt x="2300738" y="1377874"/>
                  </a:lnTo>
                  <a:lnTo>
                    <a:pt x="2304068" y="1377866"/>
                  </a:lnTo>
                  <a:lnTo>
                    <a:pt x="2307397" y="1377915"/>
                  </a:lnTo>
                  <a:lnTo>
                    <a:pt x="2310727" y="1378033"/>
                  </a:lnTo>
                  <a:lnTo>
                    <a:pt x="2314056" y="1378241"/>
                  </a:lnTo>
                  <a:lnTo>
                    <a:pt x="2317386" y="1378540"/>
                  </a:lnTo>
                  <a:lnTo>
                    <a:pt x="2320716" y="1378918"/>
                  </a:lnTo>
                  <a:lnTo>
                    <a:pt x="2324045" y="1379352"/>
                  </a:lnTo>
                  <a:lnTo>
                    <a:pt x="2327375" y="1379793"/>
                  </a:lnTo>
                  <a:lnTo>
                    <a:pt x="2330704" y="1380201"/>
                  </a:lnTo>
                  <a:lnTo>
                    <a:pt x="2334034" y="1380566"/>
                  </a:lnTo>
                  <a:lnTo>
                    <a:pt x="2337364" y="1380873"/>
                  </a:lnTo>
                  <a:lnTo>
                    <a:pt x="2340693" y="1381116"/>
                  </a:lnTo>
                  <a:lnTo>
                    <a:pt x="2344023" y="1381292"/>
                  </a:lnTo>
                  <a:lnTo>
                    <a:pt x="2347352" y="1381408"/>
                  </a:lnTo>
                  <a:lnTo>
                    <a:pt x="2350682" y="1381486"/>
                  </a:lnTo>
                  <a:lnTo>
                    <a:pt x="2354011" y="1381567"/>
                  </a:lnTo>
                  <a:lnTo>
                    <a:pt x="2357341" y="1381685"/>
                  </a:lnTo>
                  <a:lnTo>
                    <a:pt x="2360671" y="1381858"/>
                  </a:lnTo>
                  <a:lnTo>
                    <a:pt x="2364000" y="1382117"/>
                  </a:lnTo>
                  <a:lnTo>
                    <a:pt x="2367330" y="1382479"/>
                  </a:lnTo>
                  <a:lnTo>
                    <a:pt x="2370659" y="1382949"/>
                  </a:lnTo>
                  <a:lnTo>
                    <a:pt x="2373989" y="1383541"/>
                  </a:lnTo>
                  <a:lnTo>
                    <a:pt x="2377318" y="1384259"/>
                  </a:lnTo>
                  <a:lnTo>
                    <a:pt x="2380648" y="1385115"/>
                  </a:lnTo>
                  <a:lnTo>
                    <a:pt x="2383978" y="1386113"/>
                  </a:lnTo>
                  <a:lnTo>
                    <a:pt x="2387307" y="1387223"/>
                  </a:lnTo>
                  <a:lnTo>
                    <a:pt x="2390637" y="1388425"/>
                  </a:lnTo>
                  <a:lnTo>
                    <a:pt x="2393966" y="1389689"/>
                  </a:lnTo>
                  <a:lnTo>
                    <a:pt x="2397296" y="1390973"/>
                  </a:lnTo>
                  <a:lnTo>
                    <a:pt x="2400626" y="1392256"/>
                  </a:lnTo>
                  <a:lnTo>
                    <a:pt x="2403955" y="1393506"/>
                  </a:lnTo>
                  <a:lnTo>
                    <a:pt x="2407285" y="1394684"/>
                  </a:lnTo>
                  <a:lnTo>
                    <a:pt x="2410614" y="1395774"/>
                  </a:lnTo>
                  <a:lnTo>
                    <a:pt x="2413944" y="1396758"/>
                  </a:lnTo>
                  <a:lnTo>
                    <a:pt x="2417273" y="1397621"/>
                  </a:lnTo>
                  <a:lnTo>
                    <a:pt x="2420603" y="1398350"/>
                  </a:lnTo>
                  <a:lnTo>
                    <a:pt x="2423933" y="1398924"/>
                  </a:lnTo>
                  <a:lnTo>
                    <a:pt x="2427262" y="1399349"/>
                  </a:lnTo>
                  <a:lnTo>
                    <a:pt x="2430592" y="1399650"/>
                  </a:lnTo>
                  <a:lnTo>
                    <a:pt x="2433921" y="1399819"/>
                  </a:lnTo>
                  <a:lnTo>
                    <a:pt x="2437251" y="1399827"/>
                  </a:lnTo>
                  <a:lnTo>
                    <a:pt x="2440580" y="1399662"/>
                  </a:lnTo>
                  <a:lnTo>
                    <a:pt x="2443910" y="1399281"/>
                  </a:lnTo>
                  <a:lnTo>
                    <a:pt x="2447240" y="1398602"/>
                  </a:lnTo>
                  <a:lnTo>
                    <a:pt x="2450569" y="1397588"/>
                  </a:lnTo>
                  <a:lnTo>
                    <a:pt x="2453899" y="1396230"/>
                  </a:lnTo>
                  <a:lnTo>
                    <a:pt x="2457228" y="1394469"/>
                  </a:lnTo>
                  <a:lnTo>
                    <a:pt x="2460558" y="1392208"/>
                  </a:lnTo>
                  <a:lnTo>
                    <a:pt x="2463887" y="1389359"/>
                  </a:lnTo>
                  <a:lnTo>
                    <a:pt x="2467217" y="1385811"/>
                  </a:lnTo>
                  <a:lnTo>
                    <a:pt x="2470547" y="1381419"/>
                  </a:lnTo>
                  <a:lnTo>
                    <a:pt x="2473876" y="1376070"/>
                  </a:lnTo>
                  <a:lnTo>
                    <a:pt x="2477206" y="1369714"/>
                  </a:lnTo>
                  <a:lnTo>
                    <a:pt x="2480535" y="1362406"/>
                  </a:lnTo>
                  <a:lnTo>
                    <a:pt x="2483865" y="1354312"/>
                  </a:lnTo>
                  <a:lnTo>
                    <a:pt x="2487195" y="1345626"/>
                  </a:lnTo>
                  <a:lnTo>
                    <a:pt x="2490524" y="1336546"/>
                  </a:lnTo>
                  <a:lnTo>
                    <a:pt x="2493854" y="1326693"/>
                  </a:lnTo>
                  <a:lnTo>
                    <a:pt x="2497183" y="1316700"/>
                  </a:lnTo>
                  <a:lnTo>
                    <a:pt x="2500513" y="1306916"/>
                  </a:lnTo>
                  <a:lnTo>
                    <a:pt x="2503842" y="1297529"/>
                  </a:lnTo>
                  <a:lnTo>
                    <a:pt x="2507172" y="1288716"/>
                  </a:lnTo>
                  <a:lnTo>
                    <a:pt x="2510502" y="1280591"/>
                  </a:lnTo>
                  <a:lnTo>
                    <a:pt x="2513831" y="1273229"/>
                  </a:lnTo>
                  <a:lnTo>
                    <a:pt x="2517161" y="1266662"/>
                  </a:lnTo>
                  <a:lnTo>
                    <a:pt x="2520490" y="1260903"/>
                  </a:lnTo>
                  <a:lnTo>
                    <a:pt x="2523820" y="1255982"/>
                  </a:lnTo>
                  <a:lnTo>
                    <a:pt x="2527149" y="1251899"/>
                  </a:lnTo>
                  <a:lnTo>
                    <a:pt x="2530479" y="1248634"/>
                  </a:lnTo>
                  <a:lnTo>
                    <a:pt x="2533809" y="1246165"/>
                  </a:lnTo>
                  <a:lnTo>
                    <a:pt x="2537138" y="1244450"/>
                  </a:lnTo>
                  <a:lnTo>
                    <a:pt x="2540468" y="1243415"/>
                  </a:lnTo>
                  <a:lnTo>
                    <a:pt x="2543797" y="1242995"/>
                  </a:lnTo>
                  <a:lnTo>
                    <a:pt x="2547127" y="1243155"/>
                  </a:lnTo>
                  <a:lnTo>
                    <a:pt x="2550457" y="1243828"/>
                  </a:lnTo>
                  <a:lnTo>
                    <a:pt x="2553786" y="1244909"/>
                  </a:lnTo>
                  <a:lnTo>
                    <a:pt x="2557116" y="1246329"/>
                  </a:lnTo>
                  <a:lnTo>
                    <a:pt x="2560445" y="1248029"/>
                  </a:lnTo>
                  <a:lnTo>
                    <a:pt x="2563775" y="1249951"/>
                  </a:lnTo>
                  <a:lnTo>
                    <a:pt x="2567104" y="1252075"/>
                  </a:lnTo>
                  <a:lnTo>
                    <a:pt x="2570434" y="1254358"/>
                  </a:lnTo>
                  <a:lnTo>
                    <a:pt x="2573764" y="1256774"/>
                  </a:lnTo>
                  <a:lnTo>
                    <a:pt x="2577093" y="1259284"/>
                  </a:lnTo>
                  <a:lnTo>
                    <a:pt x="2580423" y="1261848"/>
                  </a:lnTo>
                  <a:lnTo>
                    <a:pt x="2583752" y="1264438"/>
                  </a:lnTo>
                  <a:lnTo>
                    <a:pt x="2587082" y="1266983"/>
                  </a:lnTo>
                  <a:lnTo>
                    <a:pt x="2590411" y="1269420"/>
                  </a:lnTo>
                  <a:lnTo>
                    <a:pt x="2593741" y="1271746"/>
                  </a:lnTo>
                  <a:lnTo>
                    <a:pt x="2597071" y="1273951"/>
                  </a:lnTo>
                  <a:lnTo>
                    <a:pt x="2600400" y="1276000"/>
                  </a:lnTo>
                  <a:lnTo>
                    <a:pt x="2603730" y="1277905"/>
                  </a:lnTo>
                  <a:lnTo>
                    <a:pt x="2607059" y="1279714"/>
                  </a:lnTo>
                  <a:lnTo>
                    <a:pt x="2610389" y="1281429"/>
                  </a:lnTo>
                  <a:lnTo>
                    <a:pt x="2613719" y="1283044"/>
                  </a:lnTo>
                  <a:lnTo>
                    <a:pt x="2617048" y="1284572"/>
                  </a:lnTo>
                  <a:lnTo>
                    <a:pt x="2620378" y="1286029"/>
                  </a:lnTo>
                  <a:lnTo>
                    <a:pt x="2623707" y="1287444"/>
                  </a:lnTo>
                  <a:lnTo>
                    <a:pt x="2627037" y="1288766"/>
                  </a:lnTo>
                  <a:lnTo>
                    <a:pt x="2630366" y="1289978"/>
                  </a:lnTo>
                  <a:lnTo>
                    <a:pt x="2633696" y="1291082"/>
                  </a:lnTo>
                  <a:lnTo>
                    <a:pt x="2637026" y="1292059"/>
                  </a:lnTo>
                  <a:lnTo>
                    <a:pt x="2640355" y="1292895"/>
                  </a:lnTo>
                  <a:lnTo>
                    <a:pt x="2643685" y="1293550"/>
                  </a:lnTo>
                  <a:lnTo>
                    <a:pt x="2647014" y="1293993"/>
                  </a:lnTo>
                  <a:lnTo>
                    <a:pt x="2650344" y="1294115"/>
                  </a:lnTo>
                  <a:lnTo>
                    <a:pt x="2653673" y="1293897"/>
                  </a:lnTo>
                  <a:lnTo>
                    <a:pt x="2657003" y="1293409"/>
                  </a:lnTo>
                  <a:lnTo>
                    <a:pt x="2660333" y="1292610"/>
                  </a:lnTo>
                  <a:lnTo>
                    <a:pt x="2663662" y="1291460"/>
                  </a:lnTo>
                  <a:lnTo>
                    <a:pt x="2666992" y="1289944"/>
                  </a:lnTo>
                  <a:lnTo>
                    <a:pt x="2670321" y="1288063"/>
                  </a:lnTo>
                  <a:lnTo>
                    <a:pt x="2673651" y="1285779"/>
                  </a:lnTo>
                  <a:lnTo>
                    <a:pt x="2676981" y="1283062"/>
                  </a:lnTo>
                  <a:lnTo>
                    <a:pt x="2680310" y="1279879"/>
                  </a:lnTo>
                  <a:lnTo>
                    <a:pt x="2683640" y="1276227"/>
                  </a:lnTo>
                  <a:lnTo>
                    <a:pt x="2686969" y="1272083"/>
                  </a:lnTo>
                  <a:lnTo>
                    <a:pt x="2690299" y="1267414"/>
                  </a:lnTo>
                  <a:lnTo>
                    <a:pt x="2693628" y="1262199"/>
                  </a:lnTo>
                  <a:lnTo>
                    <a:pt x="2696958" y="1256458"/>
                  </a:lnTo>
                  <a:lnTo>
                    <a:pt x="2700288" y="1250236"/>
                  </a:lnTo>
                  <a:lnTo>
                    <a:pt x="2703617" y="1243568"/>
                  </a:lnTo>
                  <a:lnTo>
                    <a:pt x="2706947" y="1236429"/>
                  </a:lnTo>
                  <a:lnTo>
                    <a:pt x="2710276" y="1227138"/>
                  </a:lnTo>
                  <a:lnTo>
                    <a:pt x="2713606" y="1216199"/>
                  </a:lnTo>
                  <a:lnTo>
                    <a:pt x="2716935" y="1205032"/>
                  </a:lnTo>
                  <a:lnTo>
                    <a:pt x="2720265" y="1193717"/>
                  </a:lnTo>
                  <a:lnTo>
                    <a:pt x="2723595" y="1182303"/>
                  </a:lnTo>
                  <a:lnTo>
                    <a:pt x="2726924" y="1170817"/>
                  </a:lnTo>
                  <a:lnTo>
                    <a:pt x="2730254" y="1159340"/>
                  </a:lnTo>
                  <a:lnTo>
                    <a:pt x="2733583" y="1147971"/>
                  </a:lnTo>
                  <a:lnTo>
                    <a:pt x="2736913" y="1136723"/>
                  </a:lnTo>
                  <a:lnTo>
                    <a:pt x="2740242" y="1125605"/>
                  </a:lnTo>
                  <a:lnTo>
                    <a:pt x="2743572" y="1114677"/>
                  </a:lnTo>
                  <a:lnTo>
                    <a:pt x="2746902" y="1104004"/>
                  </a:lnTo>
                  <a:lnTo>
                    <a:pt x="2750231" y="1093670"/>
                  </a:lnTo>
                  <a:lnTo>
                    <a:pt x="2753561" y="1083711"/>
                  </a:lnTo>
                  <a:lnTo>
                    <a:pt x="2756890" y="1074138"/>
                  </a:lnTo>
                  <a:lnTo>
                    <a:pt x="2760220" y="1064975"/>
                  </a:lnTo>
                  <a:lnTo>
                    <a:pt x="2763550" y="1056217"/>
                  </a:lnTo>
                  <a:lnTo>
                    <a:pt x="2766879" y="1047836"/>
                  </a:lnTo>
                  <a:lnTo>
                    <a:pt x="2770209" y="1039843"/>
                  </a:lnTo>
                  <a:lnTo>
                    <a:pt x="2773538" y="1032295"/>
                  </a:lnTo>
                  <a:lnTo>
                    <a:pt x="2776868" y="1025231"/>
                  </a:lnTo>
                  <a:lnTo>
                    <a:pt x="2780197" y="1018647"/>
                  </a:lnTo>
                  <a:lnTo>
                    <a:pt x="2783527" y="1012589"/>
                  </a:lnTo>
                  <a:lnTo>
                    <a:pt x="2786857" y="1007129"/>
                  </a:lnTo>
                  <a:lnTo>
                    <a:pt x="2790186" y="1002269"/>
                  </a:lnTo>
                  <a:lnTo>
                    <a:pt x="2793516" y="997964"/>
                  </a:lnTo>
                  <a:lnTo>
                    <a:pt x="2796845" y="994181"/>
                  </a:lnTo>
                  <a:lnTo>
                    <a:pt x="2800175" y="990858"/>
                  </a:lnTo>
                  <a:lnTo>
                    <a:pt x="2803504" y="987895"/>
                  </a:lnTo>
                  <a:lnTo>
                    <a:pt x="2806834" y="985222"/>
                  </a:lnTo>
                  <a:lnTo>
                    <a:pt x="2810164" y="982837"/>
                  </a:lnTo>
                  <a:lnTo>
                    <a:pt x="2813493" y="980670"/>
                  </a:lnTo>
                  <a:lnTo>
                    <a:pt x="2816823" y="978666"/>
                  </a:lnTo>
                  <a:lnTo>
                    <a:pt x="2820152" y="976841"/>
                  </a:lnTo>
                  <a:lnTo>
                    <a:pt x="2823482" y="975181"/>
                  </a:lnTo>
                  <a:lnTo>
                    <a:pt x="2826812" y="973724"/>
                  </a:lnTo>
                  <a:lnTo>
                    <a:pt x="2830141" y="972537"/>
                  </a:lnTo>
                  <a:lnTo>
                    <a:pt x="2833471" y="971635"/>
                  </a:lnTo>
                  <a:lnTo>
                    <a:pt x="2836800" y="971032"/>
                  </a:lnTo>
                  <a:lnTo>
                    <a:pt x="2840130" y="970757"/>
                  </a:lnTo>
                  <a:lnTo>
                    <a:pt x="2843459" y="970782"/>
                  </a:lnTo>
                  <a:lnTo>
                    <a:pt x="2846789" y="971093"/>
                  </a:lnTo>
                  <a:lnTo>
                    <a:pt x="2850119" y="971732"/>
                  </a:lnTo>
                  <a:lnTo>
                    <a:pt x="2853448" y="972729"/>
                  </a:lnTo>
                  <a:lnTo>
                    <a:pt x="2856778" y="974020"/>
                  </a:lnTo>
                  <a:lnTo>
                    <a:pt x="2860107" y="975598"/>
                  </a:lnTo>
                  <a:lnTo>
                    <a:pt x="2863437" y="977479"/>
                  </a:lnTo>
                  <a:lnTo>
                    <a:pt x="2866766" y="979639"/>
                  </a:lnTo>
                  <a:lnTo>
                    <a:pt x="2870096" y="982061"/>
                  </a:lnTo>
                  <a:lnTo>
                    <a:pt x="2873426" y="984706"/>
                  </a:lnTo>
                  <a:lnTo>
                    <a:pt x="2876755" y="987545"/>
                  </a:lnTo>
                  <a:lnTo>
                    <a:pt x="2880085" y="990534"/>
                  </a:lnTo>
                  <a:lnTo>
                    <a:pt x="2883414" y="993639"/>
                  </a:lnTo>
                  <a:lnTo>
                    <a:pt x="2886744" y="996833"/>
                  </a:lnTo>
                  <a:lnTo>
                    <a:pt x="2890074" y="1000153"/>
                  </a:lnTo>
                  <a:lnTo>
                    <a:pt x="2893403" y="1003607"/>
                  </a:lnTo>
                  <a:lnTo>
                    <a:pt x="2896733" y="1007163"/>
                  </a:lnTo>
                  <a:lnTo>
                    <a:pt x="2900062" y="1010785"/>
                  </a:lnTo>
                  <a:lnTo>
                    <a:pt x="2903392" y="1014479"/>
                  </a:lnTo>
                  <a:lnTo>
                    <a:pt x="2906721" y="1018310"/>
                  </a:lnTo>
                  <a:lnTo>
                    <a:pt x="2910051" y="1022233"/>
                  </a:lnTo>
                  <a:lnTo>
                    <a:pt x="2913381" y="1026187"/>
                  </a:lnTo>
                  <a:lnTo>
                    <a:pt x="2916710" y="1030167"/>
                  </a:lnTo>
                  <a:lnTo>
                    <a:pt x="2920040" y="1034107"/>
                  </a:lnTo>
                  <a:lnTo>
                    <a:pt x="2923369" y="1037982"/>
                  </a:lnTo>
                  <a:lnTo>
                    <a:pt x="2926699" y="1041805"/>
                  </a:lnTo>
                  <a:lnTo>
                    <a:pt x="2930028" y="1045562"/>
                  </a:lnTo>
                  <a:lnTo>
                    <a:pt x="2933358" y="1049243"/>
                  </a:lnTo>
                  <a:lnTo>
                    <a:pt x="2936688" y="1052796"/>
                  </a:lnTo>
                  <a:lnTo>
                    <a:pt x="2940017" y="1056233"/>
                  </a:lnTo>
                  <a:lnTo>
                    <a:pt x="2943347" y="1059604"/>
                  </a:lnTo>
                  <a:lnTo>
                    <a:pt x="2946676" y="1062939"/>
                  </a:lnTo>
                  <a:lnTo>
                    <a:pt x="2950006" y="1066284"/>
                  </a:lnTo>
                  <a:lnTo>
                    <a:pt x="2953336" y="1069634"/>
                  </a:lnTo>
                  <a:lnTo>
                    <a:pt x="2956665" y="1072956"/>
                  </a:lnTo>
                  <a:lnTo>
                    <a:pt x="2959995" y="1076169"/>
                  </a:lnTo>
                  <a:lnTo>
                    <a:pt x="2963324" y="1079223"/>
                  </a:lnTo>
                  <a:lnTo>
                    <a:pt x="2966654" y="1081452"/>
                  </a:lnTo>
                  <a:lnTo>
                    <a:pt x="2969983" y="1083594"/>
                  </a:lnTo>
                  <a:lnTo>
                    <a:pt x="2973313" y="1085692"/>
                  </a:lnTo>
                  <a:lnTo>
                    <a:pt x="2976643" y="1087781"/>
                  </a:lnTo>
                  <a:lnTo>
                    <a:pt x="2979972" y="1089781"/>
                  </a:lnTo>
                  <a:lnTo>
                    <a:pt x="2983302" y="1091653"/>
                  </a:lnTo>
                  <a:lnTo>
                    <a:pt x="2986631" y="1093465"/>
                  </a:lnTo>
                  <a:lnTo>
                    <a:pt x="2989961" y="1095217"/>
                  </a:lnTo>
                  <a:lnTo>
                    <a:pt x="2993290" y="1096884"/>
                  </a:lnTo>
                  <a:lnTo>
                    <a:pt x="2996620" y="1098496"/>
                  </a:lnTo>
                  <a:lnTo>
                    <a:pt x="2999950" y="1100059"/>
                  </a:lnTo>
                  <a:lnTo>
                    <a:pt x="3003279" y="1101505"/>
                  </a:lnTo>
                  <a:lnTo>
                    <a:pt x="3006609" y="1102835"/>
                  </a:lnTo>
                  <a:lnTo>
                    <a:pt x="3009938" y="1104023"/>
                  </a:lnTo>
                  <a:lnTo>
                    <a:pt x="3013268" y="1105013"/>
                  </a:lnTo>
                  <a:lnTo>
                    <a:pt x="3016598" y="1105799"/>
                  </a:lnTo>
                  <a:lnTo>
                    <a:pt x="3019927" y="1106360"/>
                  </a:lnTo>
                  <a:lnTo>
                    <a:pt x="3023257" y="1106625"/>
                  </a:lnTo>
                  <a:lnTo>
                    <a:pt x="3026586" y="1106586"/>
                  </a:lnTo>
                  <a:lnTo>
                    <a:pt x="3029916" y="1106136"/>
                  </a:lnTo>
                  <a:lnTo>
                    <a:pt x="3033245" y="1105242"/>
                  </a:lnTo>
                  <a:lnTo>
                    <a:pt x="3036575" y="1103892"/>
                  </a:lnTo>
                  <a:lnTo>
                    <a:pt x="3039905" y="1101969"/>
                  </a:lnTo>
                  <a:lnTo>
                    <a:pt x="3043234" y="1099426"/>
                  </a:lnTo>
                  <a:lnTo>
                    <a:pt x="3046564" y="1096230"/>
                  </a:lnTo>
                  <a:lnTo>
                    <a:pt x="3049893" y="1092327"/>
                  </a:lnTo>
                  <a:lnTo>
                    <a:pt x="3053223" y="1087658"/>
                  </a:lnTo>
                  <a:lnTo>
                    <a:pt x="3056552" y="1082235"/>
                  </a:lnTo>
                  <a:lnTo>
                    <a:pt x="3059882" y="1075339"/>
                  </a:lnTo>
                  <a:lnTo>
                    <a:pt x="3063212" y="1067649"/>
                  </a:lnTo>
                  <a:lnTo>
                    <a:pt x="3066541" y="1059374"/>
                  </a:lnTo>
                  <a:lnTo>
                    <a:pt x="3069871" y="1050543"/>
                  </a:lnTo>
                  <a:lnTo>
                    <a:pt x="3073200" y="1041333"/>
                  </a:lnTo>
                  <a:lnTo>
                    <a:pt x="3076530" y="1032001"/>
                  </a:lnTo>
                  <a:lnTo>
                    <a:pt x="3079859" y="1022655"/>
                  </a:lnTo>
                  <a:lnTo>
                    <a:pt x="3083189" y="1013417"/>
                  </a:lnTo>
                  <a:lnTo>
                    <a:pt x="3086519" y="1004493"/>
                  </a:lnTo>
                  <a:lnTo>
                    <a:pt x="3089848" y="996100"/>
                  </a:lnTo>
                  <a:lnTo>
                    <a:pt x="3093178" y="988262"/>
                  </a:lnTo>
                  <a:lnTo>
                    <a:pt x="3096507" y="980832"/>
                  </a:lnTo>
                  <a:lnTo>
                    <a:pt x="3099837" y="973768"/>
                  </a:lnTo>
                  <a:lnTo>
                    <a:pt x="3103167" y="967132"/>
                  </a:lnTo>
                  <a:lnTo>
                    <a:pt x="3106496" y="961082"/>
                  </a:lnTo>
                  <a:lnTo>
                    <a:pt x="3109826" y="955631"/>
                  </a:lnTo>
                  <a:lnTo>
                    <a:pt x="3113155" y="950784"/>
                  </a:lnTo>
                  <a:lnTo>
                    <a:pt x="3116485" y="946703"/>
                  </a:lnTo>
                  <a:lnTo>
                    <a:pt x="3119814" y="943587"/>
                  </a:lnTo>
                  <a:lnTo>
                    <a:pt x="3123144" y="941488"/>
                  </a:lnTo>
                  <a:lnTo>
                    <a:pt x="3126474" y="940408"/>
                  </a:lnTo>
                  <a:lnTo>
                    <a:pt x="3129803" y="940343"/>
                  </a:lnTo>
                  <a:lnTo>
                    <a:pt x="3133133" y="941172"/>
                  </a:lnTo>
                  <a:lnTo>
                    <a:pt x="3136462" y="942563"/>
                  </a:lnTo>
                  <a:lnTo>
                    <a:pt x="3139792" y="944211"/>
                  </a:lnTo>
                  <a:lnTo>
                    <a:pt x="3143121" y="945894"/>
                  </a:lnTo>
                  <a:lnTo>
                    <a:pt x="3146451" y="947276"/>
                  </a:lnTo>
                  <a:lnTo>
                    <a:pt x="3149781" y="947959"/>
                  </a:lnTo>
                  <a:lnTo>
                    <a:pt x="3153110" y="947760"/>
                  </a:lnTo>
                  <a:lnTo>
                    <a:pt x="3156440" y="946671"/>
                  </a:lnTo>
                  <a:lnTo>
                    <a:pt x="3159769" y="944768"/>
                  </a:lnTo>
                  <a:lnTo>
                    <a:pt x="3163099" y="942320"/>
                  </a:lnTo>
                  <a:lnTo>
                    <a:pt x="3166429" y="939427"/>
                  </a:lnTo>
                  <a:lnTo>
                    <a:pt x="3169758" y="936007"/>
                  </a:lnTo>
                  <a:lnTo>
                    <a:pt x="3173088" y="932258"/>
                  </a:lnTo>
                  <a:lnTo>
                    <a:pt x="3176417" y="928458"/>
                  </a:lnTo>
                  <a:lnTo>
                    <a:pt x="3179747" y="924671"/>
                  </a:lnTo>
                  <a:lnTo>
                    <a:pt x="3183076" y="920881"/>
                  </a:lnTo>
                  <a:lnTo>
                    <a:pt x="3186406" y="917092"/>
                  </a:lnTo>
                  <a:lnTo>
                    <a:pt x="3189736" y="913427"/>
                  </a:lnTo>
                  <a:lnTo>
                    <a:pt x="3193065" y="909958"/>
                  </a:lnTo>
                  <a:lnTo>
                    <a:pt x="3196395" y="906593"/>
                  </a:lnTo>
                  <a:lnTo>
                    <a:pt x="3199724" y="903471"/>
                  </a:lnTo>
                  <a:lnTo>
                    <a:pt x="3203054" y="900634"/>
                  </a:lnTo>
                  <a:lnTo>
                    <a:pt x="3206383" y="898058"/>
                  </a:lnTo>
                  <a:lnTo>
                    <a:pt x="3209713" y="895980"/>
                  </a:lnTo>
                  <a:lnTo>
                    <a:pt x="3213043" y="894432"/>
                  </a:lnTo>
                  <a:lnTo>
                    <a:pt x="3216372" y="893274"/>
                  </a:lnTo>
                  <a:lnTo>
                    <a:pt x="3219702" y="892711"/>
                  </a:lnTo>
                  <a:lnTo>
                    <a:pt x="3223031" y="892766"/>
                  </a:lnTo>
                  <a:lnTo>
                    <a:pt x="3226361" y="893226"/>
                  </a:lnTo>
                  <a:lnTo>
                    <a:pt x="3229691" y="893915"/>
                  </a:lnTo>
                  <a:lnTo>
                    <a:pt x="3233020" y="894824"/>
                  </a:lnTo>
                  <a:lnTo>
                    <a:pt x="3236350" y="895961"/>
                  </a:lnTo>
                  <a:lnTo>
                    <a:pt x="3239679" y="897152"/>
                  </a:lnTo>
                  <a:lnTo>
                    <a:pt x="3243009" y="898366"/>
                  </a:lnTo>
                  <a:lnTo>
                    <a:pt x="3246338" y="899608"/>
                  </a:lnTo>
                  <a:lnTo>
                    <a:pt x="3249668" y="900909"/>
                  </a:lnTo>
                  <a:lnTo>
                    <a:pt x="3252998" y="902233"/>
                  </a:lnTo>
                  <a:lnTo>
                    <a:pt x="3256327" y="903617"/>
                  </a:lnTo>
                  <a:lnTo>
                    <a:pt x="3259657" y="905133"/>
                  </a:lnTo>
                  <a:lnTo>
                    <a:pt x="3262986" y="906724"/>
                  </a:lnTo>
                  <a:lnTo>
                    <a:pt x="3266316" y="908404"/>
                  </a:lnTo>
                  <a:lnTo>
                    <a:pt x="3269645" y="910081"/>
                  </a:lnTo>
                  <a:lnTo>
                    <a:pt x="3272975" y="911686"/>
                  </a:lnTo>
                  <a:lnTo>
                    <a:pt x="3276305" y="913276"/>
                  </a:lnTo>
                  <a:lnTo>
                    <a:pt x="3279634" y="914815"/>
                  </a:lnTo>
                  <a:lnTo>
                    <a:pt x="3282964" y="916357"/>
                  </a:lnTo>
                  <a:lnTo>
                    <a:pt x="3286293" y="917945"/>
                  </a:lnTo>
                  <a:lnTo>
                    <a:pt x="3289623" y="919570"/>
                  </a:lnTo>
                  <a:lnTo>
                    <a:pt x="3292953" y="921212"/>
                  </a:lnTo>
                  <a:lnTo>
                    <a:pt x="3296282" y="922875"/>
                  </a:lnTo>
                  <a:lnTo>
                    <a:pt x="3299612" y="924596"/>
                  </a:lnTo>
                  <a:lnTo>
                    <a:pt x="3302941" y="925968"/>
                  </a:lnTo>
                  <a:lnTo>
                    <a:pt x="3306271" y="927111"/>
                  </a:lnTo>
                  <a:lnTo>
                    <a:pt x="3309600" y="928176"/>
                  </a:lnTo>
                  <a:lnTo>
                    <a:pt x="3312930" y="929283"/>
                  </a:lnTo>
                  <a:lnTo>
                    <a:pt x="3316260" y="930441"/>
                  </a:lnTo>
                  <a:lnTo>
                    <a:pt x="3319589" y="931644"/>
                  </a:lnTo>
                  <a:lnTo>
                    <a:pt x="3322919" y="932795"/>
                  </a:lnTo>
                  <a:lnTo>
                    <a:pt x="3326248" y="933899"/>
                  </a:lnTo>
                  <a:lnTo>
                    <a:pt x="3329578" y="934694"/>
                  </a:lnTo>
                  <a:lnTo>
                    <a:pt x="3332907" y="934935"/>
                  </a:lnTo>
                  <a:lnTo>
                    <a:pt x="3336237" y="934680"/>
                  </a:lnTo>
                  <a:lnTo>
                    <a:pt x="3339567" y="933824"/>
                  </a:lnTo>
                  <a:lnTo>
                    <a:pt x="3342896" y="932244"/>
                  </a:lnTo>
                  <a:lnTo>
                    <a:pt x="3346226" y="930266"/>
                  </a:lnTo>
                  <a:lnTo>
                    <a:pt x="3349555" y="927920"/>
                  </a:lnTo>
                  <a:lnTo>
                    <a:pt x="3352885" y="925210"/>
                  </a:lnTo>
                  <a:lnTo>
                    <a:pt x="3356214" y="922367"/>
                  </a:lnTo>
                  <a:lnTo>
                    <a:pt x="3359544" y="919259"/>
                  </a:lnTo>
                  <a:lnTo>
                    <a:pt x="3362874" y="915523"/>
                  </a:lnTo>
                  <a:lnTo>
                    <a:pt x="3366203" y="910987"/>
                  </a:lnTo>
                  <a:lnTo>
                    <a:pt x="3369533" y="905937"/>
                  </a:lnTo>
                  <a:lnTo>
                    <a:pt x="3372862" y="900471"/>
                  </a:lnTo>
                  <a:lnTo>
                    <a:pt x="3376192" y="894346"/>
                  </a:lnTo>
                  <a:lnTo>
                    <a:pt x="3379522" y="887541"/>
                  </a:lnTo>
                  <a:lnTo>
                    <a:pt x="3382851" y="880592"/>
                  </a:lnTo>
                  <a:lnTo>
                    <a:pt x="3386181" y="873728"/>
                  </a:lnTo>
                  <a:lnTo>
                    <a:pt x="3389510" y="866399"/>
                  </a:lnTo>
                  <a:lnTo>
                    <a:pt x="3392840" y="858561"/>
                  </a:lnTo>
                  <a:lnTo>
                    <a:pt x="3396169" y="850538"/>
                  </a:lnTo>
                  <a:lnTo>
                    <a:pt x="3399499" y="842240"/>
                  </a:lnTo>
                  <a:lnTo>
                    <a:pt x="3402829" y="833543"/>
                  </a:lnTo>
                  <a:lnTo>
                    <a:pt x="3406158" y="824563"/>
                  </a:lnTo>
                  <a:lnTo>
                    <a:pt x="3409488" y="815440"/>
                  </a:lnTo>
                  <a:lnTo>
                    <a:pt x="3412817" y="806110"/>
                  </a:lnTo>
                  <a:lnTo>
                    <a:pt x="3416147" y="796599"/>
                  </a:lnTo>
                  <a:lnTo>
                    <a:pt x="3419476" y="786978"/>
                  </a:lnTo>
                  <a:lnTo>
                    <a:pt x="3422806" y="777131"/>
                  </a:lnTo>
                  <a:lnTo>
                    <a:pt x="3426136" y="767148"/>
                  </a:lnTo>
                  <a:lnTo>
                    <a:pt x="3429465" y="757126"/>
                  </a:lnTo>
                  <a:lnTo>
                    <a:pt x="3432795" y="747257"/>
                  </a:lnTo>
                  <a:lnTo>
                    <a:pt x="3436124" y="737597"/>
                  </a:lnTo>
                  <a:lnTo>
                    <a:pt x="3439454" y="727879"/>
                  </a:lnTo>
                  <a:lnTo>
                    <a:pt x="3442784" y="718197"/>
                  </a:lnTo>
                  <a:lnTo>
                    <a:pt x="3446113" y="708990"/>
                  </a:lnTo>
                  <a:lnTo>
                    <a:pt x="3449443" y="700322"/>
                  </a:lnTo>
                  <a:lnTo>
                    <a:pt x="3452772" y="691906"/>
                  </a:lnTo>
                  <a:lnTo>
                    <a:pt x="3456102" y="683875"/>
                  </a:lnTo>
                  <a:lnTo>
                    <a:pt x="3459431" y="676484"/>
                  </a:lnTo>
                  <a:lnTo>
                    <a:pt x="3462761" y="669578"/>
                  </a:lnTo>
                  <a:lnTo>
                    <a:pt x="3466091" y="663155"/>
                  </a:lnTo>
                  <a:lnTo>
                    <a:pt x="3469420" y="657334"/>
                  </a:lnTo>
                  <a:lnTo>
                    <a:pt x="3472750" y="652446"/>
                  </a:lnTo>
                  <a:lnTo>
                    <a:pt x="3476079" y="648491"/>
                  </a:lnTo>
                  <a:lnTo>
                    <a:pt x="3479409" y="645377"/>
                  </a:lnTo>
                  <a:lnTo>
                    <a:pt x="3482738" y="643352"/>
                  </a:lnTo>
                  <a:lnTo>
                    <a:pt x="3486068" y="642600"/>
                  </a:lnTo>
                  <a:lnTo>
                    <a:pt x="3489398" y="642800"/>
                  </a:lnTo>
                  <a:lnTo>
                    <a:pt x="3492727" y="643876"/>
                  </a:lnTo>
                  <a:lnTo>
                    <a:pt x="3492727" y="842331"/>
                  </a:lnTo>
                  <a:lnTo>
                    <a:pt x="3489398" y="841240"/>
                  </a:lnTo>
                  <a:lnTo>
                    <a:pt x="3486068" y="840986"/>
                  </a:lnTo>
                  <a:lnTo>
                    <a:pt x="3482738" y="841627"/>
                  </a:lnTo>
                  <a:lnTo>
                    <a:pt x="3479409" y="843270"/>
                  </a:lnTo>
                  <a:lnTo>
                    <a:pt x="3476079" y="846063"/>
                  </a:lnTo>
                  <a:lnTo>
                    <a:pt x="3472750" y="849907"/>
                  </a:lnTo>
                  <a:lnTo>
                    <a:pt x="3469420" y="854369"/>
                  </a:lnTo>
                  <a:lnTo>
                    <a:pt x="3466091" y="859083"/>
                  </a:lnTo>
                  <a:lnTo>
                    <a:pt x="3462761" y="864469"/>
                  </a:lnTo>
                  <a:lnTo>
                    <a:pt x="3459431" y="870553"/>
                  </a:lnTo>
                  <a:lnTo>
                    <a:pt x="3456102" y="877039"/>
                  </a:lnTo>
                  <a:lnTo>
                    <a:pt x="3452772" y="883903"/>
                  </a:lnTo>
                  <a:lnTo>
                    <a:pt x="3449443" y="891037"/>
                  </a:lnTo>
                  <a:lnTo>
                    <a:pt x="3446113" y="898350"/>
                  </a:lnTo>
                  <a:lnTo>
                    <a:pt x="3442784" y="905870"/>
                  </a:lnTo>
                  <a:lnTo>
                    <a:pt x="3439454" y="913794"/>
                  </a:lnTo>
                  <a:lnTo>
                    <a:pt x="3436124" y="921990"/>
                  </a:lnTo>
                  <a:lnTo>
                    <a:pt x="3432795" y="930397"/>
                  </a:lnTo>
                  <a:lnTo>
                    <a:pt x="3429465" y="938775"/>
                  </a:lnTo>
                  <a:lnTo>
                    <a:pt x="3426136" y="946986"/>
                  </a:lnTo>
                  <a:lnTo>
                    <a:pt x="3422806" y="955293"/>
                  </a:lnTo>
                  <a:lnTo>
                    <a:pt x="3419476" y="963555"/>
                  </a:lnTo>
                  <a:lnTo>
                    <a:pt x="3416147" y="971447"/>
                  </a:lnTo>
                  <a:lnTo>
                    <a:pt x="3412817" y="979220"/>
                  </a:lnTo>
                  <a:lnTo>
                    <a:pt x="3409488" y="986917"/>
                  </a:lnTo>
                  <a:lnTo>
                    <a:pt x="3406158" y="994782"/>
                  </a:lnTo>
                  <a:lnTo>
                    <a:pt x="3402829" y="1002511"/>
                  </a:lnTo>
                  <a:lnTo>
                    <a:pt x="3399499" y="1009796"/>
                  </a:lnTo>
                  <a:lnTo>
                    <a:pt x="3396169" y="1016788"/>
                  </a:lnTo>
                  <a:lnTo>
                    <a:pt x="3392840" y="1023723"/>
                  </a:lnTo>
                  <a:lnTo>
                    <a:pt x="3389510" y="1030450"/>
                  </a:lnTo>
                  <a:lnTo>
                    <a:pt x="3386181" y="1036725"/>
                  </a:lnTo>
                  <a:lnTo>
                    <a:pt x="3382851" y="1042746"/>
                  </a:lnTo>
                  <a:lnTo>
                    <a:pt x="3379522" y="1048677"/>
                  </a:lnTo>
                  <a:lnTo>
                    <a:pt x="3376192" y="1054373"/>
                  </a:lnTo>
                  <a:lnTo>
                    <a:pt x="3372862" y="1059532"/>
                  </a:lnTo>
                  <a:lnTo>
                    <a:pt x="3369533" y="1064134"/>
                  </a:lnTo>
                  <a:lnTo>
                    <a:pt x="3366203" y="1068394"/>
                  </a:lnTo>
                  <a:lnTo>
                    <a:pt x="3362874" y="1072217"/>
                  </a:lnTo>
                  <a:lnTo>
                    <a:pt x="3359544" y="1075554"/>
                  </a:lnTo>
                  <a:lnTo>
                    <a:pt x="3356214" y="1078540"/>
                  </a:lnTo>
                  <a:lnTo>
                    <a:pt x="3352885" y="1081271"/>
                  </a:lnTo>
                  <a:lnTo>
                    <a:pt x="3349555" y="1083748"/>
                  </a:lnTo>
                  <a:lnTo>
                    <a:pt x="3346226" y="1085983"/>
                  </a:lnTo>
                  <a:lnTo>
                    <a:pt x="3342896" y="1087904"/>
                  </a:lnTo>
                  <a:lnTo>
                    <a:pt x="3339567" y="1089440"/>
                  </a:lnTo>
                  <a:lnTo>
                    <a:pt x="3336237" y="1090425"/>
                  </a:lnTo>
                  <a:lnTo>
                    <a:pt x="3332907" y="1090776"/>
                  </a:lnTo>
                  <a:lnTo>
                    <a:pt x="3329578" y="1090577"/>
                  </a:lnTo>
                  <a:lnTo>
                    <a:pt x="3326248" y="1089902"/>
                  </a:lnTo>
                  <a:lnTo>
                    <a:pt x="3322919" y="1089074"/>
                  </a:lnTo>
                  <a:lnTo>
                    <a:pt x="3319589" y="1088182"/>
                  </a:lnTo>
                  <a:lnTo>
                    <a:pt x="3316260" y="1087143"/>
                  </a:lnTo>
                  <a:lnTo>
                    <a:pt x="3312930" y="1086078"/>
                  </a:lnTo>
                  <a:lnTo>
                    <a:pt x="3309600" y="1085045"/>
                  </a:lnTo>
                  <a:lnTo>
                    <a:pt x="3306271" y="1083967"/>
                  </a:lnTo>
                  <a:lnTo>
                    <a:pt x="3302941" y="1082715"/>
                  </a:lnTo>
                  <a:lnTo>
                    <a:pt x="3299612" y="1081280"/>
                  </a:lnTo>
                  <a:lnTo>
                    <a:pt x="3296282" y="1079763"/>
                  </a:lnTo>
                  <a:lnTo>
                    <a:pt x="3292953" y="1078266"/>
                  </a:lnTo>
                  <a:lnTo>
                    <a:pt x="3289623" y="1076903"/>
                  </a:lnTo>
                  <a:lnTo>
                    <a:pt x="3286293" y="1075565"/>
                  </a:lnTo>
                  <a:lnTo>
                    <a:pt x="3282964" y="1074092"/>
                  </a:lnTo>
                  <a:lnTo>
                    <a:pt x="3279634" y="1072670"/>
                  </a:lnTo>
                  <a:lnTo>
                    <a:pt x="3276305" y="1071347"/>
                  </a:lnTo>
                  <a:lnTo>
                    <a:pt x="3272975" y="1070069"/>
                  </a:lnTo>
                  <a:lnTo>
                    <a:pt x="3269645" y="1068790"/>
                  </a:lnTo>
                  <a:lnTo>
                    <a:pt x="3266316" y="1067348"/>
                  </a:lnTo>
                  <a:lnTo>
                    <a:pt x="3262986" y="1065810"/>
                  </a:lnTo>
                  <a:lnTo>
                    <a:pt x="3259657" y="1064178"/>
                  </a:lnTo>
                  <a:lnTo>
                    <a:pt x="3256327" y="1062582"/>
                  </a:lnTo>
                  <a:lnTo>
                    <a:pt x="3252998" y="1061286"/>
                  </a:lnTo>
                  <a:lnTo>
                    <a:pt x="3249668" y="1060215"/>
                  </a:lnTo>
                  <a:lnTo>
                    <a:pt x="3246338" y="1059179"/>
                  </a:lnTo>
                  <a:lnTo>
                    <a:pt x="3243009" y="1058250"/>
                  </a:lnTo>
                  <a:lnTo>
                    <a:pt x="3239679" y="1057439"/>
                  </a:lnTo>
                  <a:lnTo>
                    <a:pt x="3236350" y="1056704"/>
                  </a:lnTo>
                  <a:lnTo>
                    <a:pt x="3233020" y="1056087"/>
                  </a:lnTo>
                  <a:lnTo>
                    <a:pt x="3229691" y="1055531"/>
                  </a:lnTo>
                  <a:lnTo>
                    <a:pt x="3226361" y="1055085"/>
                  </a:lnTo>
                  <a:lnTo>
                    <a:pt x="3223031" y="1054958"/>
                  </a:lnTo>
                  <a:lnTo>
                    <a:pt x="3219702" y="1055124"/>
                  </a:lnTo>
                  <a:lnTo>
                    <a:pt x="3216372" y="1055521"/>
                  </a:lnTo>
                  <a:lnTo>
                    <a:pt x="3213043" y="1056390"/>
                  </a:lnTo>
                  <a:lnTo>
                    <a:pt x="3209713" y="1057783"/>
                  </a:lnTo>
                  <a:lnTo>
                    <a:pt x="3206383" y="1059523"/>
                  </a:lnTo>
                  <a:lnTo>
                    <a:pt x="3203054" y="1061510"/>
                  </a:lnTo>
                  <a:lnTo>
                    <a:pt x="3199724" y="1063668"/>
                  </a:lnTo>
                  <a:lnTo>
                    <a:pt x="3196395" y="1066005"/>
                  </a:lnTo>
                  <a:lnTo>
                    <a:pt x="3193065" y="1068544"/>
                  </a:lnTo>
                  <a:lnTo>
                    <a:pt x="3189736" y="1071221"/>
                  </a:lnTo>
                  <a:lnTo>
                    <a:pt x="3186406" y="1074203"/>
                  </a:lnTo>
                  <a:lnTo>
                    <a:pt x="3183076" y="1077487"/>
                  </a:lnTo>
                  <a:lnTo>
                    <a:pt x="3179747" y="1081049"/>
                  </a:lnTo>
                  <a:lnTo>
                    <a:pt x="3176417" y="1084796"/>
                  </a:lnTo>
                  <a:lnTo>
                    <a:pt x="3173088" y="1088501"/>
                  </a:lnTo>
                  <a:lnTo>
                    <a:pt x="3169758" y="1092115"/>
                  </a:lnTo>
                  <a:lnTo>
                    <a:pt x="3166429" y="1095490"/>
                  </a:lnTo>
                  <a:lnTo>
                    <a:pt x="3163099" y="1098405"/>
                  </a:lnTo>
                  <a:lnTo>
                    <a:pt x="3159769" y="1100918"/>
                  </a:lnTo>
                  <a:lnTo>
                    <a:pt x="3156440" y="1102915"/>
                  </a:lnTo>
                  <a:lnTo>
                    <a:pt x="3153110" y="1104141"/>
                  </a:lnTo>
                  <a:lnTo>
                    <a:pt x="3149781" y="1104613"/>
                  </a:lnTo>
                  <a:lnTo>
                    <a:pt x="3146451" y="1104477"/>
                  </a:lnTo>
                  <a:lnTo>
                    <a:pt x="3143121" y="1103878"/>
                  </a:lnTo>
                  <a:lnTo>
                    <a:pt x="3139792" y="1103002"/>
                  </a:lnTo>
                  <a:lnTo>
                    <a:pt x="3136462" y="1102024"/>
                  </a:lnTo>
                  <a:lnTo>
                    <a:pt x="3133133" y="1101266"/>
                  </a:lnTo>
                  <a:lnTo>
                    <a:pt x="3129803" y="1100994"/>
                  </a:lnTo>
                  <a:lnTo>
                    <a:pt x="3126474" y="1101501"/>
                  </a:lnTo>
                  <a:lnTo>
                    <a:pt x="3123144" y="1102981"/>
                  </a:lnTo>
                  <a:lnTo>
                    <a:pt x="3119814" y="1105422"/>
                  </a:lnTo>
                  <a:lnTo>
                    <a:pt x="3116485" y="1108714"/>
                  </a:lnTo>
                  <a:lnTo>
                    <a:pt x="3113155" y="1112800"/>
                  </a:lnTo>
                  <a:lnTo>
                    <a:pt x="3109826" y="1117674"/>
                  </a:lnTo>
                  <a:lnTo>
                    <a:pt x="3106496" y="1123171"/>
                  </a:lnTo>
                  <a:lnTo>
                    <a:pt x="3103167" y="1129125"/>
                  </a:lnTo>
                  <a:lnTo>
                    <a:pt x="3099837" y="1135483"/>
                  </a:lnTo>
                  <a:lnTo>
                    <a:pt x="3096507" y="1142194"/>
                  </a:lnTo>
                  <a:lnTo>
                    <a:pt x="3093178" y="1149168"/>
                  </a:lnTo>
                  <a:lnTo>
                    <a:pt x="3089848" y="1156340"/>
                  </a:lnTo>
                  <a:lnTo>
                    <a:pt x="3086519" y="1163696"/>
                  </a:lnTo>
                  <a:lnTo>
                    <a:pt x="3083189" y="1171161"/>
                  </a:lnTo>
                  <a:lnTo>
                    <a:pt x="3079859" y="1178669"/>
                  </a:lnTo>
                  <a:lnTo>
                    <a:pt x="3076530" y="1186123"/>
                  </a:lnTo>
                  <a:lnTo>
                    <a:pt x="3073200" y="1193399"/>
                  </a:lnTo>
                  <a:lnTo>
                    <a:pt x="3069871" y="1200391"/>
                  </a:lnTo>
                  <a:lnTo>
                    <a:pt x="3066541" y="1207014"/>
                  </a:lnTo>
                  <a:lnTo>
                    <a:pt x="3063212" y="1213120"/>
                  </a:lnTo>
                  <a:lnTo>
                    <a:pt x="3059882" y="1218684"/>
                  </a:lnTo>
                  <a:lnTo>
                    <a:pt x="3056552" y="1223717"/>
                  </a:lnTo>
                  <a:lnTo>
                    <a:pt x="3053223" y="1228120"/>
                  </a:lnTo>
                  <a:lnTo>
                    <a:pt x="3049893" y="1231832"/>
                  </a:lnTo>
                  <a:lnTo>
                    <a:pt x="3046564" y="1234859"/>
                  </a:lnTo>
                  <a:lnTo>
                    <a:pt x="3043234" y="1237243"/>
                  </a:lnTo>
                  <a:lnTo>
                    <a:pt x="3039905" y="1239065"/>
                  </a:lnTo>
                  <a:lnTo>
                    <a:pt x="3036575" y="1240343"/>
                  </a:lnTo>
                  <a:lnTo>
                    <a:pt x="3033245" y="1241121"/>
                  </a:lnTo>
                  <a:lnTo>
                    <a:pt x="3029916" y="1241475"/>
                  </a:lnTo>
                  <a:lnTo>
                    <a:pt x="3026586" y="1241433"/>
                  </a:lnTo>
                  <a:lnTo>
                    <a:pt x="3023257" y="1241081"/>
                  </a:lnTo>
                  <a:lnTo>
                    <a:pt x="3019927" y="1240430"/>
                  </a:lnTo>
                  <a:lnTo>
                    <a:pt x="3016598" y="1239496"/>
                  </a:lnTo>
                  <a:lnTo>
                    <a:pt x="3013268" y="1238349"/>
                  </a:lnTo>
                  <a:lnTo>
                    <a:pt x="3009938" y="1237031"/>
                  </a:lnTo>
                  <a:lnTo>
                    <a:pt x="3006609" y="1235562"/>
                  </a:lnTo>
                  <a:lnTo>
                    <a:pt x="3003279" y="1233955"/>
                  </a:lnTo>
                  <a:lnTo>
                    <a:pt x="2999950" y="1232222"/>
                  </a:lnTo>
                  <a:lnTo>
                    <a:pt x="2996620" y="1230367"/>
                  </a:lnTo>
                  <a:lnTo>
                    <a:pt x="2993290" y="1228424"/>
                  </a:lnTo>
                  <a:lnTo>
                    <a:pt x="2989961" y="1226446"/>
                  </a:lnTo>
                  <a:lnTo>
                    <a:pt x="2986631" y="1224651"/>
                  </a:lnTo>
                  <a:lnTo>
                    <a:pt x="2983302" y="1222864"/>
                  </a:lnTo>
                  <a:lnTo>
                    <a:pt x="2979972" y="1221027"/>
                  </a:lnTo>
                  <a:lnTo>
                    <a:pt x="2976643" y="1219082"/>
                  </a:lnTo>
                  <a:lnTo>
                    <a:pt x="2973313" y="1217032"/>
                  </a:lnTo>
                  <a:lnTo>
                    <a:pt x="2969983" y="1214929"/>
                  </a:lnTo>
                  <a:lnTo>
                    <a:pt x="2966654" y="1212806"/>
                  </a:lnTo>
                  <a:lnTo>
                    <a:pt x="2963324" y="1210626"/>
                  </a:lnTo>
                  <a:lnTo>
                    <a:pt x="2959995" y="1208321"/>
                  </a:lnTo>
                  <a:lnTo>
                    <a:pt x="2956665" y="1205925"/>
                  </a:lnTo>
                  <a:lnTo>
                    <a:pt x="2953336" y="1203489"/>
                  </a:lnTo>
                  <a:lnTo>
                    <a:pt x="2950006" y="1201044"/>
                  </a:lnTo>
                  <a:lnTo>
                    <a:pt x="2946676" y="1198587"/>
                  </a:lnTo>
                  <a:lnTo>
                    <a:pt x="2943347" y="1196143"/>
                  </a:lnTo>
                  <a:lnTo>
                    <a:pt x="2940017" y="1193689"/>
                  </a:lnTo>
                  <a:lnTo>
                    <a:pt x="2936688" y="1191215"/>
                  </a:lnTo>
                  <a:lnTo>
                    <a:pt x="2933358" y="1188691"/>
                  </a:lnTo>
                  <a:lnTo>
                    <a:pt x="2930028" y="1186049"/>
                  </a:lnTo>
                  <a:lnTo>
                    <a:pt x="2926699" y="1183287"/>
                  </a:lnTo>
                  <a:lnTo>
                    <a:pt x="2923369" y="1180482"/>
                  </a:lnTo>
                  <a:lnTo>
                    <a:pt x="2920040" y="1177690"/>
                  </a:lnTo>
                  <a:lnTo>
                    <a:pt x="2916710" y="1174861"/>
                  </a:lnTo>
                  <a:lnTo>
                    <a:pt x="2913381" y="1171965"/>
                  </a:lnTo>
                  <a:lnTo>
                    <a:pt x="2910051" y="1169055"/>
                  </a:lnTo>
                  <a:lnTo>
                    <a:pt x="2906721" y="1166153"/>
                  </a:lnTo>
                  <a:lnTo>
                    <a:pt x="2903392" y="1163306"/>
                  </a:lnTo>
                  <a:lnTo>
                    <a:pt x="2900062" y="1160563"/>
                  </a:lnTo>
                  <a:lnTo>
                    <a:pt x="2896733" y="1157930"/>
                  </a:lnTo>
                  <a:lnTo>
                    <a:pt x="2893403" y="1155402"/>
                  </a:lnTo>
                  <a:lnTo>
                    <a:pt x="2890074" y="1152972"/>
                  </a:lnTo>
                  <a:lnTo>
                    <a:pt x="2886744" y="1150620"/>
                  </a:lnTo>
                  <a:lnTo>
                    <a:pt x="2883414" y="1148328"/>
                  </a:lnTo>
                  <a:lnTo>
                    <a:pt x="2880085" y="1146107"/>
                  </a:lnTo>
                  <a:lnTo>
                    <a:pt x="2876755" y="1144002"/>
                  </a:lnTo>
                  <a:lnTo>
                    <a:pt x="2873426" y="1142195"/>
                  </a:lnTo>
                  <a:lnTo>
                    <a:pt x="2870096" y="1140728"/>
                  </a:lnTo>
                  <a:lnTo>
                    <a:pt x="2866766" y="1139436"/>
                  </a:lnTo>
                  <a:lnTo>
                    <a:pt x="2863437" y="1138360"/>
                  </a:lnTo>
                  <a:lnTo>
                    <a:pt x="2860107" y="1137472"/>
                  </a:lnTo>
                  <a:lnTo>
                    <a:pt x="2856778" y="1136792"/>
                  </a:lnTo>
                  <a:lnTo>
                    <a:pt x="2853448" y="1136376"/>
                  </a:lnTo>
                  <a:lnTo>
                    <a:pt x="2850119" y="1136221"/>
                  </a:lnTo>
                  <a:lnTo>
                    <a:pt x="2846789" y="1136338"/>
                  </a:lnTo>
                  <a:lnTo>
                    <a:pt x="2843459" y="1136703"/>
                  </a:lnTo>
                  <a:lnTo>
                    <a:pt x="2840130" y="1137286"/>
                  </a:lnTo>
                  <a:lnTo>
                    <a:pt x="2836800" y="1138136"/>
                  </a:lnTo>
                  <a:lnTo>
                    <a:pt x="2833471" y="1139257"/>
                  </a:lnTo>
                  <a:lnTo>
                    <a:pt x="2830141" y="1140566"/>
                  </a:lnTo>
                  <a:lnTo>
                    <a:pt x="2826812" y="1142025"/>
                  </a:lnTo>
                  <a:lnTo>
                    <a:pt x="2823482" y="1143673"/>
                  </a:lnTo>
                  <a:lnTo>
                    <a:pt x="2820152" y="1145465"/>
                  </a:lnTo>
                  <a:lnTo>
                    <a:pt x="2816823" y="1147348"/>
                  </a:lnTo>
                  <a:lnTo>
                    <a:pt x="2813493" y="1149281"/>
                  </a:lnTo>
                  <a:lnTo>
                    <a:pt x="2810164" y="1151276"/>
                  </a:lnTo>
                  <a:lnTo>
                    <a:pt x="2806834" y="1153441"/>
                  </a:lnTo>
                  <a:lnTo>
                    <a:pt x="2803504" y="1155801"/>
                  </a:lnTo>
                  <a:lnTo>
                    <a:pt x="2800175" y="1158341"/>
                  </a:lnTo>
                  <a:lnTo>
                    <a:pt x="2796845" y="1161168"/>
                  </a:lnTo>
                  <a:lnTo>
                    <a:pt x="2793516" y="1164371"/>
                  </a:lnTo>
                  <a:lnTo>
                    <a:pt x="2790186" y="1167989"/>
                  </a:lnTo>
                  <a:lnTo>
                    <a:pt x="2786857" y="1172048"/>
                  </a:lnTo>
                  <a:lnTo>
                    <a:pt x="2783527" y="1176555"/>
                  </a:lnTo>
                  <a:lnTo>
                    <a:pt x="2780197" y="1181503"/>
                  </a:lnTo>
                  <a:lnTo>
                    <a:pt x="2776868" y="1186887"/>
                  </a:lnTo>
                  <a:lnTo>
                    <a:pt x="2773538" y="1192677"/>
                  </a:lnTo>
                  <a:lnTo>
                    <a:pt x="2770209" y="1198787"/>
                  </a:lnTo>
                  <a:lnTo>
                    <a:pt x="2766879" y="1205167"/>
                  </a:lnTo>
                  <a:lnTo>
                    <a:pt x="2763550" y="1211815"/>
                  </a:lnTo>
                  <a:lnTo>
                    <a:pt x="2760220" y="1218711"/>
                  </a:lnTo>
                  <a:lnTo>
                    <a:pt x="2756890" y="1225836"/>
                  </a:lnTo>
                  <a:lnTo>
                    <a:pt x="2753561" y="1233207"/>
                  </a:lnTo>
                  <a:lnTo>
                    <a:pt x="2750231" y="1240827"/>
                  </a:lnTo>
                  <a:lnTo>
                    <a:pt x="2746902" y="1248645"/>
                  </a:lnTo>
                  <a:lnTo>
                    <a:pt x="2743572" y="1256626"/>
                  </a:lnTo>
                  <a:lnTo>
                    <a:pt x="2740242" y="1264755"/>
                  </a:lnTo>
                  <a:lnTo>
                    <a:pt x="2736913" y="1272942"/>
                  </a:lnTo>
                  <a:lnTo>
                    <a:pt x="2733583" y="1281099"/>
                  </a:lnTo>
                  <a:lnTo>
                    <a:pt x="2730254" y="1289211"/>
                  </a:lnTo>
                  <a:lnTo>
                    <a:pt x="2726924" y="1297267"/>
                  </a:lnTo>
                  <a:lnTo>
                    <a:pt x="2723595" y="1305403"/>
                  </a:lnTo>
                  <a:lnTo>
                    <a:pt x="2720265" y="1313682"/>
                  </a:lnTo>
                  <a:lnTo>
                    <a:pt x="2716935" y="1321795"/>
                  </a:lnTo>
                  <a:lnTo>
                    <a:pt x="2713606" y="1329700"/>
                  </a:lnTo>
                  <a:lnTo>
                    <a:pt x="2710276" y="1337326"/>
                  </a:lnTo>
                  <a:lnTo>
                    <a:pt x="2706947" y="1344622"/>
                  </a:lnTo>
                  <a:lnTo>
                    <a:pt x="2703617" y="1351533"/>
                  </a:lnTo>
                  <a:lnTo>
                    <a:pt x="2700288" y="1358041"/>
                  </a:lnTo>
                  <a:lnTo>
                    <a:pt x="2696958" y="1364128"/>
                  </a:lnTo>
                  <a:lnTo>
                    <a:pt x="2693628" y="1369775"/>
                  </a:lnTo>
                  <a:lnTo>
                    <a:pt x="2690299" y="1374946"/>
                  </a:lnTo>
                  <a:lnTo>
                    <a:pt x="2686969" y="1379616"/>
                  </a:lnTo>
                  <a:lnTo>
                    <a:pt x="2683640" y="1383805"/>
                  </a:lnTo>
                  <a:lnTo>
                    <a:pt x="2680310" y="1387536"/>
                  </a:lnTo>
                  <a:lnTo>
                    <a:pt x="2676981" y="1390842"/>
                  </a:lnTo>
                  <a:lnTo>
                    <a:pt x="2673651" y="1394010"/>
                  </a:lnTo>
                  <a:lnTo>
                    <a:pt x="2670321" y="1396793"/>
                  </a:lnTo>
                  <a:lnTo>
                    <a:pt x="2666992" y="1399152"/>
                  </a:lnTo>
                  <a:lnTo>
                    <a:pt x="2663662" y="1401100"/>
                  </a:lnTo>
                  <a:lnTo>
                    <a:pt x="2660333" y="1402657"/>
                  </a:lnTo>
                  <a:lnTo>
                    <a:pt x="2657003" y="1403859"/>
                  </a:lnTo>
                  <a:lnTo>
                    <a:pt x="2653673" y="1404728"/>
                  </a:lnTo>
                  <a:lnTo>
                    <a:pt x="2650344" y="1405290"/>
                  </a:lnTo>
                  <a:lnTo>
                    <a:pt x="2647014" y="1405974"/>
                  </a:lnTo>
                  <a:lnTo>
                    <a:pt x="2643685" y="1406510"/>
                  </a:lnTo>
                  <a:lnTo>
                    <a:pt x="2640355" y="1406799"/>
                  </a:lnTo>
                  <a:lnTo>
                    <a:pt x="2637026" y="1406884"/>
                  </a:lnTo>
                  <a:lnTo>
                    <a:pt x="2633696" y="1406775"/>
                  </a:lnTo>
                  <a:lnTo>
                    <a:pt x="2630366" y="1406471"/>
                  </a:lnTo>
                  <a:lnTo>
                    <a:pt x="2627037" y="1405984"/>
                  </a:lnTo>
                  <a:lnTo>
                    <a:pt x="2623707" y="1405370"/>
                  </a:lnTo>
                  <a:lnTo>
                    <a:pt x="2620378" y="1404666"/>
                  </a:lnTo>
                  <a:lnTo>
                    <a:pt x="2617048" y="1403856"/>
                  </a:lnTo>
                  <a:lnTo>
                    <a:pt x="2613719" y="1402934"/>
                  </a:lnTo>
                  <a:lnTo>
                    <a:pt x="2610389" y="1401926"/>
                  </a:lnTo>
                  <a:lnTo>
                    <a:pt x="2607059" y="1400835"/>
                  </a:lnTo>
                  <a:lnTo>
                    <a:pt x="2603730" y="1399641"/>
                  </a:lnTo>
                  <a:lnTo>
                    <a:pt x="2600400" y="1398307"/>
                  </a:lnTo>
                  <a:lnTo>
                    <a:pt x="2597071" y="1396840"/>
                  </a:lnTo>
                  <a:lnTo>
                    <a:pt x="2593741" y="1395255"/>
                  </a:lnTo>
                  <a:lnTo>
                    <a:pt x="2590411" y="1393559"/>
                  </a:lnTo>
                  <a:lnTo>
                    <a:pt x="2587082" y="1391767"/>
                  </a:lnTo>
                  <a:lnTo>
                    <a:pt x="2583752" y="1389887"/>
                  </a:lnTo>
                  <a:lnTo>
                    <a:pt x="2580423" y="1387953"/>
                  </a:lnTo>
                  <a:lnTo>
                    <a:pt x="2577093" y="1386043"/>
                  </a:lnTo>
                  <a:lnTo>
                    <a:pt x="2573764" y="1384221"/>
                  </a:lnTo>
                  <a:lnTo>
                    <a:pt x="2570434" y="1382488"/>
                  </a:lnTo>
                  <a:lnTo>
                    <a:pt x="2567104" y="1380843"/>
                  </a:lnTo>
                  <a:lnTo>
                    <a:pt x="2563775" y="1379324"/>
                  </a:lnTo>
                  <a:lnTo>
                    <a:pt x="2560445" y="1377950"/>
                  </a:lnTo>
                  <a:lnTo>
                    <a:pt x="2557116" y="1376723"/>
                  </a:lnTo>
                  <a:lnTo>
                    <a:pt x="2553786" y="1375688"/>
                  </a:lnTo>
                  <a:lnTo>
                    <a:pt x="2550457" y="1374892"/>
                  </a:lnTo>
                  <a:lnTo>
                    <a:pt x="2547127" y="1374393"/>
                  </a:lnTo>
                  <a:lnTo>
                    <a:pt x="2543797" y="1374257"/>
                  </a:lnTo>
                  <a:lnTo>
                    <a:pt x="2540468" y="1374533"/>
                  </a:lnTo>
                  <a:lnTo>
                    <a:pt x="2537138" y="1375238"/>
                  </a:lnTo>
                  <a:lnTo>
                    <a:pt x="2533809" y="1376414"/>
                  </a:lnTo>
                  <a:lnTo>
                    <a:pt x="2530479" y="1378135"/>
                  </a:lnTo>
                  <a:lnTo>
                    <a:pt x="2527149" y="1380416"/>
                  </a:lnTo>
                  <a:lnTo>
                    <a:pt x="2523820" y="1383256"/>
                  </a:lnTo>
                  <a:lnTo>
                    <a:pt x="2520490" y="1386678"/>
                  </a:lnTo>
                  <a:lnTo>
                    <a:pt x="2517161" y="1390675"/>
                  </a:lnTo>
                  <a:lnTo>
                    <a:pt x="2513831" y="1395218"/>
                  </a:lnTo>
                  <a:lnTo>
                    <a:pt x="2510502" y="1400277"/>
                  </a:lnTo>
                  <a:lnTo>
                    <a:pt x="2507172" y="1405823"/>
                  </a:lnTo>
                  <a:lnTo>
                    <a:pt x="2503842" y="1411807"/>
                  </a:lnTo>
                  <a:lnTo>
                    <a:pt x="2500513" y="1418339"/>
                  </a:lnTo>
                  <a:lnTo>
                    <a:pt x="2497183" y="1425944"/>
                  </a:lnTo>
                  <a:lnTo>
                    <a:pt x="2493854" y="1433548"/>
                  </a:lnTo>
                  <a:lnTo>
                    <a:pt x="2490524" y="1440974"/>
                  </a:lnTo>
                  <a:lnTo>
                    <a:pt x="2487195" y="1448077"/>
                  </a:lnTo>
                  <a:lnTo>
                    <a:pt x="2483865" y="1454793"/>
                  </a:lnTo>
                  <a:lnTo>
                    <a:pt x="2480535" y="1461553"/>
                  </a:lnTo>
                  <a:lnTo>
                    <a:pt x="2477206" y="1467543"/>
                  </a:lnTo>
                  <a:lnTo>
                    <a:pt x="2473876" y="1472681"/>
                  </a:lnTo>
                  <a:lnTo>
                    <a:pt x="2470547" y="1476947"/>
                  </a:lnTo>
                  <a:lnTo>
                    <a:pt x="2467217" y="1480409"/>
                  </a:lnTo>
                  <a:lnTo>
                    <a:pt x="2463887" y="1483202"/>
                  </a:lnTo>
                  <a:lnTo>
                    <a:pt x="2460558" y="1485444"/>
                  </a:lnTo>
                  <a:lnTo>
                    <a:pt x="2457228" y="1487217"/>
                  </a:lnTo>
                  <a:lnTo>
                    <a:pt x="2453899" y="1488598"/>
                  </a:lnTo>
                  <a:lnTo>
                    <a:pt x="2450569" y="1489644"/>
                  </a:lnTo>
                  <a:lnTo>
                    <a:pt x="2447240" y="1490393"/>
                  </a:lnTo>
                  <a:lnTo>
                    <a:pt x="2443910" y="1490868"/>
                  </a:lnTo>
                  <a:lnTo>
                    <a:pt x="2440580" y="1491105"/>
                  </a:lnTo>
                  <a:lnTo>
                    <a:pt x="2437251" y="1491152"/>
                  </a:lnTo>
                  <a:lnTo>
                    <a:pt x="2433921" y="1491052"/>
                  </a:lnTo>
                  <a:lnTo>
                    <a:pt x="2430592" y="1490842"/>
                  </a:lnTo>
                  <a:lnTo>
                    <a:pt x="2427262" y="1490531"/>
                  </a:lnTo>
                  <a:lnTo>
                    <a:pt x="2423933" y="1490102"/>
                  </a:lnTo>
                  <a:lnTo>
                    <a:pt x="2420603" y="1489539"/>
                  </a:lnTo>
                  <a:lnTo>
                    <a:pt x="2417273" y="1488847"/>
                  </a:lnTo>
                  <a:lnTo>
                    <a:pt x="2413944" y="1488045"/>
                  </a:lnTo>
                  <a:lnTo>
                    <a:pt x="2410614" y="1487136"/>
                  </a:lnTo>
                  <a:lnTo>
                    <a:pt x="2407285" y="1486120"/>
                  </a:lnTo>
                  <a:lnTo>
                    <a:pt x="2403955" y="1485004"/>
                  </a:lnTo>
                  <a:lnTo>
                    <a:pt x="2400626" y="1483803"/>
                  </a:lnTo>
                  <a:lnTo>
                    <a:pt x="2397296" y="1482553"/>
                  </a:lnTo>
                  <a:lnTo>
                    <a:pt x="2393966" y="1481276"/>
                  </a:lnTo>
                  <a:lnTo>
                    <a:pt x="2390637" y="1480008"/>
                  </a:lnTo>
                  <a:lnTo>
                    <a:pt x="2387307" y="1478808"/>
                  </a:lnTo>
                  <a:lnTo>
                    <a:pt x="2383978" y="1477700"/>
                  </a:lnTo>
                  <a:lnTo>
                    <a:pt x="2380648" y="1476693"/>
                  </a:lnTo>
                  <a:lnTo>
                    <a:pt x="2377318" y="1475797"/>
                  </a:lnTo>
                  <a:lnTo>
                    <a:pt x="2373989" y="1475019"/>
                  </a:lnTo>
                  <a:lnTo>
                    <a:pt x="2370659" y="1474369"/>
                  </a:lnTo>
                  <a:lnTo>
                    <a:pt x="2367330" y="1473841"/>
                  </a:lnTo>
                  <a:lnTo>
                    <a:pt x="2364000" y="1473403"/>
                  </a:lnTo>
                  <a:lnTo>
                    <a:pt x="2360671" y="1473037"/>
                  </a:lnTo>
                  <a:lnTo>
                    <a:pt x="2357341" y="1472739"/>
                  </a:lnTo>
                  <a:lnTo>
                    <a:pt x="2354011" y="1472493"/>
                  </a:lnTo>
                  <a:lnTo>
                    <a:pt x="2350682" y="1472280"/>
                  </a:lnTo>
                  <a:lnTo>
                    <a:pt x="2347352" y="1472074"/>
                  </a:lnTo>
                  <a:lnTo>
                    <a:pt x="2344023" y="1471854"/>
                  </a:lnTo>
                  <a:lnTo>
                    <a:pt x="2340693" y="1471584"/>
                  </a:lnTo>
                  <a:lnTo>
                    <a:pt x="2337364" y="1471231"/>
                  </a:lnTo>
                  <a:lnTo>
                    <a:pt x="2334034" y="1470808"/>
                  </a:lnTo>
                  <a:lnTo>
                    <a:pt x="2330704" y="1470352"/>
                  </a:lnTo>
                  <a:lnTo>
                    <a:pt x="2327375" y="1469874"/>
                  </a:lnTo>
                  <a:lnTo>
                    <a:pt x="2324045" y="1469357"/>
                  </a:lnTo>
                  <a:lnTo>
                    <a:pt x="2320716" y="1468824"/>
                  </a:lnTo>
                  <a:lnTo>
                    <a:pt x="2317386" y="1468324"/>
                  </a:lnTo>
                  <a:lnTo>
                    <a:pt x="2314056" y="1467878"/>
                  </a:lnTo>
                  <a:lnTo>
                    <a:pt x="2310727" y="1467494"/>
                  </a:lnTo>
                  <a:lnTo>
                    <a:pt x="2307397" y="1467180"/>
                  </a:lnTo>
                  <a:lnTo>
                    <a:pt x="2304068" y="1466928"/>
                  </a:lnTo>
                  <a:lnTo>
                    <a:pt x="2300738" y="1466714"/>
                  </a:lnTo>
                  <a:lnTo>
                    <a:pt x="2297409" y="1466526"/>
                  </a:lnTo>
                  <a:lnTo>
                    <a:pt x="2294079" y="1466342"/>
                  </a:lnTo>
                  <a:lnTo>
                    <a:pt x="2290749" y="1466149"/>
                  </a:lnTo>
                  <a:lnTo>
                    <a:pt x="2287420" y="1465967"/>
                  </a:lnTo>
                  <a:lnTo>
                    <a:pt x="2284090" y="1465824"/>
                  </a:lnTo>
                  <a:lnTo>
                    <a:pt x="2280761" y="1465740"/>
                  </a:lnTo>
                  <a:lnTo>
                    <a:pt x="2277431" y="1465731"/>
                  </a:lnTo>
                  <a:lnTo>
                    <a:pt x="2274102" y="1465798"/>
                  </a:lnTo>
                  <a:lnTo>
                    <a:pt x="2270772" y="1465951"/>
                  </a:lnTo>
                  <a:lnTo>
                    <a:pt x="2267442" y="1466216"/>
                  </a:lnTo>
                  <a:lnTo>
                    <a:pt x="2264113" y="1466595"/>
                  </a:lnTo>
                  <a:lnTo>
                    <a:pt x="2260783" y="1467062"/>
                  </a:lnTo>
                  <a:lnTo>
                    <a:pt x="2257454" y="1467587"/>
                  </a:lnTo>
                  <a:lnTo>
                    <a:pt x="2254124" y="1468126"/>
                  </a:lnTo>
                  <a:lnTo>
                    <a:pt x="2250794" y="1468629"/>
                  </a:lnTo>
                  <a:lnTo>
                    <a:pt x="2247465" y="1469054"/>
                  </a:lnTo>
                  <a:lnTo>
                    <a:pt x="2244135" y="1469397"/>
                  </a:lnTo>
                  <a:lnTo>
                    <a:pt x="2240806" y="1469661"/>
                  </a:lnTo>
                  <a:lnTo>
                    <a:pt x="2237476" y="1469829"/>
                  </a:lnTo>
                  <a:lnTo>
                    <a:pt x="2234147" y="1469861"/>
                  </a:lnTo>
                  <a:lnTo>
                    <a:pt x="2230817" y="1469732"/>
                  </a:lnTo>
                  <a:lnTo>
                    <a:pt x="2227487" y="1469427"/>
                  </a:lnTo>
                  <a:lnTo>
                    <a:pt x="2224158" y="1468931"/>
                  </a:lnTo>
                  <a:lnTo>
                    <a:pt x="2220828" y="1468265"/>
                  </a:lnTo>
                  <a:lnTo>
                    <a:pt x="2217499" y="1467494"/>
                  </a:lnTo>
                  <a:lnTo>
                    <a:pt x="2214169" y="1466708"/>
                  </a:lnTo>
                  <a:lnTo>
                    <a:pt x="2210840" y="1466056"/>
                  </a:lnTo>
                  <a:lnTo>
                    <a:pt x="2207510" y="1465699"/>
                  </a:lnTo>
                  <a:lnTo>
                    <a:pt x="2204180" y="1465745"/>
                  </a:lnTo>
                  <a:lnTo>
                    <a:pt x="2200851" y="1466254"/>
                  </a:lnTo>
                  <a:lnTo>
                    <a:pt x="2197521" y="1467220"/>
                  </a:lnTo>
                  <a:lnTo>
                    <a:pt x="2194192" y="1468572"/>
                  </a:lnTo>
                  <a:lnTo>
                    <a:pt x="2190862" y="1470178"/>
                  </a:lnTo>
                  <a:lnTo>
                    <a:pt x="2187532" y="1471863"/>
                  </a:lnTo>
                  <a:lnTo>
                    <a:pt x="2184203" y="1473478"/>
                  </a:lnTo>
                  <a:lnTo>
                    <a:pt x="2180873" y="1474933"/>
                  </a:lnTo>
                  <a:lnTo>
                    <a:pt x="2177544" y="1476189"/>
                  </a:lnTo>
                  <a:lnTo>
                    <a:pt x="2174214" y="1477293"/>
                  </a:lnTo>
                  <a:lnTo>
                    <a:pt x="2170885" y="1478341"/>
                  </a:lnTo>
                  <a:lnTo>
                    <a:pt x="2167555" y="1479422"/>
                  </a:lnTo>
                  <a:lnTo>
                    <a:pt x="2164225" y="1480586"/>
                  </a:lnTo>
                  <a:lnTo>
                    <a:pt x="2160896" y="1481840"/>
                  </a:lnTo>
                  <a:lnTo>
                    <a:pt x="2157566" y="1483166"/>
                  </a:lnTo>
                  <a:lnTo>
                    <a:pt x="2154237" y="1484545"/>
                  </a:lnTo>
                  <a:lnTo>
                    <a:pt x="2150907" y="1485962"/>
                  </a:lnTo>
                  <a:lnTo>
                    <a:pt x="2147578" y="1487385"/>
                  </a:lnTo>
                  <a:lnTo>
                    <a:pt x="2144248" y="1488805"/>
                  </a:lnTo>
                  <a:lnTo>
                    <a:pt x="2140918" y="1490230"/>
                  </a:lnTo>
                  <a:lnTo>
                    <a:pt x="2137589" y="1491671"/>
                  </a:lnTo>
                  <a:lnTo>
                    <a:pt x="2134259" y="1493143"/>
                  </a:lnTo>
                  <a:lnTo>
                    <a:pt x="2130930" y="1494663"/>
                  </a:lnTo>
                  <a:lnTo>
                    <a:pt x="2127600" y="1496220"/>
                  </a:lnTo>
                  <a:lnTo>
                    <a:pt x="2124270" y="1497762"/>
                  </a:lnTo>
                  <a:lnTo>
                    <a:pt x="2120941" y="1499221"/>
                  </a:lnTo>
                  <a:lnTo>
                    <a:pt x="2117611" y="1500561"/>
                  </a:lnTo>
                  <a:lnTo>
                    <a:pt x="2114282" y="1501791"/>
                  </a:lnTo>
                  <a:lnTo>
                    <a:pt x="2110952" y="1502932"/>
                  </a:lnTo>
                  <a:lnTo>
                    <a:pt x="2107623" y="1504013"/>
                  </a:lnTo>
                  <a:lnTo>
                    <a:pt x="2104293" y="1505063"/>
                  </a:lnTo>
                  <a:lnTo>
                    <a:pt x="2100963" y="1506067"/>
                  </a:lnTo>
                  <a:lnTo>
                    <a:pt x="2097634" y="1506992"/>
                  </a:lnTo>
                  <a:lnTo>
                    <a:pt x="2094304" y="1507802"/>
                  </a:lnTo>
                  <a:lnTo>
                    <a:pt x="2090975" y="1508449"/>
                  </a:lnTo>
                  <a:lnTo>
                    <a:pt x="2087645" y="1508894"/>
                  </a:lnTo>
                  <a:lnTo>
                    <a:pt x="2084316" y="1509122"/>
                  </a:lnTo>
                  <a:lnTo>
                    <a:pt x="2080986" y="1509127"/>
                  </a:lnTo>
                  <a:lnTo>
                    <a:pt x="2077656" y="1508917"/>
                  </a:lnTo>
                  <a:lnTo>
                    <a:pt x="2074327" y="1508526"/>
                  </a:lnTo>
                  <a:lnTo>
                    <a:pt x="2070997" y="1507974"/>
                  </a:lnTo>
                  <a:lnTo>
                    <a:pt x="2067668" y="1507269"/>
                  </a:lnTo>
                  <a:lnTo>
                    <a:pt x="2064338" y="1506428"/>
                  </a:lnTo>
                  <a:lnTo>
                    <a:pt x="2061009" y="1505465"/>
                  </a:lnTo>
                  <a:lnTo>
                    <a:pt x="2057679" y="1504394"/>
                  </a:lnTo>
                  <a:lnTo>
                    <a:pt x="2054349" y="1503238"/>
                  </a:lnTo>
                  <a:lnTo>
                    <a:pt x="2051020" y="1502000"/>
                  </a:lnTo>
                  <a:lnTo>
                    <a:pt x="2047690" y="1500676"/>
                  </a:lnTo>
                  <a:lnTo>
                    <a:pt x="2044361" y="1499260"/>
                  </a:lnTo>
                  <a:lnTo>
                    <a:pt x="2041031" y="1497756"/>
                  </a:lnTo>
                  <a:lnTo>
                    <a:pt x="2037701" y="1496172"/>
                  </a:lnTo>
                  <a:lnTo>
                    <a:pt x="2034372" y="1494499"/>
                  </a:lnTo>
                  <a:lnTo>
                    <a:pt x="2031042" y="1492730"/>
                  </a:lnTo>
                  <a:lnTo>
                    <a:pt x="2027713" y="1490875"/>
                  </a:lnTo>
                  <a:lnTo>
                    <a:pt x="2024383" y="1488943"/>
                  </a:lnTo>
                  <a:lnTo>
                    <a:pt x="2021054" y="1486940"/>
                  </a:lnTo>
                  <a:lnTo>
                    <a:pt x="2017724" y="1484873"/>
                  </a:lnTo>
                  <a:lnTo>
                    <a:pt x="2014394" y="1482756"/>
                  </a:lnTo>
                  <a:lnTo>
                    <a:pt x="2011065" y="1480610"/>
                  </a:lnTo>
                  <a:lnTo>
                    <a:pt x="2007735" y="1478449"/>
                  </a:lnTo>
                  <a:lnTo>
                    <a:pt x="2004406" y="1476289"/>
                  </a:lnTo>
                  <a:lnTo>
                    <a:pt x="2001076" y="1474144"/>
                  </a:lnTo>
                  <a:lnTo>
                    <a:pt x="1997747" y="1472031"/>
                  </a:lnTo>
                  <a:lnTo>
                    <a:pt x="1994417" y="1470206"/>
                  </a:lnTo>
                  <a:lnTo>
                    <a:pt x="1991087" y="1468474"/>
                  </a:lnTo>
                  <a:lnTo>
                    <a:pt x="1987758" y="1466843"/>
                  </a:lnTo>
                  <a:lnTo>
                    <a:pt x="1984428" y="1465336"/>
                  </a:lnTo>
                  <a:lnTo>
                    <a:pt x="1981099" y="1464014"/>
                  </a:lnTo>
                  <a:lnTo>
                    <a:pt x="1977769" y="1462915"/>
                  </a:lnTo>
                  <a:lnTo>
                    <a:pt x="1974439" y="1462036"/>
                  </a:lnTo>
                  <a:lnTo>
                    <a:pt x="1971110" y="1461380"/>
                  </a:lnTo>
                  <a:lnTo>
                    <a:pt x="1967780" y="1460933"/>
                  </a:lnTo>
                  <a:lnTo>
                    <a:pt x="1964451" y="1460652"/>
                  </a:lnTo>
                  <a:lnTo>
                    <a:pt x="1961121" y="1460514"/>
                  </a:lnTo>
                  <a:lnTo>
                    <a:pt x="1957792" y="1460494"/>
                  </a:lnTo>
                  <a:lnTo>
                    <a:pt x="1954462" y="1460544"/>
                  </a:lnTo>
                  <a:lnTo>
                    <a:pt x="1951132" y="1460630"/>
                  </a:lnTo>
                  <a:lnTo>
                    <a:pt x="1947803" y="1460732"/>
                  </a:lnTo>
                  <a:lnTo>
                    <a:pt x="1944473" y="1460827"/>
                  </a:lnTo>
                  <a:lnTo>
                    <a:pt x="1941144" y="1460894"/>
                  </a:lnTo>
                  <a:lnTo>
                    <a:pt x="1937814" y="1460910"/>
                  </a:lnTo>
                  <a:lnTo>
                    <a:pt x="1934485" y="1460868"/>
                  </a:lnTo>
                  <a:lnTo>
                    <a:pt x="1931155" y="1460771"/>
                  </a:lnTo>
                  <a:lnTo>
                    <a:pt x="1927825" y="1460622"/>
                  </a:lnTo>
                  <a:lnTo>
                    <a:pt x="1924496" y="1460420"/>
                  </a:lnTo>
                  <a:lnTo>
                    <a:pt x="1921166" y="1460166"/>
                  </a:lnTo>
                  <a:lnTo>
                    <a:pt x="1917837" y="1459864"/>
                  </a:lnTo>
                  <a:lnTo>
                    <a:pt x="1914507" y="1459510"/>
                  </a:lnTo>
                  <a:lnTo>
                    <a:pt x="1911177" y="1459107"/>
                  </a:lnTo>
                  <a:lnTo>
                    <a:pt x="1907848" y="1458679"/>
                  </a:lnTo>
                  <a:lnTo>
                    <a:pt x="1904518" y="1458251"/>
                  </a:lnTo>
                  <a:lnTo>
                    <a:pt x="1901189" y="1457807"/>
                  </a:lnTo>
                  <a:lnTo>
                    <a:pt x="1897859" y="1457317"/>
                  </a:lnTo>
                  <a:lnTo>
                    <a:pt x="1894530" y="1456751"/>
                  </a:lnTo>
                  <a:lnTo>
                    <a:pt x="1891200" y="1456093"/>
                  </a:lnTo>
                  <a:lnTo>
                    <a:pt x="1887870" y="1455344"/>
                  </a:lnTo>
                  <a:lnTo>
                    <a:pt x="1884541" y="1454504"/>
                  </a:lnTo>
                  <a:lnTo>
                    <a:pt x="1881211" y="1453557"/>
                  </a:lnTo>
                  <a:lnTo>
                    <a:pt x="1877882" y="1452498"/>
                  </a:lnTo>
                  <a:lnTo>
                    <a:pt x="1874552" y="1451307"/>
                  </a:lnTo>
                  <a:lnTo>
                    <a:pt x="1871223" y="1449978"/>
                  </a:lnTo>
                  <a:lnTo>
                    <a:pt x="1867893" y="1448548"/>
                  </a:lnTo>
                  <a:lnTo>
                    <a:pt x="1864563" y="1447051"/>
                  </a:lnTo>
                  <a:lnTo>
                    <a:pt x="1861234" y="1445501"/>
                  </a:lnTo>
                  <a:lnTo>
                    <a:pt x="1857904" y="1443922"/>
                  </a:lnTo>
                  <a:lnTo>
                    <a:pt x="1854575" y="1442354"/>
                  </a:lnTo>
                  <a:lnTo>
                    <a:pt x="1851245" y="1440842"/>
                  </a:lnTo>
                  <a:lnTo>
                    <a:pt x="1847915" y="1439396"/>
                  </a:lnTo>
                  <a:lnTo>
                    <a:pt x="1844586" y="1438045"/>
                  </a:lnTo>
                  <a:lnTo>
                    <a:pt x="1841256" y="1436840"/>
                  </a:lnTo>
                  <a:lnTo>
                    <a:pt x="1837927" y="1435795"/>
                  </a:lnTo>
                  <a:lnTo>
                    <a:pt x="1834597" y="1434896"/>
                  </a:lnTo>
                  <a:lnTo>
                    <a:pt x="1831268" y="1434148"/>
                  </a:lnTo>
                  <a:lnTo>
                    <a:pt x="1827938" y="1433566"/>
                  </a:lnTo>
                  <a:lnTo>
                    <a:pt x="1824608" y="1433138"/>
                  </a:lnTo>
                  <a:lnTo>
                    <a:pt x="1821279" y="1432855"/>
                  </a:lnTo>
                  <a:lnTo>
                    <a:pt x="1817949" y="1432717"/>
                  </a:lnTo>
                  <a:lnTo>
                    <a:pt x="1814620" y="1432712"/>
                  </a:lnTo>
                  <a:lnTo>
                    <a:pt x="1811290" y="1432840"/>
                  </a:lnTo>
                  <a:lnTo>
                    <a:pt x="1807961" y="1433101"/>
                  </a:lnTo>
                  <a:lnTo>
                    <a:pt x="1804631" y="1433486"/>
                  </a:lnTo>
                  <a:lnTo>
                    <a:pt x="1801301" y="1434003"/>
                  </a:lnTo>
                  <a:lnTo>
                    <a:pt x="1797972" y="1434649"/>
                  </a:lnTo>
                  <a:lnTo>
                    <a:pt x="1794642" y="1435409"/>
                  </a:lnTo>
                  <a:lnTo>
                    <a:pt x="1791313" y="1436275"/>
                  </a:lnTo>
                  <a:lnTo>
                    <a:pt x="1787983" y="1437248"/>
                  </a:lnTo>
                  <a:lnTo>
                    <a:pt x="1784654" y="1438321"/>
                  </a:lnTo>
                  <a:lnTo>
                    <a:pt x="1781324" y="1439489"/>
                  </a:lnTo>
                  <a:lnTo>
                    <a:pt x="1777994" y="1440761"/>
                  </a:lnTo>
                  <a:lnTo>
                    <a:pt x="1774665" y="1442129"/>
                  </a:lnTo>
                  <a:lnTo>
                    <a:pt x="1771335" y="1443571"/>
                  </a:lnTo>
                  <a:lnTo>
                    <a:pt x="1768006" y="1445090"/>
                  </a:lnTo>
                  <a:lnTo>
                    <a:pt x="1764676" y="1446706"/>
                  </a:lnTo>
                  <a:lnTo>
                    <a:pt x="1761346" y="1448429"/>
                  </a:lnTo>
                  <a:lnTo>
                    <a:pt x="1758017" y="1450259"/>
                  </a:lnTo>
                  <a:lnTo>
                    <a:pt x="1754687" y="1452185"/>
                  </a:lnTo>
                  <a:lnTo>
                    <a:pt x="1751358" y="1454222"/>
                  </a:lnTo>
                  <a:lnTo>
                    <a:pt x="1748028" y="1456414"/>
                  </a:lnTo>
                  <a:lnTo>
                    <a:pt x="1744699" y="1458788"/>
                  </a:lnTo>
                  <a:lnTo>
                    <a:pt x="1741369" y="1461355"/>
                  </a:lnTo>
                  <a:lnTo>
                    <a:pt x="1738039" y="1464147"/>
                  </a:lnTo>
                  <a:lnTo>
                    <a:pt x="1734710" y="1467206"/>
                  </a:lnTo>
                  <a:lnTo>
                    <a:pt x="1731380" y="1470567"/>
                  </a:lnTo>
                  <a:lnTo>
                    <a:pt x="1728051" y="1474286"/>
                  </a:lnTo>
                  <a:lnTo>
                    <a:pt x="1724721" y="1478434"/>
                  </a:lnTo>
                  <a:lnTo>
                    <a:pt x="1721392" y="1483117"/>
                  </a:lnTo>
                  <a:lnTo>
                    <a:pt x="1718062" y="1488438"/>
                  </a:lnTo>
                  <a:lnTo>
                    <a:pt x="1714732" y="1494458"/>
                  </a:lnTo>
                  <a:lnTo>
                    <a:pt x="1711403" y="1501197"/>
                  </a:lnTo>
                  <a:lnTo>
                    <a:pt x="1708073" y="1508646"/>
                  </a:lnTo>
                  <a:lnTo>
                    <a:pt x="1704744" y="1516748"/>
                  </a:lnTo>
                  <a:lnTo>
                    <a:pt x="1701414" y="1525376"/>
                  </a:lnTo>
                  <a:lnTo>
                    <a:pt x="1698084" y="1534337"/>
                  </a:lnTo>
                  <a:lnTo>
                    <a:pt x="1694755" y="1543409"/>
                  </a:lnTo>
                  <a:lnTo>
                    <a:pt x="1691425" y="1552382"/>
                  </a:lnTo>
                  <a:lnTo>
                    <a:pt x="1688096" y="1561055"/>
                  </a:lnTo>
                  <a:lnTo>
                    <a:pt x="1684766" y="1569258"/>
                  </a:lnTo>
                  <a:lnTo>
                    <a:pt x="1681437" y="1576877"/>
                  </a:lnTo>
                  <a:lnTo>
                    <a:pt x="1678107" y="1583852"/>
                  </a:lnTo>
                  <a:lnTo>
                    <a:pt x="1674777" y="1590167"/>
                  </a:lnTo>
                  <a:lnTo>
                    <a:pt x="1671448" y="1595847"/>
                  </a:lnTo>
                  <a:lnTo>
                    <a:pt x="1668118" y="1600929"/>
                  </a:lnTo>
                  <a:lnTo>
                    <a:pt x="1664789" y="1605455"/>
                  </a:lnTo>
                  <a:lnTo>
                    <a:pt x="1661459" y="1609472"/>
                  </a:lnTo>
                  <a:lnTo>
                    <a:pt x="1658130" y="1613027"/>
                  </a:lnTo>
                  <a:lnTo>
                    <a:pt x="1654800" y="1616164"/>
                  </a:lnTo>
                  <a:lnTo>
                    <a:pt x="1651470" y="1618925"/>
                  </a:lnTo>
                  <a:lnTo>
                    <a:pt x="1648141" y="1621353"/>
                  </a:lnTo>
                  <a:lnTo>
                    <a:pt x="1644811" y="1623474"/>
                  </a:lnTo>
                  <a:lnTo>
                    <a:pt x="1641482" y="1625306"/>
                  </a:lnTo>
                  <a:lnTo>
                    <a:pt x="1638152" y="1626883"/>
                  </a:lnTo>
                  <a:lnTo>
                    <a:pt x="1634822" y="1628235"/>
                  </a:lnTo>
                  <a:lnTo>
                    <a:pt x="1631493" y="1629395"/>
                  </a:lnTo>
                  <a:lnTo>
                    <a:pt x="1628163" y="1630416"/>
                  </a:lnTo>
                  <a:lnTo>
                    <a:pt x="1624834" y="1631370"/>
                  </a:lnTo>
                  <a:lnTo>
                    <a:pt x="1621504" y="1632357"/>
                  </a:lnTo>
                  <a:lnTo>
                    <a:pt x="1618175" y="1633512"/>
                  </a:lnTo>
                  <a:lnTo>
                    <a:pt x="1614845" y="1634968"/>
                  </a:lnTo>
                  <a:lnTo>
                    <a:pt x="1611515" y="1636805"/>
                  </a:lnTo>
                  <a:lnTo>
                    <a:pt x="1608186" y="1639059"/>
                  </a:lnTo>
                  <a:lnTo>
                    <a:pt x="1604856" y="1641742"/>
                  </a:lnTo>
                  <a:lnTo>
                    <a:pt x="1601527" y="1644802"/>
                  </a:lnTo>
                  <a:lnTo>
                    <a:pt x="1598197" y="1648132"/>
                  </a:lnTo>
                  <a:lnTo>
                    <a:pt x="1594868" y="1651633"/>
                  </a:lnTo>
                  <a:lnTo>
                    <a:pt x="1591538" y="1655239"/>
                  </a:lnTo>
                  <a:lnTo>
                    <a:pt x="1588208" y="1658890"/>
                  </a:lnTo>
                  <a:lnTo>
                    <a:pt x="1584879" y="1662530"/>
                  </a:lnTo>
                  <a:lnTo>
                    <a:pt x="1581549" y="1666141"/>
                  </a:lnTo>
                  <a:lnTo>
                    <a:pt x="1578220" y="1669697"/>
                  </a:lnTo>
                  <a:lnTo>
                    <a:pt x="1574890" y="1673147"/>
                  </a:lnTo>
                  <a:lnTo>
                    <a:pt x="1571560" y="1676435"/>
                  </a:lnTo>
                  <a:lnTo>
                    <a:pt x="1568231" y="1679509"/>
                  </a:lnTo>
                  <a:lnTo>
                    <a:pt x="1564901" y="1682336"/>
                  </a:lnTo>
                  <a:lnTo>
                    <a:pt x="1561572" y="1684903"/>
                  </a:lnTo>
                  <a:lnTo>
                    <a:pt x="1558242" y="1687197"/>
                  </a:lnTo>
                  <a:lnTo>
                    <a:pt x="1554913" y="1689207"/>
                  </a:lnTo>
                  <a:lnTo>
                    <a:pt x="1551583" y="1690938"/>
                  </a:lnTo>
                  <a:lnTo>
                    <a:pt x="1548253" y="1692406"/>
                  </a:lnTo>
                  <a:lnTo>
                    <a:pt x="1544924" y="1693639"/>
                  </a:lnTo>
                  <a:lnTo>
                    <a:pt x="1541594" y="1694671"/>
                  </a:lnTo>
                  <a:lnTo>
                    <a:pt x="1538265" y="1695530"/>
                  </a:lnTo>
                  <a:lnTo>
                    <a:pt x="1534935" y="1696227"/>
                  </a:lnTo>
                  <a:lnTo>
                    <a:pt x="1531606" y="1696788"/>
                  </a:lnTo>
                  <a:lnTo>
                    <a:pt x="1528276" y="1697191"/>
                  </a:lnTo>
                  <a:lnTo>
                    <a:pt x="1524946" y="1697497"/>
                  </a:lnTo>
                  <a:lnTo>
                    <a:pt x="1521617" y="1697673"/>
                  </a:lnTo>
                  <a:lnTo>
                    <a:pt x="1518287" y="1697731"/>
                  </a:lnTo>
                  <a:lnTo>
                    <a:pt x="1514958" y="1697690"/>
                  </a:lnTo>
                  <a:lnTo>
                    <a:pt x="1511628" y="1697548"/>
                  </a:lnTo>
                  <a:lnTo>
                    <a:pt x="1508299" y="1697297"/>
                  </a:lnTo>
                  <a:lnTo>
                    <a:pt x="1504969" y="1696938"/>
                  </a:lnTo>
                  <a:lnTo>
                    <a:pt x="1501639" y="1696500"/>
                  </a:lnTo>
                  <a:lnTo>
                    <a:pt x="1498310" y="1695988"/>
                  </a:lnTo>
                  <a:lnTo>
                    <a:pt x="1494980" y="1695389"/>
                  </a:lnTo>
                  <a:lnTo>
                    <a:pt x="1491651" y="1694706"/>
                  </a:lnTo>
                  <a:lnTo>
                    <a:pt x="1488321" y="1693949"/>
                  </a:lnTo>
                  <a:lnTo>
                    <a:pt x="1484991" y="1693153"/>
                  </a:lnTo>
                  <a:lnTo>
                    <a:pt x="1481662" y="1692332"/>
                  </a:lnTo>
                  <a:lnTo>
                    <a:pt x="1478332" y="1691470"/>
                  </a:lnTo>
                  <a:lnTo>
                    <a:pt x="1475003" y="1690581"/>
                  </a:lnTo>
                  <a:lnTo>
                    <a:pt x="1471673" y="1689676"/>
                  </a:lnTo>
                  <a:lnTo>
                    <a:pt x="1468344" y="1688777"/>
                  </a:lnTo>
                  <a:lnTo>
                    <a:pt x="1465014" y="1687910"/>
                  </a:lnTo>
                  <a:lnTo>
                    <a:pt x="1461684" y="1687086"/>
                  </a:lnTo>
                  <a:lnTo>
                    <a:pt x="1458355" y="1686312"/>
                  </a:lnTo>
                  <a:lnTo>
                    <a:pt x="1455025" y="1685621"/>
                  </a:lnTo>
                  <a:lnTo>
                    <a:pt x="1451696" y="1685027"/>
                  </a:lnTo>
                  <a:lnTo>
                    <a:pt x="1448366" y="1684508"/>
                  </a:lnTo>
                  <a:lnTo>
                    <a:pt x="1445037" y="1684033"/>
                  </a:lnTo>
                  <a:lnTo>
                    <a:pt x="1441707" y="1683583"/>
                  </a:lnTo>
                  <a:lnTo>
                    <a:pt x="1438377" y="1683147"/>
                  </a:lnTo>
                  <a:lnTo>
                    <a:pt x="1435048" y="1682711"/>
                  </a:lnTo>
                  <a:lnTo>
                    <a:pt x="1431718" y="1682238"/>
                  </a:lnTo>
                  <a:lnTo>
                    <a:pt x="1428389" y="1681685"/>
                  </a:lnTo>
                  <a:lnTo>
                    <a:pt x="1425059" y="1681045"/>
                  </a:lnTo>
                  <a:lnTo>
                    <a:pt x="1421729" y="1680347"/>
                  </a:lnTo>
                  <a:lnTo>
                    <a:pt x="1418400" y="1679597"/>
                  </a:lnTo>
                  <a:lnTo>
                    <a:pt x="1415070" y="1678780"/>
                  </a:lnTo>
                  <a:lnTo>
                    <a:pt x="1411741" y="1677898"/>
                  </a:lnTo>
                  <a:lnTo>
                    <a:pt x="1408411" y="1676957"/>
                  </a:lnTo>
                  <a:lnTo>
                    <a:pt x="1405082" y="1675955"/>
                  </a:lnTo>
                  <a:lnTo>
                    <a:pt x="1401752" y="1674906"/>
                  </a:lnTo>
                  <a:lnTo>
                    <a:pt x="1398422" y="1673838"/>
                  </a:lnTo>
                  <a:lnTo>
                    <a:pt x="1395093" y="1672769"/>
                  </a:lnTo>
                  <a:lnTo>
                    <a:pt x="1391763" y="1671703"/>
                  </a:lnTo>
                  <a:lnTo>
                    <a:pt x="1388434" y="1670648"/>
                  </a:lnTo>
                  <a:lnTo>
                    <a:pt x="1385104" y="1669625"/>
                  </a:lnTo>
                  <a:lnTo>
                    <a:pt x="1381775" y="1668650"/>
                  </a:lnTo>
                  <a:lnTo>
                    <a:pt x="1378445" y="1667730"/>
                  </a:lnTo>
                  <a:lnTo>
                    <a:pt x="1375115" y="1666888"/>
                  </a:lnTo>
                  <a:lnTo>
                    <a:pt x="1371786" y="1666140"/>
                  </a:lnTo>
                  <a:lnTo>
                    <a:pt x="1368456" y="1665494"/>
                  </a:lnTo>
                  <a:lnTo>
                    <a:pt x="1365127" y="1664978"/>
                  </a:lnTo>
                  <a:lnTo>
                    <a:pt x="1361797" y="1664619"/>
                  </a:lnTo>
                  <a:lnTo>
                    <a:pt x="1358467" y="1664431"/>
                  </a:lnTo>
                  <a:lnTo>
                    <a:pt x="1355138" y="1664423"/>
                  </a:lnTo>
                  <a:lnTo>
                    <a:pt x="1351808" y="1664585"/>
                  </a:lnTo>
                  <a:lnTo>
                    <a:pt x="1348479" y="1664891"/>
                  </a:lnTo>
                  <a:lnTo>
                    <a:pt x="1345149" y="1665318"/>
                  </a:lnTo>
                  <a:lnTo>
                    <a:pt x="1341820" y="1665846"/>
                  </a:lnTo>
                  <a:lnTo>
                    <a:pt x="1338490" y="1666464"/>
                  </a:lnTo>
                  <a:lnTo>
                    <a:pt x="1335160" y="1667157"/>
                  </a:lnTo>
                  <a:lnTo>
                    <a:pt x="1331831" y="1667893"/>
                  </a:lnTo>
                  <a:lnTo>
                    <a:pt x="1328501" y="1668676"/>
                  </a:lnTo>
                  <a:lnTo>
                    <a:pt x="1325172" y="1669529"/>
                  </a:lnTo>
                  <a:lnTo>
                    <a:pt x="1321842" y="1670468"/>
                  </a:lnTo>
                  <a:lnTo>
                    <a:pt x="1318513" y="1671513"/>
                  </a:lnTo>
                  <a:lnTo>
                    <a:pt x="1315183" y="1672675"/>
                  </a:lnTo>
                  <a:lnTo>
                    <a:pt x="1311853" y="1673951"/>
                  </a:lnTo>
                  <a:lnTo>
                    <a:pt x="1308524" y="1675334"/>
                  </a:lnTo>
                  <a:lnTo>
                    <a:pt x="1305194" y="1676829"/>
                  </a:lnTo>
                  <a:lnTo>
                    <a:pt x="1301865" y="1678704"/>
                  </a:lnTo>
                  <a:lnTo>
                    <a:pt x="1298535" y="1680603"/>
                  </a:lnTo>
                  <a:lnTo>
                    <a:pt x="1295205" y="1682498"/>
                  </a:lnTo>
                  <a:lnTo>
                    <a:pt x="1291876" y="1684359"/>
                  </a:lnTo>
                  <a:lnTo>
                    <a:pt x="1288546" y="1686162"/>
                  </a:lnTo>
                  <a:lnTo>
                    <a:pt x="1285217" y="1687913"/>
                  </a:lnTo>
                  <a:lnTo>
                    <a:pt x="1281887" y="1689632"/>
                  </a:lnTo>
                  <a:lnTo>
                    <a:pt x="1278558" y="1691341"/>
                  </a:lnTo>
                  <a:lnTo>
                    <a:pt x="1275228" y="1693070"/>
                  </a:lnTo>
                  <a:lnTo>
                    <a:pt x="1271898" y="1694828"/>
                  </a:lnTo>
                  <a:lnTo>
                    <a:pt x="1268569" y="1696610"/>
                  </a:lnTo>
                  <a:lnTo>
                    <a:pt x="1265239" y="1698416"/>
                  </a:lnTo>
                  <a:lnTo>
                    <a:pt x="1261910" y="1700236"/>
                  </a:lnTo>
                  <a:lnTo>
                    <a:pt x="1258580" y="1702044"/>
                  </a:lnTo>
                  <a:lnTo>
                    <a:pt x="1255251" y="1703802"/>
                  </a:lnTo>
                  <a:lnTo>
                    <a:pt x="1251921" y="1705475"/>
                  </a:lnTo>
                  <a:lnTo>
                    <a:pt x="1248591" y="1707030"/>
                  </a:lnTo>
                  <a:lnTo>
                    <a:pt x="1245262" y="1708450"/>
                  </a:lnTo>
                  <a:lnTo>
                    <a:pt x="1241932" y="1709741"/>
                  </a:lnTo>
                  <a:lnTo>
                    <a:pt x="1238603" y="1710923"/>
                  </a:lnTo>
                  <a:lnTo>
                    <a:pt x="1235273" y="1712032"/>
                  </a:lnTo>
                  <a:lnTo>
                    <a:pt x="1231943" y="1713102"/>
                  </a:lnTo>
                  <a:lnTo>
                    <a:pt x="1228614" y="1714148"/>
                  </a:lnTo>
                  <a:lnTo>
                    <a:pt x="1225284" y="1715179"/>
                  </a:lnTo>
                  <a:lnTo>
                    <a:pt x="1221955" y="1716196"/>
                  </a:lnTo>
                  <a:lnTo>
                    <a:pt x="1218625" y="1717202"/>
                  </a:lnTo>
                  <a:lnTo>
                    <a:pt x="1215296" y="1718171"/>
                  </a:lnTo>
                  <a:lnTo>
                    <a:pt x="1211966" y="1719065"/>
                  </a:lnTo>
                  <a:lnTo>
                    <a:pt x="1208636" y="1719861"/>
                  </a:lnTo>
                  <a:lnTo>
                    <a:pt x="1205307" y="1720542"/>
                  </a:lnTo>
                  <a:lnTo>
                    <a:pt x="1201977" y="1721089"/>
                  </a:lnTo>
                  <a:lnTo>
                    <a:pt x="1198648" y="1721507"/>
                  </a:lnTo>
                  <a:lnTo>
                    <a:pt x="1195318" y="1721824"/>
                  </a:lnTo>
                  <a:lnTo>
                    <a:pt x="1191989" y="1722052"/>
                  </a:lnTo>
                  <a:lnTo>
                    <a:pt x="1188659" y="1722169"/>
                  </a:lnTo>
                  <a:lnTo>
                    <a:pt x="1185329" y="1722158"/>
                  </a:lnTo>
                  <a:lnTo>
                    <a:pt x="1182000" y="1722041"/>
                  </a:lnTo>
                  <a:lnTo>
                    <a:pt x="1178670" y="1721857"/>
                  </a:lnTo>
                  <a:lnTo>
                    <a:pt x="1175341" y="1721608"/>
                  </a:lnTo>
                  <a:lnTo>
                    <a:pt x="1172011" y="1721247"/>
                  </a:lnTo>
                  <a:lnTo>
                    <a:pt x="1168682" y="1720811"/>
                  </a:lnTo>
                  <a:lnTo>
                    <a:pt x="1165352" y="1720459"/>
                  </a:lnTo>
                  <a:lnTo>
                    <a:pt x="1162022" y="1723397"/>
                  </a:lnTo>
                  <a:lnTo>
                    <a:pt x="1158693" y="1722822"/>
                  </a:lnTo>
                  <a:lnTo>
                    <a:pt x="1155363" y="1722171"/>
                  </a:lnTo>
                  <a:lnTo>
                    <a:pt x="1152034" y="1721516"/>
                  </a:lnTo>
                  <a:lnTo>
                    <a:pt x="1148704" y="1720883"/>
                  </a:lnTo>
                  <a:lnTo>
                    <a:pt x="1145374" y="1720273"/>
                  </a:lnTo>
                  <a:lnTo>
                    <a:pt x="1142045" y="1719681"/>
                  </a:lnTo>
                  <a:lnTo>
                    <a:pt x="1138715" y="1719093"/>
                  </a:lnTo>
                  <a:lnTo>
                    <a:pt x="1135386" y="1718498"/>
                  </a:lnTo>
                  <a:lnTo>
                    <a:pt x="1132056" y="1717902"/>
                  </a:lnTo>
                  <a:lnTo>
                    <a:pt x="1128727" y="1717314"/>
                  </a:lnTo>
                  <a:lnTo>
                    <a:pt x="1125397" y="1716725"/>
                  </a:lnTo>
                  <a:lnTo>
                    <a:pt x="1122067" y="1716132"/>
                  </a:lnTo>
                  <a:lnTo>
                    <a:pt x="1118738" y="1715541"/>
                  </a:lnTo>
                  <a:lnTo>
                    <a:pt x="1115408" y="1714954"/>
                  </a:lnTo>
                  <a:lnTo>
                    <a:pt x="1112079" y="1714372"/>
                  </a:lnTo>
                  <a:lnTo>
                    <a:pt x="1108749" y="1713806"/>
                  </a:lnTo>
                  <a:lnTo>
                    <a:pt x="1105420" y="1713248"/>
                  </a:lnTo>
                  <a:lnTo>
                    <a:pt x="1102090" y="1712698"/>
                  </a:lnTo>
                  <a:lnTo>
                    <a:pt x="1098760" y="1712160"/>
                  </a:lnTo>
                  <a:lnTo>
                    <a:pt x="1095431" y="1711633"/>
                  </a:lnTo>
                  <a:lnTo>
                    <a:pt x="1092101" y="1711120"/>
                  </a:lnTo>
                  <a:lnTo>
                    <a:pt x="1088772" y="1710619"/>
                  </a:lnTo>
                  <a:lnTo>
                    <a:pt x="1085442" y="1710124"/>
                  </a:lnTo>
                  <a:lnTo>
                    <a:pt x="1082112" y="1709632"/>
                  </a:lnTo>
                  <a:lnTo>
                    <a:pt x="1078783" y="1709130"/>
                  </a:lnTo>
                  <a:lnTo>
                    <a:pt x="1075453" y="1708612"/>
                  </a:lnTo>
                  <a:lnTo>
                    <a:pt x="1072124" y="1708070"/>
                  </a:lnTo>
                  <a:lnTo>
                    <a:pt x="1068794" y="1707498"/>
                  </a:lnTo>
                  <a:lnTo>
                    <a:pt x="1065465" y="1706902"/>
                  </a:lnTo>
                  <a:lnTo>
                    <a:pt x="1062135" y="1706286"/>
                  </a:lnTo>
                  <a:lnTo>
                    <a:pt x="1058805" y="1705655"/>
                  </a:lnTo>
                  <a:lnTo>
                    <a:pt x="1055476" y="1705021"/>
                  </a:lnTo>
                  <a:lnTo>
                    <a:pt x="1052146" y="1704375"/>
                  </a:lnTo>
                  <a:lnTo>
                    <a:pt x="1048817" y="1703713"/>
                  </a:lnTo>
                  <a:lnTo>
                    <a:pt x="1045487" y="1703051"/>
                  </a:lnTo>
                  <a:lnTo>
                    <a:pt x="1042158" y="1702396"/>
                  </a:lnTo>
                  <a:lnTo>
                    <a:pt x="1038828" y="1701747"/>
                  </a:lnTo>
                  <a:lnTo>
                    <a:pt x="1035498" y="1701196"/>
                  </a:lnTo>
                  <a:lnTo>
                    <a:pt x="1032169" y="1700661"/>
                  </a:lnTo>
                  <a:lnTo>
                    <a:pt x="1028839" y="1700141"/>
                  </a:lnTo>
                  <a:lnTo>
                    <a:pt x="1025510" y="1699635"/>
                  </a:lnTo>
                  <a:lnTo>
                    <a:pt x="1022180" y="1699149"/>
                  </a:lnTo>
                  <a:lnTo>
                    <a:pt x="1018850" y="1698664"/>
                  </a:lnTo>
                  <a:lnTo>
                    <a:pt x="1015521" y="1698197"/>
                  </a:lnTo>
                  <a:lnTo>
                    <a:pt x="1012191" y="1697766"/>
                  </a:lnTo>
                  <a:lnTo>
                    <a:pt x="1008862" y="1697363"/>
                  </a:lnTo>
                  <a:lnTo>
                    <a:pt x="1005532" y="1696966"/>
                  </a:lnTo>
                  <a:lnTo>
                    <a:pt x="1002203" y="1696618"/>
                  </a:lnTo>
                  <a:lnTo>
                    <a:pt x="998873" y="1696287"/>
                  </a:lnTo>
                  <a:lnTo>
                    <a:pt x="995543" y="1696010"/>
                  </a:lnTo>
                  <a:lnTo>
                    <a:pt x="992214" y="1695771"/>
                  </a:lnTo>
                  <a:lnTo>
                    <a:pt x="988884" y="1695549"/>
                  </a:lnTo>
                  <a:lnTo>
                    <a:pt x="985555" y="1695399"/>
                  </a:lnTo>
                  <a:lnTo>
                    <a:pt x="982225" y="1695334"/>
                  </a:lnTo>
                  <a:lnTo>
                    <a:pt x="978896" y="1695322"/>
                  </a:lnTo>
                  <a:lnTo>
                    <a:pt x="975566" y="1695362"/>
                  </a:lnTo>
                  <a:lnTo>
                    <a:pt x="972236" y="1695499"/>
                  </a:lnTo>
                  <a:lnTo>
                    <a:pt x="968907" y="1695755"/>
                  </a:lnTo>
                  <a:lnTo>
                    <a:pt x="965577" y="1696117"/>
                  </a:lnTo>
                  <a:lnTo>
                    <a:pt x="962248" y="1696583"/>
                  </a:lnTo>
                  <a:lnTo>
                    <a:pt x="958918" y="1697146"/>
                  </a:lnTo>
                  <a:lnTo>
                    <a:pt x="955588" y="1697805"/>
                  </a:lnTo>
                  <a:lnTo>
                    <a:pt x="952259" y="1698524"/>
                  </a:lnTo>
                  <a:lnTo>
                    <a:pt x="948929" y="1699271"/>
                  </a:lnTo>
                  <a:lnTo>
                    <a:pt x="945600" y="1699979"/>
                  </a:lnTo>
                  <a:lnTo>
                    <a:pt x="942270" y="1700576"/>
                  </a:lnTo>
                  <a:lnTo>
                    <a:pt x="938941" y="1701045"/>
                  </a:lnTo>
                  <a:lnTo>
                    <a:pt x="935611" y="1701348"/>
                  </a:lnTo>
                  <a:lnTo>
                    <a:pt x="932281" y="1701510"/>
                  </a:lnTo>
                  <a:lnTo>
                    <a:pt x="928952" y="1701507"/>
                  </a:lnTo>
                  <a:lnTo>
                    <a:pt x="925622" y="1701395"/>
                  </a:lnTo>
                  <a:lnTo>
                    <a:pt x="922293" y="1701159"/>
                  </a:lnTo>
                  <a:lnTo>
                    <a:pt x="918963" y="1700837"/>
                  </a:lnTo>
                  <a:lnTo>
                    <a:pt x="915634" y="1700443"/>
                  </a:lnTo>
                  <a:lnTo>
                    <a:pt x="912304" y="1699984"/>
                  </a:lnTo>
                  <a:lnTo>
                    <a:pt x="908974" y="1699481"/>
                  </a:lnTo>
                  <a:lnTo>
                    <a:pt x="905645" y="1698923"/>
                  </a:lnTo>
                  <a:lnTo>
                    <a:pt x="902315" y="1698347"/>
                  </a:lnTo>
                  <a:lnTo>
                    <a:pt x="898986" y="1697720"/>
                  </a:lnTo>
                  <a:lnTo>
                    <a:pt x="895656" y="1697072"/>
                  </a:lnTo>
                  <a:lnTo>
                    <a:pt x="892327" y="1696390"/>
                  </a:lnTo>
                  <a:lnTo>
                    <a:pt x="888997" y="1695703"/>
                  </a:lnTo>
                  <a:lnTo>
                    <a:pt x="885667" y="1694985"/>
                  </a:lnTo>
                  <a:lnTo>
                    <a:pt x="882338" y="1694263"/>
                  </a:lnTo>
                  <a:lnTo>
                    <a:pt x="879008" y="1693527"/>
                  </a:lnTo>
                  <a:lnTo>
                    <a:pt x="875679" y="1692775"/>
                  </a:lnTo>
                  <a:lnTo>
                    <a:pt x="872349" y="1692022"/>
                  </a:lnTo>
                  <a:lnTo>
                    <a:pt x="869019" y="1691271"/>
                  </a:lnTo>
                  <a:lnTo>
                    <a:pt x="865690" y="1690535"/>
                  </a:lnTo>
                  <a:lnTo>
                    <a:pt x="862360" y="1689821"/>
                  </a:lnTo>
                  <a:lnTo>
                    <a:pt x="859031" y="1689121"/>
                  </a:lnTo>
                  <a:lnTo>
                    <a:pt x="855701" y="1688445"/>
                  </a:lnTo>
                  <a:lnTo>
                    <a:pt x="852372" y="1687796"/>
                  </a:lnTo>
                  <a:lnTo>
                    <a:pt x="849042" y="1687160"/>
                  </a:lnTo>
                  <a:lnTo>
                    <a:pt x="845712" y="1686535"/>
                  </a:lnTo>
                  <a:lnTo>
                    <a:pt x="842383" y="1685911"/>
                  </a:lnTo>
                  <a:lnTo>
                    <a:pt x="839053" y="1685283"/>
                  </a:lnTo>
                  <a:lnTo>
                    <a:pt x="835724" y="1684636"/>
                  </a:lnTo>
                  <a:lnTo>
                    <a:pt x="832394" y="1683964"/>
                  </a:lnTo>
                  <a:lnTo>
                    <a:pt x="829065" y="1683259"/>
                  </a:lnTo>
                  <a:lnTo>
                    <a:pt x="825735" y="1682521"/>
                  </a:lnTo>
                  <a:lnTo>
                    <a:pt x="822405" y="1681755"/>
                  </a:lnTo>
                  <a:lnTo>
                    <a:pt x="819076" y="1680960"/>
                  </a:lnTo>
                  <a:lnTo>
                    <a:pt x="815746" y="1680139"/>
                  </a:lnTo>
                  <a:lnTo>
                    <a:pt x="812417" y="1679287"/>
                  </a:lnTo>
                  <a:lnTo>
                    <a:pt x="809087" y="1678398"/>
                  </a:lnTo>
                  <a:lnTo>
                    <a:pt x="805757" y="1677477"/>
                  </a:lnTo>
                  <a:lnTo>
                    <a:pt x="802428" y="1676521"/>
                  </a:lnTo>
                  <a:lnTo>
                    <a:pt x="799098" y="1675515"/>
                  </a:lnTo>
                  <a:lnTo>
                    <a:pt x="795769" y="1674462"/>
                  </a:lnTo>
                  <a:lnTo>
                    <a:pt x="792439" y="1673362"/>
                  </a:lnTo>
                  <a:lnTo>
                    <a:pt x="789110" y="1672256"/>
                  </a:lnTo>
                  <a:lnTo>
                    <a:pt x="785780" y="1671126"/>
                  </a:lnTo>
                  <a:lnTo>
                    <a:pt x="782450" y="1669963"/>
                  </a:lnTo>
                  <a:lnTo>
                    <a:pt x="779121" y="1668771"/>
                  </a:lnTo>
                  <a:lnTo>
                    <a:pt x="775791" y="1667559"/>
                  </a:lnTo>
                  <a:lnTo>
                    <a:pt x="772462" y="1666352"/>
                  </a:lnTo>
                  <a:lnTo>
                    <a:pt x="769132" y="1665092"/>
                  </a:lnTo>
                  <a:lnTo>
                    <a:pt x="765803" y="1663797"/>
                  </a:lnTo>
                  <a:lnTo>
                    <a:pt x="762473" y="1662474"/>
                  </a:lnTo>
                  <a:lnTo>
                    <a:pt x="759143" y="1661121"/>
                  </a:lnTo>
                  <a:lnTo>
                    <a:pt x="755814" y="1659733"/>
                  </a:lnTo>
                  <a:lnTo>
                    <a:pt x="752484" y="1658326"/>
                  </a:lnTo>
                  <a:lnTo>
                    <a:pt x="749155" y="1656891"/>
                  </a:lnTo>
                  <a:lnTo>
                    <a:pt x="745825" y="1655422"/>
                  </a:lnTo>
                  <a:lnTo>
                    <a:pt x="742495" y="1653923"/>
                  </a:lnTo>
                  <a:lnTo>
                    <a:pt x="739166" y="1652395"/>
                  </a:lnTo>
                  <a:lnTo>
                    <a:pt x="735836" y="1650833"/>
                  </a:lnTo>
                  <a:lnTo>
                    <a:pt x="732507" y="1649265"/>
                  </a:lnTo>
                  <a:lnTo>
                    <a:pt x="729177" y="1647661"/>
                  </a:lnTo>
                  <a:lnTo>
                    <a:pt x="725848" y="1646032"/>
                  </a:lnTo>
                  <a:lnTo>
                    <a:pt x="722518" y="1644379"/>
                  </a:lnTo>
                  <a:lnTo>
                    <a:pt x="719188" y="1642693"/>
                  </a:lnTo>
                  <a:lnTo>
                    <a:pt x="715859" y="1640974"/>
                  </a:lnTo>
                  <a:lnTo>
                    <a:pt x="712529" y="1639247"/>
                  </a:lnTo>
                  <a:lnTo>
                    <a:pt x="709200" y="1637471"/>
                  </a:lnTo>
                  <a:lnTo>
                    <a:pt x="705870" y="1635676"/>
                  </a:lnTo>
                  <a:lnTo>
                    <a:pt x="702541" y="1633868"/>
                  </a:lnTo>
                  <a:lnTo>
                    <a:pt x="699211" y="1632045"/>
                  </a:lnTo>
                  <a:lnTo>
                    <a:pt x="695881" y="1630191"/>
                  </a:lnTo>
                  <a:lnTo>
                    <a:pt x="692552" y="1628321"/>
                  </a:lnTo>
                  <a:lnTo>
                    <a:pt x="689222" y="1626428"/>
                  </a:lnTo>
                  <a:lnTo>
                    <a:pt x="685893" y="1624506"/>
                  </a:lnTo>
                  <a:lnTo>
                    <a:pt x="682563" y="1622551"/>
                  </a:lnTo>
                  <a:lnTo>
                    <a:pt x="679233" y="1620552"/>
                  </a:lnTo>
                  <a:lnTo>
                    <a:pt x="675904" y="1618535"/>
                  </a:lnTo>
                  <a:lnTo>
                    <a:pt x="672574" y="1616514"/>
                  </a:lnTo>
                  <a:lnTo>
                    <a:pt x="669245" y="1614442"/>
                  </a:lnTo>
                  <a:lnTo>
                    <a:pt x="665915" y="1612334"/>
                  </a:lnTo>
                  <a:lnTo>
                    <a:pt x="662586" y="1610201"/>
                  </a:lnTo>
                  <a:lnTo>
                    <a:pt x="659256" y="1608019"/>
                  </a:lnTo>
                  <a:lnTo>
                    <a:pt x="655926" y="1605803"/>
                  </a:lnTo>
                  <a:lnTo>
                    <a:pt x="652597" y="1603541"/>
                  </a:lnTo>
                  <a:lnTo>
                    <a:pt x="649267" y="1601233"/>
                  </a:lnTo>
                  <a:lnTo>
                    <a:pt x="645938" y="1598877"/>
                  </a:lnTo>
                  <a:lnTo>
                    <a:pt x="642608" y="1596495"/>
                  </a:lnTo>
                  <a:lnTo>
                    <a:pt x="639279" y="1594053"/>
                  </a:lnTo>
                  <a:lnTo>
                    <a:pt x="635949" y="1591553"/>
                  </a:lnTo>
                  <a:lnTo>
                    <a:pt x="632619" y="1589033"/>
                  </a:lnTo>
                  <a:lnTo>
                    <a:pt x="629290" y="1586475"/>
                  </a:lnTo>
                  <a:lnTo>
                    <a:pt x="625960" y="1583903"/>
                  </a:lnTo>
                  <a:lnTo>
                    <a:pt x="622631" y="1581327"/>
                  </a:lnTo>
                  <a:lnTo>
                    <a:pt x="619301" y="1578745"/>
                  </a:lnTo>
                  <a:lnTo>
                    <a:pt x="615971" y="1576134"/>
                  </a:lnTo>
                  <a:lnTo>
                    <a:pt x="612642" y="1573496"/>
                  </a:lnTo>
                  <a:lnTo>
                    <a:pt x="609312" y="1570820"/>
                  </a:lnTo>
                  <a:lnTo>
                    <a:pt x="605983" y="1568107"/>
                  </a:lnTo>
                  <a:lnTo>
                    <a:pt x="602653" y="1565364"/>
                  </a:lnTo>
                  <a:lnTo>
                    <a:pt x="599324" y="1562594"/>
                  </a:lnTo>
                  <a:lnTo>
                    <a:pt x="595994" y="1559799"/>
                  </a:lnTo>
                  <a:lnTo>
                    <a:pt x="592664" y="1556976"/>
                  </a:lnTo>
                  <a:lnTo>
                    <a:pt x="589335" y="1554123"/>
                  </a:lnTo>
                  <a:lnTo>
                    <a:pt x="586005" y="1551233"/>
                  </a:lnTo>
                  <a:lnTo>
                    <a:pt x="582676" y="1548308"/>
                  </a:lnTo>
                  <a:lnTo>
                    <a:pt x="579346" y="1545356"/>
                  </a:lnTo>
                  <a:lnTo>
                    <a:pt x="576017" y="1542356"/>
                  </a:lnTo>
                  <a:lnTo>
                    <a:pt x="572687" y="1539327"/>
                  </a:lnTo>
                  <a:lnTo>
                    <a:pt x="569357" y="1536250"/>
                  </a:lnTo>
                  <a:lnTo>
                    <a:pt x="566028" y="1533128"/>
                  </a:lnTo>
                  <a:lnTo>
                    <a:pt x="562698" y="1529968"/>
                  </a:lnTo>
                  <a:lnTo>
                    <a:pt x="559369" y="1526754"/>
                  </a:lnTo>
                  <a:lnTo>
                    <a:pt x="556039" y="1523499"/>
                  </a:lnTo>
                  <a:lnTo>
                    <a:pt x="552710" y="1520195"/>
                  </a:lnTo>
                  <a:lnTo>
                    <a:pt x="549380" y="1516830"/>
                  </a:lnTo>
                  <a:lnTo>
                    <a:pt x="546050" y="1513409"/>
                  </a:lnTo>
                  <a:lnTo>
                    <a:pt x="542721" y="1509928"/>
                  </a:lnTo>
                  <a:lnTo>
                    <a:pt x="539391" y="1506380"/>
                  </a:lnTo>
                  <a:lnTo>
                    <a:pt x="536062" y="1502787"/>
                  </a:lnTo>
                  <a:lnTo>
                    <a:pt x="532732" y="1499129"/>
                  </a:lnTo>
                  <a:lnTo>
                    <a:pt x="529402" y="1495396"/>
                  </a:lnTo>
                  <a:lnTo>
                    <a:pt x="526073" y="1491582"/>
                  </a:lnTo>
                  <a:lnTo>
                    <a:pt x="522743" y="1487695"/>
                  </a:lnTo>
                  <a:lnTo>
                    <a:pt x="519414" y="1483762"/>
                  </a:lnTo>
                  <a:lnTo>
                    <a:pt x="516084" y="1479764"/>
                  </a:lnTo>
                  <a:lnTo>
                    <a:pt x="512755" y="1475719"/>
                  </a:lnTo>
                  <a:lnTo>
                    <a:pt x="509425" y="1471647"/>
                  </a:lnTo>
                  <a:lnTo>
                    <a:pt x="506095" y="1467549"/>
                  </a:lnTo>
                  <a:lnTo>
                    <a:pt x="502766" y="1463426"/>
                  </a:lnTo>
                  <a:lnTo>
                    <a:pt x="499436" y="1459272"/>
                  </a:lnTo>
                  <a:lnTo>
                    <a:pt x="496107" y="1455084"/>
                  </a:lnTo>
                  <a:lnTo>
                    <a:pt x="492777" y="1450833"/>
                  </a:lnTo>
                  <a:lnTo>
                    <a:pt x="489448" y="1446499"/>
                  </a:lnTo>
                  <a:lnTo>
                    <a:pt x="486118" y="1442048"/>
                  </a:lnTo>
                  <a:lnTo>
                    <a:pt x="482788" y="1437465"/>
                  </a:lnTo>
                  <a:lnTo>
                    <a:pt x="479459" y="1432714"/>
                  </a:lnTo>
                  <a:lnTo>
                    <a:pt x="476129" y="1427793"/>
                  </a:lnTo>
                  <a:lnTo>
                    <a:pt x="472800" y="1422722"/>
                  </a:lnTo>
                  <a:lnTo>
                    <a:pt x="469470" y="1417550"/>
                  </a:lnTo>
                  <a:lnTo>
                    <a:pt x="466140" y="1412344"/>
                  </a:lnTo>
                  <a:lnTo>
                    <a:pt x="462811" y="1407198"/>
                  </a:lnTo>
                  <a:lnTo>
                    <a:pt x="459481" y="1402193"/>
                  </a:lnTo>
                  <a:lnTo>
                    <a:pt x="456152" y="1397400"/>
                  </a:lnTo>
                  <a:lnTo>
                    <a:pt x="452822" y="1392876"/>
                  </a:lnTo>
                  <a:lnTo>
                    <a:pt x="449493" y="1388646"/>
                  </a:lnTo>
                  <a:lnTo>
                    <a:pt x="446163" y="1384722"/>
                  </a:lnTo>
                  <a:lnTo>
                    <a:pt x="442833" y="1381068"/>
                  </a:lnTo>
                  <a:lnTo>
                    <a:pt x="439504" y="1377631"/>
                  </a:lnTo>
                  <a:lnTo>
                    <a:pt x="436174" y="1374349"/>
                  </a:lnTo>
                  <a:lnTo>
                    <a:pt x="432845" y="1371155"/>
                  </a:lnTo>
                  <a:lnTo>
                    <a:pt x="429515" y="1368003"/>
                  </a:lnTo>
                  <a:lnTo>
                    <a:pt x="426186" y="1364838"/>
                  </a:lnTo>
                  <a:lnTo>
                    <a:pt x="422856" y="1361634"/>
                  </a:lnTo>
                  <a:lnTo>
                    <a:pt x="419526" y="1358363"/>
                  </a:lnTo>
                  <a:lnTo>
                    <a:pt x="416197" y="1354997"/>
                  </a:lnTo>
                  <a:lnTo>
                    <a:pt x="412867" y="1351501"/>
                  </a:lnTo>
                  <a:lnTo>
                    <a:pt x="409538" y="1347860"/>
                  </a:lnTo>
                  <a:lnTo>
                    <a:pt x="406208" y="1344073"/>
                  </a:lnTo>
                  <a:lnTo>
                    <a:pt x="402878" y="1340154"/>
                  </a:lnTo>
                  <a:lnTo>
                    <a:pt x="399549" y="1336112"/>
                  </a:lnTo>
                  <a:lnTo>
                    <a:pt x="396219" y="1331928"/>
                  </a:lnTo>
                  <a:lnTo>
                    <a:pt x="392890" y="1327606"/>
                  </a:lnTo>
                  <a:lnTo>
                    <a:pt x="389560" y="1323140"/>
                  </a:lnTo>
                  <a:lnTo>
                    <a:pt x="386231" y="1318541"/>
                  </a:lnTo>
                  <a:lnTo>
                    <a:pt x="382901" y="1313821"/>
                  </a:lnTo>
                  <a:lnTo>
                    <a:pt x="379571" y="1309003"/>
                  </a:lnTo>
                  <a:lnTo>
                    <a:pt x="376242" y="1304077"/>
                  </a:lnTo>
                  <a:lnTo>
                    <a:pt x="372912" y="1299077"/>
                  </a:lnTo>
                  <a:lnTo>
                    <a:pt x="369583" y="1294030"/>
                  </a:lnTo>
                  <a:lnTo>
                    <a:pt x="366253" y="1288929"/>
                  </a:lnTo>
                  <a:lnTo>
                    <a:pt x="362924" y="1283776"/>
                  </a:lnTo>
                  <a:lnTo>
                    <a:pt x="359594" y="1278516"/>
                  </a:lnTo>
                  <a:lnTo>
                    <a:pt x="356264" y="1273219"/>
                  </a:lnTo>
                  <a:lnTo>
                    <a:pt x="352935" y="1267895"/>
                  </a:lnTo>
                  <a:lnTo>
                    <a:pt x="349605" y="1262583"/>
                  </a:lnTo>
                  <a:lnTo>
                    <a:pt x="346276" y="1257233"/>
                  </a:lnTo>
                  <a:lnTo>
                    <a:pt x="342946" y="1251835"/>
                  </a:lnTo>
                  <a:lnTo>
                    <a:pt x="339616" y="1246362"/>
                  </a:lnTo>
                  <a:lnTo>
                    <a:pt x="336287" y="1240829"/>
                  </a:lnTo>
                  <a:lnTo>
                    <a:pt x="332957" y="1235299"/>
                  </a:lnTo>
                  <a:lnTo>
                    <a:pt x="329628" y="1229735"/>
                  </a:lnTo>
                  <a:lnTo>
                    <a:pt x="326298" y="1224120"/>
                  </a:lnTo>
                  <a:lnTo>
                    <a:pt x="322969" y="1218438"/>
                  </a:lnTo>
                  <a:lnTo>
                    <a:pt x="319639" y="1212647"/>
                  </a:lnTo>
                  <a:lnTo>
                    <a:pt x="316309" y="1206774"/>
                  </a:lnTo>
                  <a:lnTo>
                    <a:pt x="312980" y="1200850"/>
                  </a:lnTo>
                  <a:lnTo>
                    <a:pt x="309650" y="1194879"/>
                  </a:lnTo>
                  <a:lnTo>
                    <a:pt x="306321" y="1188840"/>
                  </a:lnTo>
                  <a:lnTo>
                    <a:pt x="302991" y="1182740"/>
                  </a:lnTo>
                  <a:lnTo>
                    <a:pt x="299662" y="1176629"/>
                  </a:lnTo>
                  <a:lnTo>
                    <a:pt x="296332" y="1170496"/>
                  </a:lnTo>
                  <a:lnTo>
                    <a:pt x="293002" y="1164278"/>
                  </a:lnTo>
                  <a:lnTo>
                    <a:pt x="289673" y="1158013"/>
                  </a:lnTo>
                  <a:lnTo>
                    <a:pt x="286343" y="1151681"/>
                  </a:lnTo>
                  <a:lnTo>
                    <a:pt x="283014" y="1145345"/>
                  </a:lnTo>
                  <a:lnTo>
                    <a:pt x="279684" y="1138931"/>
                  </a:lnTo>
                  <a:lnTo>
                    <a:pt x="276355" y="1132461"/>
                  </a:lnTo>
                  <a:lnTo>
                    <a:pt x="273025" y="1125943"/>
                  </a:lnTo>
                  <a:lnTo>
                    <a:pt x="269695" y="1119308"/>
                  </a:lnTo>
                  <a:lnTo>
                    <a:pt x="266366" y="1112653"/>
                  </a:lnTo>
                  <a:lnTo>
                    <a:pt x="263036" y="1105905"/>
                  </a:lnTo>
                  <a:lnTo>
                    <a:pt x="259707" y="1099104"/>
                  </a:lnTo>
                  <a:lnTo>
                    <a:pt x="256377" y="1092220"/>
                  </a:lnTo>
                  <a:lnTo>
                    <a:pt x="253047" y="1085247"/>
                  </a:lnTo>
                  <a:lnTo>
                    <a:pt x="249718" y="1078218"/>
                  </a:lnTo>
                  <a:lnTo>
                    <a:pt x="246388" y="1071150"/>
                  </a:lnTo>
                  <a:lnTo>
                    <a:pt x="243059" y="1064052"/>
                  </a:lnTo>
                  <a:lnTo>
                    <a:pt x="239729" y="1056942"/>
                  </a:lnTo>
                  <a:lnTo>
                    <a:pt x="236400" y="1049833"/>
                  </a:lnTo>
                  <a:lnTo>
                    <a:pt x="233070" y="1042722"/>
                  </a:lnTo>
                  <a:lnTo>
                    <a:pt x="229740" y="1035596"/>
                  </a:lnTo>
                  <a:lnTo>
                    <a:pt x="226411" y="1028446"/>
                  </a:lnTo>
                  <a:lnTo>
                    <a:pt x="223081" y="1021265"/>
                  </a:lnTo>
                  <a:lnTo>
                    <a:pt x="219752" y="1014022"/>
                  </a:lnTo>
                  <a:lnTo>
                    <a:pt x="216422" y="1006713"/>
                  </a:lnTo>
                  <a:lnTo>
                    <a:pt x="213093" y="999307"/>
                  </a:lnTo>
                  <a:lnTo>
                    <a:pt x="209763" y="991824"/>
                  </a:lnTo>
                  <a:lnTo>
                    <a:pt x="206433" y="984265"/>
                  </a:lnTo>
                  <a:lnTo>
                    <a:pt x="203104" y="976669"/>
                  </a:lnTo>
                  <a:lnTo>
                    <a:pt x="199774" y="969023"/>
                  </a:lnTo>
                  <a:lnTo>
                    <a:pt x="196445" y="961329"/>
                  </a:lnTo>
                  <a:lnTo>
                    <a:pt x="193115" y="953605"/>
                  </a:lnTo>
                  <a:lnTo>
                    <a:pt x="189785" y="945885"/>
                  </a:lnTo>
                  <a:lnTo>
                    <a:pt x="186456" y="938193"/>
                  </a:lnTo>
                  <a:lnTo>
                    <a:pt x="183126" y="930478"/>
                  </a:lnTo>
                  <a:lnTo>
                    <a:pt x="179797" y="922754"/>
                  </a:lnTo>
                  <a:lnTo>
                    <a:pt x="176467" y="914998"/>
                  </a:lnTo>
                  <a:lnTo>
                    <a:pt x="173138" y="907200"/>
                  </a:lnTo>
                  <a:lnTo>
                    <a:pt x="169808" y="899421"/>
                  </a:lnTo>
                  <a:lnTo>
                    <a:pt x="166478" y="891666"/>
                  </a:lnTo>
                  <a:lnTo>
                    <a:pt x="163149" y="883889"/>
                  </a:lnTo>
                  <a:lnTo>
                    <a:pt x="159819" y="876096"/>
                  </a:lnTo>
                  <a:lnTo>
                    <a:pt x="156490" y="868259"/>
                  </a:lnTo>
                  <a:lnTo>
                    <a:pt x="153160" y="860371"/>
                  </a:lnTo>
                  <a:lnTo>
                    <a:pt x="149831" y="852487"/>
                  </a:lnTo>
                  <a:lnTo>
                    <a:pt x="146501" y="844607"/>
                  </a:lnTo>
                  <a:lnTo>
                    <a:pt x="143171" y="836766"/>
                  </a:lnTo>
                  <a:lnTo>
                    <a:pt x="139842" y="828962"/>
                  </a:lnTo>
                  <a:lnTo>
                    <a:pt x="136512" y="821161"/>
                  </a:lnTo>
                  <a:lnTo>
                    <a:pt x="133183" y="813370"/>
                  </a:lnTo>
                  <a:lnTo>
                    <a:pt x="129853" y="805662"/>
                  </a:lnTo>
                  <a:lnTo>
                    <a:pt x="126523" y="797928"/>
                  </a:lnTo>
                  <a:lnTo>
                    <a:pt x="123194" y="790201"/>
                  </a:lnTo>
                  <a:lnTo>
                    <a:pt x="119864" y="782593"/>
                  </a:lnTo>
                  <a:lnTo>
                    <a:pt x="116535" y="775159"/>
                  </a:lnTo>
                  <a:lnTo>
                    <a:pt x="113205" y="767936"/>
                  </a:lnTo>
                  <a:lnTo>
                    <a:pt x="109876" y="760891"/>
                  </a:lnTo>
                  <a:lnTo>
                    <a:pt x="106546" y="753897"/>
                  </a:lnTo>
                  <a:lnTo>
                    <a:pt x="103216" y="747059"/>
                  </a:lnTo>
                  <a:lnTo>
                    <a:pt x="99887" y="740396"/>
                  </a:lnTo>
                  <a:lnTo>
                    <a:pt x="96557" y="733915"/>
                  </a:lnTo>
                  <a:lnTo>
                    <a:pt x="93228" y="727600"/>
                  </a:lnTo>
                  <a:lnTo>
                    <a:pt x="89898" y="721494"/>
                  </a:lnTo>
                  <a:lnTo>
                    <a:pt x="86569" y="715613"/>
                  </a:lnTo>
                  <a:lnTo>
                    <a:pt x="83239" y="709945"/>
                  </a:lnTo>
                  <a:lnTo>
                    <a:pt x="79909" y="704427"/>
                  </a:lnTo>
                  <a:lnTo>
                    <a:pt x="76580" y="698963"/>
                  </a:lnTo>
                  <a:lnTo>
                    <a:pt x="73250" y="693546"/>
                  </a:lnTo>
                  <a:lnTo>
                    <a:pt x="69921" y="688454"/>
                  </a:lnTo>
                  <a:lnTo>
                    <a:pt x="66591" y="683930"/>
                  </a:lnTo>
                  <a:lnTo>
                    <a:pt x="63261" y="680123"/>
                  </a:lnTo>
                  <a:lnTo>
                    <a:pt x="59932" y="677169"/>
                  </a:lnTo>
                  <a:lnTo>
                    <a:pt x="56602" y="675238"/>
                  </a:lnTo>
                  <a:lnTo>
                    <a:pt x="53273" y="674452"/>
                  </a:lnTo>
                  <a:lnTo>
                    <a:pt x="49943" y="674773"/>
                  </a:lnTo>
                  <a:lnTo>
                    <a:pt x="46614" y="676113"/>
                  </a:lnTo>
                  <a:lnTo>
                    <a:pt x="43284" y="678324"/>
                  </a:lnTo>
                  <a:lnTo>
                    <a:pt x="39954" y="681090"/>
                  </a:lnTo>
                  <a:lnTo>
                    <a:pt x="36625" y="684032"/>
                  </a:lnTo>
                  <a:lnTo>
                    <a:pt x="33295" y="687046"/>
                  </a:lnTo>
                  <a:lnTo>
                    <a:pt x="29966" y="690519"/>
                  </a:lnTo>
                  <a:lnTo>
                    <a:pt x="26636" y="695528"/>
                  </a:lnTo>
                  <a:lnTo>
                    <a:pt x="23307" y="703933"/>
                  </a:lnTo>
                  <a:lnTo>
                    <a:pt x="19977" y="718071"/>
                  </a:lnTo>
                  <a:lnTo>
                    <a:pt x="16647" y="740156"/>
                  </a:lnTo>
                  <a:lnTo>
                    <a:pt x="13318" y="771793"/>
                  </a:lnTo>
                  <a:lnTo>
                    <a:pt x="9988" y="813776"/>
                  </a:lnTo>
                  <a:lnTo>
                    <a:pt x="6659" y="865885"/>
                  </a:lnTo>
                  <a:lnTo>
                    <a:pt x="3329" y="926752"/>
                  </a:lnTo>
                  <a:lnTo>
                    <a:pt x="0" y="993720"/>
                  </a:lnTo>
                  <a:close/>
                </a:path>
              </a:pathLst>
            </a:custGeom>
            <a:solidFill>
              <a:srgbClr val="FF00FF"/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3" name="pl12"/>
            <p:cNvSpPr/>
            <p:nvPr/>
          </p:nvSpPr>
          <p:spPr>
            <a:xfrm>
              <a:off x="1848368" y="1403335"/>
              <a:ext cx="3279307" cy="781143"/>
            </a:xfrm>
            <a:custGeom>
              <a:avLst/>
              <a:gdLst/>
              <a:ahLst/>
              <a:cxnLst/>
              <a:rect l="0" t="0" r="0" b="0"/>
              <a:pathLst>
                <a:path w="3492727" h="1048945">
                  <a:moveTo>
                    <a:pt x="3492727" y="167878"/>
                  </a:moveTo>
                  <a:lnTo>
                    <a:pt x="3489398" y="166787"/>
                  </a:lnTo>
                  <a:lnTo>
                    <a:pt x="3486068" y="166534"/>
                  </a:lnTo>
                  <a:lnTo>
                    <a:pt x="3482738" y="167174"/>
                  </a:lnTo>
                  <a:lnTo>
                    <a:pt x="3479409" y="168818"/>
                  </a:lnTo>
                  <a:lnTo>
                    <a:pt x="3476079" y="171610"/>
                  </a:lnTo>
                  <a:lnTo>
                    <a:pt x="3472750" y="175454"/>
                  </a:lnTo>
                  <a:lnTo>
                    <a:pt x="3469420" y="179917"/>
                  </a:lnTo>
                  <a:lnTo>
                    <a:pt x="3466091" y="184630"/>
                  </a:lnTo>
                  <a:lnTo>
                    <a:pt x="3462761" y="190016"/>
                  </a:lnTo>
                  <a:lnTo>
                    <a:pt x="3459431" y="196101"/>
                  </a:lnTo>
                  <a:lnTo>
                    <a:pt x="3456102" y="202586"/>
                  </a:lnTo>
                  <a:lnTo>
                    <a:pt x="3452772" y="209451"/>
                  </a:lnTo>
                  <a:lnTo>
                    <a:pt x="3449443" y="216584"/>
                  </a:lnTo>
                  <a:lnTo>
                    <a:pt x="3446113" y="223897"/>
                  </a:lnTo>
                  <a:lnTo>
                    <a:pt x="3442784" y="231418"/>
                  </a:lnTo>
                  <a:lnTo>
                    <a:pt x="3439454" y="239341"/>
                  </a:lnTo>
                  <a:lnTo>
                    <a:pt x="3436124" y="247538"/>
                  </a:lnTo>
                  <a:lnTo>
                    <a:pt x="3432795" y="255944"/>
                  </a:lnTo>
                  <a:lnTo>
                    <a:pt x="3429465" y="264322"/>
                  </a:lnTo>
                  <a:lnTo>
                    <a:pt x="3426136" y="272533"/>
                  </a:lnTo>
                  <a:lnTo>
                    <a:pt x="3422806" y="280840"/>
                  </a:lnTo>
                  <a:lnTo>
                    <a:pt x="3419476" y="289102"/>
                  </a:lnTo>
                  <a:lnTo>
                    <a:pt x="3416147" y="296995"/>
                  </a:lnTo>
                  <a:lnTo>
                    <a:pt x="3412817" y="304768"/>
                  </a:lnTo>
                  <a:lnTo>
                    <a:pt x="3409488" y="312465"/>
                  </a:lnTo>
                  <a:lnTo>
                    <a:pt x="3406158" y="320330"/>
                  </a:lnTo>
                  <a:lnTo>
                    <a:pt x="3402829" y="328058"/>
                  </a:lnTo>
                  <a:lnTo>
                    <a:pt x="3399499" y="335344"/>
                  </a:lnTo>
                  <a:lnTo>
                    <a:pt x="3396169" y="342335"/>
                  </a:lnTo>
                  <a:lnTo>
                    <a:pt x="3392840" y="349271"/>
                  </a:lnTo>
                  <a:lnTo>
                    <a:pt x="3389510" y="355998"/>
                  </a:lnTo>
                  <a:lnTo>
                    <a:pt x="3386181" y="362272"/>
                  </a:lnTo>
                  <a:lnTo>
                    <a:pt x="3382851" y="368293"/>
                  </a:lnTo>
                  <a:lnTo>
                    <a:pt x="3379522" y="374225"/>
                  </a:lnTo>
                  <a:lnTo>
                    <a:pt x="3376192" y="379920"/>
                  </a:lnTo>
                  <a:lnTo>
                    <a:pt x="3372862" y="385079"/>
                  </a:lnTo>
                  <a:lnTo>
                    <a:pt x="3369533" y="389682"/>
                  </a:lnTo>
                  <a:lnTo>
                    <a:pt x="3366203" y="393941"/>
                  </a:lnTo>
                  <a:lnTo>
                    <a:pt x="3362874" y="397765"/>
                  </a:lnTo>
                  <a:lnTo>
                    <a:pt x="3359544" y="401102"/>
                  </a:lnTo>
                  <a:lnTo>
                    <a:pt x="3356214" y="404087"/>
                  </a:lnTo>
                  <a:lnTo>
                    <a:pt x="3352885" y="406818"/>
                  </a:lnTo>
                  <a:lnTo>
                    <a:pt x="3349555" y="409295"/>
                  </a:lnTo>
                  <a:lnTo>
                    <a:pt x="3346226" y="411530"/>
                  </a:lnTo>
                  <a:lnTo>
                    <a:pt x="3342896" y="413452"/>
                  </a:lnTo>
                  <a:lnTo>
                    <a:pt x="3339567" y="414988"/>
                  </a:lnTo>
                  <a:lnTo>
                    <a:pt x="3336237" y="415973"/>
                  </a:lnTo>
                  <a:lnTo>
                    <a:pt x="3332907" y="416324"/>
                  </a:lnTo>
                  <a:lnTo>
                    <a:pt x="3329578" y="416124"/>
                  </a:lnTo>
                  <a:lnTo>
                    <a:pt x="3326248" y="415450"/>
                  </a:lnTo>
                  <a:lnTo>
                    <a:pt x="3322919" y="414621"/>
                  </a:lnTo>
                  <a:lnTo>
                    <a:pt x="3319589" y="413730"/>
                  </a:lnTo>
                  <a:lnTo>
                    <a:pt x="3316260" y="412690"/>
                  </a:lnTo>
                  <a:lnTo>
                    <a:pt x="3312930" y="411625"/>
                  </a:lnTo>
                  <a:lnTo>
                    <a:pt x="3309600" y="410593"/>
                  </a:lnTo>
                  <a:lnTo>
                    <a:pt x="3306271" y="409515"/>
                  </a:lnTo>
                  <a:lnTo>
                    <a:pt x="3302941" y="408263"/>
                  </a:lnTo>
                  <a:lnTo>
                    <a:pt x="3299612" y="406828"/>
                  </a:lnTo>
                  <a:lnTo>
                    <a:pt x="3296282" y="405311"/>
                  </a:lnTo>
                  <a:lnTo>
                    <a:pt x="3292953" y="403814"/>
                  </a:lnTo>
                  <a:lnTo>
                    <a:pt x="3289623" y="402450"/>
                  </a:lnTo>
                  <a:lnTo>
                    <a:pt x="3286293" y="401113"/>
                  </a:lnTo>
                  <a:lnTo>
                    <a:pt x="3282964" y="399639"/>
                  </a:lnTo>
                  <a:lnTo>
                    <a:pt x="3279634" y="398218"/>
                  </a:lnTo>
                  <a:lnTo>
                    <a:pt x="3276305" y="396894"/>
                  </a:lnTo>
                  <a:lnTo>
                    <a:pt x="3272975" y="395616"/>
                  </a:lnTo>
                  <a:lnTo>
                    <a:pt x="3269645" y="394337"/>
                  </a:lnTo>
                  <a:lnTo>
                    <a:pt x="3266316" y="392895"/>
                  </a:lnTo>
                  <a:lnTo>
                    <a:pt x="3262986" y="391358"/>
                  </a:lnTo>
                  <a:lnTo>
                    <a:pt x="3259657" y="389726"/>
                  </a:lnTo>
                  <a:lnTo>
                    <a:pt x="3256327" y="388129"/>
                  </a:lnTo>
                  <a:lnTo>
                    <a:pt x="3252998" y="386834"/>
                  </a:lnTo>
                  <a:lnTo>
                    <a:pt x="3249668" y="385763"/>
                  </a:lnTo>
                  <a:lnTo>
                    <a:pt x="3246338" y="384727"/>
                  </a:lnTo>
                  <a:lnTo>
                    <a:pt x="3243009" y="383797"/>
                  </a:lnTo>
                  <a:lnTo>
                    <a:pt x="3239679" y="382987"/>
                  </a:lnTo>
                  <a:lnTo>
                    <a:pt x="3236350" y="382252"/>
                  </a:lnTo>
                  <a:lnTo>
                    <a:pt x="3233020" y="381635"/>
                  </a:lnTo>
                  <a:lnTo>
                    <a:pt x="3229691" y="381079"/>
                  </a:lnTo>
                  <a:lnTo>
                    <a:pt x="3226361" y="380632"/>
                  </a:lnTo>
                  <a:lnTo>
                    <a:pt x="3223031" y="380506"/>
                  </a:lnTo>
                  <a:lnTo>
                    <a:pt x="3219702" y="380671"/>
                  </a:lnTo>
                  <a:lnTo>
                    <a:pt x="3216372" y="381068"/>
                  </a:lnTo>
                  <a:lnTo>
                    <a:pt x="3213043" y="381937"/>
                  </a:lnTo>
                  <a:lnTo>
                    <a:pt x="3209713" y="383330"/>
                  </a:lnTo>
                  <a:lnTo>
                    <a:pt x="3206383" y="385071"/>
                  </a:lnTo>
                  <a:lnTo>
                    <a:pt x="3203054" y="387057"/>
                  </a:lnTo>
                  <a:lnTo>
                    <a:pt x="3199724" y="389216"/>
                  </a:lnTo>
                  <a:lnTo>
                    <a:pt x="3196395" y="391552"/>
                  </a:lnTo>
                  <a:lnTo>
                    <a:pt x="3193065" y="394091"/>
                  </a:lnTo>
                  <a:lnTo>
                    <a:pt x="3189736" y="396769"/>
                  </a:lnTo>
                  <a:lnTo>
                    <a:pt x="3186406" y="399750"/>
                  </a:lnTo>
                  <a:lnTo>
                    <a:pt x="3183076" y="403034"/>
                  </a:lnTo>
                  <a:lnTo>
                    <a:pt x="3179747" y="406596"/>
                  </a:lnTo>
                  <a:lnTo>
                    <a:pt x="3176417" y="410343"/>
                  </a:lnTo>
                  <a:lnTo>
                    <a:pt x="3173088" y="414048"/>
                  </a:lnTo>
                  <a:lnTo>
                    <a:pt x="3169758" y="417663"/>
                  </a:lnTo>
                  <a:lnTo>
                    <a:pt x="3166429" y="421037"/>
                  </a:lnTo>
                  <a:lnTo>
                    <a:pt x="3163099" y="423952"/>
                  </a:lnTo>
                  <a:lnTo>
                    <a:pt x="3159769" y="426465"/>
                  </a:lnTo>
                  <a:lnTo>
                    <a:pt x="3156440" y="428463"/>
                  </a:lnTo>
                  <a:lnTo>
                    <a:pt x="3153110" y="429689"/>
                  </a:lnTo>
                  <a:lnTo>
                    <a:pt x="3149781" y="430161"/>
                  </a:lnTo>
                  <a:lnTo>
                    <a:pt x="3146451" y="430025"/>
                  </a:lnTo>
                  <a:lnTo>
                    <a:pt x="3143121" y="429426"/>
                  </a:lnTo>
                  <a:lnTo>
                    <a:pt x="3139792" y="428549"/>
                  </a:lnTo>
                  <a:lnTo>
                    <a:pt x="3136462" y="427571"/>
                  </a:lnTo>
                  <a:lnTo>
                    <a:pt x="3133133" y="426814"/>
                  </a:lnTo>
                  <a:lnTo>
                    <a:pt x="3129803" y="426541"/>
                  </a:lnTo>
                  <a:lnTo>
                    <a:pt x="3126474" y="427048"/>
                  </a:lnTo>
                  <a:lnTo>
                    <a:pt x="3123144" y="428528"/>
                  </a:lnTo>
                  <a:lnTo>
                    <a:pt x="3119814" y="430970"/>
                  </a:lnTo>
                  <a:lnTo>
                    <a:pt x="3116485" y="434261"/>
                  </a:lnTo>
                  <a:lnTo>
                    <a:pt x="3113155" y="438347"/>
                  </a:lnTo>
                  <a:lnTo>
                    <a:pt x="3109826" y="443221"/>
                  </a:lnTo>
                  <a:lnTo>
                    <a:pt x="3106496" y="448718"/>
                  </a:lnTo>
                  <a:lnTo>
                    <a:pt x="3103167" y="454673"/>
                  </a:lnTo>
                  <a:lnTo>
                    <a:pt x="3099837" y="461030"/>
                  </a:lnTo>
                  <a:lnTo>
                    <a:pt x="3096507" y="467741"/>
                  </a:lnTo>
                  <a:lnTo>
                    <a:pt x="3093178" y="474715"/>
                  </a:lnTo>
                  <a:lnTo>
                    <a:pt x="3089848" y="481887"/>
                  </a:lnTo>
                  <a:lnTo>
                    <a:pt x="3086519" y="489244"/>
                  </a:lnTo>
                  <a:lnTo>
                    <a:pt x="3083189" y="496709"/>
                  </a:lnTo>
                  <a:lnTo>
                    <a:pt x="3079859" y="504216"/>
                  </a:lnTo>
                  <a:lnTo>
                    <a:pt x="3076530" y="511670"/>
                  </a:lnTo>
                  <a:lnTo>
                    <a:pt x="3073200" y="518946"/>
                  </a:lnTo>
                  <a:lnTo>
                    <a:pt x="3069871" y="525939"/>
                  </a:lnTo>
                  <a:lnTo>
                    <a:pt x="3066541" y="532561"/>
                  </a:lnTo>
                  <a:lnTo>
                    <a:pt x="3063212" y="538667"/>
                  </a:lnTo>
                  <a:lnTo>
                    <a:pt x="3059882" y="544231"/>
                  </a:lnTo>
                  <a:lnTo>
                    <a:pt x="3056552" y="549265"/>
                  </a:lnTo>
                  <a:lnTo>
                    <a:pt x="3053223" y="553667"/>
                  </a:lnTo>
                  <a:lnTo>
                    <a:pt x="3049893" y="557379"/>
                  </a:lnTo>
                  <a:lnTo>
                    <a:pt x="3046564" y="560406"/>
                  </a:lnTo>
                  <a:lnTo>
                    <a:pt x="3043234" y="562790"/>
                  </a:lnTo>
                  <a:lnTo>
                    <a:pt x="3039905" y="564612"/>
                  </a:lnTo>
                  <a:lnTo>
                    <a:pt x="3036575" y="565890"/>
                  </a:lnTo>
                  <a:lnTo>
                    <a:pt x="3033245" y="566668"/>
                  </a:lnTo>
                  <a:lnTo>
                    <a:pt x="3029916" y="567022"/>
                  </a:lnTo>
                  <a:lnTo>
                    <a:pt x="3026586" y="566981"/>
                  </a:lnTo>
                  <a:lnTo>
                    <a:pt x="3023257" y="566628"/>
                  </a:lnTo>
                  <a:lnTo>
                    <a:pt x="3019927" y="565978"/>
                  </a:lnTo>
                  <a:lnTo>
                    <a:pt x="3016598" y="565043"/>
                  </a:lnTo>
                  <a:lnTo>
                    <a:pt x="3013268" y="563897"/>
                  </a:lnTo>
                  <a:lnTo>
                    <a:pt x="3009938" y="562579"/>
                  </a:lnTo>
                  <a:lnTo>
                    <a:pt x="3006609" y="561109"/>
                  </a:lnTo>
                  <a:lnTo>
                    <a:pt x="3003279" y="559503"/>
                  </a:lnTo>
                  <a:lnTo>
                    <a:pt x="2999950" y="557769"/>
                  </a:lnTo>
                  <a:lnTo>
                    <a:pt x="2996620" y="555914"/>
                  </a:lnTo>
                  <a:lnTo>
                    <a:pt x="2993290" y="553971"/>
                  </a:lnTo>
                  <a:lnTo>
                    <a:pt x="2989961" y="551993"/>
                  </a:lnTo>
                  <a:lnTo>
                    <a:pt x="2986631" y="550198"/>
                  </a:lnTo>
                  <a:lnTo>
                    <a:pt x="2983302" y="548411"/>
                  </a:lnTo>
                  <a:lnTo>
                    <a:pt x="2979972" y="546575"/>
                  </a:lnTo>
                  <a:lnTo>
                    <a:pt x="2976643" y="544629"/>
                  </a:lnTo>
                  <a:lnTo>
                    <a:pt x="2973313" y="542580"/>
                  </a:lnTo>
                  <a:lnTo>
                    <a:pt x="2969983" y="540477"/>
                  </a:lnTo>
                  <a:lnTo>
                    <a:pt x="2966654" y="538354"/>
                  </a:lnTo>
                  <a:lnTo>
                    <a:pt x="2963324" y="536174"/>
                  </a:lnTo>
                  <a:lnTo>
                    <a:pt x="2959995" y="533868"/>
                  </a:lnTo>
                  <a:lnTo>
                    <a:pt x="2956665" y="531472"/>
                  </a:lnTo>
                  <a:lnTo>
                    <a:pt x="2953336" y="529036"/>
                  </a:lnTo>
                  <a:lnTo>
                    <a:pt x="2950006" y="526592"/>
                  </a:lnTo>
                  <a:lnTo>
                    <a:pt x="2946676" y="524135"/>
                  </a:lnTo>
                  <a:lnTo>
                    <a:pt x="2943347" y="521690"/>
                  </a:lnTo>
                  <a:lnTo>
                    <a:pt x="2940017" y="519236"/>
                  </a:lnTo>
                  <a:lnTo>
                    <a:pt x="2936688" y="516763"/>
                  </a:lnTo>
                  <a:lnTo>
                    <a:pt x="2933358" y="514238"/>
                  </a:lnTo>
                  <a:lnTo>
                    <a:pt x="2930028" y="511596"/>
                  </a:lnTo>
                  <a:lnTo>
                    <a:pt x="2926699" y="508834"/>
                  </a:lnTo>
                  <a:lnTo>
                    <a:pt x="2923369" y="506030"/>
                  </a:lnTo>
                  <a:lnTo>
                    <a:pt x="2920040" y="503238"/>
                  </a:lnTo>
                  <a:lnTo>
                    <a:pt x="2916710" y="500408"/>
                  </a:lnTo>
                  <a:lnTo>
                    <a:pt x="2913381" y="497513"/>
                  </a:lnTo>
                  <a:lnTo>
                    <a:pt x="2910051" y="494603"/>
                  </a:lnTo>
                  <a:lnTo>
                    <a:pt x="2906721" y="491701"/>
                  </a:lnTo>
                  <a:lnTo>
                    <a:pt x="2903392" y="488853"/>
                  </a:lnTo>
                  <a:lnTo>
                    <a:pt x="2900062" y="486111"/>
                  </a:lnTo>
                  <a:lnTo>
                    <a:pt x="2896733" y="483477"/>
                  </a:lnTo>
                  <a:lnTo>
                    <a:pt x="2893403" y="480949"/>
                  </a:lnTo>
                  <a:lnTo>
                    <a:pt x="2890074" y="478519"/>
                  </a:lnTo>
                  <a:lnTo>
                    <a:pt x="2886744" y="476167"/>
                  </a:lnTo>
                  <a:lnTo>
                    <a:pt x="2883414" y="473875"/>
                  </a:lnTo>
                  <a:lnTo>
                    <a:pt x="2880085" y="471655"/>
                  </a:lnTo>
                  <a:lnTo>
                    <a:pt x="2876755" y="469550"/>
                  </a:lnTo>
                  <a:lnTo>
                    <a:pt x="2873426" y="467743"/>
                  </a:lnTo>
                  <a:lnTo>
                    <a:pt x="2870096" y="466276"/>
                  </a:lnTo>
                  <a:lnTo>
                    <a:pt x="2866766" y="464984"/>
                  </a:lnTo>
                  <a:lnTo>
                    <a:pt x="2863437" y="463908"/>
                  </a:lnTo>
                  <a:lnTo>
                    <a:pt x="2860107" y="463020"/>
                  </a:lnTo>
                  <a:lnTo>
                    <a:pt x="2856778" y="462339"/>
                  </a:lnTo>
                  <a:lnTo>
                    <a:pt x="2853448" y="461924"/>
                  </a:lnTo>
                  <a:lnTo>
                    <a:pt x="2850119" y="461768"/>
                  </a:lnTo>
                  <a:lnTo>
                    <a:pt x="2846789" y="461885"/>
                  </a:lnTo>
                  <a:lnTo>
                    <a:pt x="2843459" y="462251"/>
                  </a:lnTo>
                  <a:lnTo>
                    <a:pt x="2840130" y="462834"/>
                  </a:lnTo>
                  <a:lnTo>
                    <a:pt x="2836800" y="463684"/>
                  </a:lnTo>
                  <a:lnTo>
                    <a:pt x="2833471" y="464805"/>
                  </a:lnTo>
                  <a:lnTo>
                    <a:pt x="2830141" y="466114"/>
                  </a:lnTo>
                  <a:lnTo>
                    <a:pt x="2826812" y="467572"/>
                  </a:lnTo>
                  <a:lnTo>
                    <a:pt x="2823482" y="469220"/>
                  </a:lnTo>
                  <a:lnTo>
                    <a:pt x="2820152" y="471012"/>
                  </a:lnTo>
                  <a:lnTo>
                    <a:pt x="2816823" y="472895"/>
                  </a:lnTo>
                  <a:lnTo>
                    <a:pt x="2813493" y="474828"/>
                  </a:lnTo>
                  <a:lnTo>
                    <a:pt x="2810164" y="476824"/>
                  </a:lnTo>
                  <a:lnTo>
                    <a:pt x="2806834" y="478989"/>
                  </a:lnTo>
                  <a:lnTo>
                    <a:pt x="2803504" y="481348"/>
                  </a:lnTo>
                  <a:lnTo>
                    <a:pt x="2800175" y="483888"/>
                  </a:lnTo>
                  <a:lnTo>
                    <a:pt x="2796845" y="486715"/>
                  </a:lnTo>
                  <a:lnTo>
                    <a:pt x="2793516" y="489918"/>
                  </a:lnTo>
                  <a:lnTo>
                    <a:pt x="2790186" y="493536"/>
                  </a:lnTo>
                  <a:lnTo>
                    <a:pt x="2786857" y="497595"/>
                  </a:lnTo>
                  <a:lnTo>
                    <a:pt x="2783527" y="502102"/>
                  </a:lnTo>
                  <a:lnTo>
                    <a:pt x="2780197" y="507051"/>
                  </a:lnTo>
                  <a:lnTo>
                    <a:pt x="2776868" y="512435"/>
                  </a:lnTo>
                  <a:lnTo>
                    <a:pt x="2773538" y="518225"/>
                  </a:lnTo>
                  <a:lnTo>
                    <a:pt x="2770209" y="524335"/>
                  </a:lnTo>
                  <a:lnTo>
                    <a:pt x="2766879" y="530714"/>
                  </a:lnTo>
                  <a:lnTo>
                    <a:pt x="2763550" y="537363"/>
                  </a:lnTo>
                  <a:lnTo>
                    <a:pt x="2760220" y="544259"/>
                  </a:lnTo>
                  <a:lnTo>
                    <a:pt x="2756890" y="551384"/>
                  </a:lnTo>
                  <a:lnTo>
                    <a:pt x="2753561" y="558754"/>
                  </a:lnTo>
                  <a:lnTo>
                    <a:pt x="2750231" y="566374"/>
                  </a:lnTo>
                  <a:lnTo>
                    <a:pt x="2746902" y="574192"/>
                  </a:lnTo>
                  <a:lnTo>
                    <a:pt x="2743572" y="582173"/>
                  </a:lnTo>
                  <a:lnTo>
                    <a:pt x="2740242" y="590303"/>
                  </a:lnTo>
                  <a:lnTo>
                    <a:pt x="2736913" y="598489"/>
                  </a:lnTo>
                  <a:lnTo>
                    <a:pt x="2733583" y="606646"/>
                  </a:lnTo>
                  <a:lnTo>
                    <a:pt x="2730254" y="614759"/>
                  </a:lnTo>
                  <a:lnTo>
                    <a:pt x="2726924" y="622815"/>
                  </a:lnTo>
                  <a:lnTo>
                    <a:pt x="2723595" y="630951"/>
                  </a:lnTo>
                  <a:lnTo>
                    <a:pt x="2720265" y="639229"/>
                  </a:lnTo>
                  <a:lnTo>
                    <a:pt x="2716935" y="647342"/>
                  </a:lnTo>
                  <a:lnTo>
                    <a:pt x="2713606" y="655248"/>
                  </a:lnTo>
                  <a:lnTo>
                    <a:pt x="2710276" y="662874"/>
                  </a:lnTo>
                  <a:lnTo>
                    <a:pt x="2706947" y="670170"/>
                  </a:lnTo>
                  <a:lnTo>
                    <a:pt x="2703617" y="677081"/>
                  </a:lnTo>
                  <a:lnTo>
                    <a:pt x="2700288" y="683588"/>
                  </a:lnTo>
                  <a:lnTo>
                    <a:pt x="2696958" y="689676"/>
                  </a:lnTo>
                  <a:lnTo>
                    <a:pt x="2693628" y="695323"/>
                  </a:lnTo>
                  <a:lnTo>
                    <a:pt x="2690299" y="700493"/>
                  </a:lnTo>
                  <a:lnTo>
                    <a:pt x="2686969" y="705163"/>
                  </a:lnTo>
                  <a:lnTo>
                    <a:pt x="2683640" y="709352"/>
                  </a:lnTo>
                  <a:lnTo>
                    <a:pt x="2680310" y="713084"/>
                  </a:lnTo>
                  <a:lnTo>
                    <a:pt x="2676981" y="716390"/>
                  </a:lnTo>
                  <a:lnTo>
                    <a:pt x="2673651" y="719557"/>
                  </a:lnTo>
                  <a:lnTo>
                    <a:pt x="2670321" y="722340"/>
                  </a:lnTo>
                  <a:lnTo>
                    <a:pt x="2666992" y="724699"/>
                  </a:lnTo>
                  <a:lnTo>
                    <a:pt x="2663662" y="726647"/>
                  </a:lnTo>
                  <a:lnTo>
                    <a:pt x="2660333" y="728204"/>
                  </a:lnTo>
                  <a:lnTo>
                    <a:pt x="2657003" y="729406"/>
                  </a:lnTo>
                  <a:lnTo>
                    <a:pt x="2653673" y="730275"/>
                  </a:lnTo>
                  <a:lnTo>
                    <a:pt x="2650344" y="730837"/>
                  </a:lnTo>
                  <a:lnTo>
                    <a:pt x="2647014" y="731521"/>
                  </a:lnTo>
                  <a:lnTo>
                    <a:pt x="2643685" y="732057"/>
                  </a:lnTo>
                  <a:lnTo>
                    <a:pt x="2640355" y="732347"/>
                  </a:lnTo>
                  <a:lnTo>
                    <a:pt x="2637026" y="732431"/>
                  </a:lnTo>
                  <a:lnTo>
                    <a:pt x="2633696" y="732322"/>
                  </a:lnTo>
                  <a:lnTo>
                    <a:pt x="2630366" y="732018"/>
                  </a:lnTo>
                  <a:lnTo>
                    <a:pt x="2627037" y="731531"/>
                  </a:lnTo>
                  <a:lnTo>
                    <a:pt x="2623707" y="730917"/>
                  </a:lnTo>
                  <a:lnTo>
                    <a:pt x="2620378" y="730213"/>
                  </a:lnTo>
                  <a:lnTo>
                    <a:pt x="2617048" y="729404"/>
                  </a:lnTo>
                  <a:lnTo>
                    <a:pt x="2613719" y="728481"/>
                  </a:lnTo>
                  <a:lnTo>
                    <a:pt x="2610389" y="727473"/>
                  </a:lnTo>
                  <a:lnTo>
                    <a:pt x="2607059" y="726382"/>
                  </a:lnTo>
                  <a:lnTo>
                    <a:pt x="2603730" y="725188"/>
                  </a:lnTo>
                  <a:lnTo>
                    <a:pt x="2600400" y="723855"/>
                  </a:lnTo>
                  <a:lnTo>
                    <a:pt x="2597071" y="722387"/>
                  </a:lnTo>
                  <a:lnTo>
                    <a:pt x="2593741" y="720802"/>
                  </a:lnTo>
                  <a:lnTo>
                    <a:pt x="2590411" y="719107"/>
                  </a:lnTo>
                  <a:lnTo>
                    <a:pt x="2587082" y="717315"/>
                  </a:lnTo>
                  <a:lnTo>
                    <a:pt x="2583752" y="715434"/>
                  </a:lnTo>
                  <a:lnTo>
                    <a:pt x="2580423" y="713500"/>
                  </a:lnTo>
                  <a:lnTo>
                    <a:pt x="2577093" y="711591"/>
                  </a:lnTo>
                  <a:lnTo>
                    <a:pt x="2573764" y="709768"/>
                  </a:lnTo>
                  <a:lnTo>
                    <a:pt x="2570434" y="708036"/>
                  </a:lnTo>
                  <a:lnTo>
                    <a:pt x="2567104" y="706390"/>
                  </a:lnTo>
                  <a:lnTo>
                    <a:pt x="2563775" y="704872"/>
                  </a:lnTo>
                  <a:lnTo>
                    <a:pt x="2560445" y="703498"/>
                  </a:lnTo>
                  <a:lnTo>
                    <a:pt x="2557116" y="702270"/>
                  </a:lnTo>
                  <a:lnTo>
                    <a:pt x="2553786" y="701235"/>
                  </a:lnTo>
                  <a:lnTo>
                    <a:pt x="2550457" y="700439"/>
                  </a:lnTo>
                  <a:lnTo>
                    <a:pt x="2547127" y="699940"/>
                  </a:lnTo>
                  <a:lnTo>
                    <a:pt x="2543797" y="699804"/>
                  </a:lnTo>
                  <a:lnTo>
                    <a:pt x="2540468" y="700080"/>
                  </a:lnTo>
                  <a:lnTo>
                    <a:pt x="2537138" y="700785"/>
                  </a:lnTo>
                  <a:lnTo>
                    <a:pt x="2533809" y="701962"/>
                  </a:lnTo>
                  <a:lnTo>
                    <a:pt x="2530479" y="703683"/>
                  </a:lnTo>
                  <a:lnTo>
                    <a:pt x="2527149" y="705963"/>
                  </a:lnTo>
                  <a:lnTo>
                    <a:pt x="2523820" y="708804"/>
                  </a:lnTo>
                  <a:lnTo>
                    <a:pt x="2520490" y="712225"/>
                  </a:lnTo>
                  <a:lnTo>
                    <a:pt x="2517161" y="716223"/>
                  </a:lnTo>
                  <a:lnTo>
                    <a:pt x="2513831" y="720766"/>
                  </a:lnTo>
                  <a:lnTo>
                    <a:pt x="2510502" y="725825"/>
                  </a:lnTo>
                  <a:lnTo>
                    <a:pt x="2507172" y="731370"/>
                  </a:lnTo>
                  <a:lnTo>
                    <a:pt x="2503842" y="737355"/>
                  </a:lnTo>
                  <a:lnTo>
                    <a:pt x="2500513" y="743886"/>
                  </a:lnTo>
                  <a:lnTo>
                    <a:pt x="2497183" y="751492"/>
                  </a:lnTo>
                  <a:lnTo>
                    <a:pt x="2493854" y="759095"/>
                  </a:lnTo>
                  <a:lnTo>
                    <a:pt x="2490524" y="766522"/>
                  </a:lnTo>
                  <a:lnTo>
                    <a:pt x="2487195" y="773625"/>
                  </a:lnTo>
                  <a:lnTo>
                    <a:pt x="2483865" y="780340"/>
                  </a:lnTo>
                  <a:lnTo>
                    <a:pt x="2480535" y="787100"/>
                  </a:lnTo>
                  <a:lnTo>
                    <a:pt x="2477206" y="793091"/>
                  </a:lnTo>
                  <a:lnTo>
                    <a:pt x="2473876" y="798228"/>
                  </a:lnTo>
                  <a:lnTo>
                    <a:pt x="2470547" y="802494"/>
                  </a:lnTo>
                  <a:lnTo>
                    <a:pt x="2467217" y="805957"/>
                  </a:lnTo>
                  <a:lnTo>
                    <a:pt x="2463887" y="808749"/>
                  </a:lnTo>
                  <a:lnTo>
                    <a:pt x="2460558" y="810991"/>
                  </a:lnTo>
                  <a:lnTo>
                    <a:pt x="2457228" y="812765"/>
                  </a:lnTo>
                  <a:lnTo>
                    <a:pt x="2453899" y="814146"/>
                  </a:lnTo>
                  <a:lnTo>
                    <a:pt x="2450569" y="815192"/>
                  </a:lnTo>
                  <a:lnTo>
                    <a:pt x="2447240" y="815941"/>
                  </a:lnTo>
                  <a:lnTo>
                    <a:pt x="2443910" y="816416"/>
                  </a:lnTo>
                  <a:lnTo>
                    <a:pt x="2440580" y="816653"/>
                  </a:lnTo>
                  <a:lnTo>
                    <a:pt x="2437251" y="816699"/>
                  </a:lnTo>
                  <a:lnTo>
                    <a:pt x="2433921" y="816600"/>
                  </a:lnTo>
                  <a:lnTo>
                    <a:pt x="2430592" y="816390"/>
                  </a:lnTo>
                  <a:lnTo>
                    <a:pt x="2427262" y="816078"/>
                  </a:lnTo>
                  <a:lnTo>
                    <a:pt x="2423933" y="815649"/>
                  </a:lnTo>
                  <a:lnTo>
                    <a:pt x="2420603" y="815086"/>
                  </a:lnTo>
                  <a:lnTo>
                    <a:pt x="2417273" y="814394"/>
                  </a:lnTo>
                  <a:lnTo>
                    <a:pt x="2413944" y="813592"/>
                  </a:lnTo>
                  <a:lnTo>
                    <a:pt x="2410614" y="812683"/>
                  </a:lnTo>
                  <a:lnTo>
                    <a:pt x="2407285" y="811668"/>
                  </a:lnTo>
                  <a:lnTo>
                    <a:pt x="2403955" y="810551"/>
                  </a:lnTo>
                  <a:lnTo>
                    <a:pt x="2400626" y="809351"/>
                  </a:lnTo>
                  <a:lnTo>
                    <a:pt x="2397296" y="808100"/>
                  </a:lnTo>
                  <a:lnTo>
                    <a:pt x="2393966" y="806823"/>
                  </a:lnTo>
                  <a:lnTo>
                    <a:pt x="2390637" y="805555"/>
                  </a:lnTo>
                  <a:lnTo>
                    <a:pt x="2387307" y="804355"/>
                  </a:lnTo>
                  <a:lnTo>
                    <a:pt x="2383978" y="803247"/>
                  </a:lnTo>
                  <a:lnTo>
                    <a:pt x="2380648" y="802240"/>
                  </a:lnTo>
                  <a:lnTo>
                    <a:pt x="2377318" y="801345"/>
                  </a:lnTo>
                  <a:lnTo>
                    <a:pt x="2373989" y="800566"/>
                  </a:lnTo>
                  <a:lnTo>
                    <a:pt x="2370659" y="799916"/>
                  </a:lnTo>
                  <a:lnTo>
                    <a:pt x="2367330" y="799389"/>
                  </a:lnTo>
                  <a:lnTo>
                    <a:pt x="2364000" y="798950"/>
                  </a:lnTo>
                  <a:lnTo>
                    <a:pt x="2360671" y="798584"/>
                  </a:lnTo>
                  <a:lnTo>
                    <a:pt x="2357341" y="798286"/>
                  </a:lnTo>
                  <a:lnTo>
                    <a:pt x="2354011" y="798041"/>
                  </a:lnTo>
                  <a:lnTo>
                    <a:pt x="2350682" y="797827"/>
                  </a:lnTo>
                  <a:lnTo>
                    <a:pt x="2347352" y="797622"/>
                  </a:lnTo>
                  <a:lnTo>
                    <a:pt x="2344023" y="797401"/>
                  </a:lnTo>
                  <a:lnTo>
                    <a:pt x="2340693" y="797132"/>
                  </a:lnTo>
                  <a:lnTo>
                    <a:pt x="2337364" y="796779"/>
                  </a:lnTo>
                  <a:lnTo>
                    <a:pt x="2334034" y="796356"/>
                  </a:lnTo>
                  <a:lnTo>
                    <a:pt x="2330704" y="795900"/>
                  </a:lnTo>
                  <a:lnTo>
                    <a:pt x="2327375" y="795421"/>
                  </a:lnTo>
                  <a:lnTo>
                    <a:pt x="2324045" y="794905"/>
                  </a:lnTo>
                  <a:lnTo>
                    <a:pt x="2320716" y="794372"/>
                  </a:lnTo>
                  <a:lnTo>
                    <a:pt x="2317386" y="793871"/>
                  </a:lnTo>
                  <a:lnTo>
                    <a:pt x="2314056" y="793426"/>
                  </a:lnTo>
                  <a:lnTo>
                    <a:pt x="2310727" y="793042"/>
                  </a:lnTo>
                  <a:lnTo>
                    <a:pt x="2307397" y="792728"/>
                  </a:lnTo>
                  <a:lnTo>
                    <a:pt x="2304068" y="792475"/>
                  </a:lnTo>
                  <a:lnTo>
                    <a:pt x="2300738" y="792262"/>
                  </a:lnTo>
                  <a:lnTo>
                    <a:pt x="2297409" y="792073"/>
                  </a:lnTo>
                  <a:lnTo>
                    <a:pt x="2294079" y="791889"/>
                  </a:lnTo>
                  <a:lnTo>
                    <a:pt x="2290749" y="791696"/>
                  </a:lnTo>
                  <a:lnTo>
                    <a:pt x="2287420" y="791514"/>
                  </a:lnTo>
                  <a:lnTo>
                    <a:pt x="2284090" y="791371"/>
                  </a:lnTo>
                  <a:lnTo>
                    <a:pt x="2280761" y="791288"/>
                  </a:lnTo>
                  <a:lnTo>
                    <a:pt x="2277431" y="791279"/>
                  </a:lnTo>
                  <a:lnTo>
                    <a:pt x="2274102" y="791345"/>
                  </a:lnTo>
                  <a:lnTo>
                    <a:pt x="2270772" y="791498"/>
                  </a:lnTo>
                  <a:lnTo>
                    <a:pt x="2267442" y="791763"/>
                  </a:lnTo>
                  <a:lnTo>
                    <a:pt x="2264113" y="792142"/>
                  </a:lnTo>
                  <a:lnTo>
                    <a:pt x="2260783" y="792610"/>
                  </a:lnTo>
                  <a:lnTo>
                    <a:pt x="2257454" y="793134"/>
                  </a:lnTo>
                  <a:lnTo>
                    <a:pt x="2254124" y="793674"/>
                  </a:lnTo>
                  <a:lnTo>
                    <a:pt x="2250794" y="794176"/>
                  </a:lnTo>
                  <a:lnTo>
                    <a:pt x="2247465" y="794602"/>
                  </a:lnTo>
                  <a:lnTo>
                    <a:pt x="2244135" y="794944"/>
                  </a:lnTo>
                  <a:lnTo>
                    <a:pt x="2240806" y="795209"/>
                  </a:lnTo>
                  <a:lnTo>
                    <a:pt x="2237476" y="795377"/>
                  </a:lnTo>
                  <a:lnTo>
                    <a:pt x="2234147" y="795409"/>
                  </a:lnTo>
                  <a:lnTo>
                    <a:pt x="2230817" y="795279"/>
                  </a:lnTo>
                  <a:lnTo>
                    <a:pt x="2227487" y="794975"/>
                  </a:lnTo>
                  <a:lnTo>
                    <a:pt x="2224158" y="794478"/>
                  </a:lnTo>
                  <a:lnTo>
                    <a:pt x="2220828" y="793812"/>
                  </a:lnTo>
                  <a:lnTo>
                    <a:pt x="2217499" y="793042"/>
                  </a:lnTo>
                  <a:lnTo>
                    <a:pt x="2214169" y="792255"/>
                  </a:lnTo>
                  <a:lnTo>
                    <a:pt x="2210840" y="791604"/>
                  </a:lnTo>
                  <a:lnTo>
                    <a:pt x="2207510" y="791246"/>
                  </a:lnTo>
                  <a:lnTo>
                    <a:pt x="2204180" y="791293"/>
                  </a:lnTo>
                  <a:lnTo>
                    <a:pt x="2200851" y="791802"/>
                  </a:lnTo>
                  <a:lnTo>
                    <a:pt x="2197521" y="792767"/>
                  </a:lnTo>
                  <a:lnTo>
                    <a:pt x="2194192" y="794119"/>
                  </a:lnTo>
                  <a:lnTo>
                    <a:pt x="2190862" y="795725"/>
                  </a:lnTo>
                  <a:lnTo>
                    <a:pt x="2187532" y="797410"/>
                  </a:lnTo>
                  <a:lnTo>
                    <a:pt x="2184203" y="799025"/>
                  </a:lnTo>
                  <a:lnTo>
                    <a:pt x="2180873" y="800481"/>
                  </a:lnTo>
                  <a:lnTo>
                    <a:pt x="2177544" y="801737"/>
                  </a:lnTo>
                  <a:lnTo>
                    <a:pt x="2174214" y="802840"/>
                  </a:lnTo>
                  <a:lnTo>
                    <a:pt x="2170885" y="803888"/>
                  </a:lnTo>
                  <a:lnTo>
                    <a:pt x="2167555" y="804970"/>
                  </a:lnTo>
                  <a:lnTo>
                    <a:pt x="2164225" y="806133"/>
                  </a:lnTo>
                  <a:lnTo>
                    <a:pt x="2160896" y="807387"/>
                  </a:lnTo>
                  <a:lnTo>
                    <a:pt x="2157566" y="808714"/>
                  </a:lnTo>
                  <a:lnTo>
                    <a:pt x="2154237" y="810093"/>
                  </a:lnTo>
                  <a:lnTo>
                    <a:pt x="2150907" y="811509"/>
                  </a:lnTo>
                  <a:lnTo>
                    <a:pt x="2147578" y="812933"/>
                  </a:lnTo>
                  <a:lnTo>
                    <a:pt x="2144248" y="814352"/>
                  </a:lnTo>
                  <a:lnTo>
                    <a:pt x="2140918" y="815778"/>
                  </a:lnTo>
                  <a:lnTo>
                    <a:pt x="2137589" y="817218"/>
                  </a:lnTo>
                  <a:lnTo>
                    <a:pt x="2134259" y="818690"/>
                  </a:lnTo>
                  <a:lnTo>
                    <a:pt x="2130930" y="820211"/>
                  </a:lnTo>
                  <a:lnTo>
                    <a:pt x="2127600" y="821767"/>
                  </a:lnTo>
                  <a:lnTo>
                    <a:pt x="2124270" y="823309"/>
                  </a:lnTo>
                  <a:lnTo>
                    <a:pt x="2120941" y="824768"/>
                  </a:lnTo>
                  <a:lnTo>
                    <a:pt x="2117611" y="826108"/>
                  </a:lnTo>
                  <a:lnTo>
                    <a:pt x="2114282" y="827338"/>
                  </a:lnTo>
                  <a:lnTo>
                    <a:pt x="2110952" y="828479"/>
                  </a:lnTo>
                  <a:lnTo>
                    <a:pt x="2107623" y="829561"/>
                  </a:lnTo>
                  <a:lnTo>
                    <a:pt x="2104293" y="830610"/>
                  </a:lnTo>
                  <a:lnTo>
                    <a:pt x="2100963" y="831615"/>
                  </a:lnTo>
                  <a:lnTo>
                    <a:pt x="2097634" y="832539"/>
                  </a:lnTo>
                  <a:lnTo>
                    <a:pt x="2094304" y="833350"/>
                  </a:lnTo>
                  <a:lnTo>
                    <a:pt x="2090975" y="833996"/>
                  </a:lnTo>
                  <a:lnTo>
                    <a:pt x="2087645" y="834441"/>
                  </a:lnTo>
                  <a:lnTo>
                    <a:pt x="2084316" y="834669"/>
                  </a:lnTo>
                  <a:lnTo>
                    <a:pt x="2080986" y="834674"/>
                  </a:lnTo>
                  <a:lnTo>
                    <a:pt x="2077656" y="834465"/>
                  </a:lnTo>
                  <a:lnTo>
                    <a:pt x="2074327" y="834073"/>
                  </a:lnTo>
                  <a:lnTo>
                    <a:pt x="2070997" y="833521"/>
                  </a:lnTo>
                  <a:lnTo>
                    <a:pt x="2067668" y="832816"/>
                  </a:lnTo>
                  <a:lnTo>
                    <a:pt x="2064338" y="831976"/>
                  </a:lnTo>
                  <a:lnTo>
                    <a:pt x="2061009" y="831013"/>
                  </a:lnTo>
                  <a:lnTo>
                    <a:pt x="2057679" y="829942"/>
                  </a:lnTo>
                  <a:lnTo>
                    <a:pt x="2054349" y="828785"/>
                  </a:lnTo>
                  <a:lnTo>
                    <a:pt x="2051020" y="827547"/>
                  </a:lnTo>
                  <a:lnTo>
                    <a:pt x="2047690" y="826223"/>
                  </a:lnTo>
                  <a:lnTo>
                    <a:pt x="2044361" y="824808"/>
                  </a:lnTo>
                  <a:lnTo>
                    <a:pt x="2041031" y="823304"/>
                  </a:lnTo>
                  <a:lnTo>
                    <a:pt x="2037701" y="821719"/>
                  </a:lnTo>
                  <a:lnTo>
                    <a:pt x="2034372" y="820046"/>
                  </a:lnTo>
                  <a:lnTo>
                    <a:pt x="2031042" y="818277"/>
                  </a:lnTo>
                  <a:lnTo>
                    <a:pt x="2027713" y="816422"/>
                  </a:lnTo>
                  <a:lnTo>
                    <a:pt x="2024383" y="814490"/>
                  </a:lnTo>
                  <a:lnTo>
                    <a:pt x="2021054" y="812488"/>
                  </a:lnTo>
                  <a:lnTo>
                    <a:pt x="2017724" y="810421"/>
                  </a:lnTo>
                  <a:lnTo>
                    <a:pt x="2014394" y="808303"/>
                  </a:lnTo>
                  <a:lnTo>
                    <a:pt x="2011065" y="806157"/>
                  </a:lnTo>
                  <a:lnTo>
                    <a:pt x="2007735" y="803997"/>
                  </a:lnTo>
                  <a:lnTo>
                    <a:pt x="2004406" y="801837"/>
                  </a:lnTo>
                  <a:lnTo>
                    <a:pt x="2001076" y="799691"/>
                  </a:lnTo>
                  <a:lnTo>
                    <a:pt x="1997747" y="797578"/>
                  </a:lnTo>
                  <a:lnTo>
                    <a:pt x="1994417" y="795753"/>
                  </a:lnTo>
                  <a:lnTo>
                    <a:pt x="1991087" y="794022"/>
                  </a:lnTo>
                  <a:lnTo>
                    <a:pt x="1987758" y="792391"/>
                  </a:lnTo>
                  <a:lnTo>
                    <a:pt x="1984428" y="790884"/>
                  </a:lnTo>
                  <a:lnTo>
                    <a:pt x="1981099" y="789562"/>
                  </a:lnTo>
                  <a:lnTo>
                    <a:pt x="1977769" y="788463"/>
                  </a:lnTo>
                  <a:lnTo>
                    <a:pt x="1974439" y="787584"/>
                  </a:lnTo>
                  <a:lnTo>
                    <a:pt x="1971110" y="786927"/>
                  </a:lnTo>
                  <a:lnTo>
                    <a:pt x="1967780" y="786480"/>
                  </a:lnTo>
                  <a:lnTo>
                    <a:pt x="1964451" y="786199"/>
                  </a:lnTo>
                  <a:lnTo>
                    <a:pt x="1961121" y="786062"/>
                  </a:lnTo>
                  <a:lnTo>
                    <a:pt x="1957792" y="786042"/>
                  </a:lnTo>
                  <a:lnTo>
                    <a:pt x="1954462" y="786092"/>
                  </a:lnTo>
                  <a:lnTo>
                    <a:pt x="1951132" y="786178"/>
                  </a:lnTo>
                  <a:lnTo>
                    <a:pt x="1947803" y="786279"/>
                  </a:lnTo>
                  <a:lnTo>
                    <a:pt x="1944473" y="786375"/>
                  </a:lnTo>
                  <a:lnTo>
                    <a:pt x="1941144" y="786441"/>
                  </a:lnTo>
                  <a:lnTo>
                    <a:pt x="1937814" y="786458"/>
                  </a:lnTo>
                  <a:lnTo>
                    <a:pt x="1934485" y="786415"/>
                  </a:lnTo>
                  <a:lnTo>
                    <a:pt x="1931155" y="786318"/>
                  </a:lnTo>
                  <a:lnTo>
                    <a:pt x="1927825" y="786170"/>
                  </a:lnTo>
                  <a:lnTo>
                    <a:pt x="1924496" y="785968"/>
                  </a:lnTo>
                  <a:lnTo>
                    <a:pt x="1921166" y="785714"/>
                  </a:lnTo>
                  <a:lnTo>
                    <a:pt x="1917837" y="785412"/>
                  </a:lnTo>
                  <a:lnTo>
                    <a:pt x="1914507" y="785058"/>
                  </a:lnTo>
                  <a:lnTo>
                    <a:pt x="1911177" y="784654"/>
                  </a:lnTo>
                  <a:lnTo>
                    <a:pt x="1907848" y="784227"/>
                  </a:lnTo>
                  <a:lnTo>
                    <a:pt x="1904518" y="783798"/>
                  </a:lnTo>
                  <a:lnTo>
                    <a:pt x="1901189" y="783355"/>
                  </a:lnTo>
                  <a:lnTo>
                    <a:pt x="1897859" y="782864"/>
                  </a:lnTo>
                  <a:lnTo>
                    <a:pt x="1894530" y="782298"/>
                  </a:lnTo>
                  <a:lnTo>
                    <a:pt x="1891200" y="781640"/>
                  </a:lnTo>
                  <a:lnTo>
                    <a:pt x="1887870" y="780891"/>
                  </a:lnTo>
                  <a:lnTo>
                    <a:pt x="1884541" y="780051"/>
                  </a:lnTo>
                  <a:lnTo>
                    <a:pt x="1881211" y="779105"/>
                  </a:lnTo>
                  <a:lnTo>
                    <a:pt x="1877882" y="778045"/>
                  </a:lnTo>
                  <a:lnTo>
                    <a:pt x="1874552" y="776854"/>
                  </a:lnTo>
                  <a:lnTo>
                    <a:pt x="1871223" y="775525"/>
                  </a:lnTo>
                  <a:lnTo>
                    <a:pt x="1867893" y="774096"/>
                  </a:lnTo>
                  <a:lnTo>
                    <a:pt x="1864563" y="772598"/>
                  </a:lnTo>
                  <a:lnTo>
                    <a:pt x="1861234" y="771048"/>
                  </a:lnTo>
                  <a:lnTo>
                    <a:pt x="1857904" y="769469"/>
                  </a:lnTo>
                  <a:lnTo>
                    <a:pt x="1854575" y="767902"/>
                  </a:lnTo>
                  <a:lnTo>
                    <a:pt x="1851245" y="766389"/>
                  </a:lnTo>
                  <a:lnTo>
                    <a:pt x="1847915" y="764944"/>
                  </a:lnTo>
                  <a:lnTo>
                    <a:pt x="1844586" y="763592"/>
                  </a:lnTo>
                  <a:lnTo>
                    <a:pt x="1841256" y="762387"/>
                  </a:lnTo>
                  <a:lnTo>
                    <a:pt x="1837927" y="761343"/>
                  </a:lnTo>
                  <a:lnTo>
                    <a:pt x="1834597" y="760443"/>
                  </a:lnTo>
                  <a:lnTo>
                    <a:pt x="1831268" y="759696"/>
                  </a:lnTo>
                  <a:lnTo>
                    <a:pt x="1827938" y="759114"/>
                  </a:lnTo>
                  <a:lnTo>
                    <a:pt x="1824608" y="758686"/>
                  </a:lnTo>
                  <a:lnTo>
                    <a:pt x="1821279" y="758403"/>
                  </a:lnTo>
                  <a:lnTo>
                    <a:pt x="1817949" y="758264"/>
                  </a:lnTo>
                  <a:lnTo>
                    <a:pt x="1814620" y="758259"/>
                  </a:lnTo>
                  <a:lnTo>
                    <a:pt x="1811290" y="758387"/>
                  </a:lnTo>
                  <a:lnTo>
                    <a:pt x="1807961" y="758648"/>
                  </a:lnTo>
                  <a:lnTo>
                    <a:pt x="1804631" y="759033"/>
                  </a:lnTo>
                  <a:lnTo>
                    <a:pt x="1801301" y="759551"/>
                  </a:lnTo>
                  <a:lnTo>
                    <a:pt x="1797972" y="760197"/>
                  </a:lnTo>
                  <a:lnTo>
                    <a:pt x="1794642" y="760956"/>
                  </a:lnTo>
                  <a:lnTo>
                    <a:pt x="1791313" y="761822"/>
                  </a:lnTo>
                  <a:lnTo>
                    <a:pt x="1787983" y="762795"/>
                  </a:lnTo>
                  <a:lnTo>
                    <a:pt x="1784654" y="763868"/>
                  </a:lnTo>
                  <a:lnTo>
                    <a:pt x="1781324" y="765036"/>
                  </a:lnTo>
                  <a:lnTo>
                    <a:pt x="1777994" y="766308"/>
                  </a:lnTo>
                  <a:lnTo>
                    <a:pt x="1774665" y="767677"/>
                  </a:lnTo>
                  <a:lnTo>
                    <a:pt x="1771335" y="769118"/>
                  </a:lnTo>
                  <a:lnTo>
                    <a:pt x="1768006" y="770638"/>
                  </a:lnTo>
                  <a:lnTo>
                    <a:pt x="1764676" y="772253"/>
                  </a:lnTo>
                  <a:lnTo>
                    <a:pt x="1761346" y="773977"/>
                  </a:lnTo>
                  <a:lnTo>
                    <a:pt x="1758017" y="775807"/>
                  </a:lnTo>
                  <a:lnTo>
                    <a:pt x="1754687" y="777732"/>
                  </a:lnTo>
                  <a:lnTo>
                    <a:pt x="1751358" y="779770"/>
                  </a:lnTo>
                  <a:lnTo>
                    <a:pt x="1748028" y="781962"/>
                  </a:lnTo>
                  <a:lnTo>
                    <a:pt x="1744699" y="784335"/>
                  </a:lnTo>
                  <a:lnTo>
                    <a:pt x="1741369" y="786902"/>
                  </a:lnTo>
                  <a:lnTo>
                    <a:pt x="1738039" y="789695"/>
                  </a:lnTo>
                  <a:lnTo>
                    <a:pt x="1734710" y="792753"/>
                  </a:lnTo>
                  <a:lnTo>
                    <a:pt x="1731380" y="796114"/>
                  </a:lnTo>
                  <a:lnTo>
                    <a:pt x="1728051" y="799833"/>
                  </a:lnTo>
                  <a:lnTo>
                    <a:pt x="1724721" y="803981"/>
                  </a:lnTo>
                  <a:lnTo>
                    <a:pt x="1721392" y="808665"/>
                  </a:lnTo>
                  <a:lnTo>
                    <a:pt x="1718062" y="813986"/>
                  </a:lnTo>
                  <a:lnTo>
                    <a:pt x="1714732" y="820006"/>
                  </a:lnTo>
                  <a:lnTo>
                    <a:pt x="1711403" y="826744"/>
                  </a:lnTo>
                  <a:lnTo>
                    <a:pt x="1708073" y="834193"/>
                  </a:lnTo>
                  <a:lnTo>
                    <a:pt x="1704744" y="842296"/>
                  </a:lnTo>
                  <a:lnTo>
                    <a:pt x="1701414" y="850923"/>
                  </a:lnTo>
                  <a:lnTo>
                    <a:pt x="1698084" y="859884"/>
                  </a:lnTo>
                  <a:lnTo>
                    <a:pt x="1694755" y="868957"/>
                  </a:lnTo>
                  <a:lnTo>
                    <a:pt x="1691425" y="877929"/>
                  </a:lnTo>
                  <a:lnTo>
                    <a:pt x="1688096" y="886602"/>
                  </a:lnTo>
                  <a:lnTo>
                    <a:pt x="1684766" y="894805"/>
                  </a:lnTo>
                  <a:lnTo>
                    <a:pt x="1681437" y="902424"/>
                  </a:lnTo>
                  <a:lnTo>
                    <a:pt x="1678107" y="909400"/>
                  </a:lnTo>
                  <a:lnTo>
                    <a:pt x="1674777" y="915715"/>
                  </a:lnTo>
                  <a:lnTo>
                    <a:pt x="1671448" y="921394"/>
                  </a:lnTo>
                  <a:lnTo>
                    <a:pt x="1668118" y="926476"/>
                  </a:lnTo>
                  <a:lnTo>
                    <a:pt x="1664789" y="931002"/>
                  </a:lnTo>
                  <a:lnTo>
                    <a:pt x="1661459" y="935019"/>
                  </a:lnTo>
                  <a:lnTo>
                    <a:pt x="1658130" y="938574"/>
                  </a:lnTo>
                  <a:lnTo>
                    <a:pt x="1654800" y="941711"/>
                  </a:lnTo>
                  <a:lnTo>
                    <a:pt x="1651470" y="944472"/>
                  </a:lnTo>
                  <a:lnTo>
                    <a:pt x="1648141" y="946900"/>
                  </a:lnTo>
                  <a:lnTo>
                    <a:pt x="1644811" y="949021"/>
                  </a:lnTo>
                  <a:lnTo>
                    <a:pt x="1641482" y="950854"/>
                  </a:lnTo>
                  <a:lnTo>
                    <a:pt x="1638152" y="952431"/>
                  </a:lnTo>
                  <a:lnTo>
                    <a:pt x="1634822" y="953783"/>
                  </a:lnTo>
                  <a:lnTo>
                    <a:pt x="1631493" y="954942"/>
                  </a:lnTo>
                  <a:lnTo>
                    <a:pt x="1628163" y="955963"/>
                  </a:lnTo>
                  <a:lnTo>
                    <a:pt x="1624834" y="956918"/>
                  </a:lnTo>
                  <a:lnTo>
                    <a:pt x="1621504" y="957905"/>
                  </a:lnTo>
                  <a:lnTo>
                    <a:pt x="1618175" y="959060"/>
                  </a:lnTo>
                  <a:lnTo>
                    <a:pt x="1614845" y="960516"/>
                  </a:lnTo>
                  <a:lnTo>
                    <a:pt x="1611515" y="962353"/>
                  </a:lnTo>
                  <a:lnTo>
                    <a:pt x="1608186" y="964606"/>
                  </a:lnTo>
                  <a:lnTo>
                    <a:pt x="1604856" y="967290"/>
                  </a:lnTo>
                  <a:lnTo>
                    <a:pt x="1601527" y="970349"/>
                  </a:lnTo>
                  <a:lnTo>
                    <a:pt x="1598197" y="973679"/>
                  </a:lnTo>
                  <a:lnTo>
                    <a:pt x="1594868" y="977181"/>
                  </a:lnTo>
                  <a:lnTo>
                    <a:pt x="1591538" y="980787"/>
                  </a:lnTo>
                  <a:lnTo>
                    <a:pt x="1588208" y="984437"/>
                  </a:lnTo>
                  <a:lnTo>
                    <a:pt x="1584879" y="988078"/>
                  </a:lnTo>
                  <a:lnTo>
                    <a:pt x="1581549" y="991688"/>
                  </a:lnTo>
                  <a:lnTo>
                    <a:pt x="1578220" y="995245"/>
                  </a:lnTo>
                  <a:lnTo>
                    <a:pt x="1574890" y="998695"/>
                  </a:lnTo>
                  <a:lnTo>
                    <a:pt x="1571560" y="1001982"/>
                  </a:lnTo>
                  <a:lnTo>
                    <a:pt x="1568231" y="1005056"/>
                  </a:lnTo>
                  <a:lnTo>
                    <a:pt x="1564901" y="1007883"/>
                  </a:lnTo>
                  <a:lnTo>
                    <a:pt x="1561572" y="1010451"/>
                  </a:lnTo>
                  <a:lnTo>
                    <a:pt x="1558242" y="1012744"/>
                  </a:lnTo>
                  <a:lnTo>
                    <a:pt x="1554913" y="1014755"/>
                  </a:lnTo>
                  <a:lnTo>
                    <a:pt x="1551583" y="1016485"/>
                  </a:lnTo>
                  <a:lnTo>
                    <a:pt x="1548253" y="1017953"/>
                  </a:lnTo>
                  <a:lnTo>
                    <a:pt x="1544924" y="1019186"/>
                  </a:lnTo>
                  <a:lnTo>
                    <a:pt x="1541594" y="1020218"/>
                  </a:lnTo>
                  <a:lnTo>
                    <a:pt x="1538265" y="1021078"/>
                  </a:lnTo>
                  <a:lnTo>
                    <a:pt x="1534935" y="1021775"/>
                  </a:lnTo>
                  <a:lnTo>
                    <a:pt x="1531606" y="1022335"/>
                  </a:lnTo>
                  <a:lnTo>
                    <a:pt x="1528276" y="1022739"/>
                  </a:lnTo>
                  <a:lnTo>
                    <a:pt x="1524946" y="1023044"/>
                  </a:lnTo>
                  <a:lnTo>
                    <a:pt x="1521617" y="1023220"/>
                  </a:lnTo>
                  <a:lnTo>
                    <a:pt x="1518287" y="1023279"/>
                  </a:lnTo>
                  <a:lnTo>
                    <a:pt x="1514958" y="1023237"/>
                  </a:lnTo>
                  <a:lnTo>
                    <a:pt x="1511628" y="1023096"/>
                  </a:lnTo>
                  <a:lnTo>
                    <a:pt x="1508299" y="1022844"/>
                  </a:lnTo>
                  <a:lnTo>
                    <a:pt x="1504969" y="1022486"/>
                  </a:lnTo>
                  <a:lnTo>
                    <a:pt x="1501639" y="1022047"/>
                  </a:lnTo>
                  <a:lnTo>
                    <a:pt x="1498310" y="1021536"/>
                  </a:lnTo>
                  <a:lnTo>
                    <a:pt x="1494980" y="1020937"/>
                  </a:lnTo>
                  <a:lnTo>
                    <a:pt x="1491651" y="1020254"/>
                  </a:lnTo>
                  <a:lnTo>
                    <a:pt x="1488321" y="1019497"/>
                  </a:lnTo>
                  <a:lnTo>
                    <a:pt x="1484991" y="1018701"/>
                  </a:lnTo>
                  <a:lnTo>
                    <a:pt x="1481662" y="1017879"/>
                  </a:lnTo>
                  <a:lnTo>
                    <a:pt x="1478332" y="1017017"/>
                  </a:lnTo>
                  <a:lnTo>
                    <a:pt x="1475003" y="1016129"/>
                  </a:lnTo>
                  <a:lnTo>
                    <a:pt x="1471673" y="1015223"/>
                  </a:lnTo>
                  <a:lnTo>
                    <a:pt x="1468344" y="1014325"/>
                  </a:lnTo>
                  <a:lnTo>
                    <a:pt x="1465014" y="1013458"/>
                  </a:lnTo>
                  <a:lnTo>
                    <a:pt x="1461684" y="1012633"/>
                  </a:lnTo>
                  <a:lnTo>
                    <a:pt x="1458355" y="1011859"/>
                  </a:lnTo>
                  <a:lnTo>
                    <a:pt x="1455025" y="1011168"/>
                  </a:lnTo>
                  <a:lnTo>
                    <a:pt x="1451696" y="1010574"/>
                  </a:lnTo>
                  <a:lnTo>
                    <a:pt x="1448366" y="1010056"/>
                  </a:lnTo>
                  <a:lnTo>
                    <a:pt x="1445037" y="1009580"/>
                  </a:lnTo>
                  <a:lnTo>
                    <a:pt x="1441707" y="1009130"/>
                  </a:lnTo>
                  <a:lnTo>
                    <a:pt x="1438377" y="1008695"/>
                  </a:lnTo>
                  <a:lnTo>
                    <a:pt x="1435048" y="1008258"/>
                  </a:lnTo>
                  <a:lnTo>
                    <a:pt x="1431718" y="1007786"/>
                  </a:lnTo>
                  <a:lnTo>
                    <a:pt x="1428389" y="1007232"/>
                  </a:lnTo>
                  <a:lnTo>
                    <a:pt x="1425059" y="1006593"/>
                  </a:lnTo>
                  <a:lnTo>
                    <a:pt x="1421729" y="1005895"/>
                  </a:lnTo>
                  <a:lnTo>
                    <a:pt x="1418400" y="1005144"/>
                  </a:lnTo>
                  <a:lnTo>
                    <a:pt x="1415070" y="1004328"/>
                  </a:lnTo>
                  <a:lnTo>
                    <a:pt x="1411741" y="1003446"/>
                  </a:lnTo>
                  <a:lnTo>
                    <a:pt x="1408411" y="1002504"/>
                  </a:lnTo>
                  <a:lnTo>
                    <a:pt x="1405082" y="1001502"/>
                  </a:lnTo>
                  <a:lnTo>
                    <a:pt x="1401752" y="1000453"/>
                  </a:lnTo>
                  <a:lnTo>
                    <a:pt x="1398422" y="999385"/>
                  </a:lnTo>
                  <a:lnTo>
                    <a:pt x="1395093" y="998317"/>
                  </a:lnTo>
                  <a:lnTo>
                    <a:pt x="1391763" y="997251"/>
                  </a:lnTo>
                  <a:lnTo>
                    <a:pt x="1388434" y="996195"/>
                  </a:lnTo>
                  <a:lnTo>
                    <a:pt x="1385104" y="995172"/>
                  </a:lnTo>
                  <a:lnTo>
                    <a:pt x="1381775" y="994198"/>
                  </a:lnTo>
                  <a:lnTo>
                    <a:pt x="1378445" y="993278"/>
                  </a:lnTo>
                  <a:lnTo>
                    <a:pt x="1375115" y="992435"/>
                  </a:lnTo>
                  <a:lnTo>
                    <a:pt x="1371786" y="991688"/>
                  </a:lnTo>
                  <a:lnTo>
                    <a:pt x="1368456" y="991042"/>
                  </a:lnTo>
                  <a:lnTo>
                    <a:pt x="1365127" y="990526"/>
                  </a:lnTo>
                  <a:lnTo>
                    <a:pt x="1361797" y="990167"/>
                  </a:lnTo>
                  <a:lnTo>
                    <a:pt x="1358467" y="989979"/>
                  </a:lnTo>
                  <a:lnTo>
                    <a:pt x="1355138" y="989971"/>
                  </a:lnTo>
                  <a:lnTo>
                    <a:pt x="1351808" y="990132"/>
                  </a:lnTo>
                  <a:lnTo>
                    <a:pt x="1348479" y="990439"/>
                  </a:lnTo>
                  <a:lnTo>
                    <a:pt x="1345149" y="990866"/>
                  </a:lnTo>
                  <a:lnTo>
                    <a:pt x="1341820" y="991393"/>
                  </a:lnTo>
                  <a:lnTo>
                    <a:pt x="1338490" y="992012"/>
                  </a:lnTo>
                  <a:lnTo>
                    <a:pt x="1335160" y="992705"/>
                  </a:lnTo>
                  <a:lnTo>
                    <a:pt x="1331831" y="993441"/>
                  </a:lnTo>
                  <a:lnTo>
                    <a:pt x="1328501" y="994223"/>
                  </a:lnTo>
                  <a:lnTo>
                    <a:pt x="1325172" y="995076"/>
                  </a:lnTo>
                  <a:lnTo>
                    <a:pt x="1321842" y="996015"/>
                  </a:lnTo>
                  <a:lnTo>
                    <a:pt x="1318513" y="997061"/>
                  </a:lnTo>
                  <a:lnTo>
                    <a:pt x="1315183" y="998222"/>
                  </a:lnTo>
                  <a:lnTo>
                    <a:pt x="1311853" y="999498"/>
                  </a:lnTo>
                  <a:lnTo>
                    <a:pt x="1308524" y="1000881"/>
                  </a:lnTo>
                  <a:lnTo>
                    <a:pt x="1305194" y="1002377"/>
                  </a:lnTo>
                  <a:lnTo>
                    <a:pt x="1301865" y="1004252"/>
                  </a:lnTo>
                  <a:lnTo>
                    <a:pt x="1298535" y="1006150"/>
                  </a:lnTo>
                  <a:lnTo>
                    <a:pt x="1295205" y="1008046"/>
                  </a:lnTo>
                  <a:lnTo>
                    <a:pt x="1291876" y="1009906"/>
                  </a:lnTo>
                  <a:lnTo>
                    <a:pt x="1288546" y="1011710"/>
                  </a:lnTo>
                  <a:lnTo>
                    <a:pt x="1285217" y="1013460"/>
                  </a:lnTo>
                  <a:lnTo>
                    <a:pt x="1281887" y="1015179"/>
                  </a:lnTo>
                  <a:lnTo>
                    <a:pt x="1278558" y="1016889"/>
                  </a:lnTo>
                  <a:lnTo>
                    <a:pt x="1275228" y="1018617"/>
                  </a:lnTo>
                  <a:lnTo>
                    <a:pt x="1271898" y="1020375"/>
                  </a:lnTo>
                  <a:lnTo>
                    <a:pt x="1268569" y="1022157"/>
                  </a:lnTo>
                  <a:lnTo>
                    <a:pt x="1265239" y="1023963"/>
                  </a:lnTo>
                  <a:lnTo>
                    <a:pt x="1261910" y="1025784"/>
                  </a:lnTo>
                  <a:lnTo>
                    <a:pt x="1258580" y="1027591"/>
                  </a:lnTo>
                  <a:lnTo>
                    <a:pt x="1255251" y="1029349"/>
                  </a:lnTo>
                  <a:lnTo>
                    <a:pt x="1251921" y="1031023"/>
                  </a:lnTo>
                  <a:lnTo>
                    <a:pt x="1248591" y="1032577"/>
                  </a:lnTo>
                  <a:lnTo>
                    <a:pt x="1245262" y="1033997"/>
                  </a:lnTo>
                  <a:lnTo>
                    <a:pt x="1241932" y="1035288"/>
                  </a:lnTo>
                  <a:lnTo>
                    <a:pt x="1238603" y="1036470"/>
                  </a:lnTo>
                  <a:lnTo>
                    <a:pt x="1235273" y="1037580"/>
                  </a:lnTo>
                  <a:lnTo>
                    <a:pt x="1231943" y="1038649"/>
                  </a:lnTo>
                  <a:lnTo>
                    <a:pt x="1228614" y="1039696"/>
                  </a:lnTo>
                  <a:lnTo>
                    <a:pt x="1225284" y="1040726"/>
                  </a:lnTo>
                  <a:lnTo>
                    <a:pt x="1221955" y="1041744"/>
                  </a:lnTo>
                  <a:lnTo>
                    <a:pt x="1218625" y="1042749"/>
                  </a:lnTo>
                  <a:lnTo>
                    <a:pt x="1215296" y="1043718"/>
                  </a:lnTo>
                  <a:lnTo>
                    <a:pt x="1211966" y="1044612"/>
                  </a:lnTo>
                  <a:lnTo>
                    <a:pt x="1208636" y="1045408"/>
                  </a:lnTo>
                  <a:lnTo>
                    <a:pt x="1205307" y="1046089"/>
                  </a:lnTo>
                  <a:lnTo>
                    <a:pt x="1201977" y="1046637"/>
                  </a:lnTo>
                  <a:lnTo>
                    <a:pt x="1198648" y="1047055"/>
                  </a:lnTo>
                  <a:lnTo>
                    <a:pt x="1195318" y="1047371"/>
                  </a:lnTo>
                  <a:lnTo>
                    <a:pt x="1191989" y="1047599"/>
                  </a:lnTo>
                  <a:lnTo>
                    <a:pt x="1188659" y="1047717"/>
                  </a:lnTo>
                  <a:lnTo>
                    <a:pt x="1185329" y="1047705"/>
                  </a:lnTo>
                  <a:lnTo>
                    <a:pt x="1182000" y="1047588"/>
                  </a:lnTo>
                  <a:lnTo>
                    <a:pt x="1178670" y="1047405"/>
                  </a:lnTo>
                  <a:lnTo>
                    <a:pt x="1175341" y="1047156"/>
                  </a:lnTo>
                  <a:lnTo>
                    <a:pt x="1172011" y="1046794"/>
                  </a:lnTo>
                  <a:lnTo>
                    <a:pt x="1168682" y="1046359"/>
                  </a:lnTo>
                  <a:lnTo>
                    <a:pt x="1165352" y="1046007"/>
                  </a:lnTo>
                  <a:lnTo>
                    <a:pt x="1162022" y="1048945"/>
                  </a:lnTo>
                  <a:lnTo>
                    <a:pt x="1158693" y="1048370"/>
                  </a:lnTo>
                  <a:lnTo>
                    <a:pt x="1155363" y="1047718"/>
                  </a:lnTo>
                  <a:lnTo>
                    <a:pt x="1152034" y="1047063"/>
                  </a:lnTo>
                  <a:lnTo>
                    <a:pt x="1148704" y="1046430"/>
                  </a:lnTo>
                  <a:lnTo>
                    <a:pt x="1145374" y="1045820"/>
                  </a:lnTo>
                  <a:lnTo>
                    <a:pt x="1142045" y="1045228"/>
                  </a:lnTo>
                  <a:lnTo>
                    <a:pt x="1138715" y="1044640"/>
                  </a:lnTo>
                  <a:lnTo>
                    <a:pt x="1135386" y="1044045"/>
                  </a:lnTo>
                  <a:lnTo>
                    <a:pt x="1132056" y="1043450"/>
                  </a:lnTo>
                  <a:lnTo>
                    <a:pt x="1128727" y="1042862"/>
                  </a:lnTo>
                  <a:lnTo>
                    <a:pt x="1125397" y="1042272"/>
                  </a:lnTo>
                  <a:lnTo>
                    <a:pt x="1122067" y="1041679"/>
                  </a:lnTo>
                  <a:lnTo>
                    <a:pt x="1118738" y="1041088"/>
                  </a:lnTo>
                  <a:lnTo>
                    <a:pt x="1115408" y="1040501"/>
                  </a:lnTo>
                  <a:lnTo>
                    <a:pt x="1112079" y="1039920"/>
                  </a:lnTo>
                  <a:lnTo>
                    <a:pt x="1108749" y="1039354"/>
                  </a:lnTo>
                  <a:lnTo>
                    <a:pt x="1105420" y="1038795"/>
                  </a:lnTo>
                  <a:lnTo>
                    <a:pt x="1102090" y="1038246"/>
                  </a:lnTo>
                  <a:lnTo>
                    <a:pt x="1098760" y="1037708"/>
                  </a:lnTo>
                  <a:lnTo>
                    <a:pt x="1095431" y="1037180"/>
                  </a:lnTo>
                  <a:lnTo>
                    <a:pt x="1092101" y="1036667"/>
                  </a:lnTo>
                  <a:lnTo>
                    <a:pt x="1088772" y="1036166"/>
                  </a:lnTo>
                  <a:lnTo>
                    <a:pt x="1085442" y="1035672"/>
                  </a:lnTo>
                  <a:lnTo>
                    <a:pt x="1082112" y="1035180"/>
                  </a:lnTo>
                  <a:lnTo>
                    <a:pt x="1078783" y="1034677"/>
                  </a:lnTo>
                  <a:lnTo>
                    <a:pt x="1075453" y="1034160"/>
                  </a:lnTo>
                  <a:lnTo>
                    <a:pt x="1072124" y="1033617"/>
                  </a:lnTo>
                  <a:lnTo>
                    <a:pt x="1068794" y="1033046"/>
                  </a:lnTo>
                  <a:lnTo>
                    <a:pt x="1065465" y="1032450"/>
                  </a:lnTo>
                  <a:lnTo>
                    <a:pt x="1062135" y="1031833"/>
                  </a:lnTo>
                  <a:lnTo>
                    <a:pt x="1058805" y="1031202"/>
                  </a:lnTo>
                  <a:lnTo>
                    <a:pt x="1055476" y="1030568"/>
                  </a:lnTo>
                  <a:lnTo>
                    <a:pt x="1052146" y="1029922"/>
                  </a:lnTo>
                  <a:lnTo>
                    <a:pt x="1048817" y="1029261"/>
                  </a:lnTo>
                  <a:lnTo>
                    <a:pt x="1045487" y="1028598"/>
                  </a:lnTo>
                  <a:lnTo>
                    <a:pt x="1042158" y="1027944"/>
                  </a:lnTo>
                  <a:lnTo>
                    <a:pt x="1038828" y="1027294"/>
                  </a:lnTo>
                  <a:lnTo>
                    <a:pt x="1035498" y="1026743"/>
                  </a:lnTo>
                  <a:lnTo>
                    <a:pt x="1032169" y="1026208"/>
                  </a:lnTo>
                  <a:lnTo>
                    <a:pt x="1028839" y="1025689"/>
                  </a:lnTo>
                  <a:lnTo>
                    <a:pt x="1025510" y="1025182"/>
                  </a:lnTo>
                  <a:lnTo>
                    <a:pt x="1022180" y="1024696"/>
                  </a:lnTo>
                  <a:lnTo>
                    <a:pt x="1018850" y="1024212"/>
                  </a:lnTo>
                  <a:lnTo>
                    <a:pt x="1015521" y="1023745"/>
                  </a:lnTo>
                  <a:lnTo>
                    <a:pt x="1012191" y="1023314"/>
                  </a:lnTo>
                  <a:lnTo>
                    <a:pt x="1008862" y="1022911"/>
                  </a:lnTo>
                  <a:lnTo>
                    <a:pt x="1005532" y="1022513"/>
                  </a:lnTo>
                  <a:lnTo>
                    <a:pt x="1002203" y="1022165"/>
                  </a:lnTo>
                  <a:lnTo>
                    <a:pt x="998873" y="1021834"/>
                  </a:lnTo>
                  <a:lnTo>
                    <a:pt x="995543" y="1021557"/>
                  </a:lnTo>
                  <a:lnTo>
                    <a:pt x="992214" y="1021318"/>
                  </a:lnTo>
                  <a:lnTo>
                    <a:pt x="988884" y="1021096"/>
                  </a:lnTo>
                  <a:lnTo>
                    <a:pt x="985555" y="1020947"/>
                  </a:lnTo>
                  <a:lnTo>
                    <a:pt x="982225" y="1020881"/>
                  </a:lnTo>
                  <a:lnTo>
                    <a:pt x="978896" y="1020870"/>
                  </a:lnTo>
                  <a:lnTo>
                    <a:pt x="975566" y="1020909"/>
                  </a:lnTo>
                  <a:lnTo>
                    <a:pt x="972236" y="1021046"/>
                  </a:lnTo>
                  <a:lnTo>
                    <a:pt x="968907" y="1021302"/>
                  </a:lnTo>
                  <a:lnTo>
                    <a:pt x="965577" y="1021665"/>
                  </a:lnTo>
                  <a:lnTo>
                    <a:pt x="962248" y="1022131"/>
                  </a:lnTo>
                  <a:lnTo>
                    <a:pt x="958918" y="1022694"/>
                  </a:lnTo>
                  <a:lnTo>
                    <a:pt x="955588" y="1023352"/>
                  </a:lnTo>
                  <a:lnTo>
                    <a:pt x="952259" y="1024072"/>
                  </a:lnTo>
                  <a:lnTo>
                    <a:pt x="948929" y="1024818"/>
                  </a:lnTo>
                  <a:lnTo>
                    <a:pt x="945600" y="1025526"/>
                  </a:lnTo>
                  <a:lnTo>
                    <a:pt x="942270" y="1026124"/>
                  </a:lnTo>
                  <a:lnTo>
                    <a:pt x="938941" y="1026593"/>
                  </a:lnTo>
                  <a:lnTo>
                    <a:pt x="935611" y="1026896"/>
                  </a:lnTo>
                  <a:lnTo>
                    <a:pt x="932281" y="1027057"/>
                  </a:lnTo>
                  <a:lnTo>
                    <a:pt x="928952" y="1027054"/>
                  </a:lnTo>
                  <a:lnTo>
                    <a:pt x="925622" y="1026943"/>
                  </a:lnTo>
                  <a:lnTo>
                    <a:pt x="922293" y="1026706"/>
                  </a:lnTo>
                  <a:lnTo>
                    <a:pt x="918963" y="1026385"/>
                  </a:lnTo>
                  <a:lnTo>
                    <a:pt x="915634" y="1025990"/>
                  </a:lnTo>
                  <a:lnTo>
                    <a:pt x="912304" y="1025531"/>
                  </a:lnTo>
                  <a:lnTo>
                    <a:pt x="908974" y="1025028"/>
                  </a:lnTo>
                  <a:lnTo>
                    <a:pt x="905645" y="1024471"/>
                  </a:lnTo>
                  <a:lnTo>
                    <a:pt x="902315" y="1023895"/>
                  </a:lnTo>
                  <a:lnTo>
                    <a:pt x="898986" y="1023268"/>
                  </a:lnTo>
                  <a:lnTo>
                    <a:pt x="895656" y="1022619"/>
                  </a:lnTo>
                  <a:lnTo>
                    <a:pt x="892327" y="1021938"/>
                  </a:lnTo>
                  <a:lnTo>
                    <a:pt x="888997" y="1021250"/>
                  </a:lnTo>
                  <a:lnTo>
                    <a:pt x="885667" y="1020532"/>
                  </a:lnTo>
                  <a:lnTo>
                    <a:pt x="882338" y="1019811"/>
                  </a:lnTo>
                  <a:lnTo>
                    <a:pt x="879008" y="1019074"/>
                  </a:lnTo>
                  <a:lnTo>
                    <a:pt x="875679" y="1018322"/>
                  </a:lnTo>
                  <a:lnTo>
                    <a:pt x="872349" y="1017569"/>
                  </a:lnTo>
                  <a:lnTo>
                    <a:pt x="869019" y="1016819"/>
                  </a:lnTo>
                  <a:lnTo>
                    <a:pt x="865690" y="1016083"/>
                  </a:lnTo>
                  <a:lnTo>
                    <a:pt x="862360" y="1015369"/>
                  </a:lnTo>
                  <a:lnTo>
                    <a:pt x="859031" y="1014668"/>
                  </a:lnTo>
                  <a:lnTo>
                    <a:pt x="855701" y="1013992"/>
                  </a:lnTo>
                  <a:lnTo>
                    <a:pt x="852372" y="1013343"/>
                  </a:lnTo>
                  <a:lnTo>
                    <a:pt x="849042" y="1012707"/>
                  </a:lnTo>
                  <a:lnTo>
                    <a:pt x="845712" y="1012082"/>
                  </a:lnTo>
                  <a:lnTo>
                    <a:pt x="842383" y="1011458"/>
                  </a:lnTo>
                  <a:lnTo>
                    <a:pt x="839053" y="1010830"/>
                  </a:lnTo>
                  <a:lnTo>
                    <a:pt x="835724" y="1010184"/>
                  </a:lnTo>
                  <a:lnTo>
                    <a:pt x="832394" y="1009512"/>
                  </a:lnTo>
                  <a:lnTo>
                    <a:pt x="829065" y="1008806"/>
                  </a:lnTo>
                  <a:lnTo>
                    <a:pt x="825735" y="1008068"/>
                  </a:lnTo>
                  <a:lnTo>
                    <a:pt x="822405" y="1007302"/>
                  </a:lnTo>
                  <a:lnTo>
                    <a:pt x="819076" y="1006507"/>
                  </a:lnTo>
                  <a:lnTo>
                    <a:pt x="815746" y="1005686"/>
                  </a:lnTo>
                  <a:lnTo>
                    <a:pt x="812417" y="1004834"/>
                  </a:lnTo>
                  <a:lnTo>
                    <a:pt x="809087" y="1003945"/>
                  </a:lnTo>
                  <a:lnTo>
                    <a:pt x="805757" y="1003025"/>
                  </a:lnTo>
                  <a:lnTo>
                    <a:pt x="802428" y="1002068"/>
                  </a:lnTo>
                  <a:lnTo>
                    <a:pt x="799098" y="1001063"/>
                  </a:lnTo>
                  <a:lnTo>
                    <a:pt x="795769" y="1000010"/>
                  </a:lnTo>
                  <a:lnTo>
                    <a:pt x="792439" y="998909"/>
                  </a:lnTo>
                  <a:lnTo>
                    <a:pt x="789110" y="997803"/>
                  </a:lnTo>
                  <a:lnTo>
                    <a:pt x="785780" y="996673"/>
                  </a:lnTo>
                  <a:lnTo>
                    <a:pt x="782450" y="995511"/>
                  </a:lnTo>
                  <a:lnTo>
                    <a:pt x="779121" y="994318"/>
                  </a:lnTo>
                  <a:lnTo>
                    <a:pt x="775791" y="993106"/>
                  </a:lnTo>
                  <a:lnTo>
                    <a:pt x="772462" y="991900"/>
                  </a:lnTo>
                  <a:lnTo>
                    <a:pt x="769132" y="990640"/>
                  </a:lnTo>
                  <a:lnTo>
                    <a:pt x="765803" y="989345"/>
                  </a:lnTo>
                  <a:lnTo>
                    <a:pt x="762473" y="988021"/>
                  </a:lnTo>
                  <a:lnTo>
                    <a:pt x="759143" y="986669"/>
                  </a:lnTo>
                  <a:lnTo>
                    <a:pt x="755814" y="985281"/>
                  </a:lnTo>
                  <a:lnTo>
                    <a:pt x="752484" y="983874"/>
                  </a:lnTo>
                  <a:lnTo>
                    <a:pt x="749155" y="982438"/>
                  </a:lnTo>
                  <a:lnTo>
                    <a:pt x="745825" y="980969"/>
                  </a:lnTo>
                  <a:lnTo>
                    <a:pt x="742495" y="979471"/>
                  </a:lnTo>
                  <a:lnTo>
                    <a:pt x="739166" y="977943"/>
                  </a:lnTo>
                  <a:lnTo>
                    <a:pt x="735836" y="976380"/>
                  </a:lnTo>
                  <a:lnTo>
                    <a:pt x="732507" y="974812"/>
                  </a:lnTo>
                  <a:lnTo>
                    <a:pt x="729177" y="973208"/>
                  </a:lnTo>
                  <a:lnTo>
                    <a:pt x="725848" y="971580"/>
                  </a:lnTo>
                  <a:lnTo>
                    <a:pt x="722518" y="969926"/>
                  </a:lnTo>
                  <a:lnTo>
                    <a:pt x="719188" y="968240"/>
                  </a:lnTo>
                  <a:lnTo>
                    <a:pt x="715859" y="966522"/>
                  </a:lnTo>
                  <a:lnTo>
                    <a:pt x="712529" y="964794"/>
                  </a:lnTo>
                  <a:lnTo>
                    <a:pt x="709200" y="963019"/>
                  </a:lnTo>
                  <a:lnTo>
                    <a:pt x="705870" y="961224"/>
                  </a:lnTo>
                  <a:lnTo>
                    <a:pt x="702541" y="959415"/>
                  </a:lnTo>
                  <a:lnTo>
                    <a:pt x="699211" y="957592"/>
                  </a:lnTo>
                  <a:lnTo>
                    <a:pt x="695881" y="955739"/>
                  </a:lnTo>
                  <a:lnTo>
                    <a:pt x="692552" y="953868"/>
                  </a:lnTo>
                  <a:lnTo>
                    <a:pt x="689222" y="951975"/>
                  </a:lnTo>
                  <a:lnTo>
                    <a:pt x="685893" y="950054"/>
                  </a:lnTo>
                  <a:lnTo>
                    <a:pt x="682563" y="948098"/>
                  </a:lnTo>
                  <a:lnTo>
                    <a:pt x="679233" y="946100"/>
                  </a:lnTo>
                  <a:lnTo>
                    <a:pt x="675904" y="944083"/>
                  </a:lnTo>
                  <a:lnTo>
                    <a:pt x="672574" y="942061"/>
                  </a:lnTo>
                  <a:lnTo>
                    <a:pt x="669245" y="939990"/>
                  </a:lnTo>
                  <a:lnTo>
                    <a:pt x="665915" y="937881"/>
                  </a:lnTo>
                  <a:lnTo>
                    <a:pt x="662586" y="935749"/>
                  </a:lnTo>
                  <a:lnTo>
                    <a:pt x="659256" y="933566"/>
                  </a:lnTo>
                  <a:lnTo>
                    <a:pt x="655926" y="931350"/>
                  </a:lnTo>
                  <a:lnTo>
                    <a:pt x="652597" y="929089"/>
                  </a:lnTo>
                  <a:lnTo>
                    <a:pt x="649267" y="926780"/>
                  </a:lnTo>
                  <a:lnTo>
                    <a:pt x="645938" y="924424"/>
                  </a:lnTo>
                  <a:lnTo>
                    <a:pt x="642608" y="922042"/>
                  </a:lnTo>
                  <a:lnTo>
                    <a:pt x="639279" y="919601"/>
                  </a:lnTo>
                  <a:lnTo>
                    <a:pt x="635949" y="917101"/>
                  </a:lnTo>
                  <a:lnTo>
                    <a:pt x="632619" y="914581"/>
                  </a:lnTo>
                  <a:lnTo>
                    <a:pt x="629290" y="912022"/>
                  </a:lnTo>
                  <a:lnTo>
                    <a:pt x="625960" y="909450"/>
                  </a:lnTo>
                  <a:lnTo>
                    <a:pt x="622631" y="906874"/>
                  </a:lnTo>
                  <a:lnTo>
                    <a:pt x="619301" y="904292"/>
                  </a:lnTo>
                  <a:lnTo>
                    <a:pt x="615971" y="901682"/>
                  </a:lnTo>
                  <a:lnTo>
                    <a:pt x="612642" y="899044"/>
                  </a:lnTo>
                  <a:lnTo>
                    <a:pt x="609312" y="896368"/>
                  </a:lnTo>
                  <a:lnTo>
                    <a:pt x="605983" y="893655"/>
                  </a:lnTo>
                  <a:lnTo>
                    <a:pt x="602653" y="890912"/>
                  </a:lnTo>
                  <a:lnTo>
                    <a:pt x="599324" y="888142"/>
                  </a:lnTo>
                  <a:lnTo>
                    <a:pt x="595994" y="885346"/>
                  </a:lnTo>
                  <a:lnTo>
                    <a:pt x="592664" y="882523"/>
                  </a:lnTo>
                  <a:lnTo>
                    <a:pt x="589335" y="879670"/>
                  </a:lnTo>
                  <a:lnTo>
                    <a:pt x="586005" y="876781"/>
                  </a:lnTo>
                  <a:lnTo>
                    <a:pt x="582676" y="873855"/>
                  </a:lnTo>
                  <a:lnTo>
                    <a:pt x="579346" y="870903"/>
                  </a:lnTo>
                  <a:lnTo>
                    <a:pt x="576017" y="867904"/>
                  </a:lnTo>
                  <a:lnTo>
                    <a:pt x="572687" y="864875"/>
                  </a:lnTo>
                  <a:lnTo>
                    <a:pt x="569357" y="861798"/>
                  </a:lnTo>
                  <a:lnTo>
                    <a:pt x="566028" y="858675"/>
                  </a:lnTo>
                  <a:lnTo>
                    <a:pt x="562698" y="855516"/>
                  </a:lnTo>
                  <a:lnTo>
                    <a:pt x="559369" y="852302"/>
                  </a:lnTo>
                  <a:lnTo>
                    <a:pt x="556039" y="849046"/>
                  </a:lnTo>
                  <a:lnTo>
                    <a:pt x="552710" y="845742"/>
                  </a:lnTo>
                  <a:lnTo>
                    <a:pt x="549380" y="842377"/>
                  </a:lnTo>
                  <a:lnTo>
                    <a:pt x="546050" y="838957"/>
                  </a:lnTo>
                  <a:lnTo>
                    <a:pt x="542721" y="835475"/>
                  </a:lnTo>
                  <a:lnTo>
                    <a:pt x="539391" y="831927"/>
                  </a:lnTo>
                  <a:lnTo>
                    <a:pt x="536062" y="828335"/>
                  </a:lnTo>
                  <a:lnTo>
                    <a:pt x="532732" y="824676"/>
                  </a:lnTo>
                  <a:lnTo>
                    <a:pt x="529402" y="820943"/>
                  </a:lnTo>
                  <a:lnTo>
                    <a:pt x="526073" y="817129"/>
                  </a:lnTo>
                  <a:lnTo>
                    <a:pt x="522743" y="813243"/>
                  </a:lnTo>
                  <a:lnTo>
                    <a:pt x="519414" y="809309"/>
                  </a:lnTo>
                  <a:lnTo>
                    <a:pt x="516084" y="805312"/>
                  </a:lnTo>
                  <a:lnTo>
                    <a:pt x="512755" y="801266"/>
                  </a:lnTo>
                  <a:lnTo>
                    <a:pt x="509425" y="797194"/>
                  </a:lnTo>
                  <a:lnTo>
                    <a:pt x="506095" y="793097"/>
                  </a:lnTo>
                  <a:lnTo>
                    <a:pt x="502766" y="788973"/>
                  </a:lnTo>
                  <a:lnTo>
                    <a:pt x="499436" y="784819"/>
                  </a:lnTo>
                  <a:lnTo>
                    <a:pt x="496107" y="780631"/>
                  </a:lnTo>
                  <a:lnTo>
                    <a:pt x="492777" y="776380"/>
                  </a:lnTo>
                  <a:lnTo>
                    <a:pt x="489448" y="772047"/>
                  </a:lnTo>
                  <a:lnTo>
                    <a:pt x="486118" y="767596"/>
                  </a:lnTo>
                  <a:lnTo>
                    <a:pt x="482788" y="763012"/>
                  </a:lnTo>
                  <a:lnTo>
                    <a:pt x="479459" y="758262"/>
                  </a:lnTo>
                  <a:lnTo>
                    <a:pt x="476129" y="753341"/>
                  </a:lnTo>
                  <a:lnTo>
                    <a:pt x="472800" y="748269"/>
                  </a:lnTo>
                  <a:lnTo>
                    <a:pt x="469470" y="743097"/>
                  </a:lnTo>
                  <a:lnTo>
                    <a:pt x="466140" y="737891"/>
                  </a:lnTo>
                  <a:lnTo>
                    <a:pt x="462811" y="732745"/>
                  </a:lnTo>
                  <a:lnTo>
                    <a:pt x="459481" y="727740"/>
                  </a:lnTo>
                  <a:lnTo>
                    <a:pt x="456152" y="722947"/>
                  </a:lnTo>
                  <a:lnTo>
                    <a:pt x="452822" y="718423"/>
                  </a:lnTo>
                  <a:lnTo>
                    <a:pt x="449493" y="714193"/>
                  </a:lnTo>
                  <a:lnTo>
                    <a:pt x="446163" y="710269"/>
                  </a:lnTo>
                  <a:lnTo>
                    <a:pt x="442833" y="706615"/>
                  </a:lnTo>
                  <a:lnTo>
                    <a:pt x="439504" y="703178"/>
                  </a:lnTo>
                  <a:lnTo>
                    <a:pt x="436174" y="699896"/>
                  </a:lnTo>
                  <a:lnTo>
                    <a:pt x="432845" y="696703"/>
                  </a:lnTo>
                  <a:lnTo>
                    <a:pt x="429515" y="693551"/>
                  </a:lnTo>
                  <a:lnTo>
                    <a:pt x="426186" y="690385"/>
                  </a:lnTo>
                  <a:lnTo>
                    <a:pt x="422856" y="687182"/>
                  </a:lnTo>
                  <a:lnTo>
                    <a:pt x="419526" y="683910"/>
                  </a:lnTo>
                  <a:lnTo>
                    <a:pt x="416197" y="680544"/>
                  </a:lnTo>
                  <a:lnTo>
                    <a:pt x="412867" y="677049"/>
                  </a:lnTo>
                  <a:lnTo>
                    <a:pt x="409538" y="673408"/>
                  </a:lnTo>
                  <a:lnTo>
                    <a:pt x="406208" y="669621"/>
                  </a:lnTo>
                  <a:lnTo>
                    <a:pt x="402878" y="665702"/>
                  </a:lnTo>
                  <a:lnTo>
                    <a:pt x="399549" y="661659"/>
                  </a:lnTo>
                  <a:lnTo>
                    <a:pt x="396219" y="657475"/>
                  </a:lnTo>
                  <a:lnTo>
                    <a:pt x="392890" y="653154"/>
                  </a:lnTo>
                  <a:lnTo>
                    <a:pt x="389560" y="648687"/>
                  </a:lnTo>
                  <a:lnTo>
                    <a:pt x="386231" y="644089"/>
                  </a:lnTo>
                  <a:lnTo>
                    <a:pt x="382901" y="639368"/>
                  </a:lnTo>
                  <a:lnTo>
                    <a:pt x="379571" y="634551"/>
                  </a:lnTo>
                  <a:lnTo>
                    <a:pt x="376242" y="629625"/>
                  </a:lnTo>
                  <a:lnTo>
                    <a:pt x="372912" y="624624"/>
                  </a:lnTo>
                  <a:lnTo>
                    <a:pt x="369583" y="619578"/>
                  </a:lnTo>
                  <a:lnTo>
                    <a:pt x="366253" y="614476"/>
                  </a:lnTo>
                  <a:lnTo>
                    <a:pt x="362924" y="609323"/>
                  </a:lnTo>
                  <a:lnTo>
                    <a:pt x="359594" y="604063"/>
                  </a:lnTo>
                  <a:lnTo>
                    <a:pt x="356264" y="598766"/>
                  </a:lnTo>
                  <a:lnTo>
                    <a:pt x="352935" y="593442"/>
                  </a:lnTo>
                  <a:lnTo>
                    <a:pt x="349605" y="588130"/>
                  </a:lnTo>
                  <a:lnTo>
                    <a:pt x="346276" y="582780"/>
                  </a:lnTo>
                  <a:lnTo>
                    <a:pt x="342946" y="577382"/>
                  </a:lnTo>
                  <a:lnTo>
                    <a:pt x="339616" y="571909"/>
                  </a:lnTo>
                  <a:lnTo>
                    <a:pt x="336287" y="566377"/>
                  </a:lnTo>
                  <a:lnTo>
                    <a:pt x="332957" y="560847"/>
                  </a:lnTo>
                  <a:lnTo>
                    <a:pt x="329628" y="555282"/>
                  </a:lnTo>
                  <a:lnTo>
                    <a:pt x="326298" y="549668"/>
                  </a:lnTo>
                  <a:lnTo>
                    <a:pt x="322969" y="543986"/>
                  </a:lnTo>
                  <a:lnTo>
                    <a:pt x="319639" y="538194"/>
                  </a:lnTo>
                  <a:lnTo>
                    <a:pt x="316309" y="532322"/>
                  </a:lnTo>
                  <a:lnTo>
                    <a:pt x="312980" y="526397"/>
                  </a:lnTo>
                  <a:lnTo>
                    <a:pt x="309650" y="520427"/>
                  </a:lnTo>
                  <a:lnTo>
                    <a:pt x="306321" y="514387"/>
                  </a:lnTo>
                  <a:lnTo>
                    <a:pt x="302991" y="508287"/>
                  </a:lnTo>
                  <a:lnTo>
                    <a:pt x="299662" y="502176"/>
                  </a:lnTo>
                  <a:lnTo>
                    <a:pt x="296332" y="496044"/>
                  </a:lnTo>
                  <a:lnTo>
                    <a:pt x="293002" y="489825"/>
                  </a:lnTo>
                  <a:lnTo>
                    <a:pt x="289673" y="483560"/>
                  </a:lnTo>
                  <a:lnTo>
                    <a:pt x="286343" y="477228"/>
                  </a:lnTo>
                  <a:lnTo>
                    <a:pt x="283014" y="470892"/>
                  </a:lnTo>
                  <a:lnTo>
                    <a:pt x="279684" y="464478"/>
                  </a:lnTo>
                  <a:lnTo>
                    <a:pt x="276355" y="458008"/>
                  </a:lnTo>
                  <a:lnTo>
                    <a:pt x="273025" y="451490"/>
                  </a:lnTo>
                  <a:lnTo>
                    <a:pt x="269695" y="444855"/>
                  </a:lnTo>
                  <a:lnTo>
                    <a:pt x="266366" y="438200"/>
                  </a:lnTo>
                  <a:lnTo>
                    <a:pt x="263036" y="431452"/>
                  </a:lnTo>
                  <a:lnTo>
                    <a:pt x="259707" y="424652"/>
                  </a:lnTo>
                  <a:lnTo>
                    <a:pt x="256377" y="417767"/>
                  </a:lnTo>
                  <a:lnTo>
                    <a:pt x="253047" y="410795"/>
                  </a:lnTo>
                  <a:lnTo>
                    <a:pt x="249718" y="403766"/>
                  </a:lnTo>
                  <a:lnTo>
                    <a:pt x="246388" y="396698"/>
                  </a:lnTo>
                  <a:lnTo>
                    <a:pt x="243059" y="389599"/>
                  </a:lnTo>
                  <a:lnTo>
                    <a:pt x="239729" y="382490"/>
                  </a:lnTo>
                  <a:lnTo>
                    <a:pt x="236400" y="375381"/>
                  </a:lnTo>
                  <a:lnTo>
                    <a:pt x="233070" y="368269"/>
                  </a:lnTo>
                  <a:lnTo>
                    <a:pt x="229740" y="361143"/>
                  </a:lnTo>
                  <a:lnTo>
                    <a:pt x="226411" y="353993"/>
                  </a:lnTo>
                  <a:lnTo>
                    <a:pt x="223081" y="346812"/>
                  </a:lnTo>
                  <a:lnTo>
                    <a:pt x="219752" y="339570"/>
                  </a:lnTo>
                  <a:lnTo>
                    <a:pt x="216422" y="332260"/>
                  </a:lnTo>
                  <a:lnTo>
                    <a:pt x="213093" y="324854"/>
                  </a:lnTo>
                  <a:lnTo>
                    <a:pt x="209763" y="317371"/>
                  </a:lnTo>
                  <a:lnTo>
                    <a:pt x="206433" y="309813"/>
                  </a:lnTo>
                  <a:lnTo>
                    <a:pt x="203104" y="302216"/>
                  </a:lnTo>
                  <a:lnTo>
                    <a:pt x="199774" y="294570"/>
                  </a:lnTo>
                  <a:lnTo>
                    <a:pt x="196445" y="286876"/>
                  </a:lnTo>
                  <a:lnTo>
                    <a:pt x="193115" y="279152"/>
                  </a:lnTo>
                  <a:lnTo>
                    <a:pt x="189785" y="271432"/>
                  </a:lnTo>
                  <a:lnTo>
                    <a:pt x="186456" y="263740"/>
                  </a:lnTo>
                  <a:lnTo>
                    <a:pt x="183126" y="256026"/>
                  </a:lnTo>
                  <a:lnTo>
                    <a:pt x="179797" y="248302"/>
                  </a:lnTo>
                  <a:lnTo>
                    <a:pt x="176467" y="240545"/>
                  </a:lnTo>
                  <a:lnTo>
                    <a:pt x="173138" y="232747"/>
                  </a:lnTo>
                  <a:lnTo>
                    <a:pt x="169808" y="224969"/>
                  </a:lnTo>
                  <a:lnTo>
                    <a:pt x="166478" y="217214"/>
                  </a:lnTo>
                  <a:lnTo>
                    <a:pt x="163149" y="209437"/>
                  </a:lnTo>
                  <a:lnTo>
                    <a:pt x="159819" y="201644"/>
                  </a:lnTo>
                  <a:lnTo>
                    <a:pt x="156490" y="193806"/>
                  </a:lnTo>
                  <a:lnTo>
                    <a:pt x="153160" y="185918"/>
                  </a:lnTo>
                  <a:lnTo>
                    <a:pt x="149831" y="178034"/>
                  </a:lnTo>
                  <a:lnTo>
                    <a:pt x="146501" y="170154"/>
                  </a:lnTo>
                  <a:lnTo>
                    <a:pt x="143171" y="162313"/>
                  </a:lnTo>
                  <a:lnTo>
                    <a:pt x="139842" y="154510"/>
                  </a:lnTo>
                  <a:lnTo>
                    <a:pt x="136512" y="146708"/>
                  </a:lnTo>
                  <a:lnTo>
                    <a:pt x="133183" y="138917"/>
                  </a:lnTo>
                  <a:lnTo>
                    <a:pt x="129853" y="131210"/>
                  </a:lnTo>
                  <a:lnTo>
                    <a:pt x="126523" y="123476"/>
                  </a:lnTo>
                  <a:lnTo>
                    <a:pt x="123194" y="115749"/>
                  </a:lnTo>
                  <a:lnTo>
                    <a:pt x="119864" y="108140"/>
                  </a:lnTo>
                  <a:lnTo>
                    <a:pt x="116535" y="100706"/>
                  </a:lnTo>
                  <a:lnTo>
                    <a:pt x="113205" y="93484"/>
                  </a:lnTo>
                  <a:lnTo>
                    <a:pt x="109876" y="86438"/>
                  </a:lnTo>
                  <a:lnTo>
                    <a:pt x="106546" y="79444"/>
                  </a:lnTo>
                  <a:lnTo>
                    <a:pt x="103216" y="72606"/>
                  </a:lnTo>
                  <a:lnTo>
                    <a:pt x="99887" y="65943"/>
                  </a:lnTo>
                  <a:lnTo>
                    <a:pt x="96557" y="59462"/>
                  </a:lnTo>
                  <a:lnTo>
                    <a:pt x="93228" y="53148"/>
                  </a:lnTo>
                  <a:lnTo>
                    <a:pt x="89898" y="47041"/>
                  </a:lnTo>
                  <a:lnTo>
                    <a:pt x="86569" y="41160"/>
                  </a:lnTo>
                  <a:lnTo>
                    <a:pt x="83239" y="35493"/>
                  </a:lnTo>
                  <a:lnTo>
                    <a:pt x="79909" y="29974"/>
                  </a:lnTo>
                  <a:lnTo>
                    <a:pt x="76580" y="24510"/>
                  </a:lnTo>
                  <a:lnTo>
                    <a:pt x="73250" y="19094"/>
                  </a:lnTo>
                  <a:lnTo>
                    <a:pt x="69921" y="14001"/>
                  </a:lnTo>
                  <a:lnTo>
                    <a:pt x="66591" y="9478"/>
                  </a:lnTo>
                  <a:lnTo>
                    <a:pt x="63261" y="5671"/>
                  </a:lnTo>
                  <a:lnTo>
                    <a:pt x="59932" y="2717"/>
                  </a:lnTo>
                  <a:lnTo>
                    <a:pt x="56602" y="785"/>
                  </a:lnTo>
                  <a:lnTo>
                    <a:pt x="53273" y="0"/>
                  </a:lnTo>
                  <a:lnTo>
                    <a:pt x="49943" y="320"/>
                  </a:lnTo>
                  <a:lnTo>
                    <a:pt x="46614" y="1660"/>
                  </a:lnTo>
                  <a:lnTo>
                    <a:pt x="43284" y="3872"/>
                  </a:lnTo>
                  <a:lnTo>
                    <a:pt x="39954" y="6638"/>
                  </a:lnTo>
                  <a:lnTo>
                    <a:pt x="36625" y="9579"/>
                  </a:lnTo>
                  <a:lnTo>
                    <a:pt x="33295" y="12593"/>
                  </a:lnTo>
                  <a:lnTo>
                    <a:pt x="29966" y="16067"/>
                  </a:lnTo>
                  <a:lnTo>
                    <a:pt x="26636" y="21075"/>
                  </a:lnTo>
                  <a:lnTo>
                    <a:pt x="23307" y="29481"/>
                  </a:lnTo>
                  <a:lnTo>
                    <a:pt x="19977" y="43619"/>
                  </a:lnTo>
                  <a:lnTo>
                    <a:pt x="16647" y="65704"/>
                  </a:lnTo>
                  <a:lnTo>
                    <a:pt x="13318" y="97340"/>
                  </a:lnTo>
                  <a:lnTo>
                    <a:pt x="9988" y="139323"/>
                  </a:lnTo>
                  <a:lnTo>
                    <a:pt x="6659" y="191432"/>
                  </a:lnTo>
                  <a:lnTo>
                    <a:pt x="3329" y="252299"/>
                  </a:lnTo>
                  <a:lnTo>
                    <a:pt x="0" y="319267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174" name="pg13"/>
            <p:cNvSpPr/>
            <p:nvPr/>
          </p:nvSpPr>
          <p:spPr>
            <a:xfrm>
              <a:off x="1848368" y="910411"/>
              <a:ext cx="3279307" cy="1272410"/>
            </a:xfrm>
            <a:custGeom>
              <a:avLst/>
              <a:gdLst/>
              <a:ahLst/>
              <a:cxnLst/>
              <a:rect l="0" t="0" r="0" b="0"/>
              <a:pathLst>
                <a:path w="3492727" h="1708636">
                  <a:moveTo>
                    <a:pt x="0" y="641158"/>
                  </a:moveTo>
                  <a:lnTo>
                    <a:pt x="3329" y="556060"/>
                  </a:lnTo>
                  <a:lnTo>
                    <a:pt x="6659" y="476701"/>
                  </a:lnTo>
                  <a:lnTo>
                    <a:pt x="9988" y="406104"/>
                  </a:lnTo>
                  <a:lnTo>
                    <a:pt x="13318" y="346270"/>
                  </a:lnTo>
                  <a:lnTo>
                    <a:pt x="16647" y="297964"/>
                  </a:lnTo>
                  <a:lnTo>
                    <a:pt x="19977" y="260486"/>
                  </a:lnTo>
                  <a:lnTo>
                    <a:pt x="23307" y="231958"/>
                  </a:lnTo>
                  <a:lnTo>
                    <a:pt x="26636" y="209725"/>
                  </a:lnTo>
                  <a:lnTo>
                    <a:pt x="29966" y="190950"/>
                  </a:lnTo>
                  <a:lnTo>
                    <a:pt x="33295" y="173408"/>
                  </a:lnTo>
                  <a:lnTo>
                    <a:pt x="36625" y="155703"/>
                  </a:lnTo>
                  <a:lnTo>
                    <a:pt x="39954" y="137347"/>
                  </a:lnTo>
                  <a:lnTo>
                    <a:pt x="43284" y="118519"/>
                  </a:lnTo>
                  <a:lnTo>
                    <a:pt x="46614" y="99801"/>
                  </a:lnTo>
                  <a:lnTo>
                    <a:pt x="49943" y="82037"/>
                  </a:lnTo>
                  <a:lnTo>
                    <a:pt x="53273" y="66020"/>
                  </a:lnTo>
                  <a:lnTo>
                    <a:pt x="56602" y="52125"/>
                  </a:lnTo>
                  <a:lnTo>
                    <a:pt x="59932" y="40305"/>
                  </a:lnTo>
                  <a:lnTo>
                    <a:pt x="63261" y="30305"/>
                  </a:lnTo>
                  <a:lnTo>
                    <a:pt x="66591" y="21982"/>
                  </a:lnTo>
                  <a:lnTo>
                    <a:pt x="69921" y="15216"/>
                  </a:lnTo>
                  <a:lnTo>
                    <a:pt x="73250" y="9854"/>
                  </a:lnTo>
                  <a:lnTo>
                    <a:pt x="76580" y="5632"/>
                  </a:lnTo>
                  <a:lnTo>
                    <a:pt x="79909" y="2501"/>
                  </a:lnTo>
                  <a:lnTo>
                    <a:pt x="83239" y="593"/>
                  </a:lnTo>
                  <a:lnTo>
                    <a:pt x="86569" y="0"/>
                  </a:lnTo>
                  <a:lnTo>
                    <a:pt x="89898" y="669"/>
                  </a:lnTo>
                  <a:lnTo>
                    <a:pt x="93228" y="2514"/>
                  </a:lnTo>
                  <a:lnTo>
                    <a:pt x="96557" y="5490"/>
                  </a:lnTo>
                  <a:lnTo>
                    <a:pt x="99887" y="9600"/>
                  </a:lnTo>
                  <a:lnTo>
                    <a:pt x="103216" y="14837"/>
                  </a:lnTo>
                  <a:lnTo>
                    <a:pt x="106546" y="21114"/>
                  </a:lnTo>
                  <a:lnTo>
                    <a:pt x="109876" y="28393"/>
                  </a:lnTo>
                  <a:lnTo>
                    <a:pt x="113205" y="36644"/>
                  </a:lnTo>
                  <a:lnTo>
                    <a:pt x="116535" y="45754"/>
                  </a:lnTo>
                  <a:lnTo>
                    <a:pt x="119864" y="55643"/>
                  </a:lnTo>
                  <a:lnTo>
                    <a:pt x="123194" y="66218"/>
                  </a:lnTo>
                  <a:lnTo>
                    <a:pt x="126523" y="77476"/>
                  </a:lnTo>
                  <a:lnTo>
                    <a:pt x="129853" y="89317"/>
                  </a:lnTo>
                  <a:lnTo>
                    <a:pt x="133183" y="101683"/>
                  </a:lnTo>
                  <a:lnTo>
                    <a:pt x="136512" y="114473"/>
                  </a:lnTo>
                  <a:lnTo>
                    <a:pt x="139842" y="127600"/>
                  </a:lnTo>
                  <a:lnTo>
                    <a:pt x="143171" y="140950"/>
                  </a:lnTo>
                  <a:lnTo>
                    <a:pt x="146501" y="154497"/>
                  </a:lnTo>
                  <a:lnTo>
                    <a:pt x="149831" y="168125"/>
                  </a:lnTo>
                  <a:lnTo>
                    <a:pt x="153160" y="181791"/>
                  </a:lnTo>
                  <a:lnTo>
                    <a:pt x="156490" y="195482"/>
                  </a:lnTo>
                  <a:lnTo>
                    <a:pt x="159819" y="209193"/>
                  </a:lnTo>
                  <a:lnTo>
                    <a:pt x="163149" y="222830"/>
                  </a:lnTo>
                  <a:lnTo>
                    <a:pt x="166478" y="236387"/>
                  </a:lnTo>
                  <a:lnTo>
                    <a:pt x="169808" y="249795"/>
                  </a:lnTo>
                  <a:lnTo>
                    <a:pt x="173138" y="263021"/>
                  </a:lnTo>
                  <a:lnTo>
                    <a:pt x="176467" y="276059"/>
                  </a:lnTo>
                  <a:lnTo>
                    <a:pt x="179797" y="288897"/>
                  </a:lnTo>
                  <a:lnTo>
                    <a:pt x="183126" y="301525"/>
                  </a:lnTo>
                  <a:lnTo>
                    <a:pt x="186456" y="313924"/>
                  </a:lnTo>
                  <a:lnTo>
                    <a:pt x="189785" y="326108"/>
                  </a:lnTo>
                  <a:lnTo>
                    <a:pt x="193115" y="338135"/>
                  </a:lnTo>
                  <a:lnTo>
                    <a:pt x="196445" y="349975"/>
                  </a:lnTo>
                  <a:lnTo>
                    <a:pt x="199774" y="361610"/>
                  </a:lnTo>
                  <a:lnTo>
                    <a:pt x="203104" y="372999"/>
                  </a:lnTo>
                  <a:lnTo>
                    <a:pt x="206433" y="384152"/>
                  </a:lnTo>
                  <a:lnTo>
                    <a:pt x="209763" y="395086"/>
                  </a:lnTo>
                  <a:lnTo>
                    <a:pt x="213093" y="405745"/>
                  </a:lnTo>
                  <a:lnTo>
                    <a:pt x="216422" y="416132"/>
                  </a:lnTo>
                  <a:lnTo>
                    <a:pt x="219752" y="426273"/>
                  </a:lnTo>
                  <a:lnTo>
                    <a:pt x="223081" y="436217"/>
                  </a:lnTo>
                  <a:lnTo>
                    <a:pt x="226411" y="445968"/>
                  </a:lnTo>
                  <a:lnTo>
                    <a:pt x="229740" y="455545"/>
                  </a:lnTo>
                  <a:lnTo>
                    <a:pt x="233070" y="464971"/>
                  </a:lnTo>
                  <a:lnTo>
                    <a:pt x="236400" y="474274"/>
                  </a:lnTo>
                  <a:lnTo>
                    <a:pt x="239729" y="483502"/>
                  </a:lnTo>
                  <a:lnTo>
                    <a:pt x="243059" y="492652"/>
                  </a:lnTo>
                  <a:lnTo>
                    <a:pt x="246388" y="501717"/>
                  </a:lnTo>
                  <a:lnTo>
                    <a:pt x="249718" y="510701"/>
                  </a:lnTo>
                  <a:lnTo>
                    <a:pt x="253047" y="519607"/>
                  </a:lnTo>
                  <a:lnTo>
                    <a:pt x="256377" y="528439"/>
                  </a:lnTo>
                  <a:lnTo>
                    <a:pt x="259707" y="537159"/>
                  </a:lnTo>
                  <a:lnTo>
                    <a:pt x="263036" y="545774"/>
                  </a:lnTo>
                  <a:lnTo>
                    <a:pt x="266366" y="554280"/>
                  </a:lnTo>
                  <a:lnTo>
                    <a:pt x="269695" y="562670"/>
                  </a:lnTo>
                  <a:lnTo>
                    <a:pt x="273025" y="571018"/>
                  </a:lnTo>
                  <a:lnTo>
                    <a:pt x="276355" y="579239"/>
                  </a:lnTo>
                  <a:lnTo>
                    <a:pt x="279684" y="587383"/>
                  </a:lnTo>
                  <a:lnTo>
                    <a:pt x="283014" y="595470"/>
                  </a:lnTo>
                  <a:lnTo>
                    <a:pt x="286343" y="603471"/>
                  </a:lnTo>
                  <a:lnTo>
                    <a:pt x="289673" y="611470"/>
                  </a:lnTo>
                  <a:lnTo>
                    <a:pt x="293002" y="619445"/>
                  </a:lnTo>
                  <a:lnTo>
                    <a:pt x="296332" y="627413"/>
                  </a:lnTo>
                  <a:lnTo>
                    <a:pt x="299662" y="635336"/>
                  </a:lnTo>
                  <a:lnTo>
                    <a:pt x="302991" y="643255"/>
                  </a:lnTo>
                  <a:lnTo>
                    <a:pt x="306321" y="651184"/>
                  </a:lnTo>
                  <a:lnTo>
                    <a:pt x="309650" y="659126"/>
                  </a:lnTo>
                  <a:lnTo>
                    <a:pt x="312980" y="667025"/>
                  </a:lnTo>
                  <a:lnTo>
                    <a:pt x="316309" y="674889"/>
                  </a:lnTo>
                  <a:lnTo>
                    <a:pt x="319639" y="682715"/>
                  </a:lnTo>
                  <a:lnTo>
                    <a:pt x="322969" y="690548"/>
                  </a:lnTo>
                  <a:lnTo>
                    <a:pt x="326298" y="698364"/>
                  </a:lnTo>
                  <a:lnTo>
                    <a:pt x="329628" y="706143"/>
                  </a:lnTo>
                  <a:lnTo>
                    <a:pt x="332957" y="713895"/>
                  </a:lnTo>
                  <a:lnTo>
                    <a:pt x="336287" y="721633"/>
                  </a:lnTo>
                  <a:lnTo>
                    <a:pt x="339616" y="729408"/>
                  </a:lnTo>
                  <a:lnTo>
                    <a:pt x="342946" y="737213"/>
                  </a:lnTo>
                  <a:lnTo>
                    <a:pt x="346276" y="745060"/>
                  </a:lnTo>
                  <a:lnTo>
                    <a:pt x="349605" y="752915"/>
                  </a:lnTo>
                  <a:lnTo>
                    <a:pt x="352935" y="760753"/>
                  </a:lnTo>
                  <a:lnTo>
                    <a:pt x="356264" y="768634"/>
                  </a:lnTo>
                  <a:lnTo>
                    <a:pt x="359594" y="776559"/>
                  </a:lnTo>
                  <a:lnTo>
                    <a:pt x="362924" y="784531"/>
                  </a:lnTo>
                  <a:lnTo>
                    <a:pt x="366253" y="792585"/>
                  </a:lnTo>
                  <a:lnTo>
                    <a:pt x="369583" y="800770"/>
                  </a:lnTo>
                  <a:lnTo>
                    <a:pt x="372912" y="808986"/>
                  </a:lnTo>
                  <a:lnTo>
                    <a:pt x="376242" y="817224"/>
                  </a:lnTo>
                  <a:lnTo>
                    <a:pt x="379571" y="825498"/>
                  </a:lnTo>
                  <a:lnTo>
                    <a:pt x="382901" y="833755"/>
                  </a:lnTo>
                  <a:lnTo>
                    <a:pt x="386231" y="842034"/>
                  </a:lnTo>
                  <a:lnTo>
                    <a:pt x="389560" y="850305"/>
                  </a:lnTo>
                  <a:lnTo>
                    <a:pt x="392890" y="858573"/>
                  </a:lnTo>
                  <a:lnTo>
                    <a:pt x="396219" y="866803"/>
                  </a:lnTo>
                  <a:lnTo>
                    <a:pt x="399549" y="874998"/>
                  </a:lnTo>
                  <a:lnTo>
                    <a:pt x="402878" y="883137"/>
                  </a:lnTo>
                  <a:lnTo>
                    <a:pt x="406208" y="891226"/>
                  </a:lnTo>
                  <a:lnTo>
                    <a:pt x="409538" y="899247"/>
                  </a:lnTo>
                  <a:lnTo>
                    <a:pt x="412867" y="907168"/>
                  </a:lnTo>
                  <a:lnTo>
                    <a:pt x="416197" y="914963"/>
                  </a:lnTo>
                  <a:lnTo>
                    <a:pt x="419526" y="922629"/>
                  </a:lnTo>
                  <a:lnTo>
                    <a:pt x="422856" y="930191"/>
                  </a:lnTo>
                  <a:lnTo>
                    <a:pt x="426186" y="937686"/>
                  </a:lnTo>
                  <a:lnTo>
                    <a:pt x="429515" y="945076"/>
                  </a:lnTo>
                  <a:lnTo>
                    <a:pt x="432845" y="952406"/>
                  </a:lnTo>
                  <a:lnTo>
                    <a:pt x="436174" y="959693"/>
                  </a:lnTo>
                  <a:lnTo>
                    <a:pt x="439504" y="966957"/>
                  </a:lnTo>
                  <a:lnTo>
                    <a:pt x="442833" y="974213"/>
                  </a:lnTo>
                  <a:lnTo>
                    <a:pt x="446163" y="981486"/>
                  </a:lnTo>
                  <a:lnTo>
                    <a:pt x="449493" y="988793"/>
                  </a:lnTo>
                  <a:lnTo>
                    <a:pt x="452822" y="996143"/>
                  </a:lnTo>
                  <a:lnTo>
                    <a:pt x="456152" y="1003515"/>
                  </a:lnTo>
                  <a:lnTo>
                    <a:pt x="459481" y="1010930"/>
                  </a:lnTo>
                  <a:lnTo>
                    <a:pt x="462811" y="1018365"/>
                  </a:lnTo>
                  <a:lnTo>
                    <a:pt x="466140" y="1025805"/>
                  </a:lnTo>
                  <a:lnTo>
                    <a:pt x="469470" y="1033236"/>
                  </a:lnTo>
                  <a:lnTo>
                    <a:pt x="472800" y="1040625"/>
                  </a:lnTo>
                  <a:lnTo>
                    <a:pt x="476129" y="1047975"/>
                  </a:lnTo>
                  <a:lnTo>
                    <a:pt x="479459" y="1055253"/>
                  </a:lnTo>
                  <a:lnTo>
                    <a:pt x="482788" y="1062447"/>
                  </a:lnTo>
                  <a:lnTo>
                    <a:pt x="486118" y="1069547"/>
                  </a:lnTo>
                  <a:lnTo>
                    <a:pt x="489448" y="1076575"/>
                  </a:lnTo>
                  <a:lnTo>
                    <a:pt x="492777" y="1083511"/>
                  </a:lnTo>
                  <a:lnTo>
                    <a:pt x="496107" y="1090367"/>
                  </a:lnTo>
                  <a:lnTo>
                    <a:pt x="499436" y="1097136"/>
                  </a:lnTo>
                  <a:lnTo>
                    <a:pt x="502766" y="1103839"/>
                  </a:lnTo>
                  <a:lnTo>
                    <a:pt x="506095" y="1110464"/>
                  </a:lnTo>
                  <a:lnTo>
                    <a:pt x="509425" y="1116986"/>
                  </a:lnTo>
                  <a:lnTo>
                    <a:pt x="512755" y="1123430"/>
                  </a:lnTo>
                  <a:lnTo>
                    <a:pt x="516084" y="1129795"/>
                  </a:lnTo>
                  <a:lnTo>
                    <a:pt x="519414" y="1136069"/>
                  </a:lnTo>
                  <a:lnTo>
                    <a:pt x="522743" y="1142253"/>
                  </a:lnTo>
                  <a:lnTo>
                    <a:pt x="526073" y="1148373"/>
                  </a:lnTo>
                  <a:lnTo>
                    <a:pt x="529402" y="1154418"/>
                  </a:lnTo>
                  <a:lnTo>
                    <a:pt x="532732" y="1160378"/>
                  </a:lnTo>
                  <a:lnTo>
                    <a:pt x="536062" y="1166251"/>
                  </a:lnTo>
                  <a:lnTo>
                    <a:pt x="539391" y="1172044"/>
                  </a:lnTo>
                  <a:lnTo>
                    <a:pt x="542721" y="1177777"/>
                  </a:lnTo>
                  <a:lnTo>
                    <a:pt x="546050" y="1183437"/>
                  </a:lnTo>
                  <a:lnTo>
                    <a:pt x="549380" y="1189021"/>
                  </a:lnTo>
                  <a:lnTo>
                    <a:pt x="552710" y="1194542"/>
                  </a:lnTo>
                  <a:lnTo>
                    <a:pt x="556039" y="1199983"/>
                  </a:lnTo>
                  <a:lnTo>
                    <a:pt x="559369" y="1205367"/>
                  </a:lnTo>
                  <a:lnTo>
                    <a:pt x="562698" y="1210706"/>
                  </a:lnTo>
                  <a:lnTo>
                    <a:pt x="566028" y="1215973"/>
                  </a:lnTo>
                  <a:lnTo>
                    <a:pt x="569357" y="1221191"/>
                  </a:lnTo>
                  <a:lnTo>
                    <a:pt x="572687" y="1226340"/>
                  </a:lnTo>
                  <a:lnTo>
                    <a:pt x="576017" y="1231432"/>
                  </a:lnTo>
                  <a:lnTo>
                    <a:pt x="579346" y="1236469"/>
                  </a:lnTo>
                  <a:lnTo>
                    <a:pt x="582676" y="1241435"/>
                  </a:lnTo>
                  <a:lnTo>
                    <a:pt x="586005" y="1246366"/>
                  </a:lnTo>
                  <a:lnTo>
                    <a:pt x="589335" y="1251235"/>
                  </a:lnTo>
                  <a:lnTo>
                    <a:pt x="592664" y="1256056"/>
                  </a:lnTo>
                  <a:lnTo>
                    <a:pt x="595994" y="1260839"/>
                  </a:lnTo>
                  <a:lnTo>
                    <a:pt x="599324" y="1265583"/>
                  </a:lnTo>
                  <a:lnTo>
                    <a:pt x="602653" y="1270286"/>
                  </a:lnTo>
                  <a:lnTo>
                    <a:pt x="605983" y="1274949"/>
                  </a:lnTo>
                  <a:lnTo>
                    <a:pt x="609312" y="1279566"/>
                  </a:lnTo>
                  <a:lnTo>
                    <a:pt x="612642" y="1284125"/>
                  </a:lnTo>
                  <a:lnTo>
                    <a:pt x="615971" y="1288624"/>
                  </a:lnTo>
                  <a:lnTo>
                    <a:pt x="619301" y="1293082"/>
                  </a:lnTo>
                  <a:lnTo>
                    <a:pt x="622631" y="1297513"/>
                  </a:lnTo>
                  <a:lnTo>
                    <a:pt x="625960" y="1301936"/>
                  </a:lnTo>
                  <a:lnTo>
                    <a:pt x="629290" y="1306357"/>
                  </a:lnTo>
                  <a:lnTo>
                    <a:pt x="632619" y="1310767"/>
                  </a:lnTo>
                  <a:lnTo>
                    <a:pt x="635949" y="1315142"/>
                  </a:lnTo>
                  <a:lnTo>
                    <a:pt x="639279" y="1319458"/>
                  </a:lnTo>
                  <a:lnTo>
                    <a:pt x="642608" y="1323691"/>
                  </a:lnTo>
                  <a:lnTo>
                    <a:pt x="645938" y="1327856"/>
                  </a:lnTo>
                  <a:lnTo>
                    <a:pt x="649267" y="1331970"/>
                  </a:lnTo>
                  <a:lnTo>
                    <a:pt x="652597" y="1336022"/>
                  </a:lnTo>
                  <a:lnTo>
                    <a:pt x="655926" y="1340013"/>
                  </a:lnTo>
                  <a:lnTo>
                    <a:pt x="659256" y="1343936"/>
                  </a:lnTo>
                  <a:lnTo>
                    <a:pt x="662586" y="1347804"/>
                  </a:lnTo>
                  <a:lnTo>
                    <a:pt x="665915" y="1351595"/>
                  </a:lnTo>
                  <a:lnTo>
                    <a:pt x="669245" y="1355352"/>
                  </a:lnTo>
                  <a:lnTo>
                    <a:pt x="672574" y="1359033"/>
                  </a:lnTo>
                  <a:lnTo>
                    <a:pt x="675904" y="1362657"/>
                  </a:lnTo>
                  <a:lnTo>
                    <a:pt x="679233" y="1366261"/>
                  </a:lnTo>
                  <a:lnTo>
                    <a:pt x="682563" y="1369816"/>
                  </a:lnTo>
                  <a:lnTo>
                    <a:pt x="685893" y="1373330"/>
                  </a:lnTo>
                  <a:lnTo>
                    <a:pt x="689222" y="1376793"/>
                  </a:lnTo>
                  <a:lnTo>
                    <a:pt x="692552" y="1380212"/>
                  </a:lnTo>
                  <a:lnTo>
                    <a:pt x="695881" y="1383592"/>
                  </a:lnTo>
                  <a:lnTo>
                    <a:pt x="699211" y="1386937"/>
                  </a:lnTo>
                  <a:lnTo>
                    <a:pt x="702541" y="1390243"/>
                  </a:lnTo>
                  <a:lnTo>
                    <a:pt x="705870" y="1393525"/>
                  </a:lnTo>
                  <a:lnTo>
                    <a:pt x="709200" y="1396772"/>
                  </a:lnTo>
                  <a:lnTo>
                    <a:pt x="712529" y="1399976"/>
                  </a:lnTo>
                  <a:lnTo>
                    <a:pt x="715859" y="1403123"/>
                  </a:lnTo>
                  <a:lnTo>
                    <a:pt x="719188" y="1406242"/>
                  </a:lnTo>
                  <a:lnTo>
                    <a:pt x="722518" y="1409322"/>
                  </a:lnTo>
                  <a:lnTo>
                    <a:pt x="725848" y="1412359"/>
                  </a:lnTo>
                  <a:lnTo>
                    <a:pt x="729177" y="1415359"/>
                  </a:lnTo>
                  <a:lnTo>
                    <a:pt x="732507" y="1418320"/>
                  </a:lnTo>
                  <a:lnTo>
                    <a:pt x="735836" y="1421237"/>
                  </a:lnTo>
                  <a:lnTo>
                    <a:pt x="739166" y="1424137"/>
                  </a:lnTo>
                  <a:lnTo>
                    <a:pt x="742495" y="1426991"/>
                  </a:lnTo>
                  <a:lnTo>
                    <a:pt x="745825" y="1429804"/>
                  </a:lnTo>
                  <a:lnTo>
                    <a:pt x="749155" y="1432573"/>
                  </a:lnTo>
                  <a:lnTo>
                    <a:pt x="752484" y="1435302"/>
                  </a:lnTo>
                  <a:lnTo>
                    <a:pt x="755814" y="1437995"/>
                  </a:lnTo>
                  <a:lnTo>
                    <a:pt x="759143" y="1440664"/>
                  </a:lnTo>
                  <a:lnTo>
                    <a:pt x="762473" y="1443292"/>
                  </a:lnTo>
                  <a:lnTo>
                    <a:pt x="765803" y="1445886"/>
                  </a:lnTo>
                  <a:lnTo>
                    <a:pt x="769132" y="1448446"/>
                  </a:lnTo>
                  <a:lnTo>
                    <a:pt x="772462" y="1450966"/>
                  </a:lnTo>
                  <a:lnTo>
                    <a:pt x="775791" y="1453396"/>
                  </a:lnTo>
                  <a:lnTo>
                    <a:pt x="779121" y="1455851"/>
                  </a:lnTo>
                  <a:lnTo>
                    <a:pt x="782450" y="1458276"/>
                  </a:lnTo>
                  <a:lnTo>
                    <a:pt x="785780" y="1460667"/>
                  </a:lnTo>
                  <a:lnTo>
                    <a:pt x="789110" y="1463026"/>
                  </a:lnTo>
                  <a:lnTo>
                    <a:pt x="792439" y="1465355"/>
                  </a:lnTo>
                  <a:lnTo>
                    <a:pt x="795769" y="1467678"/>
                  </a:lnTo>
                  <a:lnTo>
                    <a:pt x="799098" y="1469950"/>
                  </a:lnTo>
                  <a:lnTo>
                    <a:pt x="802428" y="1472187"/>
                  </a:lnTo>
                  <a:lnTo>
                    <a:pt x="805757" y="1474373"/>
                  </a:lnTo>
                  <a:lnTo>
                    <a:pt x="809087" y="1476528"/>
                  </a:lnTo>
                  <a:lnTo>
                    <a:pt x="812417" y="1478657"/>
                  </a:lnTo>
                  <a:lnTo>
                    <a:pt x="815746" y="1480746"/>
                  </a:lnTo>
                  <a:lnTo>
                    <a:pt x="819076" y="1482808"/>
                  </a:lnTo>
                  <a:lnTo>
                    <a:pt x="822405" y="1484841"/>
                  </a:lnTo>
                  <a:lnTo>
                    <a:pt x="825735" y="1486843"/>
                  </a:lnTo>
                  <a:lnTo>
                    <a:pt x="829065" y="1488817"/>
                  </a:lnTo>
                  <a:lnTo>
                    <a:pt x="832394" y="1490761"/>
                  </a:lnTo>
                  <a:lnTo>
                    <a:pt x="835724" y="1492670"/>
                  </a:lnTo>
                  <a:lnTo>
                    <a:pt x="839053" y="1494543"/>
                  </a:lnTo>
                  <a:lnTo>
                    <a:pt x="842383" y="1496382"/>
                  </a:lnTo>
                  <a:lnTo>
                    <a:pt x="845712" y="1498189"/>
                  </a:lnTo>
                  <a:lnTo>
                    <a:pt x="849042" y="1499970"/>
                  </a:lnTo>
                  <a:lnTo>
                    <a:pt x="852372" y="1501740"/>
                  </a:lnTo>
                  <a:lnTo>
                    <a:pt x="855701" y="1503491"/>
                  </a:lnTo>
                  <a:lnTo>
                    <a:pt x="859031" y="1505233"/>
                  </a:lnTo>
                  <a:lnTo>
                    <a:pt x="862360" y="1506953"/>
                  </a:lnTo>
                  <a:lnTo>
                    <a:pt x="865690" y="1508664"/>
                  </a:lnTo>
                  <a:lnTo>
                    <a:pt x="869019" y="1510364"/>
                  </a:lnTo>
                  <a:lnTo>
                    <a:pt x="872349" y="1512056"/>
                  </a:lnTo>
                  <a:lnTo>
                    <a:pt x="875679" y="1513728"/>
                  </a:lnTo>
                  <a:lnTo>
                    <a:pt x="879008" y="1515391"/>
                  </a:lnTo>
                  <a:lnTo>
                    <a:pt x="882338" y="1517021"/>
                  </a:lnTo>
                  <a:lnTo>
                    <a:pt x="885667" y="1518631"/>
                  </a:lnTo>
                  <a:lnTo>
                    <a:pt x="888997" y="1520234"/>
                  </a:lnTo>
                  <a:lnTo>
                    <a:pt x="892327" y="1521805"/>
                  </a:lnTo>
                  <a:lnTo>
                    <a:pt x="895656" y="1523370"/>
                  </a:lnTo>
                  <a:lnTo>
                    <a:pt x="898986" y="1524906"/>
                  </a:lnTo>
                  <a:lnTo>
                    <a:pt x="902315" y="1526412"/>
                  </a:lnTo>
                  <a:lnTo>
                    <a:pt x="905645" y="1527875"/>
                  </a:lnTo>
                  <a:lnTo>
                    <a:pt x="908974" y="1529331"/>
                  </a:lnTo>
                  <a:lnTo>
                    <a:pt x="912304" y="1530745"/>
                  </a:lnTo>
                  <a:lnTo>
                    <a:pt x="915634" y="1532129"/>
                  </a:lnTo>
                  <a:lnTo>
                    <a:pt x="918963" y="1533479"/>
                  </a:lnTo>
                  <a:lnTo>
                    <a:pt x="922293" y="1534791"/>
                  </a:lnTo>
                  <a:lnTo>
                    <a:pt x="925622" y="1536059"/>
                  </a:lnTo>
                  <a:lnTo>
                    <a:pt x="928952" y="1537271"/>
                  </a:lnTo>
                  <a:lnTo>
                    <a:pt x="932281" y="1538435"/>
                  </a:lnTo>
                  <a:lnTo>
                    <a:pt x="935611" y="1539522"/>
                  </a:lnTo>
                  <a:lnTo>
                    <a:pt x="938941" y="1540551"/>
                  </a:lnTo>
                  <a:lnTo>
                    <a:pt x="942270" y="1541502"/>
                  </a:lnTo>
                  <a:lnTo>
                    <a:pt x="945600" y="1542403"/>
                  </a:lnTo>
                  <a:lnTo>
                    <a:pt x="948929" y="1543227"/>
                  </a:lnTo>
                  <a:lnTo>
                    <a:pt x="952259" y="1544034"/>
                  </a:lnTo>
                  <a:lnTo>
                    <a:pt x="955588" y="1544841"/>
                  </a:lnTo>
                  <a:lnTo>
                    <a:pt x="958918" y="1545682"/>
                  </a:lnTo>
                  <a:lnTo>
                    <a:pt x="962248" y="1546537"/>
                  </a:lnTo>
                  <a:lnTo>
                    <a:pt x="965577" y="1547414"/>
                  </a:lnTo>
                  <a:lnTo>
                    <a:pt x="968907" y="1548315"/>
                  </a:lnTo>
                  <a:lnTo>
                    <a:pt x="972236" y="1549230"/>
                  </a:lnTo>
                  <a:lnTo>
                    <a:pt x="975566" y="1550178"/>
                  </a:lnTo>
                  <a:lnTo>
                    <a:pt x="978896" y="1551161"/>
                  </a:lnTo>
                  <a:lnTo>
                    <a:pt x="982225" y="1552151"/>
                  </a:lnTo>
                  <a:lnTo>
                    <a:pt x="985555" y="1553149"/>
                  </a:lnTo>
                  <a:lnTo>
                    <a:pt x="988884" y="1554151"/>
                  </a:lnTo>
                  <a:lnTo>
                    <a:pt x="992214" y="1555153"/>
                  </a:lnTo>
                  <a:lnTo>
                    <a:pt x="995543" y="1556154"/>
                  </a:lnTo>
                  <a:lnTo>
                    <a:pt x="998873" y="1557161"/>
                  </a:lnTo>
                  <a:lnTo>
                    <a:pt x="1002203" y="1558169"/>
                  </a:lnTo>
                  <a:lnTo>
                    <a:pt x="1005532" y="1559180"/>
                  </a:lnTo>
                  <a:lnTo>
                    <a:pt x="1008862" y="1560193"/>
                  </a:lnTo>
                  <a:lnTo>
                    <a:pt x="1012191" y="1561207"/>
                  </a:lnTo>
                  <a:lnTo>
                    <a:pt x="1015521" y="1562222"/>
                  </a:lnTo>
                  <a:lnTo>
                    <a:pt x="1018850" y="1563237"/>
                  </a:lnTo>
                  <a:lnTo>
                    <a:pt x="1022180" y="1564245"/>
                  </a:lnTo>
                  <a:lnTo>
                    <a:pt x="1025510" y="1565252"/>
                  </a:lnTo>
                  <a:lnTo>
                    <a:pt x="1028839" y="1566257"/>
                  </a:lnTo>
                  <a:lnTo>
                    <a:pt x="1032169" y="1567259"/>
                  </a:lnTo>
                  <a:lnTo>
                    <a:pt x="1035498" y="1568259"/>
                  </a:lnTo>
                  <a:lnTo>
                    <a:pt x="1038828" y="1569261"/>
                  </a:lnTo>
                  <a:lnTo>
                    <a:pt x="1042158" y="1570264"/>
                  </a:lnTo>
                  <a:lnTo>
                    <a:pt x="1045487" y="1571267"/>
                  </a:lnTo>
                  <a:lnTo>
                    <a:pt x="1048817" y="1572268"/>
                  </a:lnTo>
                  <a:lnTo>
                    <a:pt x="1052146" y="1573267"/>
                  </a:lnTo>
                  <a:lnTo>
                    <a:pt x="1055476" y="1574243"/>
                  </a:lnTo>
                  <a:lnTo>
                    <a:pt x="1058805" y="1575207"/>
                  </a:lnTo>
                  <a:lnTo>
                    <a:pt x="1062135" y="1576169"/>
                  </a:lnTo>
                  <a:lnTo>
                    <a:pt x="1065465" y="1577121"/>
                  </a:lnTo>
                  <a:lnTo>
                    <a:pt x="1068794" y="1578053"/>
                  </a:lnTo>
                  <a:lnTo>
                    <a:pt x="1072124" y="1578970"/>
                  </a:lnTo>
                  <a:lnTo>
                    <a:pt x="1075453" y="1579863"/>
                  </a:lnTo>
                  <a:lnTo>
                    <a:pt x="1078783" y="1580740"/>
                  </a:lnTo>
                  <a:lnTo>
                    <a:pt x="1082112" y="1581601"/>
                  </a:lnTo>
                  <a:lnTo>
                    <a:pt x="1085442" y="1582447"/>
                  </a:lnTo>
                  <a:lnTo>
                    <a:pt x="1088772" y="1583286"/>
                  </a:lnTo>
                  <a:lnTo>
                    <a:pt x="1092101" y="1584126"/>
                  </a:lnTo>
                  <a:lnTo>
                    <a:pt x="1095431" y="1584968"/>
                  </a:lnTo>
                  <a:lnTo>
                    <a:pt x="1098760" y="1585812"/>
                  </a:lnTo>
                  <a:lnTo>
                    <a:pt x="1102090" y="1586665"/>
                  </a:lnTo>
                  <a:lnTo>
                    <a:pt x="1105420" y="1587524"/>
                  </a:lnTo>
                  <a:lnTo>
                    <a:pt x="1108749" y="1588384"/>
                  </a:lnTo>
                  <a:lnTo>
                    <a:pt x="1112079" y="1589242"/>
                  </a:lnTo>
                  <a:lnTo>
                    <a:pt x="1115408" y="1590100"/>
                  </a:lnTo>
                  <a:lnTo>
                    <a:pt x="1118738" y="1590956"/>
                  </a:lnTo>
                  <a:lnTo>
                    <a:pt x="1122067" y="1591810"/>
                  </a:lnTo>
                  <a:lnTo>
                    <a:pt x="1125397" y="1592660"/>
                  </a:lnTo>
                  <a:lnTo>
                    <a:pt x="1128727" y="1593498"/>
                  </a:lnTo>
                  <a:lnTo>
                    <a:pt x="1132056" y="1594328"/>
                  </a:lnTo>
                  <a:lnTo>
                    <a:pt x="1135386" y="1595153"/>
                  </a:lnTo>
                  <a:lnTo>
                    <a:pt x="1138715" y="1595983"/>
                  </a:lnTo>
                  <a:lnTo>
                    <a:pt x="1142045" y="1596810"/>
                  </a:lnTo>
                  <a:lnTo>
                    <a:pt x="1145374" y="1597643"/>
                  </a:lnTo>
                  <a:lnTo>
                    <a:pt x="1148704" y="1598501"/>
                  </a:lnTo>
                  <a:lnTo>
                    <a:pt x="1152034" y="1599395"/>
                  </a:lnTo>
                  <a:lnTo>
                    <a:pt x="1155363" y="1600326"/>
                  </a:lnTo>
                  <a:lnTo>
                    <a:pt x="1158693" y="1601213"/>
                  </a:lnTo>
                  <a:lnTo>
                    <a:pt x="1162022" y="1601920"/>
                  </a:lnTo>
                  <a:lnTo>
                    <a:pt x="1165352" y="1600887"/>
                  </a:lnTo>
                  <a:lnTo>
                    <a:pt x="1168682" y="1601449"/>
                  </a:lnTo>
                  <a:lnTo>
                    <a:pt x="1172011" y="1602199"/>
                  </a:lnTo>
                  <a:lnTo>
                    <a:pt x="1175341" y="1602925"/>
                  </a:lnTo>
                  <a:lnTo>
                    <a:pt x="1178670" y="1603542"/>
                  </a:lnTo>
                  <a:lnTo>
                    <a:pt x="1182000" y="1604096"/>
                  </a:lnTo>
                  <a:lnTo>
                    <a:pt x="1185329" y="1604613"/>
                  </a:lnTo>
                  <a:lnTo>
                    <a:pt x="1188659" y="1605086"/>
                  </a:lnTo>
                  <a:lnTo>
                    <a:pt x="1191989" y="1605516"/>
                  </a:lnTo>
                  <a:lnTo>
                    <a:pt x="1195318" y="1605921"/>
                  </a:lnTo>
                  <a:lnTo>
                    <a:pt x="1198648" y="1606307"/>
                  </a:lnTo>
                  <a:lnTo>
                    <a:pt x="1201977" y="1606650"/>
                  </a:lnTo>
                  <a:lnTo>
                    <a:pt x="1205307" y="1606921"/>
                  </a:lnTo>
                  <a:lnTo>
                    <a:pt x="1208636" y="1607105"/>
                  </a:lnTo>
                  <a:lnTo>
                    <a:pt x="1211966" y="1607214"/>
                  </a:lnTo>
                  <a:lnTo>
                    <a:pt x="1215296" y="1607260"/>
                  </a:lnTo>
                  <a:lnTo>
                    <a:pt x="1218625" y="1607250"/>
                  </a:lnTo>
                  <a:lnTo>
                    <a:pt x="1221955" y="1607193"/>
                  </a:lnTo>
                  <a:lnTo>
                    <a:pt x="1225284" y="1607100"/>
                  </a:lnTo>
                  <a:lnTo>
                    <a:pt x="1228614" y="1606978"/>
                  </a:lnTo>
                  <a:lnTo>
                    <a:pt x="1231943" y="1606828"/>
                  </a:lnTo>
                  <a:lnTo>
                    <a:pt x="1235273" y="1606650"/>
                  </a:lnTo>
                  <a:lnTo>
                    <a:pt x="1238603" y="1606446"/>
                  </a:lnTo>
                  <a:lnTo>
                    <a:pt x="1241932" y="1606202"/>
                  </a:lnTo>
                  <a:lnTo>
                    <a:pt x="1245262" y="1605897"/>
                  </a:lnTo>
                  <a:lnTo>
                    <a:pt x="1248591" y="1605526"/>
                  </a:lnTo>
                  <a:lnTo>
                    <a:pt x="1251921" y="1605096"/>
                  </a:lnTo>
                  <a:lnTo>
                    <a:pt x="1255251" y="1604615"/>
                  </a:lnTo>
                  <a:lnTo>
                    <a:pt x="1258580" y="1604092"/>
                  </a:lnTo>
                  <a:lnTo>
                    <a:pt x="1261910" y="1603533"/>
                  </a:lnTo>
                  <a:lnTo>
                    <a:pt x="1265239" y="1602947"/>
                  </a:lnTo>
                  <a:lnTo>
                    <a:pt x="1268569" y="1602352"/>
                  </a:lnTo>
                  <a:lnTo>
                    <a:pt x="1271898" y="1601760"/>
                  </a:lnTo>
                  <a:lnTo>
                    <a:pt x="1275228" y="1601174"/>
                  </a:lnTo>
                  <a:lnTo>
                    <a:pt x="1278558" y="1600586"/>
                  </a:lnTo>
                  <a:lnTo>
                    <a:pt x="1281887" y="1599979"/>
                  </a:lnTo>
                  <a:lnTo>
                    <a:pt x="1285217" y="1599339"/>
                  </a:lnTo>
                  <a:lnTo>
                    <a:pt x="1288546" y="1598654"/>
                  </a:lnTo>
                  <a:lnTo>
                    <a:pt x="1291876" y="1597905"/>
                  </a:lnTo>
                  <a:lnTo>
                    <a:pt x="1295205" y="1597083"/>
                  </a:lnTo>
                  <a:lnTo>
                    <a:pt x="1298535" y="1596196"/>
                  </a:lnTo>
                  <a:lnTo>
                    <a:pt x="1301865" y="1595254"/>
                  </a:lnTo>
                  <a:lnTo>
                    <a:pt x="1305194" y="1594281"/>
                  </a:lnTo>
                  <a:lnTo>
                    <a:pt x="1308524" y="1593308"/>
                  </a:lnTo>
                  <a:lnTo>
                    <a:pt x="1311853" y="1592363"/>
                  </a:lnTo>
                  <a:lnTo>
                    <a:pt x="1315183" y="1591465"/>
                  </a:lnTo>
                  <a:lnTo>
                    <a:pt x="1318513" y="1590639"/>
                  </a:lnTo>
                  <a:lnTo>
                    <a:pt x="1321842" y="1589893"/>
                  </a:lnTo>
                  <a:lnTo>
                    <a:pt x="1325172" y="1589228"/>
                  </a:lnTo>
                  <a:lnTo>
                    <a:pt x="1328501" y="1588636"/>
                  </a:lnTo>
                  <a:lnTo>
                    <a:pt x="1331831" y="1588104"/>
                  </a:lnTo>
                  <a:lnTo>
                    <a:pt x="1335160" y="1587614"/>
                  </a:lnTo>
                  <a:lnTo>
                    <a:pt x="1338490" y="1587152"/>
                  </a:lnTo>
                  <a:lnTo>
                    <a:pt x="1341820" y="1586734"/>
                  </a:lnTo>
                  <a:lnTo>
                    <a:pt x="1345149" y="1586392"/>
                  </a:lnTo>
                  <a:lnTo>
                    <a:pt x="1348479" y="1586143"/>
                  </a:lnTo>
                  <a:lnTo>
                    <a:pt x="1351808" y="1585997"/>
                  </a:lnTo>
                  <a:lnTo>
                    <a:pt x="1355138" y="1585977"/>
                  </a:lnTo>
                  <a:lnTo>
                    <a:pt x="1358467" y="1586108"/>
                  </a:lnTo>
                  <a:lnTo>
                    <a:pt x="1361797" y="1586406"/>
                  </a:lnTo>
                  <a:lnTo>
                    <a:pt x="1365127" y="1586869"/>
                  </a:lnTo>
                  <a:lnTo>
                    <a:pt x="1368456" y="1587481"/>
                  </a:lnTo>
                  <a:lnTo>
                    <a:pt x="1371786" y="1588221"/>
                  </a:lnTo>
                  <a:lnTo>
                    <a:pt x="1375115" y="1589066"/>
                  </a:lnTo>
                  <a:lnTo>
                    <a:pt x="1378445" y="1589998"/>
                  </a:lnTo>
                  <a:lnTo>
                    <a:pt x="1381775" y="1591002"/>
                  </a:lnTo>
                  <a:lnTo>
                    <a:pt x="1385104" y="1592068"/>
                  </a:lnTo>
                  <a:lnTo>
                    <a:pt x="1388434" y="1593194"/>
                  </a:lnTo>
                  <a:lnTo>
                    <a:pt x="1391763" y="1594360"/>
                  </a:lnTo>
                  <a:lnTo>
                    <a:pt x="1395093" y="1595547"/>
                  </a:lnTo>
                  <a:lnTo>
                    <a:pt x="1398422" y="1596742"/>
                  </a:lnTo>
                  <a:lnTo>
                    <a:pt x="1401752" y="1597930"/>
                  </a:lnTo>
                  <a:lnTo>
                    <a:pt x="1405082" y="1599092"/>
                  </a:lnTo>
                  <a:lnTo>
                    <a:pt x="1408411" y="1600215"/>
                  </a:lnTo>
                  <a:lnTo>
                    <a:pt x="1411741" y="1601297"/>
                  </a:lnTo>
                  <a:lnTo>
                    <a:pt x="1415070" y="1602330"/>
                  </a:lnTo>
                  <a:lnTo>
                    <a:pt x="1418400" y="1603307"/>
                  </a:lnTo>
                  <a:lnTo>
                    <a:pt x="1421729" y="1604232"/>
                  </a:lnTo>
                  <a:lnTo>
                    <a:pt x="1425059" y="1605100"/>
                  </a:lnTo>
                  <a:lnTo>
                    <a:pt x="1428389" y="1605911"/>
                  </a:lnTo>
                  <a:lnTo>
                    <a:pt x="1431718" y="1606660"/>
                  </a:lnTo>
                  <a:lnTo>
                    <a:pt x="1435048" y="1607351"/>
                  </a:lnTo>
                  <a:lnTo>
                    <a:pt x="1438377" y="1608008"/>
                  </a:lnTo>
                  <a:lnTo>
                    <a:pt x="1441707" y="1608650"/>
                  </a:lnTo>
                  <a:lnTo>
                    <a:pt x="1445037" y="1609293"/>
                  </a:lnTo>
                  <a:lnTo>
                    <a:pt x="1448366" y="1609957"/>
                  </a:lnTo>
                  <a:lnTo>
                    <a:pt x="1451696" y="1610671"/>
                  </a:lnTo>
                  <a:lnTo>
                    <a:pt x="1455025" y="1611455"/>
                  </a:lnTo>
                  <a:lnTo>
                    <a:pt x="1458355" y="1612312"/>
                  </a:lnTo>
                  <a:lnTo>
                    <a:pt x="1461684" y="1613231"/>
                  </a:lnTo>
                  <a:lnTo>
                    <a:pt x="1465014" y="1614196"/>
                  </a:lnTo>
                  <a:lnTo>
                    <a:pt x="1468344" y="1615198"/>
                  </a:lnTo>
                  <a:lnTo>
                    <a:pt x="1471673" y="1616219"/>
                  </a:lnTo>
                  <a:lnTo>
                    <a:pt x="1475003" y="1617245"/>
                  </a:lnTo>
                  <a:lnTo>
                    <a:pt x="1478332" y="1618259"/>
                  </a:lnTo>
                  <a:lnTo>
                    <a:pt x="1481662" y="1619237"/>
                  </a:lnTo>
                  <a:lnTo>
                    <a:pt x="1484991" y="1620167"/>
                  </a:lnTo>
                  <a:lnTo>
                    <a:pt x="1488321" y="1621048"/>
                  </a:lnTo>
                  <a:lnTo>
                    <a:pt x="1491651" y="1621884"/>
                  </a:lnTo>
                  <a:lnTo>
                    <a:pt x="1494980" y="1622667"/>
                  </a:lnTo>
                  <a:lnTo>
                    <a:pt x="1498310" y="1623376"/>
                  </a:lnTo>
                  <a:lnTo>
                    <a:pt x="1501639" y="1624003"/>
                  </a:lnTo>
                  <a:lnTo>
                    <a:pt x="1504969" y="1624560"/>
                  </a:lnTo>
                  <a:lnTo>
                    <a:pt x="1508299" y="1625048"/>
                  </a:lnTo>
                  <a:lnTo>
                    <a:pt x="1511628" y="1625452"/>
                  </a:lnTo>
                  <a:lnTo>
                    <a:pt x="1514958" y="1625774"/>
                  </a:lnTo>
                  <a:lnTo>
                    <a:pt x="1518287" y="1626014"/>
                  </a:lnTo>
                  <a:lnTo>
                    <a:pt x="1521617" y="1626168"/>
                  </a:lnTo>
                  <a:lnTo>
                    <a:pt x="1524946" y="1626225"/>
                  </a:lnTo>
                  <a:lnTo>
                    <a:pt x="1528276" y="1626186"/>
                  </a:lnTo>
                  <a:lnTo>
                    <a:pt x="1531606" y="1626047"/>
                  </a:lnTo>
                  <a:lnTo>
                    <a:pt x="1534935" y="1625789"/>
                  </a:lnTo>
                  <a:lnTo>
                    <a:pt x="1538265" y="1625393"/>
                  </a:lnTo>
                  <a:lnTo>
                    <a:pt x="1541594" y="1624853"/>
                  </a:lnTo>
                  <a:lnTo>
                    <a:pt x="1544924" y="1624163"/>
                  </a:lnTo>
                  <a:lnTo>
                    <a:pt x="1548253" y="1623301"/>
                  </a:lnTo>
                  <a:lnTo>
                    <a:pt x="1551583" y="1622243"/>
                  </a:lnTo>
                  <a:lnTo>
                    <a:pt x="1554913" y="1620974"/>
                  </a:lnTo>
                  <a:lnTo>
                    <a:pt x="1558242" y="1619478"/>
                  </a:lnTo>
                  <a:lnTo>
                    <a:pt x="1561572" y="1617746"/>
                  </a:lnTo>
                  <a:lnTo>
                    <a:pt x="1564901" y="1615765"/>
                  </a:lnTo>
                  <a:lnTo>
                    <a:pt x="1568231" y="1613527"/>
                  </a:lnTo>
                  <a:lnTo>
                    <a:pt x="1571560" y="1611039"/>
                  </a:lnTo>
                  <a:lnTo>
                    <a:pt x="1574890" y="1608318"/>
                  </a:lnTo>
                  <a:lnTo>
                    <a:pt x="1578220" y="1605389"/>
                  </a:lnTo>
                  <a:lnTo>
                    <a:pt x="1581549" y="1602295"/>
                  </a:lnTo>
                  <a:lnTo>
                    <a:pt x="1584879" y="1599085"/>
                  </a:lnTo>
                  <a:lnTo>
                    <a:pt x="1588208" y="1595803"/>
                  </a:lnTo>
                  <a:lnTo>
                    <a:pt x="1591538" y="1592492"/>
                  </a:lnTo>
                  <a:lnTo>
                    <a:pt x="1594868" y="1588586"/>
                  </a:lnTo>
                  <a:lnTo>
                    <a:pt x="1598197" y="1584801"/>
                  </a:lnTo>
                  <a:lnTo>
                    <a:pt x="1601527" y="1581257"/>
                  </a:lnTo>
                  <a:lnTo>
                    <a:pt x="1604856" y="1578064"/>
                  </a:lnTo>
                  <a:lnTo>
                    <a:pt x="1608186" y="1575300"/>
                  </a:lnTo>
                  <a:lnTo>
                    <a:pt x="1611515" y="1573001"/>
                  </a:lnTo>
                  <a:lnTo>
                    <a:pt x="1614845" y="1571157"/>
                  </a:lnTo>
                  <a:lnTo>
                    <a:pt x="1618175" y="1569719"/>
                  </a:lnTo>
                  <a:lnTo>
                    <a:pt x="1621504" y="1568581"/>
                  </a:lnTo>
                  <a:lnTo>
                    <a:pt x="1624834" y="1567601"/>
                  </a:lnTo>
                  <a:lnTo>
                    <a:pt x="1628163" y="1566634"/>
                  </a:lnTo>
                  <a:lnTo>
                    <a:pt x="1631493" y="1565563"/>
                  </a:lnTo>
                  <a:lnTo>
                    <a:pt x="1634822" y="1564308"/>
                  </a:lnTo>
                  <a:lnTo>
                    <a:pt x="1638152" y="1562808"/>
                  </a:lnTo>
                  <a:lnTo>
                    <a:pt x="1641482" y="1561014"/>
                  </a:lnTo>
                  <a:lnTo>
                    <a:pt x="1644811" y="1558892"/>
                  </a:lnTo>
                  <a:lnTo>
                    <a:pt x="1648141" y="1556425"/>
                  </a:lnTo>
                  <a:lnTo>
                    <a:pt x="1651470" y="1553590"/>
                  </a:lnTo>
                  <a:lnTo>
                    <a:pt x="1654800" y="1550352"/>
                  </a:lnTo>
                  <a:lnTo>
                    <a:pt x="1658130" y="1546668"/>
                  </a:lnTo>
                  <a:lnTo>
                    <a:pt x="1661459" y="1542496"/>
                  </a:lnTo>
                  <a:lnTo>
                    <a:pt x="1664789" y="1537792"/>
                  </a:lnTo>
                  <a:lnTo>
                    <a:pt x="1668118" y="1532512"/>
                  </a:lnTo>
                  <a:lnTo>
                    <a:pt x="1671448" y="1526596"/>
                  </a:lnTo>
                  <a:lnTo>
                    <a:pt x="1674777" y="1519965"/>
                  </a:lnTo>
                  <a:lnTo>
                    <a:pt x="1678107" y="1512544"/>
                  </a:lnTo>
                  <a:lnTo>
                    <a:pt x="1681437" y="1504289"/>
                  </a:lnTo>
                  <a:lnTo>
                    <a:pt x="1684766" y="1495208"/>
                  </a:lnTo>
                  <a:lnTo>
                    <a:pt x="1688096" y="1484949"/>
                  </a:lnTo>
                  <a:lnTo>
                    <a:pt x="1691425" y="1473066"/>
                  </a:lnTo>
                  <a:lnTo>
                    <a:pt x="1694755" y="1460720"/>
                  </a:lnTo>
                  <a:lnTo>
                    <a:pt x="1698084" y="1448189"/>
                  </a:lnTo>
                  <a:lnTo>
                    <a:pt x="1701414" y="1435782"/>
                  </a:lnTo>
                  <a:lnTo>
                    <a:pt x="1704744" y="1423796"/>
                  </a:lnTo>
                  <a:lnTo>
                    <a:pt x="1708073" y="1412478"/>
                  </a:lnTo>
                  <a:lnTo>
                    <a:pt x="1711403" y="1402013"/>
                  </a:lnTo>
                  <a:lnTo>
                    <a:pt x="1714732" y="1392515"/>
                  </a:lnTo>
                  <a:lnTo>
                    <a:pt x="1718062" y="1384021"/>
                  </a:lnTo>
                  <a:lnTo>
                    <a:pt x="1721392" y="1376508"/>
                  </a:lnTo>
                  <a:lnTo>
                    <a:pt x="1724721" y="1369896"/>
                  </a:lnTo>
                  <a:lnTo>
                    <a:pt x="1728051" y="1364072"/>
                  </a:lnTo>
                  <a:lnTo>
                    <a:pt x="1731380" y="1358916"/>
                  </a:lnTo>
                  <a:lnTo>
                    <a:pt x="1734710" y="1354342"/>
                  </a:lnTo>
                  <a:lnTo>
                    <a:pt x="1738039" y="1350257"/>
                  </a:lnTo>
                  <a:lnTo>
                    <a:pt x="1741369" y="1346597"/>
                  </a:lnTo>
                  <a:lnTo>
                    <a:pt x="1744699" y="1343319"/>
                  </a:lnTo>
                  <a:lnTo>
                    <a:pt x="1748028" y="1340373"/>
                  </a:lnTo>
                  <a:lnTo>
                    <a:pt x="1751358" y="1337723"/>
                  </a:lnTo>
                  <a:lnTo>
                    <a:pt x="1754687" y="1335330"/>
                  </a:lnTo>
                  <a:lnTo>
                    <a:pt x="1758017" y="1333151"/>
                  </a:lnTo>
                  <a:lnTo>
                    <a:pt x="1761346" y="1331160"/>
                  </a:lnTo>
                  <a:lnTo>
                    <a:pt x="1764676" y="1329342"/>
                  </a:lnTo>
                  <a:lnTo>
                    <a:pt x="1768006" y="1327685"/>
                  </a:lnTo>
                  <a:lnTo>
                    <a:pt x="1771335" y="1326174"/>
                  </a:lnTo>
                  <a:lnTo>
                    <a:pt x="1774665" y="1324795"/>
                  </a:lnTo>
                  <a:lnTo>
                    <a:pt x="1777994" y="1323545"/>
                  </a:lnTo>
                  <a:lnTo>
                    <a:pt x="1781324" y="1322425"/>
                  </a:lnTo>
                  <a:lnTo>
                    <a:pt x="1784654" y="1321437"/>
                  </a:lnTo>
                  <a:lnTo>
                    <a:pt x="1787983" y="1320584"/>
                  </a:lnTo>
                  <a:lnTo>
                    <a:pt x="1791313" y="1319878"/>
                  </a:lnTo>
                  <a:lnTo>
                    <a:pt x="1794642" y="1319315"/>
                  </a:lnTo>
                  <a:lnTo>
                    <a:pt x="1797972" y="1318884"/>
                  </a:lnTo>
                  <a:lnTo>
                    <a:pt x="1801301" y="1318588"/>
                  </a:lnTo>
                  <a:lnTo>
                    <a:pt x="1804631" y="1318427"/>
                  </a:lnTo>
                  <a:lnTo>
                    <a:pt x="1807961" y="1318397"/>
                  </a:lnTo>
                  <a:lnTo>
                    <a:pt x="1811290" y="1318507"/>
                  </a:lnTo>
                  <a:lnTo>
                    <a:pt x="1814620" y="1318774"/>
                  </a:lnTo>
                  <a:lnTo>
                    <a:pt x="1817949" y="1319197"/>
                  </a:lnTo>
                  <a:lnTo>
                    <a:pt x="1821279" y="1319765"/>
                  </a:lnTo>
                  <a:lnTo>
                    <a:pt x="1824608" y="1320479"/>
                  </a:lnTo>
                  <a:lnTo>
                    <a:pt x="1827938" y="1321356"/>
                  </a:lnTo>
                  <a:lnTo>
                    <a:pt x="1831268" y="1322411"/>
                  </a:lnTo>
                  <a:lnTo>
                    <a:pt x="1834597" y="1323658"/>
                  </a:lnTo>
                  <a:lnTo>
                    <a:pt x="1837927" y="1325087"/>
                  </a:lnTo>
                  <a:lnTo>
                    <a:pt x="1841256" y="1326686"/>
                  </a:lnTo>
                  <a:lnTo>
                    <a:pt x="1844586" y="1328446"/>
                  </a:lnTo>
                  <a:lnTo>
                    <a:pt x="1847915" y="1330354"/>
                  </a:lnTo>
                  <a:lnTo>
                    <a:pt x="1851245" y="1332366"/>
                  </a:lnTo>
                  <a:lnTo>
                    <a:pt x="1854575" y="1334441"/>
                  </a:lnTo>
                  <a:lnTo>
                    <a:pt x="1857904" y="1336542"/>
                  </a:lnTo>
                  <a:lnTo>
                    <a:pt x="1861234" y="1338630"/>
                  </a:lnTo>
                  <a:lnTo>
                    <a:pt x="1864563" y="1340670"/>
                  </a:lnTo>
                  <a:lnTo>
                    <a:pt x="1867893" y="1342620"/>
                  </a:lnTo>
                  <a:lnTo>
                    <a:pt x="1871223" y="1344432"/>
                  </a:lnTo>
                  <a:lnTo>
                    <a:pt x="1874552" y="1346092"/>
                  </a:lnTo>
                  <a:lnTo>
                    <a:pt x="1877882" y="1347592"/>
                  </a:lnTo>
                  <a:lnTo>
                    <a:pt x="1881211" y="1348914"/>
                  </a:lnTo>
                  <a:lnTo>
                    <a:pt x="1884541" y="1350057"/>
                  </a:lnTo>
                  <a:lnTo>
                    <a:pt x="1887870" y="1351035"/>
                  </a:lnTo>
                  <a:lnTo>
                    <a:pt x="1891200" y="1351867"/>
                  </a:lnTo>
                  <a:lnTo>
                    <a:pt x="1894530" y="1352568"/>
                  </a:lnTo>
                  <a:lnTo>
                    <a:pt x="1897859" y="1353157"/>
                  </a:lnTo>
                  <a:lnTo>
                    <a:pt x="1901189" y="1353652"/>
                  </a:lnTo>
                  <a:lnTo>
                    <a:pt x="1904518" y="1354088"/>
                  </a:lnTo>
                  <a:lnTo>
                    <a:pt x="1907848" y="1354500"/>
                  </a:lnTo>
                  <a:lnTo>
                    <a:pt x="1911177" y="1354888"/>
                  </a:lnTo>
                  <a:lnTo>
                    <a:pt x="1914507" y="1355246"/>
                  </a:lnTo>
                  <a:lnTo>
                    <a:pt x="1917837" y="1355570"/>
                  </a:lnTo>
                  <a:lnTo>
                    <a:pt x="1921166" y="1355856"/>
                  </a:lnTo>
                  <a:lnTo>
                    <a:pt x="1924496" y="1356113"/>
                  </a:lnTo>
                  <a:lnTo>
                    <a:pt x="1927825" y="1356348"/>
                  </a:lnTo>
                  <a:lnTo>
                    <a:pt x="1931155" y="1356557"/>
                  </a:lnTo>
                  <a:lnTo>
                    <a:pt x="1934485" y="1356737"/>
                  </a:lnTo>
                  <a:lnTo>
                    <a:pt x="1937814" y="1356882"/>
                  </a:lnTo>
                  <a:lnTo>
                    <a:pt x="1941144" y="1356986"/>
                  </a:lnTo>
                  <a:lnTo>
                    <a:pt x="1944473" y="1357068"/>
                  </a:lnTo>
                  <a:lnTo>
                    <a:pt x="1947803" y="1357165"/>
                  </a:lnTo>
                  <a:lnTo>
                    <a:pt x="1951132" y="1357292"/>
                  </a:lnTo>
                  <a:lnTo>
                    <a:pt x="1954462" y="1357456"/>
                  </a:lnTo>
                  <a:lnTo>
                    <a:pt x="1957792" y="1357689"/>
                  </a:lnTo>
                  <a:lnTo>
                    <a:pt x="1961121" y="1358038"/>
                  </a:lnTo>
                  <a:lnTo>
                    <a:pt x="1964451" y="1358548"/>
                  </a:lnTo>
                  <a:lnTo>
                    <a:pt x="1967780" y="1359244"/>
                  </a:lnTo>
                  <a:lnTo>
                    <a:pt x="1971110" y="1360155"/>
                  </a:lnTo>
                  <a:lnTo>
                    <a:pt x="1974439" y="1361323"/>
                  </a:lnTo>
                  <a:lnTo>
                    <a:pt x="1977769" y="1362761"/>
                  </a:lnTo>
                  <a:lnTo>
                    <a:pt x="1981099" y="1364475"/>
                  </a:lnTo>
                  <a:lnTo>
                    <a:pt x="1984428" y="1366444"/>
                  </a:lnTo>
                  <a:lnTo>
                    <a:pt x="1987758" y="1368610"/>
                  </a:lnTo>
                  <a:lnTo>
                    <a:pt x="1991087" y="1370931"/>
                  </a:lnTo>
                  <a:lnTo>
                    <a:pt x="1994417" y="1373302"/>
                  </a:lnTo>
                  <a:lnTo>
                    <a:pt x="1997747" y="1375695"/>
                  </a:lnTo>
                  <a:lnTo>
                    <a:pt x="2001076" y="1378166"/>
                  </a:lnTo>
                  <a:lnTo>
                    <a:pt x="2004406" y="1380688"/>
                  </a:lnTo>
                  <a:lnTo>
                    <a:pt x="2007735" y="1383239"/>
                  </a:lnTo>
                  <a:lnTo>
                    <a:pt x="2011065" y="1385796"/>
                  </a:lnTo>
                  <a:lnTo>
                    <a:pt x="2014394" y="1388339"/>
                  </a:lnTo>
                  <a:lnTo>
                    <a:pt x="2017724" y="1390854"/>
                  </a:lnTo>
                  <a:lnTo>
                    <a:pt x="2021054" y="1393324"/>
                  </a:lnTo>
                  <a:lnTo>
                    <a:pt x="2024383" y="1395738"/>
                  </a:lnTo>
                  <a:lnTo>
                    <a:pt x="2027713" y="1398086"/>
                  </a:lnTo>
                  <a:lnTo>
                    <a:pt x="2031042" y="1400353"/>
                  </a:lnTo>
                  <a:lnTo>
                    <a:pt x="2034372" y="1402524"/>
                  </a:lnTo>
                  <a:lnTo>
                    <a:pt x="2037701" y="1404591"/>
                  </a:lnTo>
                  <a:lnTo>
                    <a:pt x="2041031" y="1406554"/>
                  </a:lnTo>
                  <a:lnTo>
                    <a:pt x="2044361" y="1408410"/>
                  </a:lnTo>
                  <a:lnTo>
                    <a:pt x="2047690" y="1410162"/>
                  </a:lnTo>
                  <a:lnTo>
                    <a:pt x="2051020" y="1411818"/>
                  </a:lnTo>
                  <a:lnTo>
                    <a:pt x="2054349" y="1413371"/>
                  </a:lnTo>
                  <a:lnTo>
                    <a:pt x="2057679" y="1414813"/>
                  </a:lnTo>
                  <a:lnTo>
                    <a:pt x="2061009" y="1416146"/>
                  </a:lnTo>
                  <a:lnTo>
                    <a:pt x="2064338" y="1417366"/>
                  </a:lnTo>
                  <a:lnTo>
                    <a:pt x="2067668" y="1418455"/>
                  </a:lnTo>
                  <a:lnTo>
                    <a:pt x="2070997" y="1419281"/>
                  </a:lnTo>
                  <a:lnTo>
                    <a:pt x="2074327" y="1419754"/>
                  </a:lnTo>
                  <a:lnTo>
                    <a:pt x="2077656" y="1420064"/>
                  </a:lnTo>
                  <a:lnTo>
                    <a:pt x="2080986" y="1420201"/>
                  </a:lnTo>
                  <a:lnTo>
                    <a:pt x="2084316" y="1420155"/>
                  </a:lnTo>
                  <a:lnTo>
                    <a:pt x="2087645" y="1419918"/>
                  </a:lnTo>
                  <a:lnTo>
                    <a:pt x="2090975" y="1419479"/>
                  </a:lnTo>
                  <a:lnTo>
                    <a:pt x="2094304" y="1418841"/>
                  </a:lnTo>
                  <a:lnTo>
                    <a:pt x="2097634" y="1418025"/>
                  </a:lnTo>
                  <a:lnTo>
                    <a:pt x="2100963" y="1417068"/>
                  </a:lnTo>
                  <a:lnTo>
                    <a:pt x="2104293" y="1416011"/>
                  </a:lnTo>
                  <a:lnTo>
                    <a:pt x="2107623" y="1414875"/>
                  </a:lnTo>
                  <a:lnTo>
                    <a:pt x="2110952" y="1413668"/>
                  </a:lnTo>
                  <a:lnTo>
                    <a:pt x="2114282" y="1412397"/>
                  </a:lnTo>
                  <a:lnTo>
                    <a:pt x="2117611" y="1411051"/>
                  </a:lnTo>
                  <a:lnTo>
                    <a:pt x="2120941" y="1409617"/>
                  </a:lnTo>
                  <a:lnTo>
                    <a:pt x="2124270" y="1408087"/>
                  </a:lnTo>
                  <a:lnTo>
                    <a:pt x="2127600" y="1406456"/>
                  </a:lnTo>
                  <a:lnTo>
                    <a:pt x="2130930" y="1404734"/>
                  </a:lnTo>
                  <a:lnTo>
                    <a:pt x="2134259" y="1402950"/>
                  </a:lnTo>
                  <a:lnTo>
                    <a:pt x="2137589" y="1401124"/>
                  </a:lnTo>
                  <a:lnTo>
                    <a:pt x="2140918" y="1399272"/>
                  </a:lnTo>
                  <a:lnTo>
                    <a:pt x="2144248" y="1397431"/>
                  </a:lnTo>
                  <a:lnTo>
                    <a:pt x="2147578" y="1395640"/>
                  </a:lnTo>
                  <a:lnTo>
                    <a:pt x="2150907" y="1393924"/>
                  </a:lnTo>
                  <a:lnTo>
                    <a:pt x="2154237" y="1392304"/>
                  </a:lnTo>
                  <a:lnTo>
                    <a:pt x="2157566" y="1390787"/>
                  </a:lnTo>
                  <a:lnTo>
                    <a:pt x="2160896" y="1389381"/>
                  </a:lnTo>
                  <a:lnTo>
                    <a:pt x="2164225" y="1388108"/>
                  </a:lnTo>
                  <a:lnTo>
                    <a:pt x="2167555" y="1386984"/>
                  </a:lnTo>
                  <a:lnTo>
                    <a:pt x="2170885" y="1385986"/>
                  </a:lnTo>
                  <a:lnTo>
                    <a:pt x="2174214" y="1385035"/>
                  </a:lnTo>
                  <a:lnTo>
                    <a:pt x="2177544" y="1384024"/>
                  </a:lnTo>
                  <a:lnTo>
                    <a:pt x="2180873" y="1382842"/>
                  </a:lnTo>
                  <a:lnTo>
                    <a:pt x="2184203" y="1381419"/>
                  </a:lnTo>
                  <a:lnTo>
                    <a:pt x="2187532" y="1379766"/>
                  </a:lnTo>
                  <a:lnTo>
                    <a:pt x="2190862" y="1377978"/>
                  </a:lnTo>
                  <a:lnTo>
                    <a:pt x="2194192" y="1376222"/>
                  </a:lnTo>
                  <a:lnTo>
                    <a:pt x="2197521" y="1374686"/>
                  </a:lnTo>
                  <a:lnTo>
                    <a:pt x="2200851" y="1373525"/>
                  </a:lnTo>
                  <a:lnTo>
                    <a:pt x="2204180" y="1372829"/>
                  </a:lnTo>
                  <a:lnTo>
                    <a:pt x="2207510" y="1372609"/>
                  </a:lnTo>
                  <a:lnTo>
                    <a:pt x="2210840" y="1372802"/>
                  </a:lnTo>
                  <a:lnTo>
                    <a:pt x="2214169" y="1373286"/>
                  </a:lnTo>
                  <a:lnTo>
                    <a:pt x="2217499" y="1373914"/>
                  </a:lnTo>
                  <a:lnTo>
                    <a:pt x="2220828" y="1374540"/>
                  </a:lnTo>
                  <a:lnTo>
                    <a:pt x="2224158" y="1375049"/>
                  </a:lnTo>
                  <a:lnTo>
                    <a:pt x="2227487" y="1375368"/>
                  </a:lnTo>
                  <a:lnTo>
                    <a:pt x="2230817" y="1375479"/>
                  </a:lnTo>
                  <a:lnTo>
                    <a:pt x="2234147" y="1375404"/>
                  </a:lnTo>
                  <a:lnTo>
                    <a:pt x="2237476" y="1375186"/>
                  </a:lnTo>
                  <a:lnTo>
                    <a:pt x="2240806" y="1374862"/>
                  </a:lnTo>
                  <a:lnTo>
                    <a:pt x="2244135" y="1374455"/>
                  </a:lnTo>
                  <a:lnTo>
                    <a:pt x="2247465" y="1373972"/>
                  </a:lnTo>
                  <a:lnTo>
                    <a:pt x="2250794" y="1373407"/>
                  </a:lnTo>
                  <a:lnTo>
                    <a:pt x="2254124" y="1372762"/>
                  </a:lnTo>
                  <a:lnTo>
                    <a:pt x="2257454" y="1372072"/>
                  </a:lnTo>
                  <a:lnTo>
                    <a:pt x="2260783" y="1371391"/>
                  </a:lnTo>
                  <a:lnTo>
                    <a:pt x="2264113" y="1370771"/>
                  </a:lnTo>
                  <a:lnTo>
                    <a:pt x="2267442" y="1370245"/>
                  </a:lnTo>
                  <a:lnTo>
                    <a:pt x="2270772" y="1369840"/>
                  </a:lnTo>
                  <a:lnTo>
                    <a:pt x="2274102" y="1369565"/>
                  </a:lnTo>
                  <a:lnTo>
                    <a:pt x="2277431" y="1369402"/>
                  </a:lnTo>
                  <a:lnTo>
                    <a:pt x="2280761" y="1369318"/>
                  </a:lnTo>
                  <a:lnTo>
                    <a:pt x="2284090" y="1369302"/>
                  </a:lnTo>
                  <a:lnTo>
                    <a:pt x="2287420" y="1369341"/>
                  </a:lnTo>
                  <a:lnTo>
                    <a:pt x="2290749" y="1369419"/>
                  </a:lnTo>
                  <a:lnTo>
                    <a:pt x="2294079" y="1369520"/>
                  </a:lnTo>
                  <a:lnTo>
                    <a:pt x="2297409" y="1369628"/>
                  </a:lnTo>
                  <a:lnTo>
                    <a:pt x="2300738" y="1369749"/>
                  </a:lnTo>
                  <a:lnTo>
                    <a:pt x="2304068" y="1369906"/>
                  </a:lnTo>
                  <a:lnTo>
                    <a:pt x="2307397" y="1370120"/>
                  </a:lnTo>
                  <a:lnTo>
                    <a:pt x="2310727" y="1370421"/>
                  </a:lnTo>
                  <a:lnTo>
                    <a:pt x="2314056" y="1370810"/>
                  </a:lnTo>
                  <a:lnTo>
                    <a:pt x="2317386" y="1371280"/>
                  </a:lnTo>
                  <a:lnTo>
                    <a:pt x="2320716" y="1371828"/>
                  </a:lnTo>
                  <a:lnTo>
                    <a:pt x="2324045" y="1372418"/>
                  </a:lnTo>
                  <a:lnTo>
                    <a:pt x="2327375" y="1373002"/>
                  </a:lnTo>
                  <a:lnTo>
                    <a:pt x="2330704" y="1373550"/>
                  </a:lnTo>
                  <a:lnTo>
                    <a:pt x="2334034" y="1374048"/>
                  </a:lnTo>
                  <a:lnTo>
                    <a:pt x="2337364" y="1374483"/>
                  </a:lnTo>
                  <a:lnTo>
                    <a:pt x="2340693" y="1374842"/>
                  </a:lnTo>
                  <a:lnTo>
                    <a:pt x="2344023" y="1375049"/>
                  </a:lnTo>
                  <a:lnTo>
                    <a:pt x="2347352" y="1375172"/>
                  </a:lnTo>
                  <a:lnTo>
                    <a:pt x="2350682" y="1375255"/>
                  </a:lnTo>
                  <a:lnTo>
                    <a:pt x="2354011" y="1375343"/>
                  </a:lnTo>
                  <a:lnTo>
                    <a:pt x="2357341" y="1375479"/>
                  </a:lnTo>
                  <a:lnTo>
                    <a:pt x="2360671" y="1375675"/>
                  </a:lnTo>
                  <a:lnTo>
                    <a:pt x="2364000" y="1375933"/>
                  </a:lnTo>
                  <a:lnTo>
                    <a:pt x="2367330" y="1376274"/>
                  </a:lnTo>
                  <a:lnTo>
                    <a:pt x="2370659" y="1376734"/>
                  </a:lnTo>
                  <a:lnTo>
                    <a:pt x="2373989" y="1377336"/>
                  </a:lnTo>
                  <a:lnTo>
                    <a:pt x="2377318" y="1378070"/>
                  </a:lnTo>
                  <a:lnTo>
                    <a:pt x="2380648" y="1378937"/>
                  </a:lnTo>
                  <a:lnTo>
                    <a:pt x="2383978" y="1379939"/>
                  </a:lnTo>
                  <a:lnTo>
                    <a:pt x="2387307" y="1381059"/>
                  </a:lnTo>
                  <a:lnTo>
                    <a:pt x="2390637" y="1382270"/>
                  </a:lnTo>
                  <a:lnTo>
                    <a:pt x="2393966" y="1383527"/>
                  </a:lnTo>
                  <a:lnTo>
                    <a:pt x="2397296" y="1384802"/>
                  </a:lnTo>
                  <a:lnTo>
                    <a:pt x="2400626" y="1386080"/>
                  </a:lnTo>
                  <a:lnTo>
                    <a:pt x="2403955" y="1387331"/>
                  </a:lnTo>
                  <a:lnTo>
                    <a:pt x="2407285" y="1388518"/>
                  </a:lnTo>
                  <a:lnTo>
                    <a:pt x="2410614" y="1389627"/>
                  </a:lnTo>
                  <a:lnTo>
                    <a:pt x="2413944" y="1390632"/>
                  </a:lnTo>
                  <a:lnTo>
                    <a:pt x="2417273" y="1391503"/>
                  </a:lnTo>
                  <a:lnTo>
                    <a:pt x="2420603" y="1392218"/>
                  </a:lnTo>
                  <a:lnTo>
                    <a:pt x="2423933" y="1392768"/>
                  </a:lnTo>
                  <a:lnTo>
                    <a:pt x="2427262" y="1393165"/>
                  </a:lnTo>
                  <a:lnTo>
                    <a:pt x="2430592" y="1393429"/>
                  </a:lnTo>
                  <a:lnTo>
                    <a:pt x="2433921" y="1393561"/>
                  </a:lnTo>
                  <a:lnTo>
                    <a:pt x="2437251" y="1393555"/>
                  </a:lnTo>
                  <a:lnTo>
                    <a:pt x="2440580" y="1393397"/>
                  </a:lnTo>
                  <a:lnTo>
                    <a:pt x="2443910" y="1393018"/>
                  </a:lnTo>
                  <a:lnTo>
                    <a:pt x="2447240" y="1392334"/>
                  </a:lnTo>
                  <a:lnTo>
                    <a:pt x="2450569" y="1391311"/>
                  </a:lnTo>
                  <a:lnTo>
                    <a:pt x="2453899" y="1389942"/>
                  </a:lnTo>
                  <a:lnTo>
                    <a:pt x="2457228" y="1388177"/>
                  </a:lnTo>
                  <a:lnTo>
                    <a:pt x="2460558" y="1385919"/>
                  </a:lnTo>
                  <a:lnTo>
                    <a:pt x="2463887" y="1383064"/>
                  </a:lnTo>
                  <a:lnTo>
                    <a:pt x="2467217" y="1379512"/>
                  </a:lnTo>
                  <a:lnTo>
                    <a:pt x="2470547" y="1375123"/>
                  </a:lnTo>
                  <a:lnTo>
                    <a:pt x="2473876" y="1369767"/>
                  </a:lnTo>
                  <a:lnTo>
                    <a:pt x="2477206" y="1363387"/>
                  </a:lnTo>
                  <a:lnTo>
                    <a:pt x="2480535" y="1356048"/>
                  </a:lnTo>
                  <a:lnTo>
                    <a:pt x="2483865" y="1347244"/>
                  </a:lnTo>
                  <a:lnTo>
                    <a:pt x="2487195" y="1336858"/>
                  </a:lnTo>
                  <a:lnTo>
                    <a:pt x="2490524" y="1326009"/>
                  </a:lnTo>
                  <a:lnTo>
                    <a:pt x="2493854" y="1314942"/>
                  </a:lnTo>
                  <a:lnTo>
                    <a:pt x="2497183" y="1303896"/>
                  </a:lnTo>
                  <a:lnTo>
                    <a:pt x="2500513" y="1293121"/>
                  </a:lnTo>
                  <a:lnTo>
                    <a:pt x="2503842" y="1282849"/>
                  </a:lnTo>
                  <a:lnTo>
                    <a:pt x="2507172" y="1273276"/>
                  </a:lnTo>
                  <a:lnTo>
                    <a:pt x="2510502" y="1264537"/>
                  </a:lnTo>
                  <a:lnTo>
                    <a:pt x="2513831" y="1256701"/>
                  </a:lnTo>
                  <a:lnTo>
                    <a:pt x="2517161" y="1249772"/>
                  </a:lnTo>
                  <a:lnTo>
                    <a:pt x="2520490" y="1243750"/>
                  </a:lnTo>
                  <a:lnTo>
                    <a:pt x="2523820" y="1238651"/>
                  </a:lnTo>
                  <a:lnTo>
                    <a:pt x="2527149" y="1234465"/>
                  </a:lnTo>
                  <a:lnTo>
                    <a:pt x="2530479" y="1231165"/>
                  </a:lnTo>
                  <a:lnTo>
                    <a:pt x="2533809" y="1228723"/>
                  </a:lnTo>
                  <a:lnTo>
                    <a:pt x="2537138" y="1227082"/>
                  </a:lnTo>
                  <a:lnTo>
                    <a:pt x="2540468" y="1226164"/>
                  </a:lnTo>
                  <a:lnTo>
                    <a:pt x="2543797" y="1225908"/>
                  </a:lnTo>
                  <a:lnTo>
                    <a:pt x="2547127" y="1226242"/>
                  </a:lnTo>
                  <a:lnTo>
                    <a:pt x="2550457" y="1227078"/>
                  </a:lnTo>
                  <a:lnTo>
                    <a:pt x="2553786" y="1228328"/>
                  </a:lnTo>
                  <a:lnTo>
                    <a:pt x="2557116" y="1229913"/>
                  </a:lnTo>
                  <a:lnTo>
                    <a:pt x="2560445" y="1231771"/>
                  </a:lnTo>
                  <a:lnTo>
                    <a:pt x="2563775" y="1233859"/>
                  </a:lnTo>
                  <a:lnTo>
                    <a:pt x="2567104" y="1236144"/>
                  </a:lnTo>
                  <a:lnTo>
                    <a:pt x="2570434" y="1238587"/>
                  </a:lnTo>
                  <a:lnTo>
                    <a:pt x="2573764" y="1241135"/>
                  </a:lnTo>
                  <a:lnTo>
                    <a:pt x="2577093" y="1243763"/>
                  </a:lnTo>
                  <a:lnTo>
                    <a:pt x="2580423" y="1246451"/>
                  </a:lnTo>
                  <a:lnTo>
                    <a:pt x="2583752" y="1249155"/>
                  </a:lnTo>
                  <a:lnTo>
                    <a:pt x="2587082" y="1251809"/>
                  </a:lnTo>
                  <a:lnTo>
                    <a:pt x="2590411" y="1254333"/>
                  </a:lnTo>
                  <a:lnTo>
                    <a:pt x="2593741" y="1256695"/>
                  </a:lnTo>
                  <a:lnTo>
                    <a:pt x="2597071" y="1258915"/>
                  </a:lnTo>
                  <a:lnTo>
                    <a:pt x="2600400" y="1260986"/>
                  </a:lnTo>
                  <a:lnTo>
                    <a:pt x="2603730" y="1262916"/>
                  </a:lnTo>
                  <a:lnTo>
                    <a:pt x="2607059" y="1264727"/>
                  </a:lnTo>
                  <a:lnTo>
                    <a:pt x="2610389" y="1266446"/>
                  </a:lnTo>
                  <a:lnTo>
                    <a:pt x="2613719" y="1268106"/>
                  </a:lnTo>
                  <a:lnTo>
                    <a:pt x="2617048" y="1269709"/>
                  </a:lnTo>
                  <a:lnTo>
                    <a:pt x="2620378" y="1271248"/>
                  </a:lnTo>
                  <a:lnTo>
                    <a:pt x="2623707" y="1272743"/>
                  </a:lnTo>
                  <a:lnTo>
                    <a:pt x="2627037" y="1274179"/>
                  </a:lnTo>
                  <a:lnTo>
                    <a:pt x="2630366" y="1275533"/>
                  </a:lnTo>
                  <a:lnTo>
                    <a:pt x="2633696" y="1276795"/>
                  </a:lnTo>
                  <a:lnTo>
                    <a:pt x="2637026" y="1277962"/>
                  </a:lnTo>
                  <a:lnTo>
                    <a:pt x="2640355" y="1279020"/>
                  </a:lnTo>
                  <a:lnTo>
                    <a:pt x="2643685" y="1279935"/>
                  </a:lnTo>
                  <a:lnTo>
                    <a:pt x="2647014" y="1280678"/>
                  </a:lnTo>
                  <a:lnTo>
                    <a:pt x="2650344" y="1281229"/>
                  </a:lnTo>
                  <a:lnTo>
                    <a:pt x="2653673" y="1281578"/>
                  </a:lnTo>
                  <a:lnTo>
                    <a:pt x="2657003" y="1281693"/>
                  </a:lnTo>
                  <a:lnTo>
                    <a:pt x="2660333" y="1281528"/>
                  </a:lnTo>
                  <a:lnTo>
                    <a:pt x="2663662" y="1281059"/>
                  </a:lnTo>
                  <a:lnTo>
                    <a:pt x="2666992" y="1280255"/>
                  </a:lnTo>
                  <a:lnTo>
                    <a:pt x="2670321" y="1279079"/>
                  </a:lnTo>
                  <a:lnTo>
                    <a:pt x="2673651" y="1277523"/>
                  </a:lnTo>
                  <a:lnTo>
                    <a:pt x="2676981" y="1275592"/>
                  </a:lnTo>
                  <a:lnTo>
                    <a:pt x="2680310" y="1273253"/>
                  </a:lnTo>
                  <a:lnTo>
                    <a:pt x="2683640" y="1270318"/>
                  </a:lnTo>
                  <a:lnTo>
                    <a:pt x="2686969" y="1266293"/>
                  </a:lnTo>
                  <a:lnTo>
                    <a:pt x="2690299" y="1261742"/>
                  </a:lnTo>
                  <a:lnTo>
                    <a:pt x="2693628" y="1256636"/>
                  </a:lnTo>
                  <a:lnTo>
                    <a:pt x="2696958" y="1251006"/>
                  </a:lnTo>
                  <a:lnTo>
                    <a:pt x="2700288" y="1244026"/>
                  </a:lnTo>
                  <a:lnTo>
                    <a:pt x="2703617" y="1235470"/>
                  </a:lnTo>
                  <a:lnTo>
                    <a:pt x="2706947" y="1226439"/>
                  </a:lnTo>
                  <a:lnTo>
                    <a:pt x="2710276" y="1216829"/>
                  </a:lnTo>
                  <a:lnTo>
                    <a:pt x="2713606" y="1206278"/>
                  </a:lnTo>
                  <a:lnTo>
                    <a:pt x="2716935" y="1195524"/>
                  </a:lnTo>
                  <a:lnTo>
                    <a:pt x="2720265" y="1184607"/>
                  </a:lnTo>
                  <a:lnTo>
                    <a:pt x="2723595" y="1173573"/>
                  </a:lnTo>
                  <a:lnTo>
                    <a:pt x="2726924" y="1162471"/>
                  </a:lnTo>
                  <a:lnTo>
                    <a:pt x="2730254" y="1151359"/>
                  </a:lnTo>
                  <a:lnTo>
                    <a:pt x="2733583" y="1140284"/>
                  </a:lnTo>
                  <a:lnTo>
                    <a:pt x="2736913" y="1129286"/>
                  </a:lnTo>
                  <a:lnTo>
                    <a:pt x="2740242" y="1118387"/>
                  </a:lnTo>
                  <a:lnTo>
                    <a:pt x="2743572" y="1107644"/>
                  </a:lnTo>
                  <a:lnTo>
                    <a:pt x="2746902" y="1097152"/>
                  </a:lnTo>
                  <a:lnTo>
                    <a:pt x="2750231" y="1086951"/>
                  </a:lnTo>
                  <a:lnTo>
                    <a:pt x="2753561" y="1077082"/>
                  </a:lnTo>
                  <a:lnTo>
                    <a:pt x="2756890" y="1067599"/>
                  </a:lnTo>
                  <a:lnTo>
                    <a:pt x="2760220" y="1058494"/>
                  </a:lnTo>
                  <a:lnTo>
                    <a:pt x="2763550" y="1049719"/>
                  </a:lnTo>
                  <a:lnTo>
                    <a:pt x="2766879" y="1041282"/>
                  </a:lnTo>
                  <a:lnTo>
                    <a:pt x="2770209" y="1033206"/>
                  </a:lnTo>
                  <a:lnTo>
                    <a:pt x="2773538" y="1025535"/>
                  </a:lnTo>
                  <a:lnTo>
                    <a:pt x="2776868" y="1018328"/>
                  </a:lnTo>
                  <a:lnTo>
                    <a:pt x="2780197" y="1011627"/>
                  </a:lnTo>
                  <a:lnTo>
                    <a:pt x="2783527" y="1005484"/>
                  </a:lnTo>
                  <a:lnTo>
                    <a:pt x="2786857" y="999949"/>
                  </a:lnTo>
                  <a:lnTo>
                    <a:pt x="2790186" y="995023"/>
                  </a:lnTo>
                  <a:lnTo>
                    <a:pt x="2793516" y="990689"/>
                  </a:lnTo>
                  <a:lnTo>
                    <a:pt x="2796845" y="986874"/>
                  </a:lnTo>
                  <a:lnTo>
                    <a:pt x="2800175" y="983498"/>
                  </a:lnTo>
                  <a:lnTo>
                    <a:pt x="2803504" y="980514"/>
                  </a:lnTo>
                  <a:lnTo>
                    <a:pt x="2806834" y="977856"/>
                  </a:lnTo>
                  <a:lnTo>
                    <a:pt x="2810164" y="975469"/>
                  </a:lnTo>
                  <a:lnTo>
                    <a:pt x="2813493" y="973264"/>
                  </a:lnTo>
                  <a:lnTo>
                    <a:pt x="2816823" y="971190"/>
                  </a:lnTo>
                  <a:lnTo>
                    <a:pt x="2820152" y="969287"/>
                  </a:lnTo>
                  <a:lnTo>
                    <a:pt x="2823482" y="967567"/>
                  </a:lnTo>
                  <a:lnTo>
                    <a:pt x="2826812" y="966029"/>
                  </a:lnTo>
                  <a:lnTo>
                    <a:pt x="2830141" y="964609"/>
                  </a:lnTo>
                  <a:lnTo>
                    <a:pt x="2833471" y="963334"/>
                  </a:lnTo>
                  <a:lnTo>
                    <a:pt x="2836800" y="962355"/>
                  </a:lnTo>
                  <a:lnTo>
                    <a:pt x="2840130" y="961702"/>
                  </a:lnTo>
                  <a:lnTo>
                    <a:pt x="2843459" y="961358"/>
                  </a:lnTo>
                  <a:lnTo>
                    <a:pt x="2846789" y="961317"/>
                  </a:lnTo>
                  <a:lnTo>
                    <a:pt x="2850119" y="961600"/>
                  </a:lnTo>
                  <a:lnTo>
                    <a:pt x="2853448" y="962209"/>
                  </a:lnTo>
                  <a:lnTo>
                    <a:pt x="2856778" y="963146"/>
                  </a:lnTo>
                  <a:lnTo>
                    <a:pt x="2860107" y="964403"/>
                  </a:lnTo>
                  <a:lnTo>
                    <a:pt x="2863437" y="965961"/>
                  </a:lnTo>
                  <a:lnTo>
                    <a:pt x="2866766" y="967800"/>
                  </a:lnTo>
                  <a:lnTo>
                    <a:pt x="2870096" y="969911"/>
                  </a:lnTo>
                  <a:lnTo>
                    <a:pt x="2873426" y="972253"/>
                  </a:lnTo>
                  <a:lnTo>
                    <a:pt x="2876755" y="974777"/>
                  </a:lnTo>
                  <a:lnTo>
                    <a:pt x="2880085" y="977459"/>
                  </a:lnTo>
                  <a:lnTo>
                    <a:pt x="2883414" y="980252"/>
                  </a:lnTo>
                  <a:lnTo>
                    <a:pt x="2886744" y="983136"/>
                  </a:lnTo>
                  <a:lnTo>
                    <a:pt x="2890074" y="986135"/>
                  </a:lnTo>
                  <a:lnTo>
                    <a:pt x="2893403" y="989242"/>
                  </a:lnTo>
                  <a:lnTo>
                    <a:pt x="2896733" y="992457"/>
                  </a:lnTo>
                  <a:lnTo>
                    <a:pt x="2900062" y="995778"/>
                  </a:lnTo>
                  <a:lnTo>
                    <a:pt x="2903392" y="999216"/>
                  </a:lnTo>
                  <a:lnTo>
                    <a:pt x="2906721" y="1002775"/>
                  </a:lnTo>
                  <a:lnTo>
                    <a:pt x="2910051" y="1006400"/>
                  </a:lnTo>
                  <a:lnTo>
                    <a:pt x="2913381" y="1010041"/>
                  </a:lnTo>
                  <a:lnTo>
                    <a:pt x="2916710" y="1013697"/>
                  </a:lnTo>
                  <a:lnTo>
                    <a:pt x="2920040" y="1017321"/>
                  </a:lnTo>
                  <a:lnTo>
                    <a:pt x="2923369" y="1020879"/>
                  </a:lnTo>
                  <a:lnTo>
                    <a:pt x="2926699" y="1024388"/>
                  </a:lnTo>
                  <a:lnTo>
                    <a:pt x="2930028" y="1027856"/>
                  </a:lnTo>
                  <a:lnTo>
                    <a:pt x="2933358" y="1031263"/>
                  </a:lnTo>
                  <a:lnTo>
                    <a:pt x="2936688" y="1034581"/>
                  </a:lnTo>
                  <a:lnTo>
                    <a:pt x="2940017" y="1037836"/>
                  </a:lnTo>
                  <a:lnTo>
                    <a:pt x="2943347" y="1041052"/>
                  </a:lnTo>
                  <a:lnTo>
                    <a:pt x="2946676" y="1044234"/>
                  </a:lnTo>
                  <a:lnTo>
                    <a:pt x="2950006" y="1047439"/>
                  </a:lnTo>
                  <a:lnTo>
                    <a:pt x="2953336" y="1050660"/>
                  </a:lnTo>
                  <a:lnTo>
                    <a:pt x="2956665" y="1053852"/>
                  </a:lnTo>
                  <a:lnTo>
                    <a:pt x="2959995" y="1056966"/>
                  </a:lnTo>
                  <a:lnTo>
                    <a:pt x="2963324" y="1059968"/>
                  </a:lnTo>
                  <a:lnTo>
                    <a:pt x="2966654" y="1062873"/>
                  </a:lnTo>
                  <a:lnTo>
                    <a:pt x="2969983" y="1065722"/>
                  </a:lnTo>
                  <a:lnTo>
                    <a:pt x="2973313" y="1068525"/>
                  </a:lnTo>
                  <a:lnTo>
                    <a:pt x="2976643" y="1071244"/>
                  </a:lnTo>
                  <a:lnTo>
                    <a:pt x="2979972" y="1073846"/>
                  </a:lnTo>
                  <a:lnTo>
                    <a:pt x="2983302" y="1076383"/>
                  </a:lnTo>
                  <a:lnTo>
                    <a:pt x="2986631" y="1078873"/>
                  </a:lnTo>
                  <a:lnTo>
                    <a:pt x="2989961" y="1081270"/>
                  </a:lnTo>
                  <a:lnTo>
                    <a:pt x="2993290" y="1083576"/>
                  </a:lnTo>
                  <a:lnTo>
                    <a:pt x="2996620" y="1085533"/>
                  </a:lnTo>
                  <a:lnTo>
                    <a:pt x="2999950" y="1087205"/>
                  </a:lnTo>
                  <a:lnTo>
                    <a:pt x="3003279" y="1088712"/>
                  </a:lnTo>
                  <a:lnTo>
                    <a:pt x="3006609" y="1090068"/>
                  </a:lnTo>
                  <a:lnTo>
                    <a:pt x="3009938" y="1091270"/>
                  </a:lnTo>
                  <a:lnTo>
                    <a:pt x="3013268" y="1092282"/>
                  </a:lnTo>
                  <a:lnTo>
                    <a:pt x="3016598" y="1093056"/>
                  </a:lnTo>
                  <a:lnTo>
                    <a:pt x="3019927" y="1093552"/>
                  </a:lnTo>
                  <a:lnTo>
                    <a:pt x="3023257" y="1093729"/>
                  </a:lnTo>
                  <a:lnTo>
                    <a:pt x="3026586" y="1093555"/>
                  </a:lnTo>
                  <a:lnTo>
                    <a:pt x="3029916" y="1092948"/>
                  </a:lnTo>
                  <a:lnTo>
                    <a:pt x="3033245" y="1091801"/>
                  </a:lnTo>
                  <a:lnTo>
                    <a:pt x="3036575" y="1090060"/>
                  </a:lnTo>
                  <a:lnTo>
                    <a:pt x="3039905" y="1087651"/>
                  </a:lnTo>
                  <a:lnTo>
                    <a:pt x="3043234" y="1084510"/>
                  </a:lnTo>
                  <a:lnTo>
                    <a:pt x="3046564" y="1080596"/>
                  </a:lnTo>
                  <a:lnTo>
                    <a:pt x="3049893" y="1075855"/>
                  </a:lnTo>
                  <a:lnTo>
                    <a:pt x="3053223" y="1070274"/>
                  </a:lnTo>
                  <a:lnTo>
                    <a:pt x="3056552" y="1063903"/>
                  </a:lnTo>
                  <a:lnTo>
                    <a:pt x="3059882" y="1056781"/>
                  </a:lnTo>
                  <a:lnTo>
                    <a:pt x="3063212" y="1048987"/>
                  </a:lnTo>
                  <a:lnTo>
                    <a:pt x="3066541" y="1040586"/>
                  </a:lnTo>
                  <a:lnTo>
                    <a:pt x="3069871" y="1031680"/>
                  </a:lnTo>
                  <a:lnTo>
                    <a:pt x="3073200" y="1022435"/>
                  </a:lnTo>
                  <a:lnTo>
                    <a:pt x="3076530" y="1013009"/>
                  </a:lnTo>
                  <a:lnTo>
                    <a:pt x="3079859" y="1003539"/>
                  </a:lnTo>
                  <a:lnTo>
                    <a:pt x="3083189" y="994196"/>
                  </a:lnTo>
                  <a:lnTo>
                    <a:pt x="3086519" y="985184"/>
                  </a:lnTo>
                  <a:lnTo>
                    <a:pt x="3089848" y="976679"/>
                  </a:lnTo>
                  <a:lnTo>
                    <a:pt x="3093178" y="968684"/>
                  </a:lnTo>
                  <a:lnTo>
                    <a:pt x="3096507" y="961113"/>
                  </a:lnTo>
                  <a:lnTo>
                    <a:pt x="3099837" y="953997"/>
                  </a:lnTo>
                  <a:lnTo>
                    <a:pt x="3103167" y="947385"/>
                  </a:lnTo>
                  <a:lnTo>
                    <a:pt x="3106496" y="941346"/>
                  </a:lnTo>
                  <a:lnTo>
                    <a:pt x="3109826" y="935908"/>
                  </a:lnTo>
                  <a:lnTo>
                    <a:pt x="3113155" y="931109"/>
                  </a:lnTo>
                  <a:lnTo>
                    <a:pt x="3116485" y="927074"/>
                  </a:lnTo>
                  <a:lnTo>
                    <a:pt x="3119814" y="923962"/>
                  </a:lnTo>
                  <a:lnTo>
                    <a:pt x="3123144" y="921884"/>
                  </a:lnTo>
                  <a:lnTo>
                    <a:pt x="3126474" y="920822"/>
                  </a:lnTo>
                  <a:lnTo>
                    <a:pt x="3129803" y="920742"/>
                  </a:lnTo>
                  <a:lnTo>
                    <a:pt x="3133133" y="921601"/>
                  </a:lnTo>
                  <a:lnTo>
                    <a:pt x="3136462" y="923059"/>
                  </a:lnTo>
                  <a:lnTo>
                    <a:pt x="3139792" y="924800"/>
                  </a:lnTo>
                  <a:lnTo>
                    <a:pt x="3143121" y="926501"/>
                  </a:lnTo>
                  <a:lnTo>
                    <a:pt x="3146451" y="927802"/>
                  </a:lnTo>
                  <a:lnTo>
                    <a:pt x="3149781" y="928466"/>
                  </a:lnTo>
                  <a:lnTo>
                    <a:pt x="3153110" y="928311"/>
                  </a:lnTo>
                  <a:lnTo>
                    <a:pt x="3156440" y="927275"/>
                  </a:lnTo>
                  <a:lnTo>
                    <a:pt x="3159769" y="925393"/>
                  </a:lnTo>
                  <a:lnTo>
                    <a:pt x="3163099" y="922918"/>
                  </a:lnTo>
                  <a:lnTo>
                    <a:pt x="3166429" y="920004"/>
                  </a:lnTo>
                  <a:lnTo>
                    <a:pt x="3169758" y="916632"/>
                  </a:lnTo>
                  <a:lnTo>
                    <a:pt x="3173088" y="912998"/>
                  </a:lnTo>
                  <a:lnTo>
                    <a:pt x="3176417" y="909197"/>
                  </a:lnTo>
                  <a:lnTo>
                    <a:pt x="3179747" y="905315"/>
                  </a:lnTo>
                  <a:lnTo>
                    <a:pt x="3183076" y="901472"/>
                  </a:lnTo>
                  <a:lnTo>
                    <a:pt x="3186406" y="897639"/>
                  </a:lnTo>
                  <a:lnTo>
                    <a:pt x="3189736" y="893941"/>
                  </a:lnTo>
                  <a:lnTo>
                    <a:pt x="3193065" y="890481"/>
                  </a:lnTo>
                  <a:lnTo>
                    <a:pt x="3196395" y="887155"/>
                  </a:lnTo>
                  <a:lnTo>
                    <a:pt x="3199724" y="884004"/>
                  </a:lnTo>
                  <a:lnTo>
                    <a:pt x="3203054" y="881166"/>
                  </a:lnTo>
                  <a:lnTo>
                    <a:pt x="3206383" y="878696"/>
                  </a:lnTo>
                  <a:lnTo>
                    <a:pt x="3209713" y="876644"/>
                  </a:lnTo>
                  <a:lnTo>
                    <a:pt x="3213043" y="875080"/>
                  </a:lnTo>
                  <a:lnTo>
                    <a:pt x="3216372" y="874036"/>
                  </a:lnTo>
                  <a:lnTo>
                    <a:pt x="3219702" y="873546"/>
                  </a:lnTo>
                  <a:lnTo>
                    <a:pt x="3223031" y="873587"/>
                  </a:lnTo>
                  <a:lnTo>
                    <a:pt x="3226361" y="873980"/>
                  </a:lnTo>
                  <a:lnTo>
                    <a:pt x="3229691" y="874632"/>
                  </a:lnTo>
                  <a:lnTo>
                    <a:pt x="3233020" y="875526"/>
                  </a:lnTo>
                  <a:lnTo>
                    <a:pt x="3236350" y="876599"/>
                  </a:lnTo>
                  <a:lnTo>
                    <a:pt x="3239679" y="877773"/>
                  </a:lnTo>
                  <a:lnTo>
                    <a:pt x="3243009" y="879020"/>
                  </a:lnTo>
                  <a:lnTo>
                    <a:pt x="3246338" y="880309"/>
                  </a:lnTo>
                  <a:lnTo>
                    <a:pt x="3249668" y="881610"/>
                  </a:lnTo>
                  <a:lnTo>
                    <a:pt x="3252998" y="882902"/>
                  </a:lnTo>
                  <a:lnTo>
                    <a:pt x="3256327" y="884243"/>
                  </a:lnTo>
                  <a:lnTo>
                    <a:pt x="3259657" y="885747"/>
                  </a:lnTo>
                  <a:lnTo>
                    <a:pt x="3262986" y="887389"/>
                  </a:lnTo>
                  <a:lnTo>
                    <a:pt x="3266316" y="889084"/>
                  </a:lnTo>
                  <a:lnTo>
                    <a:pt x="3269645" y="890738"/>
                  </a:lnTo>
                  <a:lnTo>
                    <a:pt x="3272975" y="892276"/>
                  </a:lnTo>
                  <a:lnTo>
                    <a:pt x="3276305" y="893824"/>
                  </a:lnTo>
                  <a:lnTo>
                    <a:pt x="3279634" y="895331"/>
                  </a:lnTo>
                  <a:lnTo>
                    <a:pt x="3282964" y="896825"/>
                  </a:lnTo>
                  <a:lnTo>
                    <a:pt x="3286293" y="898419"/>
                  </a:lnTo>
                  <a:lnTo>
                    <a:pt x="3289623" y="900020"/>
                  </a:lnTo>
                  <a:lnTo>
                    <a:pt x="3292953" y="901644"/>
                  </a:lnTo>
                  <a:lnTo>
                    <a:pt x="3296282" y="903285"/>
                  </a:lnTo>
                  <a:lnTo>
                    <a:pt x="3299612" y="904924"/>
                  </a:lnTo>
                  <a:lnTo>
                    <a:pt x="3302941" y="906493"/>
                  </a:lnTo>
                  <a:lnTo>
                    <a:pt x="3306271" y="907887"/>
                  </a:lnTo>
                  <a:lnTo>
                    <a:pt x="3309600" y="909196"/>
                  </a:lnTo>
                  <a:lnTo>
                    <a:pt x="3312930" y="910523"/>
                  </a:lnTo>
                  <a:lnTo>
                    <a:pt x="3316260" y="911824"/>
                  </a:lnTo>
                  <a:lnTo>
                    <a:pt x="3319589" y="913083"/>
                  </a:lnTo>
                  <a:lnTo>
                    <a:pt x="3322919" y="914327"/>
                  </a:lnTo>
                  <a:lnTo>
                    <a:pt x="3326248" y="915444"/>
                  </a:lnTo>
                  <a:lnTo>
                    <a:pt x="3329578" y="916275"/>
                  </a:lnTo>
                  <a:lnTo>
                    <a:pt x="3332907" y="916609"/>
                  </a:lnTo>
                  <a:lnTo>
                    <a:pt x="3336237" y="916300"/>
                  </a:lnTo>
                  <a:lnTo>
                    <a:pt x="3339567" y="915324"/>
                  </a:lnTo>
                  <a:lnTo>
                    <a:pt x="3342896" y="913750"/>
                  </a:lnTo>
                  <a:lnTo>
                    <a:pt x="3346226" y="911696"/>
                  </a:lnTo>
                  <a:lnTo>
                    <a:pt x="3349555" y="909260"/>
                  </a:lnTo>
                  <a:lnTo>
                    <a:pt x="3352885" y="906438"/>
                  </a:lnTo>
                  <a:lnTo>
                    <a:pt x="3356214" y="903187"/>
                  </a:lnTo>
                  <a:lnTo>
                    <a:pt x="3359544" y="899615"/>
                  </a:lnTo>
                  <a:lnTo>
                    <a:pt x="3362874" y="895613"/>
                  </a:lnTo>
                  <a:lnTo>
                    <a:pt x="3366203" y="891066"/>
                  </a:lnTo>
                  <a:lnTo>
                    <a:pt x="3369533" y="885981"/>
                  </a:lnTo>
                  <a:lnTo>
                    <a:pt x="3372862" y="880448"/>
                  </a:lnTo>
                  <a:lnTo>
                    <a:pt x="3376192" y="874314"/>
                  </a:lnTo>
                  <a:lnTo>
                    <a:pt x="3379522" y="867610"/>
                  </a:lnTo>
                  <a:lnTo>
                    <a:pt x="3382851" y="860765"/>
                  </a:lnTo>
                  <a:lnTo>
                    <a:pt x="3386181" y="853742"/>
                  </a:lnTo>
                  <a:lnTo>
                    <a:pt x="3389510" y="846271"/>
                  </a:lnTo>
                  <a:lnTo>
                    <a:pt x="3392840" y="838499"/>
                  </a:lnTo>
                  <a:lnTo>
                    <a:pt x="3396169" y="830597"/>
                  </a:lnTo>
                  <a:lnTo>
                    <a:pt x="3399499" y="822405"/>
                  </a:lnTo>
                  <a:lnTo>
                    <a:pt x="3402829" y="813812"/>
                  </a:lnTo>
                  <a:lnTo>
                    <a:pt x="3406158" y="804818"/>
                  </a:lnTo>
                  <a:lnTo>
                    <a:pt x="3409488" y="795617"/>
                  </a:lnTo>
                  <a:lnTo>
                    <a:pt x="3412817" y="786344"/>
                  </a:lnTo>
                  <a:lnTo>
                    <a:pt x="3416147" y="776938"/>
                  </a:lnTo>
                  <a:lnTo>
                    <a:pt x="3419476" y="767312"/>
                  </a:lnTo>
                  <a:lnTo>
                    <a:pt x="3422806" y="757536"/>
                  </a:lnTo>
                  <a:lnTo>
                    <a:pt x="3426136" y="747652"/>
                  </a:lnTo>
                  <a:lnTo>
                    <a:pt x="3429465" y="737722"/>
                  </a:lnTo>
                  <a:lnTo>
                    <a:pt x="3432795" y="727872"/>
                  </a:lnTo>
                  <a:lnTo>
                    <a:pt x="3436124" y="718107"/>
                  </a:lnTo>
                  <a:lnTo>
                    <a:pt x="3439454" y="708440"/>
                  </a:lnTo>
                  <a:lnTo>
                    <a:pt x="3442784" y="698937"/>
                  </a:lnTo>
                  <a:lnTo>
                    <a:pt x="3446113" y="689858"/>
                  </a:lnTo>
                  <a:lnTo>
                    <a:pt x="3449443" y="681256"/>
                  </a:lnTo>
                  <a:lnTo>
                    <a:pt x="3452772" y="672930"/>
                  </a:lnTo>
                  <a:lnTo>
                    <a:pt x="3456102" y="665006"/>
                  </a:lnTo>
                  <a:lnTo>
                    <a:pt x="3459431" y="657595"/>
                  </a:lnTo>
                  <a:lnTo>
                    <a:pt x="3462761" y="650614"/>
                  </a:lnTo>
                  <a:lnTo>
                    <a:pt x="3466091" y="644265"/>
                  </a:lnTo>
                  <a:lnTo>
                    <a:pt x="3469420" y="638550"/>
                  </a:lnTo>
                  <a:lnTo>
                    <a:pt x="3472750" y="633550"/>
                  </a:lnTo>
                  <a:lnTo>
                    <a:pt x="3476079" y="629435"/>
                  </a:lnTo>
                  <a:lnTo>
                    <a:pt x="3479409" y="626330"/>
                  </a:lnTo>
                  <a:lnTo>
                    <a:pt x="3482738" y="624362"/>
                  </a:lnTo>
                  <a:lnTo>
                    <a:pt x="3486068" y="623612"/>
                  </a:lnTo>
                  <a:lnTo>
                    <a:pt x="3489398" y="623863"/>
                  </a:lnTo>
                  <a:lnTo>
                    <a:pt x="3492727" y="624907"/>
                  </a:lnTo>
                  <a:lnTo>
                    <a:pt x="3492727" y="805912"/>
                  </a:lnTo>
                  <a:lnTo>
                    <a:pt x="3489398" y="804842"/>
                  </a:lnTo>
                  <a:lnTo>
                    <a:pt x="3486068" y="804627"/>
                  </a:lnTo>
                  <a:lnTo>
                    <a:pt x="3482738" y="805405"/>
                  </a:lnTo>
                  <a:lnTo>
                    <a:pt x="3479409" y="807354"/>
                  </a:lnTo>
                  <a:lnTo>
                    <a:pt x="3476079" y="810439"/>
                  </a:lnTo>
                  <a:lnTo>
                    <a:pt x="3472750" y="814279"/>
                  </a:lnTo>
                  <a:lnTo>
                    <a:pt x="3469420" y="818685"/>
                  </a:lnTo>
                  <a:lnTo>
                    <a:pt x="3466091" y="823687"/>
                  </a:lnTo>
                  <a:lnTo>
                    <a:pt x="3462761" y="829285"/>
                  </a:lnTo>
                  <a:lnTo>
                    <a:pt x="3459431" y="835315"/>
                  </a:lnTo>
                  <a:lnTo>
                    <a:pt x="3456102" y="841821"/>
                  </a:lnTo>
                  <a:lnTo>
                    <a:pt x="3452772" y="848821"/>
                  </a:lnTo>
                  <a:lnTo>
                    <a:pt x="3449443" y="856131"/>
                  </a:lnTo>
                  <a:lnTo>
                    <a:pt x="3446113" y="863727"/>
                  </a:lnTo>
                  <a:lnTo>
                    <a:pt x="3442784" y="871724"/>
                  </a:lnTo>
                  <a:lnTo>
                    <a:pt x="3439454" y="880011"/>
                  </a:lnTo>
                  <a:lnTo>
                    <a:pt x="3436124" y="888360"/>
                  </a:lnTo>
                  <a:lnTo>
                    <a:pt x="3432795" y="896808"/>
                  </a:lnTo>
                  <a:lnTo>
                    <a:pt x="3429465" y="905333"/>
                  </a:lnTo>
                  <a:lnTo>
                    <a:pt x="3426136" y="913792"/>
                  </a:lnTo>
                  <a:lnTo>
                    <a:pt x="3422806" y="922171"/>
                  </a:lnTo>
                  <a:lnTo>
                    <a:pt x="3419476" y="930394"/>
                  </a:lnTo>
                  <a:lnTo>
                    <a:pt x="3416147" y="938438"/>
                  </a:lnTo>
                  <a:lnTo>
                    <a:pt x="3412817" y="946433"/>
                  </a:lnTo>
                  <a:lnTo>
                    <a:pt x="3409488" y="954346"/>
                  </a:lnTo>
                  <a:lnTo>
                    <a:pt x="3406158" y="962089"/>
                  </a:lnTo>
                  <a:lnTo>
                    <a:pt x="3402829" y="969608"/>
                  </a:lnTo>
                  <a:lnTo>
                    <a:pt x="3399499" y="976833"/>
                  </a:lnTo>
                  <a:lnTo>
                    <a:pt x="3396169" y="983879"/>
                  </a:lnTo>
                  <a:lnTo>
                    <a:pt x="3392840" y="990685"/>
                  </a:lnTo>
                  <a:lnTo>
                    <a:pt x="3389510" y="997229"/>
                  </a:lnTo>
                  <a:lnTo>
                    <a:pt x="3386181" y="1003507"/>
                  </a:lnTo>
                  <a:lnTo>
                    <a:pt x="3382851" y="1009540"/>
                  </a:lnTo>
                  <a:lnTo>
                    <a:pt x="3379522" y="1015408"/>
                  </a:lnTo>
                  <a:lnTo>
                    <a:pt x="3376192" y="1021035"/>
                  </a:lnTo>
                  <a:lnTo>
                    <a:pt x="3372862" y="1026094"/>
                  </a:lnTo>
                  <a:lnTo>
                    <a:pt x="3369533" y="1030610"/>
                  </a:lnTo>
                  <a:lnTo>
                    <a:pt x="3366203" y="1034805"/>
                  </a:lnTo>
                  <a:lnTo>
                    <a:pt x="3362874" y="1038527"/>
                  </a:lnTo>
                  <a:lnTo>
                    <a:pt x="3359544" y="1041732"/>
                  </a:lnTo>
                  <a:lnTo>
                    <a:pt x="3356214" y="1044706"/>
                  </a:lnTo>
                  <a:lnTo>
                    <a:pt x="3352885" y="1047470"/>
                  </a:lnTo>
                  <a:lnTo>
                    <a:pt x="3349555" y="1049907"/>
                  </a:lnTo>
                  <a:lnTo>
                    <a:pt x="3346226" y="1052062"/>
                  </a:lnTo>
                  <a:lnTo>
                    <a:pt x="3342896" y="1053888"/>
                  </a:lnTo>
                  <a:lnTo>
                    <a:pt x="3339567" y="1055360"/>
                  </a:lnTo>
                  <a:lnTo>
                    <a:pt x="3336237" y="1056325"/>
                  </a:lnTo>
                  <a:lnTo>
                    <a:pt x="3332907" y="1056701"/>
                  </a:lnTo>
                  <a:lnTo>
                    <a:pt x="3329578" y="1056565"/>
                  </a:lnTo>
                  <a:lnTo>
                    <a:pt x="3326248" y="1056017"/>
                  </a:lnTo>
                  <a:lnTo>
                    <a:pt x="3322919" y="1055209"/>
                  </a:lnTo>
                  <a:lnTo>
                    <a:pt x="3319589" y="1054205"/>
                  </a:lnTo>
                  <a:lnTo>
                    <a:pt x="3316260" y="1053129"/>
                  </a:lnTo>
                  <a:lnTo>
                    <a:pt x="3312930" y="1052125"/>
                  </a:lnTo>
                  <a:lnTo>
                    <a:pt x="3309600" y="1051162"/>
                  </a:lnTo>
                  <a:lnTo>
                    <a:pt x="3306271" y="1050150"/>
                  </a:lnTo>
                  <a:lnTo>
                    <a:pt x="3302941" y="1049032"/>
                  </a:lnTo>
                  <a:lnTo>
                    <a:pt x="3299612" y="1047811"/>
                  </a:lnTo>
                  <a:lnTo>
                    <a:pt x="3296282" y="1046504"/>
                  </a:lnTo>
                  <a:lnTo>
                    <a:pt x="3292953" y="1045196"/>
                  </a:lnTo>
                  <a:lnTo>
                    <a:pt x="3289623" y="1043934"/>
                  </a:lnTo>
                  <a:lnTo>
                    <a:pt x="3286293" y="1042673"/>
                  </a:lnTo>
                  <a:lnTo>
                    <a:pt x="3282964" y="1041378"/>
                  </a:lnTo>
                  <a:lnTo>
                    <a:pt x="3279634" y="1040188"/>
                  </a:lnTo>
                  <a:lnTo>
                    <a:pt x="3276305" y="1039028"/>
                  </a:lnTo>
                  <a:lnTo>
                    <a:pt x="3272975" y="1037786"/>
                  </a:lnTo>
                  <a:lnTo>
                    <a:pt x="3269645" y="1036521"/>
                  </a:lnTo>
                  <a:lnTo>
                    <a:pt x="3266316" y="1035154"/>
                  </a:lnTo>
                  <a:lnTo>
                    <a:pt x="3262986" y="1033735"/>
                  </a:lnTo>
                  <a:lnTo>
                    <a:pt x="3259657" y="1032240"/>
                  </a:lnTo>
                  <a:lnTo>
                    <a:pt x="3256327" y="1030712"/>
                  </a:lnTo>
                  <a:lnTo>
                    <a:pt x="3252998" y="1029368"/>
                  </a:lnTo>
                  <a:lnTo>
                    <a:pt x="3249668" y="1028238"/>
                  </a:lnTo>
                  <a:lnTo>
                    <a:pt x="3246338" y="1027265"/>
                  </a:lnTo>
                  <a:lnTo>
                    <a:pt x="3243009" y="1026402"/>
                  </a:lnTo>
                  <a:lnTo>
                    <a:pt x="3239679" y="1025660"/>
                  </a:lnTo>
                  <a:lnTo>
                    <a:pt x="3236350" y="1024981"/>
                  </a:lnTo>
                  <a:lnTo>
                    <a:pt x="3233020" y="1024359"/>
                  </a:lnTo>
                  <a:lnTo>
                    <a:pt x="3229691" y="1023852"/>
                  </a:lnTo>
                  <a:lnTo>
                    <a:pt x="3226361" y="1023511"/>
                  </a:lnTo>
                  <a:lnTo>
                    <a:pt x="3223031" y="1023424"/>
                  </a:lnTo>
                  <a:lnTo>
                    <a:pt x="3219702" y="1023629"/>
                  </a:lnTo>
                  <a:lnTo>
                    <a:pt x="3216372" y="1024215"/>
                  </a:lnTo>
                  <a:lnTo>
                    <a:pt x="3213043" y="1025232"/>
                  </a:lnTo>
                  <a:lnTo>
                    <a:pt x="3209713" y="1026735"/>
                  </a:lnTo>
                  <a:lnTo>
                    <a:pt x="3206383" y="1028657"/>
                  </a:lnTo>
                  <a:lnTo>
                    <a:pt x="3203054" y="1030820"/>
                  </a:lnTo>
                  <a:lnTo>
                    <a:pt x="3199724" y="1033183"/>
                  </a:lnTo>
                  <a:lnTo>
                    <a:pt x="3196395" y="1035739"/>
                  </a:lnTo>
                  <a:lnTo>
                    <a:pt x="3193065" y="1038511"/>
                  </a:lnTo>
                  <a:lnTo>
                    <a:pt x="3189736" y="1041440"/>
                  </a:lnTo>
                  <a:lnTo>
                    <a:pt x="3186406" y="1044606"/>
                  </a:lnTo>
                  <a:lnTo>
                    <a:pt x="3183076" y="1048049"/>
                  </a:lnTo>
                  <a:lnTo>
                    <a:pt x="3179747" y="1051778"/>
                  </a:lnTo>
                  <a:lnTo>
                    <a:pt x="3176417" y="1055717"/>
                  </a:lnTo>
                  <a:lnTo>
                    <a:pt x="3173088" y="1059673"/>
                  </a:lnTo>
                  <a:lnTo>
                    <a:pt x="3169758" y="1063543"/>
                  </a:lnTo>
                  <a:lnTo>
                    <a:pt x="3166429" y="1067196"/>
                  </a:lnTo>
                  <a:lnTo>
                    <a:pt x="3163099" y="1070450"/>
                  </a:lnTo>
                  <a:lnTo>
                    <a:pt x="3159769" y="1073272"/>
                  </a:lnTo>
                  <a:lnTo>
                    <a:pt x="3156440" y="1075550"/>
                  </a:lnTo>
                  <a:lnTo>
                    <a:pt x="3153110" y="1076982"/>
                  </a:lnTo>
                  <a:lnTo>
                    <a:pt x="3149781" y="1077538"/>
                  </a:lnTo>
                  <a:lnTo>
                    <a:pt x="3146451" y="1077355"/>
                  </a:lnTo>
                  <a:lnTo>
                    <a:pt x="3143121" y="1076609"/>
                  </a:lnTo>
                  <a:lnTo>
                    <a:pt x="3139792" y="1075462"/>
                  </a:lnTo>
                  <a:lnTo>
                    <a:pt x="3136462" y="1074152"/>
                  </a:lnTo>
                  <a:lnTo>
                    <a:pt x="3133133" y="1073023"/>
                  </a:lnTo>
                  <a:lnTo>
                    <a:pt x="3129803" y="1072395"/>
                  </a:lnTo>
                  <a:lnTo>
                    <a:pt x="3126474" y="1072474"/>
                  </a:lnTo>
                  <a:lnTo>
                    <a:pt x="3123144" y="1073448"/>
                  </a:lnTo>
                  <a:lnTo>
                    <a:pt x="3119814" y="1075438"/>
                  </a:lnTo>
                  <a:lnTo>
                    <a:pt x="3116485" y="1078360"/>
                  </a:lnTo>
                  <a:lnTo>
                    <a:pt x="3113155" y="1082157"/>
                  </a:lnTo>
                  <a:lnTo>
                    <a:pt x="3109826" y="1086760"/>
                  </a:lnTo>
                  <a:lnTo>
                    <a:pt x="3106496" y="1091982"/>
                  </a:lnTo>
                  <a:lnTo>
                    <a:pt x="3103167" y="1097749"/>
                  </a:lnTo>
                  <a:lnTo>
                    <a:pt x="3099837" y="1103980"/>
                  </a:lnTo>
                  <a:lnTo>
                    <a:pt x="3096507" y="1110541"/>
                  </a:lnTo>
                  <a:lnTo>
                    <a:pt x="3093178" y="1117343"/>
                  </a:lnTo>
                  <a:lnTo>
                    <a:pt x="3089848" y="1124375"/>
                  </a:lnTo>
                  <a:lnTo>
                    <a:pt x="3086519" y="1131650"/>
                  </a:lnTo>
                  <a:lnTo>
                    <a:pt x="3083189" y="1139084"/>
                  </a:lnTo>
                  <a:lnTo>
                    <a:pt x="3079859" y="1146551"/>
                  </a:lnTo>
                  <a:lnTo>
                    <a:pt x="3076530" y="1153956"/>
                  </a:lnTo>
                  <a:lnTo>
                    <a:pt x="3073200" y="1161178"/>
                  </a:lnTo>
                  <a:lnTo>
                    <a:pt x="3069871" y="1168114"/>
                  </a:lnTo>
                  <a:lnTo>
                    <a:pt x="3066541" y="1174684"/>
                  </a:lnTo>
                  <a:lnTo>
                    <a:pt x="3063212" y="1180807"/>
                  </a:lnTo>
                  <a:lnTo>
                    <a:pt x="3059882" y="1186430"/>
                  </a:lnTo>
                  <a:lnTo>
                    <a:pt x="3056552" y="1191488"/>
                  </a:lnTo>
                  <a:lnTo>
                    <a:pt x="3053223" y="1195951"/>
                  </a:lnTo>
                  <a:lnTo>
                    <a:pt x="3049893" y="1199792"/>
                  </a:lnTo>
                  <a:lnTo>
                    <a:pt x="3046564" y="1202992"/>
                  </a:lnTo>
                  <a:lnTo>
                    <a:pt x="3043234" y="1205596"/>
                  </a:lnTo>
                  <a:lnTo>
                    <a:pt x="3039905" y="1207602"/>
                  </a:lnTo>
                  <a:lnTo>
                    <a:pt x="3036575" y="1209034"/>
                  </a:lnTo>
                  <a:lnTo>
                    <a:pt x="3033245" y="1209976"/>
                  </a:lnTo>
                  <a:lnTo>
                    <a:pt x="3029916" y="1210496"/>
                  </a:lnTo>
                  <a:lnTo>
                    <a:pt x="3026586" y="1210621"/>
                  </a:lnTo>
                  <a:lnTo>
                    <a:pt x="3023257" y="1210377"/>
                  </a:lnTo>
                  <a:lnTo>
                    <a:pt x="3019927" y="1209822"/>
                  </a:lnTo>
                  <a:lnTo>
                    <a:pt x="3016598" y="1209037"/>
                  </a:lnTo>
                  <a:lnTo>
                    <a:pt x="3013268" y="1208049"/>
                  </a:lnTo>
                  <a:lnTo>
                    <a:pt x="3009938" y="1206843"/>
                  </a:lnTo>
                  <a:lnTo>
                    <a:pt x="3006609" y="1205457"/>
                  </a:lnTo>
                  <a:lnTo>
                    <a:pt x="3003279" y="1203958"/>
                  </a:lnTo>
                  <a:lnTo>
                    <a:pt x="2999950" y="1202317"/>
                  </a:lnTo>
                  <a:lnTo>
                    <a:pt x="2996620" y="1200563"/>
                  </a:lnTo>
                  <a:lnTo>
                    <a:pt x="2993290" y="1198796"/>
                  </a:lnTo>
                  <a:lnTo>
                    <a:pt x="2989961" y="1196995"/>
                  </a:lnTo>
                  <a:lnTo>
                    <a:pt x="2986631" y="1195111"/>
                  </a:lnTo>
                  <a:lnTo>
                    <a:pt x="2983302" y="1193157"/>
                  </a:lnTo>
                  <a:lnTo>
                    <a:pt x="2979972" y="1191190"/>
                  </a:lnTo>
                  <a:lnTo>
                    <a:pt x="2976643" y="1189198"/>
                  </a:lnTo>
                  <a:lnTo>
                    <a:pt x="2973313" y="1187135"/>
                  </a:lnTo>
                  <a:lnTo>
                    <a:pt x="2969983" y="1184996"/>
                  </a:lnTo>
                  <a:lnTo>
                    <a:pt x="2966654" y="1182773"/>
                  </a:lnTo>
                  <a:lnTo>
                    <a:pt x="2963324" y="1180507"/>
                  </a:lnTo>
                  <a:lnTo>
                    <a:pt x="2959995" y="1178197"/>
                  </a:lnTo>
                  <a:lnTo>
                    <a:pt x="2956665" y="1175826"/>
                  </a:lnTo>
                  <a:lnTo>
                    <a:pt x="2953336" y="1173412"/>
                  </a:lnTo>
                  <a:lnTo>
                    <a:pt x="2950006" y="1170981"/>
                  </a:lnTo>
                  <a:lnTo>
                    <a:pt x="2946676" y="1168573"/>
                  </a:lnTo>
                  <a:lnTo>
                    <a:pt x="2943347" y="1166210"/>
                  </a:lnTo>
                  <a:lnTo>
                    <a:pt x="2940017" y="1163871"/>
                  </a:lnTo>
                  <a:lnTo>
                    <a:pt x="2936688" y="1161521"/>
                  </a:lnTo>
                  <a:lnTo>
                    <a:pt x="2933358" y="1159112"/>
                  </a:lnTo>
                  <a:lnTo>
                    <a:pt x="2930028" y="1156607"/>
                  </a:lnTo>
                  <a:lnTo>
                    <a:pt x="2926699" y="1154052"/>
                  </a:lnTo>
                  <a:lnTo>
                    <a:pt x="2923369" y="1151488"/>
                  </a:lnTo>
                  <a:lnTo>
                    <a:pt x="2920040" y="1148910"/>
                  </a:lnTo>
                  <a:lnTo>
                    <a:pt x="2916710" y="1146303"/>
                  </a:lnTo>
                  <a:lnTo>
                    <a:pt x="2913381" y="1143657"/>
                  </a:lnTo>
                  <a:lnTo>
                    <a:pt x="2910051" y="1141014"/>
                  </a:lnTo>
                  <a:lnTo>
                    <a:pt x="2906721" y="1138413"/>
                  </a:lnTo>
                  <a:lnTo>
                    <a:pt x="2903392" y="1135872"/>
                  </a:lnTo>
                  <a:lnTo>
                    <a:pt x="2900062" y="1133417"/>
                  </a:lnTo>
                  <a:lnTo>
                    <a:pt x="2896733" y="1131057"/>
                  </a:lnTo>
                  <a:lnTo>
                    <a:pt x="2893403" y="1128754"/>
                  </a:lnTo>
                  <a:lnTo>
                    <a:pt x="2890074" y="1126496"/>
                  </a:lnTo>
                  <a:lnTo>
                    <a:pt x="2886744" y="1124316"/>
                  </a:lnTo>
                  <a:lnTo>
                    <a:pt x="2883414" y="1122218"/>
                  </a:lnTo>
                  <a:lnTo>
                    <a:pt x="2880085" y="1120188"/>
                  </a:lnTo>
                  <a:lnTo>
                    <a:pt x="2876755" y="1118256"/>
                  </a:lnTo>
                  <a:lnTo>
                    <a:pt x="2873426" y="1116445"/>
                  </a:lnTo>
                  <a:lnTo>
                    <a:pt x="2870096" y="1114764"/>
                  </a:lnTo>
                  <a:lnTo>
                    <a:pt x="2866766" y="1113246"/>
                  </a:lnTo>
                  <a:lnTo>
                    <a:pt x="2863437" y="1111929"/>
                  </a:lnTo>
                  <a:lnTo>
                    <a:pt x="2860107" y="1110860"/>
                  </a:lnTo>
                  <a:lnTo>
                    <a:pt x="2856778" y="1110049"/>
                  </a:lnTo>
                  <a:lnTo>
                    <a:pt x="2853448" y="1109499"/>
                  </a:lnTo>
                  <a:lnTo>
                    <a:pt x="2850119" y="1109190"/>
                  </a:lnTo>
                  <a:lnTo>
                    <a:pt x="2846789" y="1109126"/>
                  </a:lnTo>
                  <a:lnTo>
                    <a:pt x="2843459" y="1109335"/>
                  </a:lnTo>
                  <a:lnTo>
                    <a:pt x="2840130" y="1109792"/>
                  </a:lnTo>
                  <a:lnTo>
                    <a:pt x="2836800" y="1110503"/>
                  </a:lnTo>
                  <a:lnTo>
                    <a:pt x="2833471" y="1111479"/>
                  </a:lnTo>
                  <a:lnTo>
                    <a:pt x="2830141" y="1112652"/>
                  </a:lnTo>
                  <a:lnTo>
                    <a:pt x="2826812" y="1113978"/>
                  </a:lnTo>
                  <a:lnTo>
                    <a:pt x="2823482" y="1115466"/>
                  </a:lnTo>
                  <a:lnTo>
                    <a:pt x="2820152" y="1117115"/>
                  </a:lnTo>
                  <a:lnTo>
                    <a:pt x="2816823" y="1118898"/>
                  </a:lnTo>
                  <a:lnTo>
                    <a:pt x="2813493" y="1120764"/>
                  </a:lnTo>
                  <a:lnTo>
                    <a:pt x="2810164" y="1122716"/>
                  </a:lnTo>
                  <a:lnTo>
                    <a:pt x="2806834" y="1124820"/>
                  </a:lnTo>
                  <a:lnTo>
                    <a:pt x="2803504" y="1127100"/>
                  </a:lnTo>
                  <a:lnTo>
                    <a:pt x="2800175" y="1129622"/>
                  </a:lnTo>
                  <a:lnTo>
                    <a:pt x="2796845" y="1132472"/>
                  </a:lnTo>
                  <a:lnTo>
                    <a:pt x="2793516" y="1135700"/>
                  </a:lnTo>
                  <a:lnTo>
                    <a:pt x="2790186" y="1139340"/>
                  </a:lnTo>
                  <a:lnTo>
                    <a:pt x="2786857" y="1143436"/>
                  </a:lnTo>
                  <a:lnTo>
                    <a:pt x="2783527" y="1148016"/>
                  </a:lnTo>
                  <a:lnTo>
                    <a:pt x="2780197" y="1153070"/>
                  </a:lnTo>
                  <a:lnTo>
                    <a:pt x="2776868" y="1158560"/>
                  </a:lnTo>
                  <a:lnTo>
                    <a:pt x="2773538" y="1164446"/>
                  </a:lnTo>
                  <a:lnTo>
                    <a:pt x="2770209" y="1170673"/>
                  </a:lnTo>
                  <a:lnTo>
                    <a:pt x="2766879" y="1177180"/>
                  </a:lnTo>
                  <a:lnTo>
                    <a:pt x="2763550" y="1183950"/>
                  </a:lnTo>
                  <a:lnTo>
                    <a:pt x="2760220" y="1190971"/>
                  </a:lnTo>
                  <a:lnTo>
                    <a:pt x="2756890" y="1198216"/>
                  </a:lnTo>
                  <a:lnTo>
                    <a:pt x="2753561" y="1205688"/>
                  </a:lnTo>
                  <a:lnTo>
                    <a:pt x="2750231" y="1213396"/>
                  </a:lnTo>
                  <a:lnTo>
                    <a:pt x="2746902" y="1221333"/>
                  </a:lnTo>
                  <a:lnTo>
                    <a:pt x="2743572" y="1229436"/>
                  </a:lnTo>
                  <a:lnTo>
                    <a:pt x="2740242" y="1237653"/>
                  </a:lnTo>
                  <a:lnTo>
                    <a:pt x="2736913" y="1245912"/>
                  </a:lnTo>
                  <a:lnTo>
                    <a:pt x="2733583" y="1254123"/>
                  </a:lnTo>
                  <a:lnTo>
                    <a:pt x="2730254" y="1262271"/>
                  </a:lnTo>
                  <a:lnTo>
                    <a:pt x="2726924" y="1270334"/>
                  </a:lnTo>
                  <a:lnTo>
                    <a:pt x="2723595" y="1278266"/>
                  </a:lnTo>
                  <a:lnTo>
                    <a:pt x="2720265" y="1286015"/>
                  </a:lnTo>
                  <a:lnTo>
                    <a:pt x="2716935" y="1293546"/>
                  </a:lnTo>
                  <a:lnTo>
                    <a:pt x="2713606" y="1300827"/>
                  </a:lnTo>
                  <a:lnTo>
                    <a:pt x="2710276" y="1307813"/>
                  </a:lnTo>
                  <a:lnTo>
                    <a:pt x="2706947" y="1314453"/>
                  </a:lnTo>
                  <a:lnTo>
                    <a:pt x="2703617" y="1320689"/>
                  </a:lnTo>
                  <a:lnTo>
                    <a:pt x="2700288" y="1326503"/>
                  </a:lnTo>
                  <a:lnTo>
                    <a:pt x="2696958" y="1331960"/>
                  </a:lnTo>
                  <a:lnTo>
                    <a:pt x="2693628" y="1338403"/>
                  </a:lnTo>
                  <a:lnTo>
                    <a:pt x="2690299" y="1344352"/>
                  </a:lnTo>
                  <a:lnTo>
                    <a:pt x="2686969" y="1349768"/>
                  </a:lnTo>
                  <a:lnTo>
                    <a:pt x="2683640" y="1354634"/>
                  </a:lnTo>
                  <a:lnTo>
                    <a:pt x="2680310" y="1358986"/>
                  </a:lnTo>
                  <a:lnTo>
                    <a:pt x="2676981" y="1362843"/>
                  </a:lnTo>
                  <a:lnTo>
                    <a:pt x="2673651" y="1366217"/>
                  </a:lnTo>
                  <a:lnTo>
                    <a:pt x="2670321" y="1369155"/>
                  </a:lnTo>
                  <a:lnTo>
                    <a:pt x="2666992" y="1371651"/>
                  </a:lnTo>
                  <a:lnTo>
                    <a:pt x="2663662" y="1373721"/>
                  </a:lnTo>
                  <a:lnTo>
                    <a:pt x="2660333" y="1375389"/>
                  </a:lnTo>
                  <a:lnTo>
                    <a:pt x="2657003" y="1376679"/>
                  </a:lnTo>
                  <a:lnTo>
                    <a:pt x="2653673" y="1377624"/>
                  </a:lnTo>
                  <a:lnTo>
                    <a:pt x="2650344" y="1378273"/>
                  </a:lnTo>
                  <a:lnTo>
                    <a:pt x="2647014" y="1378666"/>
                  </a:lnTo>
                  <a:lnTo>
                    <a:pt x="2643685" y="1378811"/>
                  </a:lnTo>
                  <a:lnTo>
                    <a:pt x="2640355" y="1378698"/>
                  </a:lnTo>
                  <a:lnTo>
                    <a:pt x="2637026" y="1378354"/>
                  </a:lnTo>
                  <a:lnTo>
                    <a:pt x="2633696" y="1377824"/>
                  </a:lnTo>
                  <a:lnTo>
                    <a:pt x="2630366" y="1377377"/>
                  </a:lnTo>
                  <a:lnTo>
                    <a:pt x="2627037" y="1376837"/>
                  </a:lnTo>
                  <a:lnTo>
                    <a:pt x="2623707" y="1376152"/>
                  </a:lnTo>
                  <a:lnTo>
                    <a:pt x="2620378" y="1375358"/>
                  </a:lnTo>
                  <a:lnTo>
                    <a:pt x="2617048" y="1374465"/>
                  </a:lnTo>
                  <a:lnTo>
                    <a:pt x="2613719" y="1373460"/>
                  </a:lnTo>
                  <a:lnTo>
                    <a:pt x="2610389" y="1372362"/>
                  </a:lnTo>
                  <a:lnTo>
                    <a:pt x="2607059" y="1371182"/>
                  </a:lnTo>
                  <a:lnTo>
                    <a:pt x="2603730" y="1369898"/>
                  </a:lnTo>
                  <a:lnTo>
                    <a:pt x="2600400" y="1368510"/>
                  </a:lnTo>
                  <a:lnTo>
                    <a:pt x="2597071" y="1367000"/>
                  </a:lnTo>
                  <a:lnTo>
                    <a:pt x="2593741" y="1365348"/>
                  </a:lnTo>
                  <a:lnTo>
                    <a:pt x="2590411" y="1363579"/>
                  </a:lnTo>
                  <a:lnTo>
                    <a:pt x="2587082" y="1361715"/>
                  </a:lnTo>
                  <a:lnTo>
                    <a:pt x="2583752" y="1359770"/>
                  </a:lnTo>
                  <a:lnTo>
                    <a:pt x="2580423" y="1357765"/>
                  </a:lnTo>
                  <a:lnTo>
                    <a:pt x="2577093" y="1355719"/>
                  </a:lnTo>
                  <a:lnTo>
                    <a:pt x="2573764" y="1353678"/>
                  </a:lnTo>
                  <a:lnTo>
                    <a:pt x="2570434" y="1351680"/>
                  </a:lnTo>
                  <a:lnTo>
                    <a:pt x="2567104" y="1350041"/>
                  </a:lnTo>
                  <a:lnTo>
                    <a:pt x="2563775" y="1348521"/>
                  </a:lnTo>
                  <a:lnTo>
                    <a:pt x="2560445" y="1347143"/>
                  </a:lnTo>
                  <a:lnTo>
                    <a:pt x="2557116" y="1345946"/>
                  </a:lnTo>
                  <a:lnTo>
                    <a:pt x="2553786" y="1344967"/>
                  </a:lnTo>
                  <a:lnTo>
                    <a:pt x="2550457" y="1344248"/>
                  </a:lnTo>
                  <a:lnTo>
                    <a:pt x="2547127" y="1343843"/>
                  </a:lnTo>
                  <a:lnTo>
                    <a:pt x="2543797" y="1343799"/>
                  </a:lnTo>
                  <a:lnTo>
                    <a:pt x="2540468" y="1344155"/>
                  </a:lnTo>
                  <a:lnTo>
                    <a:pt x="2537138" y="1344962"/>
                  </a:lnTo>
                  <a:lnTo>
                    <a:pt x="2533809" y="1346270"/>
                  </a:lnTo>
                  <a:lnTo>
                    <a:pt x="2530479" y="1348103"/>
                  </a:lnTo>
                  <a:lnTo>
                    <a:pt x="2527149" y="1350476"/>
                  </a:lnTo>
                  <a:lnTo>
                    <a:pt x="2523820" y="1353410"/>
                  </a:lnTo>
                  <a:lnTo>
                    <a:pt x="2520490" y="1356898"/>
                  </a:lnTo>
                  <a:lnTo>
                    <a:pt x="2517161" y="1360928"/>
                  </a:lnTo>
                  <a:lnTo>
                    <a:pt x="2513831" y="1365489"/>
                  </a:lnTo>
                  <a:lnTo>
                    <a:pt x="2510502" y="1370550"/>
                  </a:lnTo>
                  <a:lnTo>
                    <a:pt x="2507172" y="1376093"/>
                  </a:lnTo>
                  <a:lnTo>
                    <a:pt x="2503842" y="1382180"/>
                  </a:lnTo>
                  <a:lnTo>
                    <a:pt x="2500513" y="1389408"/>
                  </a:lnTo>
                  <a:lnTo>
                    <a:pt x="2497183" y="1396896"/>
                  </a:lnTo>
                  <a:lnTo>
                    <a:pt x="2493854" y="1404867"/>
                  </a:lnTo>
                  <a:lnTo>
                    <a:pt x="2490524" y="1413400"/>
                  </a:lnTo>
                  <a:lnTo>
                    <a:pt x="2487195" y="1421625"/>
                  </a:lnTo>
                  <a:lnTo>
                    <a:pt x="2483865" y="1429345"/>
                  </a:lnTo>
                  <a:lnTo>
                    <a:pt x="2480535" y="1436396"/>
                  </a:lnTo>
                  <a:lnTo>
                    <a:pt x="2477206" y="1442652"/>
                  </a:lnTo>
                  <a:lnTo>
                    <a:pt x="2473876" y="1448022"/>
                  </a:lnTo>
                  <a:lnTo>
                    <a:pt x="2470547" y="1452481"/>
                  </a:lnTo>
                  <a:lnTo>
                    <a:pt x="2467217" y="1456095"/>
                  </a:lnTo>
                  <a:lnTo>
                    <a:pt x="2463887" y="1459002"/>
                  </a:lnTo>
                  <a:lnTo>
                    <a:pt x="2460558" y="1461338"/>
                  </a:lnTo>
                  <a:lnTo>
                    <a:pt x="2457228" y="1463184"/>
                  </a:lnTo>
                  <a:lnTo>
                    <a:pt x="2453899" y="1464612"/>
                  </a:lnTo>
                  <a:lnTo>
                    <a:pt x="2450569" y="1465700"/>
                  </a:lnTo>
                  <a:lnTo>
                    <a:pt x="2447240" y="1466485"/>
                  </a:lnTo>
                  <a:lnTo>
                    <a:pt x="2443910" y="1466974"/>
                  </a:lnTo>
                  <a:lnTo>
                    <a:pt x="2440580" y="1467209"/>
                  </a:lnTo>
                  <a:lnTo>
                    <a:pt x="2437251" y="1467256"/>
                  </a:lnTo>
                  <a:lnTo>
                    <a:pt x="2433921" y="1467161"/>
                  </a:lnTo>
                  <a:lnTo>
                    <a:pt x="2430592" y="1466946"/>
                  </a:lnTo>
                  <a:lnTo>
                    <a:pt x="2427262" y="1466618"/>
                  </a:lnTo>
                  <a:lnTo>
                    <a:pt x="2423933" y="1466165"/>
                  </a:lnTo>
                  <a:lnTo>
                    <a:pt x="2420603" y="1465570"/>
                  </a:lnTo>
                  <a:lnTo>
                    <a:pt x="2417273" y="1464833"/>
                  </a:lnTo>
                  <a:lnTo>
                    <a:pt x="2413944" y="1463965"/>
                  </a:lnTo>
                  <a:lnTo>
                    <a:pt x="2410614" y="1462983"/>
                  </a:lnTo>
                  <a:lnTo>
                    <a:pt x="2407285" y="1461899"/>
                  </a:lnTo>
                  <a:lnTo>
                    <a:pt x="2403955" y="1460722"/>
                  </a:lnTo>
                  <a:lnTo>
                    <a:pt x="2400626" y="1459467"/>
                  </a:lnTo>
                  <a:lnTo>
                    <a:pt x="2397296" y="1458166"/>
                  </a:lnTo>
                  <a:lnTo>
                    <a:pt x="2393966" y="1456853"/>
                  </a:lnTo>
                  <a:lnTo>
                    <a:pt x="2390637" y="1455554"/>
                  </a:lnTo>
                  <a:lnTo>
                    <a:pt x="2387307" y="1454311"/>
                  </a:lnTo>
                  <a:lnTo>
                    <a:pt x="2383978" y="1453154"/>
                  </a:lnTo>
                  <a:lnTo>
                    <a:pt x="2380648" y="1452100"/>
                  </a:lnTo>
                  <a:lnTo>
                    <a:pt x="2377318" y="1451166"/>
                  </a:lnTo>
                  <a:lnTo>
                    <a:pt x="2373989" y="1450361"/>
                  </a:lnTo>
                  <a:lnTo>
                    <a:pt x="2370659" y="1449686"/>
                  </a:lnTo>
                  <a:lnTo>
                    <a:pt x="2367330" y="1449133"/>
                  </a:lnTo>
                  <a:lnTo>
                    <a:pt x="2364000" y="1448680"/>
                  </a:lnTo>
                  <a:lnTo>
                    <a:pt x="2360671" y="1448311"/>
                  </a:lnTo>
                  <a:lnTo>
                    <a:pt x="2357341" y="1448007"/>
                  </a:lnTo>
                  <a:lnTo>
                    <a:pt x="2354011" y="1447754"/>
                  </a:lnTo>
                  <a:lnTo>
                    <a:pt x="2350682" y="1447540"/>
                  </a:lnTo>
                  <a:lnTo>
                    <a:pt x="2347352" y="1447331"/>
                  </a:lnTo>
                  <a:lnTo>
                    <a:pt x="2344023" y="1447098"/>
                  </a:lnTo>
                  <a:lnTo>
                    <a:pt x="2340693" y="1446818"/>
                  </a:lnTo>
                  <a:lnTo>
                    <a:pt x="2337364" y="1446466"/>
                  </a:lnTo>
                  <a:lnTo>
                    <a:pt x="2334034" y="1446046"/>
                  </a:lnTo>
                  <a:lnTo>
                    <a:pt x="2330704" y="1445579"/>
                  </a:lnTo>
                  <a:lnTo>
                    <a:pt x="2327375" y="1445073"/>
                  </a:lnTo>
                  <a:lnTo>
                    <a:pt x="2324045" y="1444532"/>
                  </a:lnTo>
                  <a:lnTo>
                    <a:pt x="2320716" y="1443981"/>
                  </a:lnTo>
                  <a:lnTo>
                    <a:pt x="2317386" y="1443462"/>
                  </a:lnTo>
                  <a:lnTo>
                    <a:pt x="2314056" y="1443003"/>
                  </a:lnTo>
                  <a:lnTo>
                    <a:pt x="2310727" y="1442613"/>
                  </a:lnTo>
                  <a:lnTo>
                    <a:pt x="2307397" y="1442297"/>
                  </a:lnTo>
                  <a:lnTo>
                    <a:pt x="2304068" y="1442041"/>
                  </a:lnTo>
                  <a:lnTo>
                    <a:pt x="2300738" y="1441826"/>
                  </a:lnTo>
                  <a:lnTo>
                    <a:pt x="2297409" y="1441640"/>
                  </a:lnTo>
                  <a:lnTo>
                    <a:pt x="2294079" y="1441459"/>
                  </a:lnTo>
                  <a:lnTo>
                    <a:pt x="2290749" y="1441270"/>
                  </a:lnTo>
                  <a:lnTo>
                    <a:pt x="2287420" y="1441094"/>
                  </a:lnTo>
                  <a:lnTo>
                    <a:pt x="2284090" y="1440956"/>
                  </a:lnTo>
                  <a:lnTo>
                    <a:pt x="2280761" y="1440875"/>
                  </a:lnTo>
                  <a:lnTo>
                    <a:pt x="2277431" y="1440865"/>
                  </a:lnTo>
                  <a:lnTo>
                    <a:pt x="2274102" y="1440935"/>
                  </a:lnTo>
                  <a:lnTo>
                    <a:pt x="2270772" y="1441105"/>
                  </a:lnTo>
                  <a:lnTo>
                    <a:pt x="2267442" y="1441394"/>
                  </a:lnTo>
                  <a:lnTo>
                    <a:pt x="2264113" y="1441802"/>
                  </a:lnTo>
                  <a:lnTo>
                    <a:pt x="2260783" y="1442303"/>
                  </a:lnTo>
                  <a:lnTo>
                    <a:pt x="2257454" y="1442857"/>
                  </a:lnTo>
                  <a:lnTo>
                    <a:pt x="2254124" y="1443420"/>
                  </a:lnTo>
                  <a:lnTo>
                    <a:pt x="2250794" y="1443943"/>
                  </a:lnTo>
                  <a:lnTo>
                    <a:pt x="2247465" y="1444388"/>
                  </a:lnTo>
                  <a:lnTo>
                    <a:pt x="2244135" y="1444738"/>
                  </a:lnTo>
                  <a:lnTo>
                    <a:pt x="2240806" y="1444999"/>
                  </a:lnTo>
                  <a:lnTo>
                    <a:pt x="2237476" y="1445161"/>
                  </a:lnTo>
                  <a:lnTo>
                    <a:pt x="2234147" y="1445193"/>
                  </a:lnTo>
                  <a:lnTo>
                    <a:pt x="2230817" y="1445056"/>
                  </a:lnTo>
                  <a:lnTo>
                    <a:pt x="2227487" y="1444728"/>
                  </a:lnTo>
                  <a:lnTo>
                    <a:pt x="2224158" y="1444200"/>
                  </a:lnTo>
                  <a:lnTo>
                    <a:pt x="2220828" y="1443494"/>
                  </a:lnTo>
                  <a:lnTo>
                    <a:pt x="2217499" y="1442671"/>
                  </a:lnTo>
                  <a:lnTo>
                    <a:pt x="2214169" y="1441833"/>
                  </a:lnTo>
                  <a:lnTo>
                    <a:pt x="2210840" y="1441127"/>
                  </a:lnTo>
                  <a:lnTo>
                    <a:pt x="2207510" y="1440905"/>
                  </a:lnTo>
                  <a:lnTo>
                    <a:pt x="2204180" y="1441212"/>
                  </a:lnTo>
                  <a:lnTo>
                    <a:pt x="2200851" y="1441896"/>
                  </a:lnTo>
                  <a:lnTo>
                    <a:pt x="2197521" y="1442943"/>
                  </a:lnTo>
                  <a:lnTo>
                    <a:pt x="2194192" y="1444274"/>
                  </a:lnTo>
                  <a:lnTo>
                    <a:pt x="2190862" y="1445758"/>
                  </a:lnTo>
                  <a:lnTo>
                    <a:pt x="2187532" y="1447249"/>
                  </a:lnTo>
                  <a:lnTo>
                    <a:pt x="2184203" y="1448729"/>
                  </a:lnTo>
                  <a:lnTo>
                    <a:pt x="2180873" y="1450244"/>
                  </a:lnTo>
                  <a:lnTo>
                    <a:pt x="2177544" y="1451545"/>
                  </a:lnTo>
                  <a:lnTo>
                    <a:pt x="2174214" y="1452682"/>
                  </a:lnTo>
                  <a:lnTo>
                    <a:pt x="2170885" y="1453753"/>
                  </a:lnTo>
                  <a:lnTo>
                    <a:pt x="2167555" y="1454858"/>
                  </a:lnTo>
                  <a:lnTo>
                    <a:pt x="2164225" y="1456057"/>
                  </a:lnTo>
                  <a:lnTo>
                    <a:pt x="2160896" y="1457362"/>
                  </a:lnTo>
                  <a:lnTo>
                    <a:pt x="2157566" y="1458749"/>
                  </a:lnTo>
                  <a:lnTo>
                    <a:pt x="2154237" y="1460187"/>
                  </a:lnTo>
                  <a:lnTo>
                    <a:pt x="2150907" y="1461656"/>
                  </a:lnTo>
                  <a:lnTo>
                    <a:pt x="2147578" y="1463134"/>
                  </a:lnTo>
                  <a:lnTo>
                    <a:pt x="2144248" y="1464608"/>
                  </a:lnTo>
                  <a:lnTo>
                    <a:pt x="2140918" y="1466085"/>
                  </a:lnTo>
                  <a:lnTo>
                    <a:pt x="2137589" y="1467578"/>
                  </a:lnTo>
                  <a:lnTo>
                    <a:pt x="2134259" y="1469107"/>
                  </a:lnTo>
                  <a:lnTo>
                    <a:pt x="2130930" y="1470685"/>
                  </a:lnTo>
                  <a:lnTo>
                    <a:pt x="2127600" y="1472303"/>
                  </a:lnTo>
                  <a:lnTo>
                    <a:pt x="2124270" y="1473911"/>
                  </a:lnTo>
                  <a:lnTo>
                    <a:pt x="2120941" y="1475443"/>
                  </a:lnTo>
                  <a:lnTo>
                    <a:pt x="2117611" y="1476865"/>
                  </a:lnTo>
                  <a:lnTo>
                    <a:pt x="2114282" y="1478169"/>
                  </a:lnTo>
                  <a:lnTo>
                    <a:pt x="2110952" y="1479373"/>
                  </a:lnTo>
                  <a:lnTo>
                    <a:pt x="2107623" y="1480517"/>
                  </a:lnTo>
                  <a:lnTo>
                    <a:pt x="2104293" y="1481633"/>
                  </a:lnTo>
                  <a:lnTo>
                    <a:pt x="2100963" y="1482708"/>
                  </a:lnTo>
                  <a:lnTo>
                    <a:pt x="2097634" y="1483708"/>
                  </a:lnTo>
                  <a:lnTo>
                    <a:pt x="2094304" y="1484589"/>
                  </a:lnTo>
                  <a:lnTo>
                    <a:pt x="2090975" y="1485295"/>
                  </a:lnTo>
                  <a:lnTo>
                    <a:pt x="2087645" y="1485784"/>
                  </a:lnTo>
                  <a:lnTo>
                    <a:pt x="2084316" y="1486045"/>
                  </a:lnTo>
                  <a:lnTo>
                    <a:pt x="2080986" y="1486081"/>
                  </a:lnTo>
                  <a:lnTo>
                    <a:pt x="2077656" y="1485899"/>
                  </a:lnTo>
                  <a:lnTo>
                    <a:pt x="2074327" y="1485522"/>
                  </a:lnTo>
                  <a:lnTo>
                    <a:pt x="2070997" y="1484968"/>
                  </a:lnTo>
                  <a:lnTo>
                    <a:pt x="2067668" y="1484247"/>
                  </a:lnTo>
                  <a:lnTo>
                    <a:pt x="2064338" y="1483379"/>
                  </a:lnTo>
                  <a:lnTo>
                    <a:pt x="2061009" y="1482390"/>
                  </a:lnTo>
                  <a:lnTo>
                    <a:pt x="2057679" y="1481290"/>
                  </a:lnTo>
                  <a:lnTo>
                    <a:pt x="2054349" y="1480091"/>
                  </a:lnTo>
                  <a:lnTo>
                    <a:pt x="2051020" y="1478802"/>
                  </a:lnTo>
                  <a:lnTo>
                    <a:pt x="2047690" y="1477425"/>
                  </a:lnTo>
                  <a:lnTo>
                    <a:pt x="2044361" y="1475959"/>
                  </a:lnTo>
                  <a:lnTo>
                    <a:pt x="2041031" y="1474395"/>
                  </a:lnTo>
                  <a:lnTo>
                    <a:pt x="2037701" y="1472741"/>
                  </a:lnTo>
                  <a:lnTo>
                    <a:pt x="2034372" y="1470992"/>
                  </a:lnTo>
                  <a:lnTo>
                    <a:pt x="2031042" y="1469142"/>
                  </a:lnTo>
                  <a:lnTo>
                    <a:pt x="2027713" y="1467201"/>
                  </a:lnTo>
                  <a:lnTo>
                    <a:pt x="2024383" y="1465181"/>
                  </a:lnTo>
                  <a:lnTo>
                    <a:pt x="2021054" y="1463090"/>
                  </a:lnTo>
                  <a:lnTo>
                    <a:pt x="2017724" y="1460929"/>
                  </a:lnTo>
                  <a:lnTo>
                    <a:pt x="2014394" y="1458715"/>
                  </a:lnTo>
                  <a:lnTo>
                    <a:pt x="2011065" y="1456474"/>
                  </a:lnTo>
                  <a:lnTo>
                    <a:pt x="2007735" y="1454213"/>
                  </a:lnTo>
                  <a:lnTo>
                    <a:pt x="2004406" y="1451944"/>
                  </a:lnTo>
                  <a:lnTo>
                    <a:pt x="2001076" y="1449684"/>
                  </a:lnTo>
                  <a:lnTo>
                    <a:pt x="1997747" y="1447461"/>
                  </a:lnTo>
                  <a:lnTo>
                    <a:pt x="1994417" y="1445306"/>
                  </a:lnTo>
                  <a:lnTo>
                    <a:pt x="1991087" y="1443348"/>
                  </a:lnTo>
                  <a:lnTo>
                    <a:pt x="1987758" y="1441717"/>
                  </a:lnTo>
                  <a:lnTo>
                    <a:pt x="1984428" y="1440222"/>
                  </a:lnTo>
                  <a:lnTo>
                    <a:pt x="1981099" y="1438896"/>
                  </a:lnTo>
                  <a:lnTo>
                    <a:pt x="1977769" y="1437783"/>
                  </a:lnTo>
                  <a:lnTo>
                    <a:pt x="1974439" y="1436904"/>
                  </a:lnTo>
                  <a:lnTo>
                    <a:pt x="1971110" y="1436252"/>
                  </a:lnTo>
                  <a:lnTo>
                    <a:pt x="1967780" y="1435813"/>
                  </a:lnTo>
                  <a:lnTo>
                    <a:pt x="1964451" y="1435553"/>
                  </a:lnTo>
                  <a:lnTo>
                    <a:pt x="1961121" y="1435435"/>
                  </a:lnTo>
                  <a:lnTo>
                    <a:pt x="1957792" y="1435427"/>
                  </a:lnTo>
                  <a:lnTo>
                    <a:pt x="1954462" y="1435493"/>
                  </a:lnTo>
                  <a:lnTo>
                    <a:pt x="1951132" y="1435601"/>
                  </a:lnTo>
                  <a:lnTo>
                    <a:pt x="1947803" y="1435718"/>
                  </a:lnTo>
                  <a:lnTo>
                    <a:pt x="1944473" y="1435828"/>
                  </a:lnTo>
                  <a:lnTo>
                    <a:pt x="1941144" y="1435914"/>
                  </a:lnTo>
                  <a:lnTo>
                    <a:pt x="1937814" y="1435951"/>
                  </a:lnTo>
                  <a:lnTo>
                    <a:pt x="1934485" y="1435924"/>
                  </a:lnTo>
                  <a:lnTo>
                    <a:pt x="1931155" y="1435846"/>
                  </a:lnTo>
                  <a:lnTo>
                    <a:pt x="1927825" y="1435717"/>
                  </a:lnTo>
                  <a:lnTo>
                    <a:pt x="1924496" y="1435536"/>
                  </a:lnTo>
                  <a:lnTo>
                    <a:pt x="1921166" y="1435308"/>
                  </a:lnTo>
                  <a:lnTo>
                    <a:pt x="1917837" y="1435037"/>
                  </a:lnTo>
                  <a:lnTo>
                    <a:pt x="1914507" y="1434722"/>
                  </a:lnTo>
                  <a:lnTo>
                    <a:pt x="1911177" y="1434363"/>
                  </a:lnTo>
                  <a:lnTo>
                    <a:pt x="1907848" y="1433978"/>
                  </a:lnTo>
                  <a:lnTo>
                    <a:pt x="1904518" y="1433582"/>
                  </a:lnTo>
                  <a:lnTo>
                    <a:pt x="1901189" y="1433166"/>
                  </a:lnTo>
                  <a:lnTo>
                    <a:pt x="1897859" y="1432703"/>
                  </a:lnTo>
                  <a:lnTo>
                    <a:pt x="1894530" y="1432173"/>
                  </a:lnTo>
                  <a:lnTo>
                    <a:pt x="1891200" y="1431567"/>
                  </a:lnTo>
                  <a:lnTo>
                    <a:pt x="1887870" y="1430870"/>
                  </a:lnTo>
                  <a:lnTo>
                    <a:pt x="1884541" y="1430062"/>
                  </a:lnTo>
                  <a:lnTo>
                    <a:pt x="1881211" y="1429137"/>
                  </a:lnTo>
                  <a:lnTo>
                    <a:pt x="1877882" y="1428095"/>
                  </a:lnTo>
                  <a:lnTo>
                    <a:pt x="1874552" y="1426925"/>
                  </a:lnTo>
                  <a:lnTo>
                    <a:pt x="1871223" y="1425625"/>
                  </a:lnTo>
                  <a:lnTo>
                    <a:pt x="1867893" y="1424221"/>
                  </a:lnTo>
                  <a:lnTo>
                    <a:pt x="1864563" y="1422737"/>
                  </a:lnTo>
                  <a:lnTo>
                    <a:pt x="1861234" y="1421200"/>
                  </a:lnTo>
                  <a:lnTo>
                    <a:pt x="1857904" y="1419632"/>
                  </a:lnTo>
                  <a:lnTo>
                    <a:pt x="1854575" y="1418068"/>
                  </a:lnTo>
                  <a:lnTo>
                    <a:pt x="1851245" y="1416549"/>
                  </a:lnTo>
                  <a:lnTo>
                    <a:pt x="1847915" y="1415102"/>
                  </a:lnTo>
                  <a:lnTo>
                    <a:pt x="1844586" y="1413760"/>
                  </a:lnTo>
                  <a:lnTo>
                    <a:pt x="1841256" y="1412556"/>
                  </a:lnTo>
                  <a:lnTo>
                    <a:pt x="1837927" y="1411496"/>
                  </a:lnTo>
                  <a:lnTo>
                    <a:pt x="1834597" y="1410589"/>
                  </a:lnTo>
                  <a:lnTo>
                    <a:pt x="1831268" y="1409844"/>
                  </a:lnTo>
                  <a:lnTo>
                    <a:pt x="1827938" y="1409260"/>
                  </a:lnTo>
                  <a:lnTo>
                    <a:pt x="1824608" y="1408829"/>
                  </a:lnTo>
                  <a:lnTo>
                    <a:pt x="1821279" y="1408547"/>
                  </a:lnTo>
                  <a:lnTo>
                    <a:pt x="1817949" y="1408410"/>
                  </a:lnTo>
                  <a:lnTo>
                    <a:pt x="1814620" y="1408418"/>
                  </a:lnTo>
                  <a:lnTo>
                    <a:pt x="1811290" y="1408569"/>
                  </a:lnTo>
                  <a:lnTo>
                    <a:pt x="1807961" y="1408848"/>
                  </a:lnTo>
                  <a:lnTo>
                    <a:pt x="1804631" y="1409246"/>
                  </a:lnTo>
                  <a:lnTo>
                    <a:pt x="1801301" y="1409776"/>
                  </a:lnTo>
                  <a:lnTo>
                    <a:pt x="1797972" y="1410438"/>
                  </a:lnTo>
                  <a:lnTo>
                    <a:pt x="1794642" y="1411214"/>
                  </a:lnTo>
                  <a:lnTo>
                    <a:pt x="1791313" y="1412095"/>
                  </a:lnTo>
                  <a:lnTo>
                    <a:pt x="1787983" y="1413094"/>
                  </a:lnTo>
                  <a:lnTo>
                    <a:pt x="1784654" y="1414217"/>
                  </a:lnTo>
                  <a:lnTo>
                    <a:pt x="1781324" y="1415451"/>
                  </a:lnTo>
                  <a:lnTo>
                    <a:pt x="1777994" y="1416785"/>
                  </a:lnTo>
                  <a:lnTo>
                    <a:pt x="1774665" y="1418211"/>
                  </a:lnTo>
                  <a:lnTo>
                    <a:pt x="1771335" y="1419721"/>
                  </a:lnTo>
                  <a:lnTo>
                    <a:pt x="1768006" y="1421315"/>
                  </a:lnTo>
                  <a:lnTo>
                    <a:pt x="1764676" y="1423000"/>
                  </a:lnTo>
                  <a:lnTo>
                    <a:pt x="1761346" y="1424775"/>
                  </a:lnTo>
                  <a:lnTo>
                    <a:pt x="1758017" y="1426641"/>
                  </a:lnTo>
                  <a:lnTo>
                    <a:pt x="1754687" y="1428597"/>
                  </a:lnTo>
                  <a:lnTo>
                    <a:pt x="1751358" y="1430656"/>
                  </a:lnTo>
                  <a:lnTo>
                    <a:pt x="1748028" y="1432853"/>
                  </a:lnTo>
                  <a:lnTo>
                    <a:pt x="1744699" y="1435219"/>
                  </a:lnTo>
                  <a:lnTo>
                    <a:pt x="1741369" y="1437775"/>
                  </a:lnTo>
                  <a:lnTo>
                    <a:pt x="1738039" y="1440538"/>
                  </a:lnTo>
                  <a:lnTo>
                    <a:pt x="1734710" y="1443538"/>
                  </a:lnTo>
                  <a:lnTo>
                    <a:pt x="1731380" y="1446834"/>
                  </a:lnTo>
                  <a:lnTo>
                    <a:pt x="1728051" y="1450496"/>
                  </a:lnTo>
                  <a:lnTo>
                    <a:pt x="1724721" y="1454596"/>
                  </a:lnTo>
                  <a:lnTo>
                    <a:pt x="1721392" y="1459238"/>
                  </a:lnTo>
                  <a:lnTo>
                    <a:pt x="1718062" y="1464527"/>
                  </a:lnTo>
                  <a:lnTo>
                    <a:pt x="1714732" y="1470540"/>
                  </a:lnTo>
                  <a:lnTo>
                    <a:pt x="1711403" y="1477305"/>
                  </a:lnTo>
                  <a:lnTo>
                    <a:pt x="1708073" y="1484811"/>
                  </a:lnTo>
                  <a:lnTo>
                    <a:pt x="1704744" y="1492984"/>
                  </a:lnTo>
                  <a:lnTo>
                    <a:pt x="1701414" y="1501686"/>
                  </a:lnTo>
                  <a:lnTo>
                    <a:pt x="1698084" y="1510727"/>
                  </a:lnTo>
                  <a:lnTo>
                    <a:pt x="1694755" y="1519885"/>
                  </a:lnTo>
                  <a:lnTo>
                    <a:pt x="1691425" y="1528929"/>
                  </a:lnTo>
                  <a:lnTo>
                    <a:pt x="1688096" y="1537646"/>
                  </a:lnTo>
                  <a:lnTo>
                    <a:pt x="1684766" y="1545876"/>
                  </a:lnTo>
                  <a:lnTo>
                    <a:pt x="1681437" y="1553512"/>
                  </a:lnTo>
                  <a:lnTo>
                    <a:pt x="1678107" y="1560495"/>
                  </a:lnTo>
                  <a:lnTo>
                    <a:pt x="1674777" y="1566813"/>
                  </a:lnTo>
                  <a:lnTo>
                    <a:pt x="1671448" y="1572490"/>
                  </a:lnTo>
                  <a:lnTo>
                    <a:pt x="1668118" y="1577570"/>
                  </a:lnTo>
                  <a:lnTo>
                    <a:pt x="1664789" y="1582116"/>
                  </a:lnTo>
                  <a:lnTo>
                    <a:pt x="1661459" y="1586170"/>
                  </a:lnTo>
                  <a:lnTo>
                    <a:pt x="1658130" y="1589763"/>
                  </a:lnTo>
                  <a:lnTo>
                    <a:pt x="1654800" y="1593060"/>
                  </a:lnTo>
                  <a:lnTo>
                    <a:pt x="1651470" y="1596104"/>
                  </a:lnTo>
                  <a:lnTo>
                    <a:pt x="1648141" y="1598762"/>
                  </a:lnTo>
                  <a:lnTo>
                    <a:pt x="1644811" y="1601093"/>
                  </a:lnTo>
                  <a:lnTo>
                    <a:pt x="1641482" y="1603122"/>
                  </a:lnTo>
                  <a:lnTo>
                    <a:pt x="1638152" y="1604869"/>
                  </a:lnTo>
                  <a:lnTo>
                    <a:pt x="1634822" y="1606371"/>
                  </a:lnTo>
                  <a:lnTo>
                    <a:pt x="1631493" y="1607673"/>
                  </a:lnTo>
                  <a:lnTo>
                    <a:pt x="1628163" y="1608819"/>
                  </a:lnTo>
                  <a:lnTo>
                    <a:pt x="1624834" y="1609870"/>
                  </a:lnTo>
                  <a:lnTo>
                    <a:pt x="1621504" y="1610926"/>
                  </a:lnTo>
                  <a:lnTo>
                    <a:pt x="1618175" y="1612136"/>
                  </a:lnTo>
                  <a:lnTo>
                    <a:pt x="1614845" y="1613646"/>
                  </a:lnTo>
                  <a:lnTo>
                    <a:pt x="1611515" y="1615553"/>
                  </a:lnTo>
                  <a:lnTo>
                    <a:pt x="1608186" y="1617892"/>
                  </a:lnTo>
                  <a:lnTo>
                    <a:pt x="1604856" y="1620670"/>
                  </a:lnTo>
                  <a:lnTo>
                    <a:pt x="1601527" y="1623847"/>
                  </a:lnTo>
                  <a:lnTo>
                    <a:pt x="1598197" y="1627340"/>
                  </a:lnTo>
                  <a:lnTo>
                    <a:pt x="1594868" y="1631056"/>
                  </a:lnTo>
                  <a:lnTo>
                    <a:pt x="1591538" y="1634912"/>
                  </a:lnTo>
                  <a:lnTo>
                    <a:pt x="1588208" y="1638835"/>
                  </a:lnTo>
                  <a:lnTo>
                    <a:pt x="1584879" y="1642771"/>
                  </a:lnTo>
                  <a:lnTo>
                    <a:pt x="1581549" y="1646692"/>
                  </a:lnTo>
                  <a:lnTo>
                    <a:pt x="1578220" y="1650566"/>
                  </a:lnTo>
                  <a:lnTo>
                    <a:pt x="1574890" y="1654343"/>
                  </a:lnTo>
                  <a:lnTo>
                    <a:pt x="1571560" y="1657964"/>
                  </a:lnTo>
                  <a:lnTo>
                    <a:pt x="1568231" y="1661373"/>
                  </a:lnTo>
                  <a:lnTo>
                    <a:pt x="1564901" y="1664518"/>
                  </a:lnTo>
                  <a:lnTo>
                    <a:pt x="1561572" y="1667425"/>
                  </a:lnTo>
                  <a:lnTo>
                    <a:pt x="1558242" y="1670095"/>
                  </a:lnTo>
                  <a:lnTo>
                    <a:pt x="1554913" y="1672433"/>
                  </a:lnTo>
                  <a:lnTo>
                    <a:pt x="1551583" y="1674450"/>
                  </a:lnTo>
                  <a:lnTo>
                    <a:pt x="1548253" y="1676165"/>
                  </a:lnTo>
                  <a:lnTo>
                    <a:pt x="1544924" y="1677603"/>
                  </a:lnTo>
                  <a:lnTo>
                    <a:pt x="1541594" y="1678798"/>
                  </a:lnTo>
                  <a:lnTo>
                    <a:pt x="1538265" y="1679784"/>
                  </a:lnTo>
                  <a:lnTo>
                    <a:pt x="1534935" y="1680571"/>
                  </a:lnTo>
                  <a:lnTo>
                    <a:pt x="1531606" y="1681168"/>
                  </a:lnTo>
                  <a:lnTo>
                    <a:pt x="1528276" y="1681599"/>
                  </a:lnTo>
                  <a:lnTo>
                    <a:pt x="1524946" y="1681889"/>
                  </a:lnTo>
                  <a:lnTo>
                    <a:pt x="1521617" y="1682045"/>
                  </a:lnTo>
                  <a:lnTo>
                    <a:pt x="1518287" y="1682077"/>
                  </a:lnTo>
                  <a:lnTo>
                    <a:pt x="1514958" y="1681993"/>
                  </a:lnTo>
                  <a:lnTo>
                    <a:pt x="1511628" y="1681797"/>
                  </a:lnTo>
                  <a:lnTo>
                    <a:pt x="1508299" y="1681493"/>
                  </a:lnTo>
                  <a:lnTo>
                    <a:pt x="1504969" y="1681086"/>
                  </a:lnTo>
                  <a:lnTo>
                    <a:pt x="1501639" y="1680588"/>
                  </a:lnTo>
                  <a:lnTo>
                    <a:pt x="1498310" y="1679999"/>
                  </a:lnTo>
                  <a:lnTo>
                    <a:pt x="1494980" y="1679308"/>
                  </a:lnTo>
                  <a:lnTo>
                    <a:pt x="1491651" y="1678526"/>
                  </a:lnTo>
                  <a:lnTo>
                    <a:pt x="1488321" y="1677720"/>
                  </a:lnTo>
                  <a:lnTo>
                    <a:pt x="1484991" y="1676886"/>
                  </a:lnTo>
                  <a:lnTo>
                    <a:pt x="1481662" y="1675996"/>
                  </a:lnTo>
                  <a:lnTo>
                    <a:pt x="1478332" y="1675060"/>
                  </a:lnTo>
                  <a:lnTo>
                    <a:pt x="1475003" y="1674097"/>
                  </a:lnTo>
                  <a:lnTo>
                    <a:pt x="1471673" y="1673120"/>
                  </a:lnTo>
                  <a:lnTo>
                    <a:pt x="1468344" y="1672141"/>
                  </a:lnTo>
                  <a:lnTo>
                    <a:pt x="1465014" y="1671191"/>
                  </a:lnTo>
                  <a:lnTo>
                    <a:pt x="1461684" y="1670297"/>
                  </a:lnTo>
                  <a:lnTo>
                    <a:pt x="1458355" y="1669464"/>
                  </a:lnTo>
                  <a:lnTo>
                    <a:pt x="1455025" y="1668706"/>
                  </a:lnTo>
                  <a:lnTo>
                    <a:pt x="1451696" y="1668037"/>
                  </a:lnTo>
                  <a:lnTo>
                    <a:pt x="1448366" y="1667449"/>
                  </a:lnTo>
                  <a:lnTo>
                    <a:pt x="1445037" y="1666925"/>
                  </a:lnTo>
                  <a:lnTo>
                    <a:pt x="1441707" y="1666442"/>
                  </a:lnTo>
                  <a:lnTo>
                    <a:pt x="1438377" y="1665974"/>
                  </a:lnTo>
                  <a:lnTo>
                    <a:pt x="1435048" y="1665491"/>
                  </a:lnTo>
                  <a:lnTo>
                    <a:pt x="1431718" y="1664971"/>
                  </a:lnTo>
                  <a:lnTo>
                    <a:pt x="1428389" y="1664394"/>
                  </a:lnTo>
                  <a:lnTo>
                    <a:pt x="1425059" y="1663746"/>
                  </a:lnTo>
                  <a:lnTo>
                    <a:pt x="1421729" y="1663028"/>
                  </a:lnTo>
                  <a:lnTo>
                    <a:pt x="1418400" y="1662244"/>
                  </a:lnTo>
                  <a:lnTo>
                    <a:pt x="1415070" y="1661394"/>
                  </a:lnTo>
                  <a:lnTo>
                    <a:pt x="1411741" y="1660473"/>
                  </a:lnTo>
                  <a:lnTo>
                    <a:pt x="1408411" y="1659487"/>
                  </a:lnTo>
                  <a:lnTo>
                    <a:pt x="1405082" y="1658445"/>
                  </a:lnTo>
                  <a:lnTo>
                    <a:pt x="1401752" y="1657364"/>
                  </a:lnTo>
                  <a:lnTo>
                    <a:pt x="1398422" y="1656260"/>
                  </a:lnTo>
                  <a:lnTo>
                    <a:pt x="1395093" y="1655146"/>
                  </a:lnTo>
                  <a:lnTo>
                    <a:pt x="1391763" y="1654022"/>
                  </a:lnTo>
                  <a:lnTo>
                    <a:pt x="1388434" y="1652909"/>
                  </a:lnTo>
                  <a:lnTo>
                    <a:pt x="1385104" y="1651842"/>
                  </a:lnTo>
                  <a:lnTo>
                    <a:pt x="1381775" y="1650833"/>
                  </a:lnTo>
                  <a:lnTo>
                    <a:pt x="1378445" y="1649877"/>
                  </a:lnTo>
                  <a:lnTo>
                    <a:pt x="1375115" y="1648991"/>
                  </a:lnTo>
                  <a:lnTo>
                    <a:pt x="1371786" y="1648199"/>
                  </a:lnTo>
                  <a:lnTo>
                    <a:pt x="1368456" y="1647527"/>
                  </a:lnTo>
                  <a:lnTo>
                    <a:pt x="1365127" y="1646998"/>
                  </a:lnTo>
                  <a:lnTo>
                    <a:pt x="1361797" y="1646638"/>
                  </a:lnTo>
                  <a:lnTo>
                    <a:pt x="1358467" y="1646463"/>
                  </a:lnTo>
                  <a:lnTo>
                    <a:pt x="1355138" y="1646480"/>
                  </a:lnTo>
                  <a:lnTo>
                    <a:pt x="1351808" y="1646683"/>
                  </a:lnTo>
                  <a:lnTo>
                    <a:pt x="1348479" y="1647053"/>
                  </a:lnTo>
                  <a:lnTo>
                    <a:pt x="1345149" y="1647558"/>
                  </a:lnTo>
                  <a:lnTo>
                    <a:pt x="1341820" y="1648178"/>
                  </a:lnTo>
                  <a:lnTo>
                    <a:pt x="1338490" y="1648901"/>
                  </a:lnTo>
                  <a:lnTo>
                    <a:pt x="1335160" y="1649707"/>
                  </a:lnTo>
                  <a:lnTo>
                    <a:pt x="1331831" y="1650571"/>
                  </a:lnTo>
                  <a:lnTo>
                    <a:pt x="1328501" y="1651497"/>
                  </a:lnTo>
                  <a:lnTo>
                    <a:pt x="1325172" y="1652508"/>
                  </a:lnTo>
                  <a:lnTo>
                    <a:pt x="1321842" y="1653610"/>
                  </a:lnTo>
                  <a:lnTo>
                    <a:pt x="1318513" y="1654816"/>
                  </a:lnTo>
                  <a:lnTo>
                    <a:pt x="1315183" y="1656136"/>
                  </a:lnTo>
                  <a:lnTo>
                    <a:pt x="1311853" y="1657565"/>
                  </a:lnTo>
                  <a:lnTo>
                    <a:pt x="1308524" y="1659176"/>
                  </a:lnTo>
                  <a:lnTo>
                    <a:pt x="1305194" y="1661028"/>
                  </a:lnTo>
                  <a:lnTo>
                    <a:pt x="1301865" y="1662929"/>
                  </a:lnTo>
                  <a:lnTo>
                    <a:pt x="1298535" y="1664851"/>
                  </a:lnTo>
                  <a:lnTo>
                    <a:pt x="1295205" y="1666762"/>
                  </a:lnTo>
                  <a:lnTo>
                    <a:pt x="1291876" y="1668635"/>
                  </a:lnTo>
                  <a:lnTo>
                    <a:pt x="1288546" y="1670454"/>
                  </a:lnTo>
                  <a:lnTo>
                    <a:pt x="1285217" y="1672225"/>
                  </a:lnTo>
                  <a:lnTo>
                    <a:pt x="1281887" y="1673969"/>
                  </a:lnTo>
                  <a:lnTo>
                    <a:pt x="1278558" y="1675702"/>
                  </a:lnTo>
                  <a:lnTo>
                    <a:pt x="1275228" y="1677450"/>
                  </a:lnTo>
                  <a:lnTo>
                    <a:pt x="1271898" y="1679228"/>
                  </a:lnTo>
                  <a:lnTo>
                    <a:pt x="1268569" y="1681041"/>
                  </a:lnTo>
                  <a:lnTo>
                    <a:pt x="1265239" y="1682929"/>
                  </a:lnTo>
                  <a:lnTo>
                    <a:pt x="1261910" y="1684906"/>
                  </a:lnTo>
                  <a:lnTo>
                    <a:pt x="1258580" y="1686857"/>
                  </a:lnTo>
                  <a:lnTo>
                    <a:pt x="1255251" y="1688748"/>
                  </a:lnTo>
                  <a:lnTo>
                    <a:pt x="1251921" y="1690560"/>
                  </a:lnTo>
                  <a:lnTo>
                    <a:pt x="1248591" y="1692265"/>
                  </a:lnTo>
                  <a:lnTo>
                    <a:pt x="1245262" y="1693832"/>
                  </a:lnTo>
                  <a:lnTo>
                    <a:pt x="1241932" y="1695253"/>
                  </a:lnTo>
                  <a:lnTo>
                    <a:pt x="1238603" y="1696545"/>
                  </a:lnTo>
                  <a:lnTo>
                    <a:pt x="1235273" y="1697736"/>
                  </a:lnTo>
                  <a:lnTo>
                    <a:pt x="1231943" y="1698861"/>
                  </a:lnTo>
                  <a:lnTo>
                    <a:pt x="1228614" y="1699953"/>
                  </a:lnTo>
                  <a:lnTo>
                    <a:pt x="1225284" y="1701027"/>
                  </a:lnTo>
                  <a:lnTo>
                    <a:pt x="1221955" y="1702080"/>
                  </a:lnTo>
                  <a:lnTo>
                    <a:pt x="1218625" y="1703098"/>
                  </a:lnTo>
                  <a:lnTo>
                    <a:pt x="1215296" y="1704062"/>
                  </a:lnTo>
                  <a:lnTo>
                    <a:pt x="1211966" y="1704950"/>
                  </a:lnTo>
                  <a:lnTo>
                    <a:pt x="1208636" y="1705735"/>
                  </a:lnTo>
                  <a:lnTo>
                    <a:pt x="1205307" y="1706386"/>
                  </a:lnTo>
                  <a:lnTo>
                    <a:pt x="1201977" y="1706892"/>
                  </a:lnTo>
                  <a:lnTo>
                    <a:pt x="1198648" y="1707278"/>
                  </a:lnTo>
                  <a:lnTo>
                    <a:pt x="1195318" y="1707578"/>
                  </a:lnTo>
                  <a:lnTo>
                    <a:pt x="1191989" y="1707792"/>
                  </a:lnTo>
                  <a:lnTo>
                    <a:pt x="1188659" y="1707894"/>
                  </a:lnTo>
                  <a:lnTo>
                    <a:pt x="1185329" y="1707856"/>
                  </a:lnTo>
                  <a:lnTo>
                    <a:pt x="1182000" y="1707701"/>
                  </a:lnTo>
                  <a:lnTo>
                    <a:pt x="1178670" y="1707484"/>
                  </a:lnTo>
                  <a:lnTo>
                    <a:pt x="1175341" y="1707197"/>
                  </a:lnTo>
                  <a:lnTo>
                    <a:pt x="1172011" y="1706789"/>
                  </a:lnTo>
                  <a:lnTo>
                    <a:pt x="1168682" y="1706323"/>
                  </a:lnTo>
                  <a:lnTo>
                    <a:pt x="1165352" y="1705961"/>
                  </a:lnTo>
                  <a:lnTo>
                    <a:pt x="1162022" y="1708636"/>
                  </a:lnTo>
                  <a:lnTo>
                    <a:pt x="1158693" y="1708061"/>
                  </a:lnTo>
                  <a:lnTo>
                    <a:pt x="1155363" y="1707397"/>
                  </a:lnTo>
                  <a:lnTo>
                    <a:pt x="1152034" y="1706718"/>
                  </a:lnTo>
                  <a:lnTo>
                    <a:pt x="1148704" y="1706056"/>
                  </a:lnTo>
                  <a:lnTo>
                    <a:pt x="1145374" y="1705413"/>
                  </a:lnTo>
                  <a:lnTo>
                    <a:pt x="1142045" y="1704785"/>
                  </a:lnTo>
                  <a:lnTo>
                    <a:pt x="1138715" y="1704161"/>
                  </a:lnTo>
                  <a:lnTo>
                    <a:pt x="1135386" y="1703535"/>
                  </a:lnTo>
                  <a:lnTo>
                    <a:pt x="1132056" y="1702914"/>
                  </a:lnTo>
                  <a:lnTo>
                    <a:pt x="1128727" y="1702298"/>
                  </a:lnTo>
                  <a:lnTo>
                    <a:pt x="1125397" y="1701678"/>
                  </a:lnTo>
                  <a:lnTo>
                    <a:pt x="1122067" y="1701053"/>
                  </a:lnTo>
                  <a:lnTo>
                    <a:pt x="1118738" y="1700424"/>
                  </a:lnTo>
                  <a:lnTo>
                    <a:pt x="1115408" y="1699820"/>
                  </a:lnTo>
                  <a:lnTo>
                    <a:pt x="1112079" y="1699235"/>
                  </a:lnTo>
                  <a:lnTo>
                    <a:pt x="1108749" y="1698664"/>
                  </a:lnTo>
                  <a:lnTo>
                    <a:pt x="1105420" y="1698101"/>
                  </a:lnTo>
                  <a:lnTo>
                    <a:pt x="1102090" y="1697548"/>
                  </a:lnTo>
                  <a:lnTo>
                    <a:pt x="1098760" y="1697008"/>
                  </a:lnTo>
                  <a:lnTo>
                    <a:pt x="1095431" y="1696479"/>
                  </a:lnTo>
                  <a:lnTo>
                    <a:pt x="1092101" y="1695961"/>
                  </a:lnTo>
                  <a:lnTo>
                    <a:pt x="1088772" y="1695456"/>
                  </a:lnTo>
                  <a:lnTo>
                    <a:pt x="1085442" y="1694956"/>
                  </a:lnTo>
                  <a:lnTo>
                    <a:pt x="1082112" y="1694457"/>
                  </a:lnTo>
                  <a:lnTo>
                    <a:pt x="1078783" y="1693948"/>
                  </a:lnTo>
                  <a:lnTo>
                    <a:pt x="1075453" y="1693427"/>
                  </a:lnTo>
                  <a:lnTo>
                    <a:pt x="1072124" y="1692885"/>
                  </a:lnTo>
                  <a:lnTo>
                    <a:pt x="1068794" y="1692308"/>
                  </a:lnTo>
                  <a:lnTo>
                    <a:pt x="1065465" y="1691706"/>
                  </a:lnTo>
                  <a:lnTo>
                    <a:pt x="1062135" y="1691086"/>
                  </a:lnTo>
                  <a:lnTo>
                    <a:pt x="1058805" y="1690453"/>
                  </a:lnTo>
                  <a:lnTo>
                    <a:pt x="1055476" y="1689871"/>
                  </a:lnTo>
                  <a:lnTo>
                    <a:pt x="1052146" y="1689295"/>
                  </a:lnTo>
                  <a:lnTo>
                    <a:pt x="1048817" y="1688710"/>
                  </a:lnTo>
                  <a:lnTo>
                    <a:pt x="1045487" y="1688125"/>
                  </a:lnTo>
                  <a:lnTo>
                    <a:pt x="1042158" y="1687550"/>
                  </a:lnTo>
                  <a:lnTo>
                    <a:pt x="1038828" y="1686979"/>
                  </a:lnTo>
                  <a:lnTo>
                    <a:pt x="1035498" y="1686427"/>
                  </a:lnTo>
                  <a:lnTo>
                    <a:pt x="1032169" y="1685886"/>
                  </a:lnTo>
                  <a:lnTo>
                    <a:pt x="1028839" y="1685355"/>
                  </a:lnTo>
                  <a:lnTo>
                    <a:pt x="1025510" y="1684845"/>
                  </a:lnTo>
                  <a:lnTo>
                    <a:pt x="1022180" y="1684347"/>
                  </a:lnTo>
                  <a:lnTo>
                    <a:pt x="1018850" y="1683855"/>
                  </a:lnTo>
                  <a:lnTo>
                    <a:pt x="1015521" y="1683380"/>
                  </a:lnTo>
                  <a:lnTo>
                    <a:pt x="1012191" y="1682942"/>
                  </a:lnTo>
                  <a:lnTo>
                    <a:pt x="1008862" y="1682513"/>
                  </a:lnTo>
                  <a:lnTo>
                    <a:pt x="1005532" y="1682087"/>
                  </a:lnTo>
                  <a:lnTo>
                    <a:pt x="1002203" y="1681706"/>
                  </a:lnTo>
                  <a:lnTo>
                    <a:pt x="998873" y="1681345"/>
                  </a:lnTo>
                  <a:lnTo>
                    <a:pt x="995543" y="1681023"/>
                  </a:lnTo>
                  <a:lnTo>
                    <a:pt x="992214" y="1680747"/>
                  </a:lnTo>
                  <a:lnTo>
                    <a:pt x="988884" y="1680480"/>
                  </a:lnTo>
                  <a:lnTo>
                    <a:pt x="985555" y="1680264"/>
                  </a:lnTo>
                  <a:lnTo>
                    <a:pt x="982225" y="1680121"/>
                  </a:lnTo>
                  <a:lnTo>
                    <a:pt x="978896" y="1680033"/>
                  </a:lnTo>
                  <a:lnTo>
                    <a:pt x="975566" y="1679985"/>
                  </a:lnTo>
                  <a:lnTo>
                    <a:pt x="972236" y="1680010"/>
                  </a:lnTo>
                  <a:lnTo>
                    <a:pt x="968907" y="1680128"/>
                  </a:lnTo>
                  <a:lnTo>
                    <a:pt x="965577" y="1680338"/>
                  </a:lnTo>
                  <a:lnTo>
                    <a:pt x="962248" y="1680651"/>
                  </a:lnTo>
                  <a:lnTo>
                    <a:pt x="958918" y="1681061"/>
                  </a:lnTo>
                  <a:lnTo>
                    <a:pt x="955588" y="1681554"/>
                  </a:lnTo>
                  <a:lnTo>
                    <a:pt x="952259" y="1682092"/>
                  </a:lnTo>
                  <a:lnTo>
                    <a:pt x="948929" y="1682660"/>
                  </a:lnTo>
                  <a:lnTo>
                    <a:pt x="945600" y="1683183"/>
                  </a:lnTo>
                  <a:lnTo>
                    <a:pt x="942270" y="1683599"/>
                  </a:lnTo>
                  <a:lnTo>
                    <a:pt x="938941" y="1683901"/>
                  </a:lnTo>
                  <a:lnTo>
                    <a:pt x="935611" y="1684097"/>
                  </a:lnTo>
                  <a:lnTo>
                    <a:pt x="932281" y="1684210"/>
                  </a:lnTo>
                  <a:lnTo>
                    <a:pt x="928952" y="1684147"/>
                  </a:lnTo>
                  <a:lnTo>
                    <a:pt x="925622" y="1683947"/>
                  </a:lnTo>
                  <a:lnTo>
                    <a:pt x="922293" y="1683603"/>
                  </a:lnTo>
                  <a:lnTo>
                    <a:pt x="918963" y="1683166"/>
                  </a:lnTo>
                  <a:lnTo>
                    <a:pt x="915634" y="1682651"/>
                  </a:lnTo>
                  <a:lnTo>
                    <a:pt x="912304" y="1682065"/>
                  </a:lnTo>
                  <a:lnTo>
                    <a:pt x="908974" y="1681433"/>
                  </a:lnTo>
                  <a:lnTo>
                    <a:pt x="905645" y="1680742"/>
                  </a:lnTo>
                  <a:lnTo>
                    <a:pt x="902315" y="1680037"/>
                  </a:lnTo>
                  <a:lnTo>
                    <a:pt x="898986" y="1679284"/>
                  </a:lnTo>
                  <a:lnTo>
                    <a:pt x="895656" y="1678498"/>
                  </a:lnTo>
                  <a:lnTo>
                    <a:pt x="892327" y="1677677"/>
                  </a:lnTo>
                  <a:lnTo>
                    <a:pt x="888997" y="1676848"/>
                  </a:lnTo>
                  <a:lnTo>
                    <a:pt x="885667" y="1675989"/>
                  </a:lnTo>
                  <a:lnTo>
                    <a:pt x="882338" y="1675122"/>
                  </a:lnTo>
                  <a:lnTo>
                    <a:pt x="879008" y="1674244"/>
                  </a:lnTo>
                  <a:lnTo>
                    <a:pt x="875679" y="1673349"/>
                  </a:lnTo>
                  <a:lnTo>
                    <a:pt x="872349" y="1672455"/>
                  </a:lnTo>
                  <a:lnTo>
                    <a:pt x="869019" y="1671564"/>
                  </a:lnTo>
                  <a:lnTo>
                    <a:pt x="865690" y="1670689"/>
                  </a:lnTo>
                  <a:lnTo>
                    <a:pt x="862360" y="1669842"/>
                  </a:lnTo>
                  <a:lnTo>
                    <a:pt x="859031" y="1669009"/>
                  </a:lnTo>
                  <a:lnTo>
                    <a:pt x="855701" y="1668203"/>
                  </a:lnTo>
                  <a:lnTo>
                    <a:pt x="852372" y="1667425"/>
                  </a:lnTo>
                  <a:lnTo>
                    <a:pt x="849042" y="1666661"/>
                  </a:lnTo>
                  <a:lnTo>
                    <a:pt x="845712" y="1665908"/>
                  </a:lnTo>
                  <a:lnTo>
                    <a:pt x="842383" y="1665155"/>
                  </a:lnTo>
                  <a:lnTo>
                    <a:pt x="839053" y="1664397"/>
                  </a:lnTo>
                  <a:lnTo>
                    <a:pt x="835724" y="1663616"/>
                  </a:lnTo>
                  <a:lnTo>
                    <a:pt x="832394" y="1662811"/>
                  </a:lnTo>
                  <a:lnTo>
                    <a:pt x="829065" y="1661976"/>
                  </a:lnTo>
                  <a:lnTo>
                    <a:pt x="825735" y="1661109"/>
                  </a:lnTo>
                  <a:lnTo>
                    <a:pt x="822405" y="1660213"/>
                  </a:lnTo>
                  <a:lnTo>
                    <a:pt x="819076" y="1659280"/>
                  </a:lnTo>
                  <a:lnTo>
                    <a:pt x="815746" y="1658316"/>
                  </a:lnTo>
                  <a:lnTo>
                    <a:pt x="812417" y="1657321"/>
                  </a:lnTo>
                  <a:lnTo>
                    <a:pt x="809087" y="1656290"/>
                  </a:lnTo>
                  <a:lnTo>
                    <a:pt x="805757" y="1655227"/>
                  </a:lnTo>
                  <a:lnTo>
                    <a:pt x="802428" y="1654127"/>
                  </a:lnTo>
                  <a:lnTo>
                    <a:pt x="799098" y="1652974"/>
                  </a:lnTo>
                  <a:lnTo>
                    <a:pt x="795769" y="1651770"/>
                  </a:lnTo>
                  <a:lnTo>
                    <a:pt x="792439" y="1650515"/>
                  </a:lnTo>
                  <a:lnTo>
                    <a:pt x="789110" y="1649253"/>
                  </a:lnTo>
                  <a:lnTo>
                    <a:pt x="785780" y="1647957"/>
                  </a:lnTo>
                  <a:lnTo>
                    <a:pt x="782450" y="1646629"/>
                  </a:lnTo>
                  <a:lnTo>
                    <a:pt x="779121" y="1645273"/>
                  </a:lnTo>
                  <a:lnTo>
                    <a:pt x="775791" y="1643895"/>
                  </a:lnTo>
                  <a:lnTo>
                    <a:pt x="772462" y="1642531"/>
                  </a:lnTo>
                  <a:lnTo>
                    <a:pt x="769132" y="1641102"/>
                  </a:lnTo>
                  <a:lnTo>
                    <a:pt x="765803" y="1639640"/>
                  </a:lnTo>
                  <a:lnTo>
                    <a:pt x="762473" y="1638148"/>
                  </a:lnTo>
                  <a:lnTo>
                    <a:pt x="759143" y="1636617"/>
                  </a:lnTo>
                  <a:lnTo>
                    <a:pt x="755814" y="1635055"/>
                  </a:lnTo>
                  <a:lnTo>
                    <a:pt x="752484" y="1633469"/>
                  </a:lnTo>
                  <a:lnTo>
                    <a:pt x="749155" y="1631860"/>
                  </a:lnTo>
                  <a:lnTo>
                    <a:pt x="745825" y="1630217"/>
                  </a:lnTo>
                  <a:lnTo>
                    <a:pt x="742495" y="1628540"/>
                  </a:lnTo>
                  <a:lnTo>
                    <a:pt x="739166" y="1626825"/>
                  </a:lnTo>
                  <a:lnTo>
                    <a:pt x="735836" y="1625078"/>
                  </a:lnTo>
                  <a:lnTo>
                    <a:pt x="732507" y="1623319"/>
                  </a:lnTo>
                  <a:lnTo>
                    <a:pt x="729177" y="1621517"/>
                  </a:lnTo>
                  <a:lnTo>
                    <a:pt x="725848" y="1619697"/>
                  </a:lnTo>
                  <a:lnTo>
                    <a:pt x="722518" y="1617856"/>
                  </a:lnTo>
                  <a:lnTo>
                    <a:pt x="719188" y="1615978"/>
                  </a:lnTo>
                  <a:lnTo>
                    <a:pt x="715859" y="1614078"/>
                  </a:lnTo>
                  <a:lnTo>
                    <a:pt x="712529" y="1612179"/>
                  </a:lnTo>
                  <a:lnTo>
                    <a:pt x="709200" y="1610233"/>
                  </a:lnTo>
                  <a:lnTo>
                    <a:pt x="705870" y="1608272"/>
                  </a:lnTo>
                  <a:lnTo>
                    <a:pt x="702541" y="1606294"/>
                  </a:lnTo>
                  <a:lnTo>
                    <a:pt x="699211" y="1604295"/>
                  </a:lnTo>
                  <a:lnTo>
                    <a:pt x="695881" y="1602269"/>
                  </a:lnTo>
                  <a:lnTo>
                    <a:pt x="692552" y="1600219"/>
                  </a:lnTo>
                  <a:lnTo>
                    <a:pt x="689222" y="1598150"/>
                  </a:lnTo>
                  <a:lnTo>
                    <a:pt x="685893" y="1596049"/>
                  </a:lnTo>
                  <a:lnTo>
                    <a:pt x="682563" y="1593929"/>
                  </a:lnTo>
                  <a:lnTo>
                    <a:pt x="679233" y="1591769"/>
                  </a:lnTo>
                  <a:lnTo>
                    <a:pt x="675904" y="1589573"/>
                  </a:lnTo>
                  <a:lnTo>
                    <a:pt x="672574" y="1587370"/>
                  </a:lnTo>
                  <a:lnTo>
                    <a:pt x="669245" y="1585129"/>
                  </a:lnTo>
                  <a:lnTo>
                    <a:pt x="665915" y="1582833"/>
                  </a:lnTo>
                  <a:lnTo>
                    <a:pt x="662586" y="1580511"/>
                  </a:lnTo>
                  <a:lnTo>
                    <a:pt x="659256" y="1578130"/>
                  </a:lnTo>
                  <a:lnTo>
                    <a:pt x="655926" y="1575717"/>
                  </a:lnTo>
                  <a:lnTo>
                    <a:pt x="652597" y="1573256"/>
                  </a:lnTo>
                  <a:lnTo>
                    <a:pt x="649267" y="1570748"/>
                  </a:lnTo>
                  <a:lnTo>
                    <a:pt x="645938" y="1568190"/>
                  </a:lnTo>
                  <a:lnTo>
                    <a:pt x="642608" y="1565597"/>
                  </a:lnTo>
                  <a:lnTo>
                    <a:pt x="639279" y="1562941"/>
                  </a:lnTo>
                  <a:lnTo>
                    <a:pt x="635949" y="1560230"/>
                  </a:lnTo>
                  <a:lnTo>
                    <a:pt x="632619" y="1557488"/>
                  </a:lnTo>
                  <a:lnTo>
                    <a:pt x="629290" y="1554713"/>
                  </a:lnTo>
                  <a:lnTo>
                    <a:pt x="625960" y="1551929"/>
                  </a:lnTo>
                  <a:lnTo>
                    <a:pt x="622631" y="1549143"/>
                  </a:lnTo>
                  <a:lnTo>
                    <a:pt x="619301" y="1546342"/>
                  </a:lnTo>
                  <a:lnTo>
                    <a:pt x="615971" y="1543522"/>
                  </a:lnTo>
                  <a:lnTo>
                    <a:pt x="612642" y="1540667"/>
                  </a:lnTo>
                  <a:lnTo>
                    <a:pt x="609312" y="1537764"/>
                  </a:lnTo>
                  <a:lnTo>
                    <a:pt x="605983" y="1534813"/>
                  </a:lnTo>
                  <a:lnTo>
                    <a:pt x="602653" y="1531821"/>
                  </a:lnTo>
                  <a:lnTo>
                    <a:pt x="599324" y="1528795"/>
                  </a:lnTo>
                  <a:lnTo>
                    <a:pt x="595994" y="1525740"/>
                  </a:lnTo>
                  <a:lnTo>
                    <a:pt x="592664" y="1522662"/>
                  </a:lnTo>
                  <a:lnTo>
                    <a:pt x="589335" y="1519552"/>
                  </a:lnTo>
                  <a:lnTo>
                    <a:pt x="586005" y="1516403"/>
                  </a:lnTo>
                  <a:lnTo>
                    <a:pt x="582676" y="1513210"/>
                  </a:lnTo>
                  <a:lnTo>
                    <a:pt x="579346" y="1509995"/>
                  </a:lnTo>
                  <a:lnTo>
                    <a:pt x="576017" y="1506736"/>
                  </a:lnTo>
                  <a:lnTo>
                    <a:pt x="572687" y="1503416"/>
                  </a:lnTo>
                  <a:lnTo>
                    <a:pt x="569357" y="1500047"/>
                  </a:lnTo>
                  <a:lnTo>
                    <a:pt x="566028" y="1496627"/>
                  </a:lnTo>
                  <a:lnTo>
                    <a:pt x="562698" y="1493163"/>
                  </a:lnTo>
                  <a:lnTo>
                    <a:pt x="559369" y="1489656"/>
                  </a:lnTo>
                  <a:lnTo>
                    <a:pt x="556039" y="1486104"/>
                  </a:lnTo>
                  <a:lnTo>
                    <a:pt x="552710" y="1482497"/>
                  </a:lnTo>
                  <a:lnTo>
                    <a:pt x="549380" y="1478829"/>
                  </a:lnTo>
                  <a:lnTo>
                    <a:pt x="546050" y="1475108"/>
                  </a:lnTo>
                  <a:lnTo>
                    <a:pt x="542721" y="1471334"/>
                  </a:lnTo>
                  <a:lnTo>
                    <a:pt x="539391" y="1467503"/>
                  </a:lnTo>
                  <a:lnTo>
                    <a:pt x="536062" y="1463628"/>
                  </a:lnTo>
                  <a:lnTo>
                    <a:pt x="532732" y="1459690"/>
                  </a:lnTo>
                  <a:lnTo>
                    <a:pt x="529402" y="1455773"/>
                  </a:lnTo>
                  <a:lnTo>
                    <a:pt x="526073" y="1451856"/>
                  </a:lnTo>
                  <a:lnTo>
                    <a:pt x="522743" y="1447902"/>
                  </a:lnTo>
                  <a:lnTo>
                    <a:pt x="519414" y="1443911"/>
                  </a:lnTo>
                  <a:lnTo>
                    <a:pt x="516084" y="1439869"/>
                  </a:lnTo>
                  <a:lnTo>
                    <a:pt x="512755" y="1435792"/>
                  </a:lnTo>
                  <a:lnTo>
                    <a:pt x="509425" y="1431692"/>
                  </a:lnTo>
                  <a:lnTo>
                    <a:pt x="506095" y="1427568"/>
                  </a:lnTo>
                  <a:lnTo>
                    <a:pt x="502766" y="1423423"/>
                  </a:lnTo>
                  <a:lnTo>
                    <a:pt x="499436" y="1419255"/>
                  </a:lnTo>
                  <a:lnTo>
                    <a:pt x="496107" y="1415075"/>
                  </a:lnTo>
                  <a:lnTo>
                    <a:pt x="492777" y="1410868"/>
                  </a:lnTo>
                  <a:lnTo>
                    <a:pt x="489448" y="1406620"/>
                  </a:lnTo>
                  <a:lnTo>
                    <a:pt x="486118" y="1402320"/>
                  </a:lnTo>
                  <a:lnTo>
                    <a:pt x="482788" y="1397965"/>
                  </a:lnTo>
                  <a:lnTo>
                    <a:pt x="479459" y="1393534"/>
                  </a:lnTo>
                  <a:lnTo>
                    <a:pt x="476129" y="1389028"/>
                  </a:lnTo>
                  <a:lnTo>
                    <a:pt x="472800" y="1384437"/>
                  </a:lnTo>
                  <a:lnTo>
                    <a:pt x="469470" y="1379777"/>
                  </a:lnTo>
                  <a:lnTo>
                    <a:pt x="466140" y="1375059"/>
                  </a:lnTo>
                  <a:lnTo>
                    <a:pt x="462811" y="1370321"/>
                  </a:lnTo>
                  <a:lnTo>
                    <a:pt x="459481" y="1365579"/>
                  </a:lnTo>
                  <a:lnTo>
                    <a:pt x="456152" y="1360848"/>
                  </a:lnTo>
                  <a:lnTo>
                    <a:pt x="452822" y="1356157"/>
                  </a:lnTo>
                  <a:lnTo>
                    <a:pt x="449493" y="1351510"/>
                  </a:lnTo>
                  <a:lnTo>
                    <a:pt x="446163" y="1346930"/>
                  </a:lnTo>
                  <a:lnTo>
                    <a:pt x="442833" y="1342397"/>
                  </a:lnTo>
                  <a:lnTo>
                    <a:pt x="439504" y="1338740"/>
                  </a:lnTo>
                  <a:lnTo>
                    <a:pt x="436174" y="1335232"/>
                  </a:lnTo>
                  <a:lnTo>
                    <a:pt x="432845" y="1331785"/>
                  </a:lnTo>
                  <a:lnTo>
                    <a:pt x="429515" y="1328355"/>
                  </a:lnTo>
                  <a:lnTo>
                    <a:pt x="426186" y="1324889"/>
                  </a:lnTo>
                  <a:lnTo>
                    <a:pt x="422856" y="1321358"/>
                  </a:lnTo>
                  <a:lnTo>
                    <a:pt x="419526" y="1317738"/>
                  </a:lnTo>
                  <a:lnTo>
                    <a:pt x="416197" y="1314017"/>
                  </a:lnTo>
                  <a:lnTo>
                    <a:pt x="412867" y="1310170"/>
                  </a:lnTo>
                  <a:lnTo>
                    <a:pt x="409538" y="1306186"/>
                  </a:lnTo>
                  <a:lnTo>
                    <a:pt x="406208" y="1302062"/>
                  </a:lnTo>
                  <a:lnTo>
                    <a:pt x="402878" y="1297819"/>
                  </a:lnTo>
                  <a:lnTo>
                    <a:pt x="399549" y="1293469"/>
                  </a:lnTo>
                  <a:lnTo>
                    <a:pt x="396219" y="1289017"/>
                  </a:lnTo>
                  <a:lnTo>
                    <a:pt x="392890" y="1284442"/>
                  </a:lnTo>
                  <a:lnTo>
                    <a:pt x="389560" y="1279746"/>
                  </a:lnTo>
                  <a:lnTo>
                    <a:pt x="386231" y="1274952"/>
                  </a:lnTo>
                  <a:lnTo>
                    <a:pt x="382901" y="1270062"/>
                  </a:lnTo>
                  <a:lnTo>
                    <a:pt x="379571" y="1265082"/>
                  </a:lnTo>
                  <a:lnTo>
                    <a:pt x="376242" y="1260029"/>
                  </a:lnTo>
                  <a:lnTo>
                    <a:pt x="372912" y="1254920"/>
                  </a:lnTo>
                  <a:lnTo>
                    <a:pt x="369583" y="1249752"/>
                  </a:lnTo>
                  <a:lnTo>
                    <a:pt x="366253" y="1244529"/>
                  </a:lnTo>
                  <a:lnTo>
                    <a:pt x="362924" y="1239257"/>
                  </a:lnTo>
                  <a:lnTo>
                    <a:pt x="359594" y="1233886"/>
                  </a:lnTo>
                  <a:lnTo>
                    <a:pt x="356264" y="1228464"/>
                  </a:lnTo>
                  <a:lnTo>
                    <a:pt x="352935" y="1223023"/>
                  </a:lnTo>
                  <a:lnTo>
                    <a:pt x="349605" y="1217596"/>
                  </a:lnTo>
                  <a:lnTo>
                    <a:pt x="346276" y="1212131"/>
                  </a:lnTo>
                  <a:lnTo>
                    <a:pt x="342946" y="1206622"/>
                  </a:lnTo>
                  <a:lnTo>
                    <a:pt x="339616" y="1201038"/>
                  </a:lnTo>
                  <a:lnTo>
                    <a:pt x="336287" y="1195375"/>
                  </a:lnTo>
                  <a:lnTo>
                    <a:pt x="332957" y="1189714"/>
                  </a:lnTo>
                  <a:lnTo>
                    <a:pt x="329628" y="1184038"/>
                  </a:lnTo>
                  <a:lnTo>
                    <a:pt x="326298" y="1178316"/>
                  </a:lnTo>
                  <a:lnTo>
                    <a:pt x="322969" y="1172524"/>
                  </a:lnTo>
                  <a:lnTo>
                    <a:pt x="319639" y="1166637"/>
                  </a:lnTo>
                  <a:lnTo>
                    <a:pt x="316309" y="1160727"/>
                  </a:lnTo>
                  <a:lnTo>
                    <a:pt x="312980" y="1154773"/>
                  </a:lnTo>
                  <a:lnTo>
                    <a:pt x="309650" y="1148774"/>
                  </a:lnTo>
                  <a:lnTo>
                    <a:pt x="306321" y="1142707"/>
                  </a:lnTo>
                  <a:lnTo>
                    <a:pt x="302991" y="1136596"/>
                  </a:lnTo>
                  <a:lnTo>
                    <a:pt x="299662" y="1130491"/>
                  </a:lnTo>
                  <a:lnTo>
                    <a:pt x="296332" y="1124371"/>
                  </a:lnTo>
                  <a:lnTo>
                    <a:pt x="293002" y="1118181"/>
                  </a:lnTo>
                  <a:lnTo>
                    <a:pt x="289673" y="1111942"/>
                  </a:lnTo>
                  <a:lnTo>
                    <a:pt x="286343" y="1105637"/>
                  </a:lnTo>
                  <a:lnTo>
                    <a:pt x="283014" y="1099322"/>
                  </a:lnTo>
                  <a:lnTo>
                    <a:pt x="279684" y="1092910"/>
                  </a:lnTo>
                  <a:lnTo>
                    <a:pt x="276355" y="1086445"/>
                  </a:lnTo>
                  <a:lnTo>
                    <a:pt x="273025" y="1079924"/>
                  </a:lnTo>
                  <a:lnTo>
                    <a:pt x="269695" y="1073285"/>
                  </a:lnTo>
                  <a:lnTo>
                    <a:pt x="266366" y="1066606"/>
                  </a:lnTo>
                  <a:lnTo>
                    <a:pt x="263036" y="1059810"/>
                  </a:lnTo>
                  <a:lnTo>
                    <a:pt x="259707" y="1052943"/>
                  </a:lnTo>
                  <a:lnTo>
                    <a:pt x="256377" y="1045981"/>
                  </a:lnTo>
                  <a:lnTo>
                    <a:pt x="253047" y="1038928"/>
                  </a:lnTo>
                  <a:lnTo>
                    <a:pt x="249718" y="1031814"/>
                  </a:lnTo>
                  <a:lnTo>
                    <a:pt x="246388" y="1024654"/>
                  </a:lnTo>
                  <a:lnTo>
                    <a:pt x="243059" y="1017433"/>
                  </a:lnTo>
                  <a:lnTo>
                    <a:pt x="239729" y="1010181"/>
                  </a:lnTo>
                  <a:lnTo>
                    <a:pt x="236400" y="1002901"/>
                  </a:lnTo>
                  <a:lnTo>
                    <a:pt x="233070" y="995616"/>
                  </a:lnTo>
                  <a:lnTo>
                    <a:pt x="229740" y="988320"/>
                  </a:lnTo>
                  <a:lnTo>
                    <a:pt x="226411" y="980994"/>
                  </a:lnTo>
                  <a:lnTo>
                    <a:pt x="223081" y="973630"/>
                  </a:lnTo>
                  <a:lnTo>
                    <a:pt x="219752" y="966184"/>
                  </a:lnTo>
                  <a:lnTo>
                    <a:pt x="216422" y="958659"/>
                  </a:lnTo>
                  <a:lnTo>
                    <a:pt x="213093" y="951038"/>
                  </a:lnTo>
                  <a:lnTo>
                    <a:pt x="209763" y="943342"/>
                  </a:lnTo>
                  <a:lnTo>
                    <a:pt x="206433" y="935567"/>
                  </a:lnTo>
                  <a:lnTo>
                    <a:pt x="203104" y="927767"/>
                  </a:lnTo>
                  <a:lnTo>
                    <a:pt x="199774" y="919929"/>
                  </a:lnTo>
                  <a:lnTo>
                    <a:pt x="196445" y="912045"/>
                  </a:lnTo>
                  <a:lnTo>
                    <a:pt x="193115" y="904154"/>
                  </a:lnTo>
                  <a:lnTo>
                    <a:pt x="189785" y="896269"/>
                  </a:lnTo>
                  <a:lnTo>
                    <a:pt x="186456" y="888413"/>
                  </a:lnTo>
                  <a:lnTo>
                    <a:pt x="183126" y="880542"/>
                  </a:lnTo>
                  <a:lnTo>
                    <a:pt x="179797" y="872661"/>
                  </a:lnTo>
                  <a:lnTo>
                    <a:pt x="176467" y="864753"/>
                  </a:lnTo>
                  <a:lnTo>
                    <a:pt x="173138" y="856823"/>
                  </a:lnTo>
                  <a:lnTo>
                    <a:pt x="169808" y="848908"/>
                  </a:lnTo>
                  <a:lnTo>
                    <a:pt x="166478" y="841011"/>
                  </a:lnTo>
                  <a:lnTo>
                    <a:pt x="163149" y="833101"/>
                  </a:lnTo>
                  <a:lnTo>
                    <a:pt x="159819" y="825188"/>
                  </a:lnTo>
                  <a:lnTo>
                    <a:pt x="156490" y="817228"/>
                  </a:lnTo>
                  <a:lnTo>
                    <a:pt x="153160" y="809198"/>
                  </a:lnTo>
                  <a:lnTo>
                    <a:pt x="149831" y="801180"/>
                  </a:lnTo>
                  <a:lnTo>
                    <a:pt x="146501" y="793178"/>
                  </a:lnTo>
                  <a:lnTo>
                    <a:pt x="143171" y="785200"/>
                  </a:lnTo>
                  <a:lnTo>
                    <a:pt x="139842" y="777230"/>
                  </a:lnTo>
                  <a:lnTo>
                    <a:pt x="136512" y="769274"/>
                  </a:lnTo>
                  <a:lnTo>
                    <a:pt x="133183" y="761388"/>
                  </a:lnTo>
                  <a:lnTo>
                    <a:pt x="129853" y="753513"/>
                  </a:lnTo>
                  <a:lnTo>
                    <a:pt x="126523" y="745633"/>
                  </a:lnTo>
                  <a:lnTo>
                    <a:pt x="123194" y="737745"/>
                  </a:lnTo>
                  <a:lnTo>
                    <a:pt x="119864" y="729954"/>
                  </a:lnTo>
                  <a:lnTo>
                    <a:pt x="116535" y="722343"/>
                  </a:lnTo>
                  <a:lnTo>
                    <a:pt x="113205" y="714932"/>
                  </a:lnTo>
                  <a:lnTo>
                    <a:pt x="109876" y="707583"/>
                  </a:lnTo>
                  <a:lnTo>
                    <a:pt x="106546" y="700278"/>
                  </a:lnTo>
                  <a:lnTo>
                    <a:pt x="103216" y="693116"/>
                  </a:lnTo>
                  <a:lnTo>
                    <a:pt x="99887" y="686109"/>
                  </a:lnTo>
                  <a:lnTo>
                    <a:pt x="96557" y="679277"/>
                  </a:lnTo>
                  <a:lnTo>
                    <a:pt x="93228" y="672659"/>
                  </a:lnTo>
                  <a:lnTo>
                    <a:pt x="89898" y="666312"/>
                  </a:lnTo>
                  <a:lnTo>
                    <a:pt x="86569" y="660234"/>
                  </a:lnTo>
                  <a:lnTo>
                    <a:pt x="83239" y="654346"/>
                  </a:lnTo>
                  <a:lnTo>
                    <a:pt x="79909" y="648556"/>
                  </a:lnTo>
                  <a:lnTo>
                    <a:pt x="76580" y="642843"/>
                  </a:lnTo>
                  <a:lnTo>
                    <a:pt x="73250" y="637331"/>
                  </a:lnTo>
                  <a:lnTo>
                    <a:pt x="69921" y="632209"/>
                  </a:lnTo>
                  <a:lnTo>
                    <a:pt x="66591" y="627644"/>
                  </a:lnTo>
                  <a:lnTo>
                    <a:pt x="63261" y="623769"/>
                  </a:lnTo>
                  <a:lnTo>
                    <a:pt x="59932" y="620787"/>
                  </a:lnTo>
                  <a:lnTo>
                    <a:pt x="56602" y="618937"/>
                  </a:lnTo>
                  <a:lnTo>
                    <a:pt x="53273" y="618287"/>
                  </a:lnTo>
                  <a:lnTo>
                    <a:pt x="49943" y="618890"/>
                  </a:lnTo>
                  <a:lnTo>
                    <a:pt x="46614" y="620693"/>
                  </a:lnTo>
                  <a:lnTo>
                    <a:pt x="43284" y="623533"/>
                  </a:lnTo>
                  <a:lnTo>
                    <a:pt x="39954" y="627017"/>
                  </a:lnTo>
                  <a:lnTo>
                    <a:pt x="36625" y="630675"/>
                  </a:lnTo>
                  <a:lnTo>
                    <a:pt x="33295" y="634347"/>
                  </a:lnTo>
                  <a:lnTo>
                    <a:pt x="29966" y="638523"/>
                  </a:lnTo>
                  <a:lnTo>
                    <a:pt x="26636" y="644437"/>
                  </a:lnTo>
                  <a:lnTo>
                    <a:pt x="23307" y="653916"/>
                  </a:lnTo>
                  <a:lnTo>
                    <a:pt x="19977" y="669114"/>
                  </a:lnTo>
                  <a:lnTo>
                    <a:pt x="16647" y="692208"/>
                  </a:lnTo>
                  <a:lnTo>
                    <a:pt x="13318" y="724971"/>
                  </a:lnTo>
                  <a:lnTo>
                    <a:pt x="9988" y="768325"/>
                  </a:lnTo>
                  <a:lnTo>
                    <a:pt x="6659" y="822039"/>
                  </a:lnTo>
                  <a:lnTo>
                    <a:pt x="3329" y="884606"/>
                  </a:lnTo>
                  <a:lnTo>
                    <a:pt x="0" y="953266"/>
                  </a:lnTo>
                  <a:close/>
                </a:path>
              </a:pathLst>
            </a:custGeom>
            <a:solidFill>
              <a:srgbClr val="3ED8FC"/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5" name="pl14"/>
            <p:cNvSpPr/>
            <p:nvPr/>
          </p:nvSpPr>
          <p:spPr>
            <a:xfrm>
              <a:off x="1848368" y="910411"/>
              <a:ext cx="3279307" cy="1211039"/>
            </a:xfrm>
            <a:custGeom>
              <a:avLst/>
              <a:gdLst/>
              <a:ahLst/>
              <a:cxnLst/>
              <a:rect l="0" t="0" r="0" b="0"/>
              <a:pathLst>
                <a:path w="3492727" h="1626225">
                  <a:moveTo>
                    <a:pt x="0" y="641158"/>
                  </a:moveTo>
                  <a:lnTo>
                    <a:pt x="3329" y="556060"/>
                  </a:lnTo>
                  <a:lnTo>
                    <a:pt x="6659" y="476701"/>
                  </a:lnTo>
                  <a:lnTo>
                    <a:pt x="9988" y="406104"/>
                  </a:lnTo>
                  <a:lnTo>
                    <a:pt x="13318" y="346270"/>
                  </a:lnTo>
                  <a:lnTo>
                    <a:pt x="16647" y="297964"/>
                  </a:lnTo>
                  <a:lnTo>
                    <a:pt x="19977" y="260486"/>
                  </a:lnTo>
                  <a:lnTo>
                    <a:pt x="23307" y="231958"/>
                  </a:lnTo>
                  <a:lnTo>
                    <a:pt x="26636" y="209725"/>
                  </a:lnTo>
                  <a:lnTo>
                    <a:pt x="29966" y="190950"/>
                  </a:lnTo>
                  <a:lnTo>
                    <a:pt x="33295" y="173408"/>
                  </a:lnTo>
                  <a:lnTo>
                    <a:pt x="36625" y="155703"/>
                  </a:lnTo>
                  <a:lnTo>
                    <a:pt x="39954" y="137347"/>
                  </a:lnTo>
                  <a:lnTo>
                    <a:pt x="43284" y="118519"/>
                  </a:lnTo>
                  <a:lnTo>
                    <a:pt x="46614" y="99801"/>
                  </a:lnTo>
                  <a:lnTo>
                    <a:pt x="49943" y="82037"/>
                  </a:lnTo>
                  <a:lnTo>
                    <a:pt x="53273" y="66020"/>
                  </a:lnTo>
                  <a:lnTo>
                    <a:pt x="56602" y="52125"/>
                  </a:lnTo>
                  <a:lnTo>
                    <a:pt x="59932" y="40305"/>
                  </a:lnTo>
                  <a:lnTo>
                    <a:pt x="63261" y="30305"/>
                  </a:lnTo>
                  <a:lnTo>
                    <a:pt x="66591" y="21982"/>
                  </a:lnTo>
                  <a:lnTo>
                    <a:pt x="69921" y="15216"/>
                  </a:lnTo>
                  <a:lnTo>
                    <a:pt x="73250" y="9854"/>
                  </a:lnTo>
                  <a:lnTo>
                    <a:pt x="76580" y="5632"/>
                  </a:lnTo>
                  <a:lnTo>
                    <a:pt x="79909" y="2501"/>
                  </a:lnTo>
                  <a:lnTo>
                    <a:pt x="83239" y="593"/>
                  </a:lnTo>
                  <a:lnTo>
                    <a:pt x="86569" y="0"/>
                  </a:lnTo>
                  <a:lnTo>
                    <a:pt x="89898" y="669"/>
                  </a:lnTo>
                  <a:lnTo>
                    <a:pt x="93228" y="2514"/>
                  </a:lnTo>
                  <a:lnTo>
                    <a:pt x="96557" y="5490"/>
                  </a:lnTo>
                  <a:lnTo>
                    <a:pt x="99887" y="9600"/>
                  </a:lnTo>
                  <a:lnTo>
                    <a:pt x="103216" y="14837"/>
                  </a:lnTo>
                  <a:lnTo>
                    <a:pt x="106546" y="21114"/>
                  </a:lnTo>
                  <a:lnTo>
                    <a:pt x="109876" y="28393"/>
                  </a:lnTo>
                  <a:lnTo>
                    <a:pt x="113205" y="36644"/>
                  </a:lnTo>
                  <a:lnTo>
                    <a:pt x="116535" y="45754"/>
                  </a:lnTo>
                  <a:lnTo>
                    <a:pt x="119864" y="55643"/>
                  </a:lnTo>
                  <a:lnTo>
                    <a:pt x="123194" y="66218"/>
                  </a:lnTo>
                  <a:lnTo>
                    <a:pt x="126523" y="77476"/>
                  </a:lnTo>
                  <a:lnTo>
                    <a:pt x="129853" y="89317"/>
                  </a:lnTo>
                  <a:lnTo>
                    <a:pt x="133183" y="101683"/>
                  </a:lnTo>
                  <a:lnTo>
                    <a:pt x="136512" y="114473"/>
                  </a:lnTo>
                  <a:lnTo>
                    <a:pt x="139842" y="127600"/>
                  </a:lnTo>
                  <a:lnTo>
                    <a:pt x="143171" y="140950"/>
                  </a:lnTo>
                  <a:lnTo>
                    <a:pt x="146501" y="154497"/>
                  </a:lnTo>
                  <a:lnTo>
                    <a:pt x="149831" y="168125"/>
                  </a:lnTo>
                  <a:lnTo>
                    <a:pt x="153160" y="181791"/>
                  </a:lnTo>
                  <a:lnTo>
                    <a:pt x="156490" y="195482"/>
                  </a:lnTo>
                  <a:lnTo>
                    <a:pt x="159819" y="209193"/>
                  </a:lnTo>
                  <a:lnTo>
                    <a:pt x="163149" y="222830"/>
                  </a:lnTo>
                  <a:lnTo>
                    <a:pt x="166478" y="236387"/>
                  </a:lnTo>
                  <a:lnTo>
                    <a:pt x="169808" y="249795"/>
                  </a:lnTo>
                  <a:lnTo>
                    <a:pt x="173138" y="263021"/>
                  </a:lnTo>
                  <a:lnTo>
                    <a:pt x="176467" y="276059"/>
                  </a:lnTo>
                  <a:lnTo>
                    <a:pt x="179797" y="288897"/>
                  </a:lnTo>
                  <a:lnTo>
                    <a:pt x="183126" y="301525"/>
                  </a:lnTo>
                  <a:lnTo>
                    <a:pt x="186456" y="313924"/>
                  </a:lnTo>
                  <a:lnTo>
                    <a:pt x="189785" y="326108"/>
                  </a:lnTo>
                  <a:lnTo>
                    <a:pt x="193115" y="338135"/>
                  </a:lnTo>
                  <a:lnTo>
                    <a:pt x="196445" y="349975"/>
                  </a:lnTo>
                  <a:lnTo>
                    <a:pt x="199774" y="361610"/>
                  </a:lnTo>
                  <a:lnTo>
                    <a:pt x="203104" y="372999"/>
                  </a:lnTo>
                  <a:lnTo>
                    <a:pt x="206433" y="384152"/>
                  </a:lnTo>
                  <a:lnTo>
                    <a:pt x="209763" y="395086"/>
                  </a:lnTo>
                  <a:lnTo>
                    <a:pt x="213093" y="405745"/>
                  </a:lnTo>
                  <a:lnTo>
                    <a:pt x="216422" y="416132"/>
                  </a:lnTo>
                  <a:lnTo>
                    <a:pt x="219752" y="426273"/>
                  </a:lnTo>
                  <a:lnTo>
                    <a:pt x="223081" y="436217"/>
                  </a:lnTo>
                  <a:lnTo>
                    <a:pt x="226411" y="445968"/>
                  </a:lnTo>
                  <a:lnTo>
                    <a:pt x="229740" y="455545"/>
                  </a:lnTo>
                  <a:lnTo>
                    <a:pt x="233070" y="464971"/>
                  </a:lnTo>
                  <a:lnTo>
                    <a:pt x="236400" y="474274"/>
                  </a:lnTo>
                  <a:lnTo>
                    <a:pt x="239729" y="483502"/>
                  </a:lnTo>
                  <a:lnTo>
                    <a:pt x="243059" y="492652"/>
                  </a:lnTo>
                  <a:lnTo>
                    <a:pt x="246388" y="501717"/>
                  </a:lnTo>
                  <a:lnTo>
                    <a:pt x="249718" y="510701"/>
                  </a:lnTo>
                  <a:lnTo>
                    <a:pt x="253047" y="519607"/>
                  </a:lnTo>
                  <a:lnTo>
                    <a:pt x="256377" y="528439"/>
                  </a:lnTo>
                  <a:lnTo>
                    <a:pt x="259707" y="537159"/>
                  </a:lnTo>
                  <a:lnTo>
                    <a:pt x="263036" y="545774"/>
                  </a:lnTo>
                  <a:lnTo>
                    <a:pt x="266366" y="554280"/>
                  </a:lnTo>
                  <a:lnTo>
                    <a:pt x="269695" y="562670"/>
                  </a:lnTo>
                  <a:lnTo>
                    <a:pt x="273025" y="571018"/>
                  </a:lnTo>
                  <a:lnTo>
                    <a:pt x="276355" y="579239"/>
                  </a:lnTo>
                  <a:lnTo>
                    <a:pt x="279684" y="587383"/>
                  </a:lnTo>
                  <a:lnTo>
                    <a:pt x="283014" y="595470"/>
                  </a:lnTo>
                  <a:lnTo>
                    <a:pt x="286343" y="603471"/>
                  </a:lnTo>
                  <a:lnTo>
                    <a:pt x="289673" y="611470"/>
                  </a:lnTo>
                  <a:lnTo>
                    <a:pt x="293002" y="619445"/>
                  </a:lnTo>
                  <a:lnTo>
                    <a:pt x="296332" y="627413"/>
                  </a:lnTo>
                  <a:lnTo>
                    <a:pt x="299662" y="635336"/>
                  </a:lnTo>
                  <a:lnTo>
                    <a:pt x="302991" y="643255"/>
                  </a:lnTo>
                  <a:lnTo>
                    <a:pt x="306321" y="651184"/>
                  </a:lnTo>
                  <a:lnTo>
                    <a:pt x="309650" y="659126"/>
                  </a:lnTo>
                  <a:lnTo>
                    <a:pt x="312980" y="667025"/>
                  </a:lnTo>
                  <a:lnTo>
                    <a:pt x="316309" y="674889"/>
                  </a:lnTo>
                  <a:lnTo>
                    <a:pt x="319639" y="682715"/>
                  </a:lnTo>
                  <a:lnTo>
                    <a:pt x="322969" y="690548"/>
                  </a:lnTo>
                  <a:lnTo>
                    <a:pt x="326298" y="698364"/>
                  </a:lnTo>
                  <a:lnTo>
                    <a:pt x="329628" y="706143"/>
                  </a:lnTo>
                  <a:lnTo>
                    <a:pt x="332957" y="713895"/>
                  </a:lnTo>
                  <a:lnTo>
                    <a:pt x="336287" y="721633"/>
                  </a:lnTo>
                  <a:lnTo>
                    <a:pt x="339616" y="729408"/>
                  </a:lnTo>
                  <a:lnTo>
                    <a:pt x="342946" y="737213"/>
                  </a:lnTo>
                  <a:lnTo>
                    <a:pt x="346276" y="745060"/>
                  </a:lnTo>
                  <a:lnTo>
                    <a:pt x="349605" y="752915"/>
                  </a:lnTo>
                  <a:lnTo>
                    <a:pt x="352935" y="760753"/>
                  </a:lnTo>
                  <a:lnTo>
                    <a:pt x="356264" y="768634"/>
                  </a:lnTo>
                  <a:lnTo>
                    <a:pt x="359594" y="776559"/>
                  </a:lnTo>
                  <a:lnTo>
                    <a:pt x="362924" y="784531"/>
                  </a:lnTo>
                  <a:lnTo>
                    <a:pt x="366253" y="792585"/>
                  </a:lnTo>
                  <a:lnTo>
                    <a:pt x="369583" y="800770"/>
                  </a:lnTo>
                  <a:lnTo>
                    <a:pt x="372912" y="808986"/>
                  </a:lnTo>
                  <a:lnTo>
                    <a:pt x="376242" y="817224"/>
                  </a:lnTo>
                  <a:lnTo>
                    <a:pt x="379571" y="825498"/>
                  </a:lnTo>
                  <a:lnTo>
                    <a:pt x="382901" y="833755"/>
                  </a:lnTo>
                  <a:lnTo>
                    <a:pt x="386231" y="842034"/>
                  </a:lnTo>
                  <a:lnTo>
                    <a:pt x="389560" y="850305"/>
                  </a:lnTo>
                  <a:lnTo>
                    <a:pt x="392890" y="858573"/>
                  </a:lnTo>
                  <a:lnTo>
                    <a:pt x="396219" y="866803"/>
                  </a:lnTo>
                  <a:lnTo>
                    <a:pt x="399549" y="874998"/>
                  </a:lnTo>
                  <a:lnTo>
                    <a:pt x="402878" y="883137"/>
                  </a:lnTo>
                  <a:lnTo>
                    <a:pt x="406208" y="891226"/>
                  </a:lnTo>
                  <a:lnTo>
                    <a:pt x="409538" y="899247"/>
                  </a:lnTo>
                  <a:lnTo>
                    <a:pt x="412867" y="907168"/>
                  </a:lnTo>
                  <a:lnTo>
                    <a:pt x="416197" y="914963"/>
                  </a:lnTo>
                  <a:lnTo>
                    <a:pt x="419526" y="922629"/>
                  </a:lnTo>
                  <a:lnTo>
                    <a:pt x="422856" y="930191"/>
                  </a:lnTo>
                  <a:lnTo>
                    <a:pt x="426186" y="937686"/>
                  </a:lnTo>
                  <a:lnTo>
                    <a:pt x="429515" y="945076"/>
                  </a:lnTo>
                  <a:lnTo>
                    <a:pt x="432845" y="952406"/>
                  </a:lnTo>
                  <a:lnTo>
                    <a:pt x="436174" y="959693"/>
                  </a:lnTo>
                  <a:lnTo>
                    <a:pt x="439504" y="966957"/>
                  </a:lnTo>
                  <a:lnTo>
                    <a:pt x="442833" y="974213"/>
                  </a:lnTo>
                  <a:lnTo>
                    <a:pt x="446163" y="981486"/>
                  </a:lnTo>
                  <a:lnTo>
                    <a:pt x="449493" y="988793"/>
                  </a:lnTo>
                  <a:lnTo>
                    <a:pt x="452822" y="996143"/>
                  </a:lnTo>
                  <a:lnTo>
                    <a:pt x="456152" y="1003515"/>
                  </a:lnTo>
                  <a:lnTo>
                    <a:pt x="459481" y="1010930"/>
                  </a:lnTo>
                  <a:lnTo>
                    <a:pt x="462811" y="1018365"/>
                  </a:lnTo>
                  <a:lnTo>
                    <a:pt x="466140" y="1025805"/>
                  </a:lnTo>
                  <a:lnTo>
                    <a:pt x="469470" y="1033236"/>
                  </a:lnTo>
                  <a:lnTo>
                    <a:pt x="472800" y="1040625"/>
                  </a:lnTo>
                  <a:lnTo>
                    <a:pt x="476129" y="1047975"/>
                  </a:lnTo>
                  <a:lnTo>
                    <a:pt x="479459" y="1055253"/>
                  </a:lnTo>
                  <a:lnTo>
                    <a:pt x="482788" y="1062447"/>
                  </a:lnTo>
                  <a:lnTo>
                    <a:pt x="486118" y="1069547"/>
                  </a:lnTo>
                  <a:lnTo>
                    <a:pt x="489448" y="1076575"/>
                  </a:lnTo>
                  <a:lnTo>
                    <a:pt x="492777" y="1083511"/>
                  </a:lnTo>
                  <a:lnTo>
                    <a:pt x="496107" y="1090367"/>
                  </a:lnTo>
                  <a:lnTo>
                    <a:pt x="499436" y="1097136"/>
                  </a:lnTo>
                  <a:lnTo>
                    <a:pt x="502766" y="1103839"/>
                  </a:lnTo>
                  <a:lnTo>
                    <a:pt x="506095" y="1110464"/>
                  </a:lnTo>
                  <a:lnTo>
                    <a:pt x="509425" y="1116986"/>
                  </a:lnTo>
                  <a:lnTo>
                    <a:pt x="512755" y="1123430"/>
                  </a:lnTo>
                  <a:lnTo>
                    <a:pt x="516084" y="1129795"/>
                  </a:lnTo>
                  <a:lnTo>
                    <a:pt x="519414" y="1136069"/>
                  </a:lnTo>
                  <a:lnTo>
                    <a:pt x="522743" y="1142253"/>
                  </a:lnTo>
                  <a:lnTo>
                    <a:pt x="526073" y="1148373"/>
                  </a:lnTo>
                  <a:lnTo>
                    <a:pt x="529402" y="1154418"/>
                  </a:lnTo>
                  <a:lnTo>
                    <a:pt x="532732" y="1160378"/>
                  </a:lnTo>
                  <a:lnTo>
                    <a:pt x="536062" y="1166251"/>
                  </a:lnTo>
                  <a:lnTo>
                    <a:pt x="539391" y="1172044"/>
                  </a:lnTo>
                  <a:lnTo>
                    <a:pt x="542721" y="1177777"/>
                  </a:lnTo>
                  <a:lnTo>
                    <a:pt x="546050" y="1183437"/>
                  </a:lnTo>
                  <a:lnTo>
                    <a:pt x="549380" y="1189021"/>
                  </a:lnTo>
                  <a:lnTo>
                    <a:pt x="552710" y="1194542"/>
                  </a:lnTo>
                  <a:lnTo>
                    <a:pt x="556039" y="1199983"/>
                  </a:lnTo>
                  <a:lnTo>
                    <a:pt x="559369" y="1205367"/>
                  </a:lnTo>
                  <a:lnTo>
                    <a:pt x="562698" y="1210706"/>
                  </a:lnTo>
                  <a:lnTo>
                    <a:pt x="566028" y="1215973"/>
                  </a:lnTo>
                  <a:lnTo>
                    <a:pt x="569357" y="1221191"/>
                  </a:lnTo>
                  <a:lnTo>
                    <a:pt x="572687" y="1226340"/>
                  </a:lnTo>
                  <a:lnTo>
                    <a:pt x="576017" y="1231432"/>
                  </a:lnTo>
                  <a:lnTo>
                    <a:pt x="579346" y="1236469"/>
                  </a:lnTo>
                  <a:lnTo>
                    <a:pt x="582676" y="1241435"/>
                  </a:lnTo>
                  <a:lnTo>
                    <a:pt x="586005" y="1246366"/>
                  </a:lnTo>
                  <a:lnTo>
                    <a:pt x="589335" y="1251235"/>
                  </a:lnTo>
                  <a:lnTo>
                    <a:pt x="592664" y="1256056"/>
                  </a:lnTo>
                  <a:lnTo>
                    <a:pt x="595994" y="1260839"/>
                  </a:lnTo>
                  <a:lnTo>
                    <a:pt x="599324" y="1265583"/>
                  </a:lnTo>
                  <a:lnTo>
                    <a:pt x="602653" y="1270286"/>
                  </a:lnTo>
                  <a:lnTo>
                    <a:pt x="605983" y="1274949"/>
                  </a:lnTo>
                  <a:lnTo>
                    <a:pt x="609312" y="1279566"/>
                  </a:lnTo>
                  <a:lnTo>
                    <a:pt x="612642" y="1284125"/>
                  </a:lnTo>
                  <a:lnTo>
                    <a:pt x="615971" y="1288624"/>
                  </a:lnTo>
                  <a:lnTo>
                    <a:pt x="619301" y="1293082"/>
                  </a:lnTo>
                  <a:lnTo>
                    <a:pt x="622631" y="1297513"/>
                  </a:lnTo>
                  <a:lnTo>
                    <a:pt x="625960" y="1301936"/>
                  </a:lnTo>
                  <a:lnTo>
                    <a:pt x="629290" y="1306357"/>
                  </a:lnTo>
                  <a:lnTo>
                    <a:pt x="632619" y="1310767"/>
                  </a:lnTo>
                  <a:lnTo>
                    <a:pt x="635949" y="1315142"/>
                  </a:lnTo>
                  <a:lnTo>
                    <a:pt x="639279" y="1319458"/>
                  </a:lnTo>
                  <a:lnTo>
                    <a:pt x="642608" y="1323691"/>
                  </a:lnTo>
                  <a:lnTo>
                    <a:pt x="645938" y="1327856"/>
                  </a:lnTo>
                  <a:lnTo>
                    <a:pt x="649267" y="1331970"/>
                  </a:lnTo>
                  <a:lnTo>
                    <a:pt x="652597" y="1336022"/>
                  </a:lnTo>
                  <a:lnTo>
                    <a:pt x="655926" y="1340013"/>
                  </a:lnTo>
                  <a:lnTo>
                    <a:pt x="659256" y="1343936"/>
                  </a:lnTo>
                  <a:lnTo>
                    <a:pt x="662586" y="1347804"/>
                  </a:lnTo>
                  <a:lnTo>
                    <a:pt x="665915" y="1351595"/>
                  </a:lnTo>
                  <a:lnTo>
                    <a:pt x="669245" y="1355352"/>
                  </a:lnTo>
                  <a:lnTo>
                    <a:pt x="672574" y="1359033"/>
                  </a:lnTo>
                  <a:lnTo>
                    <a:pt x="675904" y="1362657"/>
                  </a:lnTo>
                  <a:lnTo>
                    <a:pt x="679233" y="1366261"/>
                  </a:lnTo>
                  <a:lnTo>
                    <a:pt x="682563" y="1369816"/>
                  </a:lnTo>
                  <a:lnTo>
                    <a:pt x="685893" y="1373330"/>
                  </a:lnTo>
                  <a:lnTo>
                    <a:pt x="689222" y="1376793"/>
                  </a:lnTo>
                  <a:lnTo>
                    <a:pt x="692552" y="1380212"/>
                  </a:lnTo>
                  <a:lnTo>
                    <a:pt x="695881" y="1383592"/>
                  </a:lnTo>
                  <a:lnTo>
                    <a:pt x="699211" y="1386937"/>
                  </a:lnTo>
                  <a:lnTo>
                    <a:pt x="702541" y="1390243"/>
                  </a:lnTo>
                  <a:lnTo>
                    <a:pt x="705870" y="1393525"/>
                  </a:lnTo>
                  <a:lnTo>
                    <a:pt x="709200" y="1396772"/>
                  </a:lnTo>
                  <a:lnTo>
                    <a:pt x="712529" y="1399976"/>
                  </a:lnTo>
                  <a:lnTo>
                    <a:pt x="715859" y="1403123"/>
                  </a:lnTo>
                  <a:lnTo>
                    <a:pt x="719188" y="1406242"/>
                  </a:lnTo>
                  <a:lnTo>
                    <a:pt x="722518" y="1409322"/>
                  </a:lnTo>
                  <a:lnTo>
                    <a:pt x="725848" y="1412359"/>
                  </a:lnTo>
                  <a:lnTo>
                    <a:pt x="729177" y="1415359"/>
                  </a:lnTo>
                  <a:lnTo>
                    <a:pt x="732507" y="1418320"/>
                  </a:lnTo>
                  <a:lnTo>
                    <a:pt x="735836" y="1421237"/>
                  </a:lnTo>
                  <a:lnTo>
                    <a:pt x="739166" y="1424137"/>
                  </a:lnTo>
                  <a:lnTo>
                    <a:pt x="742495" y="1426991"/>
                  </a:lnTo>
                  <a:lnTo>
                    <a:pt x="745825" y="1429804"/>
                  </a:lnTo>
                  <a:lnTo>
                    <a:pt x="749155" y="1432573"/>
                  </a:lnTo>
                  <a:lnTo>
                    <a:pt x="752484" y="1435302"/>
                  </a:lnTo>
                  <a:lnTo>
                    <a:pt x="755814" y="1437995"/>
                  </a:lnTo>
                  <a:lnTo>
                    <a:pt x="759143" y="1440664"/>
                  </a:lnTo>
                  <a:lnTo>
                    <a:pt x="762473" y="1443292"/>
                  </a:lnTo>
                  <a:lnTo>
                    <a:pt x="765803" y="1445886"/>
                  </a:lnTo>
                  <a:lnTo>
                    <a:pt x="769132" y="1448446"/>
                  </a:lnTo>
                  <a:lnTo>
                    <a:pt x="772462" y="1450966"/>
                  </a:lnTo>
                  <a:lnTo>
                    <a:pt x="775791" y="1453396"/>
                  </a:lnTo>
                  <a:lnTo>
                    <a:pt x="779121" y="1455851"/>
                  </a:lnTo>
                  <a:lnTo>
                    <a:pt x="782450" y="1458276"/>
                  </a:lnTo>
                  <a:lnTo>
                    <a:pt x="785780" y="1460667"/>
                  </a:lnTo>
                  <a:lnTo>
                    <a:pt x="789110" y="1463026"/>
                  </a:lnTo>
                  <a:lnTo>
                    <a:pt x="792439" y="1465355"/>
                  </a:lnTo>
                  <a:lnTo>
                    <a:pt x="795769" y="1467678"/>
                  </a:lnTo>
                  <a:lnTo>
                    <a:pt x="799098" y="1469950"/>
                  </a:lnTo>
                  <a:lnTo>
                    <a:pt x="802428" y="1472187"/>
                  </a:lnTo>
                  <a:lnTo>
                    <a:pt x="805757" y="1474373"/>
                  </a:lnTo>
                  <a:lnTo>
                    <a:pt x="809087" y="1476528"/>
                  </a:lnTo>
                  <a:lnTo>
                    <a:pt x="812417" y="1478657"/>
                  </a:lnTo>
                  <a:lnTo>
                    <a:pt x="815746" y="1480746"/>
                  </a:lnTo>
                  <a:lnTo>
                    <a:pt x="819076" y="1482808"/>
                  </a:lnTo>
                  <a:lnTo>
                    <a:pt x="822405" y="1484841"/>
                  </a:lnTo>
                  <a:lnTo>
                    <a:pt x="825735" y="1486843"/>
                  </a:lnTo>
                  <a:lnTo>
                    <a:pt x="829065" y="1488817"/>
                  </a:lnTo>
                  <a:lnTo>
                    <a:pt x="832394" y="1490761"/>
                  </a:lnTo>
                  <a:lnTo>
                    <a:pt x="835724" y="1492670"/>
                  </a:lnTo>
                  <a:lnTo>
                    <a:pt x="839053" y="1494543"/>
                  </a:lnTo>
                  <a:lnTo>
                    <a:pt x="842383" y="1496382"/>
                  </a:lnTo>
                  <a:lnTo>
                    <a:pt x="845712" y="1498189"/>
                  </a:lnTo>
                  <a:lnTo>
                    <a:pt x="849042" y="1499970"/>
                  </a:lnTo>
                  <a:lnTo>
                    <a:pt x="852372" y="1501740"/>
                  </a:lnTo>
                  <a:lnTo>
                    <a:pt x="855701" y="1503491"/>
                  </a:lnTo>
                  <a:lnTo>
                    <a:pt x="859031" y="1505233"/>
                  </a:lnTo>
                  <a:lnTo>
                    <a:pt x="862360" y="1506953"/>
                  </a:lnTo>
                  <a:lnTo>
                    <a:pt x="865690" y="1508664"/>
                  </a:lnTo>
                  <a:lnTo>
                    <a:pt x="869019" y="1510364"/>
                  </a:lnTo>
                  <a:lnTo>
                    <a:pt x="872349" y="1512056"/>
                  </a:lnTo>
                  <a:lnTo>
                    <a:pt x="875679" y="1513728"/>
                  </a:lnTo>
                  <a:lnTo>
                    <a:pt x="879008" y="1515391"/>
                  </a:lnTo>
                  <a:lnTo>
                    <a:pt x="882338" y="1517021"/>
                  </a:lnTo>
                  <a:lnTo>
                    <a:pt x="885667" y="1518631"/>
                  </a:lnTo>
                  <a:lnTo>
                    <a:pt x="888997" y="1520234"/>
                  </a:lnTo>
                  <a:lnTo>
                    <a:pt x="892327" y="1521805"/>
                  </a:lnTo>
                  <a:lnTo>
                    <a:pt x="895656" y="1523370"/>
                  </a:lnTo>
                  <a:lnTo>
                    <a:pt x="898986" y="1524906"/>
                  </a:lnTo>
                  <a:lnTo>
                    <a:pt x="902315" y="1526412"/>
                  </a:lnTo>
                  <a:lnTo>
                    <a:pt x="905645" y="1527875"/>
                  </a:lnTo>
                  <a:lnTo>
                    <a:pt x="908974" y="1529331"/>
                  </a:lnTo>
                  <a:lnTo>
                    <a:pt x="912304" y="1530745"/>
                  </a:lnTo>
                  <a:lnTo>
                    <a:pt x="915634" y="1532129"/>
                  </a:lnTo>
                  <a:lnTo>
                    <a:pt x="918963" y="1533479"/>
                  </a:lnTo>
                  <a:lnTo>
                    <a:pt x="922293" y="1534791"/>
                  </a:lnTo>
                  <a:lnTo>
                    <a:pt x="925622" y="1536059"/>
                  </a:lnTo>
                  <a:lnTo>
                    <a:pt x="928952" y="1537271"/>
                  </a:lnTo>
                  <a:lnTo>
                    <a:pt x="932281" y="1538435"/>
                  </a:lnTo>
                  <a:lnTo>
                    <a:pt x="935611" y="1539522"/>
                  </a:lnTo>
                  <a:lnTo>
                    <a:pt x="938941" y="1540551"/>
                  </a:lnTo>
                  <a:lnTo>
                    <a:pt x="942270" y="1541502"/>
                  </a:lnTo>
                  <a:lnTo>
                    <a:pt x="945600" y="1542403"/>
                  </a:lnTo>
                  <a:lnTo>
                    <a:pt x="948929" y="1543227"/>
                  </a:lnTo>
                  <a:lnTo>
                    <a:pt x="952259" y="1544034"/>
                  </a:lnTo>
                  <a:lnTo>
                    <a:pt x="955588" y="1544841"/>
                  </a:lnTo>
                  <a:lnTo>
                    <a:pt x="958918" y="1545682"/>
                  </a:lnTo>
                  <a:lnTo>
                    <a:pt x="962248" y="1546537"/>
                  </a:lnTo>
                  <a:lnTo>
                    <a:pt x="965577" y="1547414"/>
                  </a:lnTo>
                  <a:lnTo>
                    <a:pt x="968907" y="1548315"/>
                  </a:lnTo>
                  <a:lnTo>
                    <a:pt x="972236" y="1549230"/>
                  </a:lnTo>
                  <a:lnTo>
                    <a:pt x="975566" y="1550178"/>
                  </a:lnTo>
                  <a:lnTo>
                    <a:pt x="978896" y="1551161"/>
                  </a:lnTo>
                  <a:lnTo>
                    <a:pt x="982225" y="1552151"/>
                  </a:lnTo>
                  <a:lnTo>
                    <a:pt x="985555" y="1553149"/>
                  </a:lnTo>
                  <a:lnTo>
                    <a:pt x="988884" y="1554151"/>
                  </a:lnTo>
                  <a:lnTo>
                    <a:pt x="992214" y="1555153"/>
                  </a:lnTo>
                  <a:lnTo>
                    <a:pt x="995543" y="1556154"/>
                  </a:lnTo>
                  <a:lnTo>
                    <a:pt x="998873" y="1557161"/>
                  </a:lnTo>
                  <a:lnTo>
                    <a:pt x="1002203" y="1558169"/>
                  </a:lnTo>
                  <a:lnTo>
                    <a:pt x="1005532" y="1559180"/>
                  </a:lnTo>
                  <a:lnTo>
                    <a:pt x="1008862" y="1560193"/>
                  </a:lnTo>
                  <a:lnTo>
                    <a:pt x="1012191" y="1561207"/>
                  </a:lnTo>
                  <a:lnTo>
                    <a:pt x="1015521" y="1562222"/>
                  </a:lnTo>
                  <a:lnTo>
                    <a:pt x="1018850" y="1563237"/>
                  </a:lnTo>
                  <a:lnTo>
                    <a:pt x="1022180" y="1564245"/>
                  </a:lnTo>
                  <a:lnTo>
                    <a:pt x="1025510" y="1565252"/>
                  </a:lnTo>
                  <a:lnTo>
                    <a:pt x="1028839" y="1566257"/>
                  </a:lnTo>
                  <a:lnTo>
                    <a:pt x="1032169" y="1567259"/>
                  </a:lnTo>
                  <a:lnTo>
                    <a:pt x="1035498" y="1568259"/>
                  </a:lnTo>
                  <a:lnTo>
                    <a:pt x="1038828" y="1569261"/>
                  </a:lnTo>
                  <a:lnTo>
                    <a:pt x="1042158" y="1570264"/>
                  </a:lnTo>
                  <a:lnTo>
                    <a:pt x="1045487" y="1571267"/>
                  </a:lnTo>
                  <a:lnTo>
                    <a:pt x="1048817" y="1572268"/>
                  </a:lnTo>
                  <a:lnTo>
                    <a:pt x="1052146" y="1573267"/>
                  </a:lnTo>
                  <a:lnTo>
                    <a:pt x="1055476" y="1574243"/>
                  </a:lnTo>
                  <a:lnTo>
                    <a:pt x="1058805" y="1575207"/>
                  </a:lnTo>
                  <a:lnTo>
                    <a:pt x="1062135" y="1576169"/>
                  </a:lnTo>
                  <a:lnTo>
                    <a:pt x="1065465" y="1577121"/>
                  </a:lnTo>
                  <a:lnTo>
                    <a:pt x="1068794" y="1578053"/>
                  </a:lnTo>
                  <a:lnTo>
                    <a:pt x="1072124" y="1578970"/>
                  </a:lnTo>
                  <a:lnTo>
                    <a:pt x="1075453" y="1579863"/>
                  </a:lnTo>
                  <a:lnTo>
                    <a:pt x="1078783" y="1580740"/>
                  </a:lnTo>
                  <a:lnTo>
                    <a:pt x="1082112" y="1581601"/>
                  </a:lnTo>
                  <a:lnTo>
                    <a:pt x="1085442" y="1582447"/>
                  </a:lnTo>
                  <a:lnTo>
                    <a:pt x="1088772" y="1583286"/>
                  </a:lnTo>
                  <a:lnTo>
                    <a:pt x="1092101" y="1584126"/>
                  </a:lnTo>
                  <a:lnTo>
                    <a:pt x="1095431" y="1584968"/>
                  </a:lnTo>
                  <a:lnTo>
                    <a:pt x="1098760" y="1585812"/>
                  </a:lnTo>
                  <a:lnTo>
                    <a:pt x="1102090" y="1586665"/>
                  </a:lnTo>
                  <a:lnTo>
                    <a:pt x="1105420" y="1587524"/>
                  </a:lnTo>
                  <a:lnTo>
                    <a:pt x="1108749" y="1588384"/>
                  </a:lnTo>
                  <a:lnTo>
                    <a:pt x="1112079" y="1589242"/>
                  </a:lnTo>
                  <a:lnTo>
                    <a:pt x="1115408" y="1590100"/>
                  </a:lnTo>
                  <a:lnTo>
                    <a:pt x="1118738" y="1590956"/>
                  </a:lnTo>
                  <a:lnTo>
                    <a:pt x="1122067" y="1591810"/>
                  </a:lnTo>
                  <a:lnTo>
                    <a:pt x="1125397" y="1592660"/>
                  </a:lnTo>
                  <a:lnTo>
                    <a:pt x="1128727" y="1593498"/>
                  </a:lnTo>
                  <a:lnTo>
                    <a:pt x="1132056" y="1594328"/>
                  </a:lnTo>
                  <a:lnTo>
                    <a:pt x="1135386" y="1595153"/>
                  </a:lnTo>
                  <a:lnTo>
                    <a:pt x="1138715" y="1595983"/>
                  </a:lnTo>
                  <a:lnTo>
                    <a:pt x="1142045" y="1596810"/>
                  </a:lnTo>
                  <a:lnTo>
                    <a:pt x="1145374" y="1597643"/>
                  </a:lnTo>
                  <a:lnTo>
                    <a:pt x="1148704" y="1598501"/>
                  </a:lnTo>
                  <a:lnTo>
                    <a:pt x="1152034" y="1599395"/>
                  </a:lnTo>
                  <a:lnTo>
                    <a:pt x="1155363" y="1600326"/>
                  </a:lnTo>
                  <a:lnTo>
                    <a:pt x="1158693" y="1601213"/>
                  </a:lnTo>
                  <a:lnTo>
                    <a:pt x="1162022" y="1601920"/>
                  </a:lnTo>
                  <a:lnTo>
                    <a:pt x="1165352" y="1600887"/>
                  </a:lnTo>
                  <a:lnTo>
                    <a:pt x="1168682" y="1601449"/>
                  </a:lnTo>
                  <a:lnTo>
                    <a:pt x="1172011" y="1602199"/>
                  </a:lnTo>
                  <a:lnTo>
                    <a:pt x="1175341" y="1602925"/>
                  </a:lnTo>
                  <a:lnTo>
                    <a:pt x="1178670" y="1603542"/>
                  </a:lnTo>
                  <a:lnTo>
                    <a:pt x="1182000" y="1604096"/>
                  </a:lnTo>
                  <a:lnTo>
                    <a:pt x="1185329" y="1604613"/>
                  </a:lnTo>
                  <a:lnTo>
                    <a:pt x="1188659" y="1605086"/>
                  </a:lnTo>
                  <a:lnTo>
                    <a:pt x="1191989" y="1605516"/>
                  </a:lnTo>
                  <a:lnTo>
                    <a:pt x="1195318" y="1605921"/>
                  </a:lnTo>
                  <a:lnTo>
                    <a:pt x="1198648" y="1606307"/>
                  </a:lnTo>
                  <a:lnTo>
                    <a:pt x="1201977" y="1606650"/>
                  </a:lnTo>
                  <a:lnTo>
                    <a:pt x="1205307" y="1606921"/>
                  </a:lnTo>
                  <a:lnTo>
                    <a:pt x="1208636" y="1607105"/>
                  </a:lnTo>
                  <a:lnTo>
                    <a:pt x="1211966" y="1607214"/>
                  </a:lnTo>
                  <a:lnTo>
                    <a:pt x="1215296" y="1607260"/>
                  </a:lnTo>
                  <a:lnTo>
                    <a:pt x="1218625" y="1607250"/>
                  </a:lnTo>
                  <a:lnTo>
                    <a:pt x="1221955" y="1607193"/>
                  </a:lnTo>
                  <a:lnTo>
                    <a:pt x="1225284" y="1607100"/>
                  </a:lnTo>
                  <a:lnTo>
                    <a:pt x="1228614" y="1606978"/>
                  </a:lnTo>
                  <a:lnTo>
                    <a:pt x="1231943" y="1606828"/>
                  </a:lnTo>
                  <a:lnTo>
                    <a:pt x="1235273" y="1606650"/>
                  </a:lnTo>
                  <a:lnTo>
                    <a:pt x="1238603" y="1606446"/>
                  </a:lnTo>
                  <a:lnTo>
                    <a:pt x="1241932" y="1606202"/>
                  </a:lnTo>
                  <a:lnTo>
                    <a:pt x="1245262" y="1605897"/>
                  </a:lnTo>
                  <a:lnTo>
                    <a:pt x="1248591" y="1605526"/>
                  </a:lnTo>
                  <a:lnTo>
                    <a:pt x="1251921" y="1605096"/>
                  </a:lnTo>
                  <a:lnTo>
                    <a:pt x="1255251" y="1604615"/>
                  </a:lnTo>
                  <a:lnTo>
                    <a:pt x="1258580" y="1604092"/>
                  </a:lnTo>
                  <a:lnTo>
                    <a:pt x="1261910" y="1603533"/>
                  </a:lnTo>
                  <a:lnTo>
                    <a:pt x="1265239" y="1602947"/>
                  </a:lnTo>
                  <a:lnTo>
                    <a:pt x="1268569" y="1602352"/>
                  </a:lnTo>
                  <a:lnTo>
                    <a:pt x="1271898" y="1601760"/>
                  </a:lnTo>
                  <a:lnTo>
                    <a:pt x="1275228" y="1601174"/>
                  </a:lnTo>
                  <a:lnTo>
                    <a:pt x="1278558" y="1600586"/>
                  </a:lnTo>
                  <a:lnTo>
                    <a:pt x="1281887" y="1599979"/>
                  </a:lnTo>
                  <a:lnTo>
                    <a:pt x="1285217" y="1599339"/>
                  </a:lnTo>
                  <a:lnTo>
                    <a:pt x="1288546" y="1598654"/>
                  </a:lnTo>
                  <a:lnTo>
                    <a:pt x="1291876" y="1597905"/>
                  </a:lnTo>
                  <a:lnTo>
                    <a:pt x="1295205" y="1597083"/>
                  </a:lnTo>
                  <a:lnTo>
                    <a:pt x="1298535" y="1596196"/>
                  </a:lnTo>
                  <a:lnTo>
                    <a:pt x="1301865" y="1595254"/>
                  </a:lnTo>
                  <a:lnTo>
                    <a:pt x="1305194" y="1594281"/>
                  </a:lnTo>
                  <a:lnTo>
                    <a:pt x="1308524" y="1593308"/>
                  </a:lnTo>
                  <a:lnTo>
                    <a:pt x="1311853" y="1592363"/>
                  </a:lnTo>
                  <a:lnTo>
                    <a:pt x="1315183" y="1591465"/>
                  </a:lnTo>
                  <a:lnTo>
                    <a:pt x="1318513" y="1590639"/>
                  </a:lnTo>
                  <a:lnTo>
                    <a:pt x="1321842" y="1589893"/>
                  </a:lnTo>
                  <a:lnTo>
                    <a:pt x="1325172" y="1589228"/>
                  </a:lnTo>
                  <a:lnTo>
                    <a:pt x="1328501" y="1588636"/>
                  </a:lnTo>
                  <a:lnTo>
                    <a:pt x="1331831" y="1588104"/>
                  </a:lnTo>
                  <a:lnTo>
                    <a:pt x="1335160" y="1587614"/>
                  </a:lnTo>
                  <a:lnTo>
                    <a:pt x="1338490" y="1587152"/>
                  </a:lnTo>
                  <a:lnTo>
                    <a:pt x="1341820" y="1586734"/>
                  </a:lnTo>
                  <a:lnTo>
                    <a:pt x="1345149" y="1586392"/>
                  </a:lnTo>
                  <a:lnTo>
                    <a:pt x="1348479" y="1586143"/>
                  </a:lnTo>
                  <a:lnTo>
                    <a:pt x="1351808" y="1585997"/>
                  </a:lnTo>
                  <a:lnTo>
                    <a:pt x="1355138" y="1585977"/>
                  </a:lnTo>
                  <a:lnTo>
                    <a:pt x="1358467" y="1586108"/>
                  </a:lnTo>
                  <a:lnTo>
                    <a:pt x="1361797" y="1586406"/>
                  </a:lnTo>
                  <a:lnTo>
                    <a:pt x="1365127" y="1586869"/>
                  </a:lnTo>
                  <a:lnTo>
                    <a:pt x="1368456" y="1587481"/>
                  </a:lnTo>
                  <a:lnTo>
                    <a:pt x="1371786" y="1588221"/>
                  </a:lnTo>
                  <a:lnTo>
                    <a:pt x="1375115" y="1589066"/>
                  </a:lnTo>
                  <a:lnTo>
                    <a:pt x="1378445" y="1589998"/>
                  </a:lnTo>
                  <a:lnTo>
                    <a:pt x="1381775" y="1591002"/>
                  </a:lnTo>
                  <a:lnTo>
                    <a:pt x="1385104" y="1592068"/>
                  </a:lnTo>
                  <a:lnTo>
                    <a:pt x="1388434" y="1593194"/>
                  </a:lnTo>
                  <a:lnTo>
                    <a:pt x="1391763" y="1594360"/>
                  </a:lnTo>
                  <a:lnTo>
                    <a:pt x="1395093" y="1595547"/>
                  </a:lnTo>
                  <a:lnTo>
                    <a:pt x="1398422" y="1596742"/>
                  </a:lnTo>
                  <a:lnTo>
                    <a:pt x="1401752" y="1597930"/>
                  </a:lnTo>
                  <a:lnTo>
                    <a:pt x="1405082" y="1599092"/>
                  </a:lnTo>
                  <a:lnTo>
                    <a:pt x="1408411" y="1600215"/>
                  </a:lnTo>
                  <a:lnTo>
                    <a:pt x="1411741" y="1601297"/>
                  </a:lnTo>
                  <a:lnTo>
                    <a:pt x="1415070" y="1602330"/>
                  </a:lnTo>
                  <a:lnTo>
                    <a:pt x="1418400" y="1603307"/>
                  </a:lnTo>
                  <a:lnTo>
                    <a:pt x="1421729" y="1604232"/>
                  </a:lnTo>
                  <a:lnTo>
                    <a:pt x="1425059" y="1605100"/>
                  </a:lnTo>
                  <a:lnTo>
                    <a:pt x="1428389" y="1605911"/>
                  </a:lnTo>
                  <a:lnTo>
                    <a:pt x="1431718" y="1606660"/>
                  </a:lnTo>
                  <a:lnTo>
                    <a:pt x="1435048" y="1607351"/>
                  </a:lnTo>
                  <a:lnTo>
                    <a:pt x="1438377" y="1608008"/>
                  </a:lnTo>
                  <a:lnTo>
                    <a:pt x="1441707" y="1608650"/>
                  </a:lnTo>
                  <a:lnTo>
                    <a:pt x="1445037" y="1609293"/>
                  </a:lnTo>
                  <a:lnTo>
                    <a:pt x="1448366" y="1609957"/>
                  </a:lnTo>
                  <a:lnTo>
                    <a:pt x="1451696" y="1610671"/>
                  </a:lnTo>
                  <a:lnTo>
                    <a:pt x="1455025" y="1611455"/>
                  </a:lnTo>
                  <a:lnTo>
                    <a:pt x="1458355" y="1612312"/>
                  </a:lnTo>
                  <a:lnTo>
                    <a:pt x="1461684" y="1613231"/>
                  </a:lnTo>
                  <a:lnTo>
                    <a:pt x="1465014" y="1614196"/>
                  </a:lnTo>
                  <a:lnTo>
                    <a:pt x="1468344" y="1615198"/>
                  </a:lnTo>
                  <a:lnTo>
                    <a:pt x="1471673" y="1616219"/>
                  </a:lnTo>
                  <a:lnTo>
                    <a:pt x="1475003" y="1617245"/>
                  </a:lnTo>
                  <a:lnTo>
                    <a:pt x="1478332" y="1618259"/>
                  </a:lnTo>
                  <a:lnTo>
                    <a:pt x="1481662" y="1619237"/>
                  </a:lnTo>
                  <a:lnTo>
                    <a:pt x="1484991" y="1620167"/>
                  </a:lnTo>
                  <a:lnTo>
                    <a:pt x="1488321" y="1621048"/>
                  </a:lnTo>
                  <a:lnTo>
                    <a:pt x="1491651" y="1621884"/>
                  </a:lnTo>
                  <a:lnTo>
                    <a:pt x="1494980" y="1622667"/>
                  </a:lnTo>
                  <a:lnTo>
                    <a:pt x="1498310" y="1623376"/>
                  </a:lnTo>
                  <a:lnTo>
                    <a:pt x="1501639" y="1624003"/>
                  </a:lnTo>
                  <a:lnTo>
                    <a:pt x="1504969" y="1624560"/>
                  </a:lnTo>
                  <a:lnTo>
                    <a:pt x="1508299" y="1625048"/>
                  </a:lnTo>
                  <a:lnTo>
                    <a:pt x="1511628" y="1625452"/>
                  </a:lnTo>
                  <a:lnTo>
                    <a:pt x="1514958" y="1625774"/>
                  </a:lnTo>
                  <a:lnTo>
                    <a:pt x="1518287" y="1626014"/>
                  </a:lnTo>
                  <a:lnTo>
                    <a:pt x="1521617" y="1626168"/>
                  </a:lnTo>
                  <a:lnTo>
                    <a:pt x="1524946" y="1626225"/>
                  </a:lnTo>
                  <a:lnTo>
                    <a:pt x="1528276" y="1626186"/>
                  </a:lnTo>
                  <a:lnTo>
                    <a:pt x="1531606" y="1626047"/>
                  </a:lnTo>
                  <a:lnTo>
                    <a:pt x="1534935" y="1625789"/>
                  </a:lnTo>
                  <a:lnTo>
                    <a:pt x="1538265" y="1625393"/>
                  </a:lnTo>
                  <a:lnTo>
                    <a:pt x="1541594" y="1624853"/>
                  </a:lnTo>
                  <a:lnTo>
                    <a:pt x="1544924" y="1624163"/>
                  </a:lnTo>
                  <a:lnTo>
                    <a:pt x="1548253" y="1623301"/>
                  </a:lnTo>
                  <a:lnTo>
                    <a:pt x="1551583" y="1622243"/>
                  </a:lnTo>
                  <a:lnTo>
                    <a:pt x="1554913" y="1620974"/>
                  </a:lnTo>
                  <a:lnTo>
                    <a:pt x="1558242" y="1619478"/>
                  </a:lnTo>
                  <a:lnTo>
                    <a:pt x="1561572" y="1617746"/>
                  </a:lnTo>
                  <a:lnTo>
                    <a:pt x="1564901" y="1615765"/>
                  </a:lnTo>
                  <a:lnTo>
                    <a:pt x="1568231" y="1613527"/>
                  </a:lnTo>
                  <a:lnTo>
                    <a:pt x="1571560" y="1611039"/>
                  </a:lnTo>
                  <a:lnTo>
                    <a:pt x="1574890" y="1608318"/>
                  </a:lnTo>
                  <a:lnTo>
                    <a:pt x="1578220" y="1605389"/>
                  </a:lnTo>
                  <a:lnTo>
                    <a:pt x="1581549" y="1602295"/>
                  </a:lnTo>
                  <a:lnTo>
                    <a:pt x="1584879" y="1599085"/>
                  </a:lnTo>
                  <a:lnTo>
                    <a:pt x="1588208" y="1595803"/>
                  </a:lnTo>
                  <a:lnTo>
                    <a:pt x="1591538" y="1592492"/>
                  </a:lnTo>
                  <a:lnTo>
                    <a:pt x="1594868" y="1588586"/>
                  </a:lnTo>
                  <a:lnTo>
                    <a:pt x="1598197" y="1584801"/>
                  </a:lnTo>
                  <a:lnTo>
                    <a:pt x="1601527" y="1581257"/>
                  </a:lnTo>
                  <a:lnTo>
                    <a:pt x="1604856" y="1578064"/>
                  </a:lnTo>
                  <a:lnTo>
                    <a:pt x="1608186" y="1575300"/>
                  </a:lnTo>
                  <a:lnTo>
                    <a:pt x="1611515" y="1573001"/>
                  </a:lnTo>
                  <a:lnTo>
                    <a:pt x="1614845" y="1571157"/>
                  </a:lnTo>
                  <a:lnTo>
                    <a:pt x="1618175" y="1569719"/>
                  </a:lnTo>
                  <a:lnTo>
                    <a:pt x="1621504" y="1568581"/>
                  </a:lnTo>
                  <a:lnTo>
                    <a:pt x="1624834" y="1567601"/>
                  </a:lnTo>
                  <a:lnTo>
                    <a:pt x="1628163" y="1566634"/>
                  </a:lnTo>
                  <a:lnTo>
                    <a:pt x="1631493" y="1565563"/>
                  </a:lnTo>
                  <a:lnTo>
                    <a:pt x="1634822" y="1564308"/>
                  </a:lnTo>
                  <a:lnTo>
                    <a:pt x="1638152" y="1562808"/>
                  </a:lnTo>
                  <a:lnTo>
                    <a:pt x="1641482" y="1561014"/>
                  </a:lnTo>
                  <a:lnTo>
                    <a:pt x="1644811" y="1558892"/>
                  </a:lnTo>
                  <a:lnTo>
                    <a:pt x="1648141" y="1556425"/>
                  </a:lnTo>
                  <a:lnTo>
                    <a:pt x="1651470" y="1553590"/>
                  </a:lnTo>
                  <a:lnTo>
                    <a:pt x="1654800" y="1550352"/>
                  </a:lnTo>
                  <a:lnTo>
                    <a:pt x="1658130" y="1546668"/>
                  </a:lnTo>
                  <a:lnTo>
                    <a:pt x="1661459" y="1542496"/>
                  </a:lnTo>
                  <a:lnTo>
                    <a:pt x="1664789" y="1537792"/>
                  </a:lnTo>
                  <a:lnTo>
                    <a:pt x="1668118" y="1532512"/>
                  </a:lnTo>
                  <a:lnTo>
                    <a:pt x="1671448" y="1526596"/>
                  </a:lnTo>
                  <a:lnTo>
                    <a:pt x="1674777" y="1519965"/>
                  </a:lnTo>
                  <a:lnTo>
                    <a:pt x="1678107" y="1512544"/>
                  </a:lnTo>
                  <a:lnTo>
                    <a:pt x="1681437" y="1504289"/>
                  </a:lnTo>
                  <a:lnTo>
                    <a:pt x="1684766" y="1495208"/>
                  </a:lnTo>
                  <a:lnTo>
                    <a:pt x="1688096" y="1484949"/>
                  </a:lnTo>
                  <a:lnTo>
                    <a:pt x="1691425" y="1473066"/>
                  </a:lnTo>
                  <a:lnTo>
                    <a:pt x="1694755" y="1460720"/>
                  </a:lnTo>
                  <a:lnTo>
                    <a:pt x="1698084" y="1448189"/>
                  </a:lnTo>
                  <a:lnTo>
                    <a:pt x="1701414" y="1435782"/>
                  </a:lnTo>
                  <a:lnTo>
                    <a:pt x="1704744" y="1423796"/>
                  </a:lnTo>
                  <a:lnTo>
                    <a:pt x="1708073" y="1412478"/>
                  </a:lnTo>
                  <a:lnTo>
                    <a:pt x="1711403" y="1402013"/>
                  </a:lnTo>
                  <a:lnTo>
                    <a:pt x="1714732" y="1392515"/>
                  </a:lnTo>
                  <a:lnTo>
                    <a:pt x="1718062" y="1384021"/>
                  </a:lnTo>
                  <a:lnTo>
                    <a:pt x="1721392" y="1376508"/>
                  </a:lnTo>
                  <a:lnTo>
                    <a:pt x="1724721" y="1369896"/>
                  </a:lnTo>
                  <a:lnTo>
                    <a:pt x="1728051" y="1364072"/>
                  </a:lnTo>
                  <a:lnTo>
                    <a:pt x="1731380" y="1358916"/>
                  </a:lnTo>
                  <a:lnTo>
                    <a:pt x="1734710" y="1354342"/>
                  </a:lnTo>
                  <a:lnTo>
                    <a:pt x="1738039" y="1350257"/>
                  </a:lnTo>
                  <a:lnTo>
                    <a:pt x="1741369" y="1346597"/>
                  </a:lnTo>
                  <a:lnTo>
                    <a:pt x="1744699" y="1343319"/>
                  </a:lnTo>
                  <a:lnTo>
                    <a:pt x="1748028" y="1340373"/>
                  </a:lnTo>
                  <a:lnTo>
                    <a:pt x="1751358" y="1337723"/>
                  </a:lnTo>
                  <a:lnTo>
                    <a:pt x="1754687" y="1335330"/>
                  </a:lnTo>
                  <a:lnTo>
                    <a:pt x="1758017" y="1333151"/>
                  </a:lnTo>
                  <a:lnTo>
                    <a:pt x="1761346" y="1331160"/>
                  </a:lnTo>
                  <a:lnTo>
                    <a:pt x="1764676" y="1329342"/>
                  </a:lnTo>
                  <a:lnTo>
                    <a:pt x="1768006" y="1327685"/>
                  </a:lnTo>
                  <a:lnTo>
                    <a:pt x="1771335" y="1326174"/>
                  </a:lnTo>
                  <a:lnTo>
                    <a:pt x="1774665" y="1324795"/>
                  </a:lnTo>
                  <a:lnTo>
                    <a:pt x="1777994" y="1323545"/>
                  </a:lnTo>
                  <a:lnTo>
                    <a:pt x="1781324" y="1322425"/>
                  </a:lnTo>
                  <a:lnTo>
                    <a:pt x="1784654" y="1321437"/>
                  </a:lnTo>
                  <a:lnTo>
                    <a:pt x="1787983" y="1320584"/>
                  </a:lnTo>
                  <a:lnTo>
                    <a:pt x="1791313" y="1319878"/>
                  </a:lnTo>
                  <a:lnTo>
                    <a:pt x="1794642" y="1319315"/>
                  </a:lnTo>
                  <a:lnTo>
                    <a:pt x="1797972" y="1318884"/>
                  </a:lnTo>
                  <a:lnTo>
                    <a:pt x="1801301" y="1318588"/>
                  </a:lnTo>
                  <a:lnTo>
                    <a:pt x="1804631" y="1318427"/>
                  </a:lnTo>
                  <a:lnTo>
                    <a:pt x="1807961" y="1318397"/>
                  </a:lnTo>
                  <a:lnTo>
                    <a:pt x="1811290" y="1318507"/>
                  </a:lnTo>
                  <a:lnTo>
                    <a:pt x="1814620" y="1318774"/>
                  </a:lnTo>
                  <a:lnTo>
                    <a:pt x="1817949" y="1319197"/>
                  </a:lnTo>
                  <a:lnTo>
                    <a:pt x="1821279" y="1319765"/>
                  </a:lnTo>
                  <a:lnTo>
                    <a:pt x="1824608" y="1320479"/>
                  </a:lnTo>
                  <a:lnTo>
                    <a:pt x="1827938" y="1321356"/>
                  </a:lnTo>
                  <a:lnTo>
                    <a:pt x="1831268" y="1322411"/>
                  </a:lnTo>
                  <a:lnTo>
                    <a:pt x="1834597" y="1323658"/>
                  </a:lnTo>
                  <a:lnTo>
                    <a:pt x="1837927" y="1325087"/>
                  </a:lnTo>
                  <a:lnTo>
                    <a:pt x="1841256" y="1326686"/>
                  </a:lnTo>
                  <a:lnTo>
                    <a:pt x="1844586" y="1328446"/>
                  </a:lnTo>
                  <a:lnTo>
                    <a:pt x="1847915" y="1330354"/>
                  </a:lnTo>
                  <a:lnTo>
                    <a:pt x="1851245" y="1332366"/>
                  </a:lnTo>
                  <a:lnTo>
                    <a:pt x="1854575" y="1334441"/>
                  </a:lnTo>
                  <a:lnTo>
                    <a:pt x="1857904" y="1336542"/>
                  </a:lnTo>
                  <a:lnTo>
                    <a:pt x="1861234" y="1338630"/>
                  </a:lnTo>
                  <a:lnTo>
                    <a:pt x="1864563" y="1340670"/>
                  </a:lnTo>
                  <a:lnTo>
                    <a:pt x="1867893" y="1342620"/>
                  </a:lnTo>
                  <a:lnTo>
                    <a:pt x="1871223" y="1344432"/>
                  </a:lnTo>
                  <a:lnTo>
                    <a:pt x="1874552" y="1346092"/>
                  </a:lnTo>
                  <a:lnTo>
                    <a:pt x="1877882" y="1347592"/>
                  </a:lnTo>
                  <a:lnTo>
                    <a:pt x="1881211" y="1348914"/>
                  </a:lnTo>
                  <a:lnTo>
                    <a:pt x="1884541" y="1350057"/>
                  </a:lnTo>
                  <a:lnTo>
                    <a:pt x="1887870" y="1351035"/>
                  </a:lnTo>
                  <a:lnTo>
                    <a:pt x="1891200" y="1351867"/>
                  </a:lnTo>
                  <a:lnTo>
                    <a:pt x="1894530" y="1352568"/>
                  </a:lnTo>
                  <a:lnTo>
                    <a:pt x="1897859" y="1353157"/>
                  </a:lnTo>
                  <a:lnTo>
                    <a:pt x="1901189" y="1353652"/>
                  </a:lnTo>
                  <a:lnTo>
                    <a:pt x="1904518" y="1354088"/>
                  </a:lnTo>
                  <a:lnTo>
                    <a:pt x="1907848" y="1354500"/>
                  </a:lnTo>
                  <a:lnTo>
                    <a:pt x="1911177" y="1354888"/>
                  </a:lnTo>
                  <a:lnTo>
                    <a:pt x="1914507" y="1355246"/>
                  </a:lnTo>
                  <a:lnTo>
                    <a:pt x="1917837" y="1355570"/>
                  </a:lnTo>
                  <a:lnTo>
                    <a:pt x="1921166" y="1355856"/>
                  </a:lnTo>
                  <a:lnTo>
                    <a:pt x="1924496" y="1356113"/>
                  </a:lnTo>
                  <a:lnTo>
                    <a:pt x="1927825" y="1356348"/>
                  </a:lnTo>
                  <a:lnTo>
                    <a:pt x="1931155" y="1356557"/>
                  </a:lnTo>
                  <a:lnTo>
                    <a:pt x="1934485" y="1356737"/>
                  </a:lnTo>
                  <a:lnTo>
                    <a:pt x="1937814" y="1356882"/>
                  </a:lnTo>
                  <a:lnTo>
                    <a:pt x="1941144" y="1356986"/>
                  </a:lnTo>
                  <a:lnTo>
                    <a:pt x="1944473" y="1357068"/>
                  </a:lnTo>
                  <a:lnTo>
                    <a:pt x="1947803" y="1357165"/>
                  </a:lnTo>
                  <a:lnTo>
                    <a:pt x="1951132" y="1357292"/>
                  </a:lnTo>
                  <a:lnTo>
                    <a:pt x="1954462" y="1357456"/>
                  </a:lnTo>
                  <a:lnTo>
                    <a:pt x="1957792" y="1357689"/>
                  </a:lnTo>
                  <a:lnTo>
                    <a:pt x="1961121" y="1358038"/>
                  </a:lnTo>
                  <a:lnTo>
                    <a:pt x="1964451" y="1358548"/>
                  </a:lnTo>
                  <a:lnTo>
                    <a:pt x="1967780" y="1359244"/>
                  </a:lnTo>
                  <a:lnTo>
                    <a:pt x="1971110" y="1360155"/>
                  </a:lnTo>
                  <a:lnTo>
                    <a:pt x="1974439" y="1361323"/>
                  </a:lnTo>
                  <a:lnTo>
                    <a:pt x="1977769" y="1362761"/>
                  </a:lnTo>
                  <a:lnTo>
                    <a:pt x="1981099" y="1364475"/>
                  </a:lnTo>
                  <a:lnTo>
                    <a:pt x="1984428" y="1366444"/>
                  </a:lnTo>
                  <a:lnTo>
                    <a:pt x="1987758" y="1368610"/>
                  </a:lnTo>
                  <a:lnTo>
                    <a:pt x="1991087" y="1370931"/>
                  </a:lnTo>
                  <a:lnTo>
                    <a:pt x="1994417" y="1373302"/>
                  </a:lnTo>
                  <a:lnTo>
                    <a:pt x="1997747" y="1375695"/>
                  </a:lnTo>
                  <a:lnTo>
                    <a:pt x="2001076" y="1378166"/>
                  </a:lnTo>
                  <a:lnTo>
                    <a:pt x="2004406" y="1380688"/>
                  </a:lnTo>
                  <a:lnTo>
                    <a:pt x="2007735" y="1383239"/>
                  </a:lnTo>
                  <a:lnTo>
                    <a:pt x="2011065" y="1385796"/>
                  </a:lnTo>
                  <a:lnTo>
                    <a:pt x="2014394" y="1388339"/>
                  </a:lnTo>
                  <a:lnTo>
                    <a:pt x="2017724" y="1390854"/>
                  </a:lnTo>
                  <a:lnTo>
                    <a:pt x="2021054" y="1393324"/>
                  </a:lnTo>
                  <a:lnTo>
                    <a:pt x="2024383" y="1395738"/>
                  </a:lnTo>
                  <a:lnTo>
                    <a:pt x="2027713" y="1398086"/>
                  </a:lnTo>
                  <a:lnTo>
                    <a:pt x="2031042" y="1400353"/>
                  </a:lnTo>
                  <a:lnTo>
                    <a:pt x="2034372" y="1402524"/>
                  </a:lnTo>
                  <a:lnTo>
                    <a:pt x="2037701" y="1404591"/>
                  </a:lnTo>
                  <a:lnTo>
                    <a:pt x="2041031" y="1406554"/>
                  </a:lnTo>
                  <a:lnTo>
                    <a:pt x="2044361" y="1408410"/>
                  </a:lnTo>
                  <a:lnTo>
                    <a:pt x="2047690" y="1410162"/>
                  </a:lnTo>
                  <a:lnTo>
                    <a:pt x="2051020" y="1411818"/>
                  </a:lnTo>
                  <a:lnTo>
                    <a:pt x="2054349" y="1413371"/>
                  </a:lnTo>
                  <a:lnTo>
                    <a:pt x="2057679" y="1414813"/>
                  </a:lnTo>
                  <a:lnTo>
                    <a:pt x="2061009" y="1416146"/>
                  </a:lnTo>
                  <a:lnTo>
                    <a:pt x="2064338" y="1417366"/>
                  </a:lnTo>
                  <a:lnTo>
                    <a:pt x="2067668" y="1418455"/>
                  </a:lnTo>
                  <a:lnTo>
                    <a:pt x="2070997" y="1419281"/>
                  </a:lnTo>
                  <a:lnTo>
                    <a:pt x="2074327" y="1419754"/>
                  </a:lnTo>
                  <a:lnTo>
                    <a:pt x="2077656" y="1420064"/>
                  </a:lnTo>
                  <a:lnTo>
                    <a:pt x="2080986" y="1420201"/>
                  </a:lnTo>
                  <a:lnTo>
                    <a:pt x="2084316" y="1420155"/>
                  </a:lnTo>
                  <a:lnTo>
                    <a:pt x="2087645" y="1419918"/>
                  </a:lnTo>
                  <a:lnTo>
                    <a:pt x="2090975" y="1419479"/>
                  </a:lnTo>
                  <a:lnTo>
                    <a:pt x="2094304" y="1418841"/>
                  </a:lnTo>
                  <a:lnTo>
                    <a:pt x="2097634" y="1418025"/>
                  </a:lnTo>
                  <a:lnTo>
                    <a:pt x="2100963" y="1417068"/>
                  </a:lnTo>
                  <a:lnTo>
                    <a:pt x="2104293" y="1416011"/>
                  </a:lnTo>
                  <a:lnTo>
                    <a:pt x="2107623" y="1414875"/>
                  </a:lnTo>
                  <a:lnTo>
                    <a:pt x="2110952" y="1413668"/>
                  </a:lnTo>
                  <a:lnTo>
                    <a:pt x="2114282" y="1412397"/>
                  </a:lnTo>
                  <a:lnTo>
                    <a:pt x="2117611" y="1411051"/>
                  </a:lnTo>
                  <a:lnTo>
                    <a:pt x="2120941" y="1409617"/>
                  </a:lnTo>
                  <a:lnTo>
                    <a:pt x="2124270" y="1408087"/>
                  </a:lnTo>
                  <a:lnTo>
                    <a:pt x="2127600" y="1406456"/>
                  </a:lnTo>
                  <a:lnTo>
                    <a:pt x="2130930" y="1404734"/>
                  </a:lnTo>
                  <a:lnTo>
                    <a:pt x="2134259" y="1402950"/>
                  </a:lnTo>
                  <a:lnTo>
                    <a:pt x="2137589" y="1401124"/>
                  </a:lnTo>
                  <a:lnTo>
                    <a:pt x="2140918" y="1399272"/>
                  </a:lnTo>
                  <a:lnTo>
                    <a:pt x="2144248" y="1397431"/>
                  </a:lnTo>
                  <a:lnTo>
                    <a:pt x="2147578" y="1395640"/>
                  </a:lnTo>
                  <a:lnTo>
                    <a:pt x="2150907" y="1393924"/>
                  </a:lnTo>
                  <a:lnTo>
                    <a:pt x="2154237" y="1392304"/>
                  </a:lnTo>
                  <a:lnTo>
                    <a:pt x="2157566" y="1390787"/>
                  </a:lnTo>
                  <a:lnTo>
                    <a:pt x="2160896" y="1389381"/>
                  </a:lnTo>
                  <a:lnTo>
                    <a:pt x="2164225" y="1388108"/>
                  </a:lnTo>
                  <a:lnTo>
                    <a:pt x="2167555" y="1386984"/>
                  </a:lnTo>
                  <a:lnTo>
                    <a:pt x="2170885" y="1385986"/>
                  </a:lnTo>
                  <a:lnTo>
                    <a:pt x="2174214" y="1385035"/>
                  </a:lnTo>
                  <a:lnTo>
                    <a:pt x="2177544" y="1384024"/>
                  </a:lnTo>
                  <a:lnTo>
                    <a:pt x="2180873" y="1382842"/>
                  </a:lnTo>
                  <a:lnTo>
                    <a:pt x="2184203" y="1381419"/>
                  </a:lnTo>
                  <a:lnTo>
                    <a:pt x="2187532" y="1379766"/>
                  </a:lnTo>
                  <a:lnTo>
                    <a:pt x="2190862" y="1377978"/>
                  </a:lnTo>
                  <a:lnTo>
                    <a:pt x="2194192" y="1376222"/>
                  </a:lnTo>
                  <a:lnTo>
                    <a:pt x="2197521" y="1374686"/>
                  </a:lnTo>
                  <a:lnTo>
                    <a:pt x="2200851" y="1373525"/>
                  </a:lnTo>
                  <a:lnTo>
                    <a:pt x="2204180" y="1372829"/>
                  </a:lnTo>
                  <a:lnTo>
                    <a:pt x="2207510" y="1372609"/>
                  </a:lnTo>
                  <a:lnTo>
                    <a:pt x="2210840" y="1372802"/>
                  </a:lnTo>
                  <a:lnTo>
                    <a:pt x="2214169" y="1373286"/>
                  </a:lnTo>
                  <a:lnTo>
                    <a:pt x="2217499" y="1373914"/>
                  </a:lnTo>
                  <a:lnTo>
                    <a:pt x="2220828" y="1374540"/>
                  </a:lnTo>
                  <a:lnTo>
                    <a:pt x="2224158" y="1375049"/>
                  </a:lnTo>
                  <a:lnTo>
                    <a:pt x="2227487" y="1375368"/>
                  </a:lnTo>
                  <a:lnTo>
                    <a:pt x="2230817" y="1375479"/>
                  </a:lnTo>
                  <a:lnTo>
                    <a:pt x="2234147" y="1375404"/>
                  </a:lnTo>
                  <a:lnTo>
                    <a:pt x="2237476" y="1375186"/>
                  </a:lnTo>
                  <a:lnTo>
                    <a:pt x="2240806" y="1374862"/>
                  </a:lnTo>
                  <a:lnTo>
                    <a:pt x="2244135" y="1374455"/>
                  </a:lnTo>
                  <a:lnTo>
                    <a:pt x="2247465" y="1373972"/>
                  </a:lnTo>
                  <a:lnTo>
                    <a:pt x="2250794" y="1373407"/>
                  </a:lnTo>
                  <a:lnTo>
                    <a:pt x="2254124" y="1372762"/>
                  </a:lnTo>
                  <a:lnTo>
                    <a:pt x="2257454" y="1372072"/>
                  </a:lnTo>
                  <a:lnTo>
                    <a:pt x="2260783" y="1371391"/>
                  </a:lnTo>
                  <a:lnTo>
                    <a:pt x="2264113" y="1370771"/>
                  </a:lnTo>
                  <a:lnTo>
                    <a:pt x="2267442" y="1370245"/>
                  </a:lnTo>
                  <a:lnTo>
                    <a:pt x="2270772" y="1369840"/>
                  </a:lnTo>
                  <a:lnTo>
                    <a:pt x="2274102" y="1369565"/>
                  </a:lnTo>
                  <a:lnTo>
                    <a:pt x="2277431" y="1369402"/>
                  </a:lnTo>
                  <a:lnTo>
                    <a:pt x="2280761" y="1369318"/>
                  </a:lnTo>
                  <a:lnTo>
                    <a:pt x="2284090" y="1369302"/>
                  </a:lnTo>
                  <a:lnTo>
                    <a:pt x="2287420" y="1369341"/>
                  </a:lnTo>
                  <a:lnTo>
                    <a:pt x="2290749" y="1369419"/>
                  </a:lnTo>
                  <a:lnTo>
                    <a:pt x="2294079" y="1369520"/>
                  </a:lnTo>
                  <a:lnTo>
                    <a:pt x="2297409" y="1369628"/>
                  </a:lnTo>
                  <a:lnTo>
                    <a:pt x="2300738" y="1369749"/>
                  </a:lnTo>
                  <a:lnTo>
                    <a:pt x="2304068" y="1369906"/>
                  </a:lnTo>
                  <a:lnTo>
                    <a:pt x="2307397" y="1370120"/>
                  </a:lnTo>
                  <a:lnTo>
                    <a:pt x="2310727" y="1370421"/>
                  </a:lnTo>
                  <a:lnTo>
                    <a:pt x="2314056" y="1370810"/>
                  </a:lnTo>
                  <a:lnTo>
                    <a:pt x="2317386" y="1371280"/>
                  </a:lnTo>
                  <a:lnTo>
                    <a:pt x="2320716" y="1371828"/>
                  </a:lnTo>
                  <a:lnTo>
                    <a:pt x="2324045" y="1372418"/>
                  </a:lnTo>
                  <a:lnTo>
                    <a:pt x="2327375" y="1373002"/>
                  </a:lnTo>
                  <a:lnTo>
                    <a:pt x="2330704" y="1373550"/>
                  </a:lnTo>
                  <a:lnTo>
                    <a:pt x="2334034" y="1374048"/>
                  </a:lnTo>
                  <a:lnTo>
                    <a:pt x="2337364" y="1374483"/>
                  </a:lnTo>
                  <a:lnTo>
                    <a:pt x="2340693" y="1374842"/>
                  </a:lnTo>
                  <a:lnTo>
                    <a:pt x="2344023" y="1375049"/>
                  </a:lnTo>
                  <a:lnTo>
                    <a:pt x="2347352" y="1375172"/>
                  </a:lnTo>
                  <a:lnTo>
                    <a:pt x="2350682" y="1375255"/>
                  </a:lnTo>
                  <a:lnTo>
                    <a:pt x="2354011" y="1375343"/>
                  </a:lnTo>
                  <a:lnTo>
                    <a:pt x="2357341" y="1375479"/>
                  </a:lnTo>
                  <a:lnTo>
                    <a:pt x="2360671" y="1375675"/>
                  </a:lnTo>
                  <a:lnTo>
                    <a:pt x="2364000" y="1375933"/>
                  </a:lnTo>
                  <a:lnTo>
                    <a:pt x="2367330" y="1376274"/>
                  </a:lnTo>
                  <a:lnTo>
                    <a:pt x="2370659" y="1376734"/>
                  </a:lnTo>
                  <a:lnTo>
                    <a:pt x="2373989" y="1377336"/>
                  </a:lnTo>
                  <a:lnTo>
                    <a:pt x="2377318" y="1378070"/>
                  </a:lnTo>
                  <a:lnTo>
                    <a:pt x="2380648" y="1378937"/>
                  </a:lnTo>
                  <a:lnTo>
                    <a:pt x="2383978" y="1379939"/>
                  </a:lnTo>
                  <a:lnTo>
                    <a:pt x="2387307" y="1381059"/>
                  </a:lnTo>
                  <a:lnTo>
                    <a:pt x="2390637" y="1382270"/>
                  </a:lnTo>
                  <a:lnTo>
                    <a:pt x="2393966" y="1383527"/>
                  </a:lnTo>
                  <a:lnTo>
                    <a:pt x="2397296" y="1384802"/>
                  </a:lnTo>
                  <a:lnTo>
                    <a:pt x="2400626" y="1386080"/>
                  </a:lnTo>
                  <a:lnTo>
                    <a:pt x="2403955" y="1387331"/>
                  </a:lnTo>
                  <a:lnTo>
                    <a:pt x="2407285" y="1388518"/>
                  </a:lnTo>
                  <a:lnTo>
                    <a:pt x="2410614" y="1389627"/>
                  </a:lnTo>
                  <a:lnTo>
                    <a:pt x="2413944" y="1390632"/>
                  </a:lnTo>
                  <a:lnTo>
                    <a:pt x="2417273" y="1391503"/>
                  </a:lnTo>
                  <a:lnTo>
                    <a:pt x="2420603" y="1392218"/>
                  </a:lnTo>
                  <a:lnTo>
                    <a:pt x="2423933" y="1392768"/>
                  </a:lnTo>
                  <a:lnTo>
                    <a:pt x="2427262" y="1393165"/>
                  </a:lnTo>
                  <a:lnTo>
                    <a:pt x="2430592" y="1393429"/>
                  </a:lnTo>
                  <a:lnTo>
                    <a:pt x="2433921" y="1393561"/>
                  </a:lnTo>
                  <a:lnTo>
                    <a:pt x="2437251" y="1393555"/>
                  </a:lnTo>
                  <a:lnTo>
                    <a:pt x="2440580" y="1393397"/>
                  </a:lnTo>
                  <a:lnTo>
                    <a:pt x="2443910" y="1393018"/>
                  </a:lnTo>
                  <a:lnTo>
                    <a:pt x="2447240" y="1392334"/>
                  </a:lnTo>
                  <a:lnTo>
                    <a:pt x="2450569" y="1391311"/>
                  </a:lnTo>
                  <a:lnTo>
                    <a:pt x="2453899" y="1389942"/>
                  </a:lnTo>
                  <a:lnTo>
                    <a:pt x="2457228" y="1388177"/>
                  </a:lnTo>
                  <a:lnTo>
                    <a:pt x="2460558" y="1385919"/>
                  </a:lnTo>
                  <a:lnTo>
                    <a:pt x="2463887" y="1383064"/>
                  </a:lnTo>
                  <a:lnTo>
                    <a:pt x="2467217" y="1379512"/>
                  </a:lnTo>
                  <a:lnTo>
                    <a:pt x="2470547" y="1375123"/>
                  </a:lnTo>
                  <a:lnTo>
                    <a:pt x="2473876" y="1369767"/>
                  </a:lnTo>
                  <a:lnTo>
                    <a:pt x="2477206" y="1363387"/>
                  </a:lnTo>
                  <a:lnTo>
                    <a:pt x="2480535" y="1356048"/>
                  </a:lnTo>
                  <a:lnTo>
                    <a:pt x="2483865" y="1347244"/>
                  </a:lnTo>
                  <a:lnTo>
                    <a:pt x="2487195" y="1336858"/>
                  </a:lnTo>
                  <a:lnTo>
                    <a:pt x="2490524" y="1326009"/>
                  </a:lnTo>
                  <a:lnTo>
                    <a:pt x="2493854" y="1314942"/>
                  </a:lnTo>
                  <a:lnTo>
                    <a:pt x="2497183" y="1303896"/>
                  </a:lnTo>
                  <a:lnTo>
                    <a:pt x="2500513" y="1293121"/>
                  </a:lnTo>
                  <a:lnTo>
                    <a:pt x="2503842" y="1282849"/>
                  </a:lnTo>
                  <a:lnTo>
                    <a:pt x="2507172" y="1273276"/>
                  </a:lnTo>
                  <a:lnTo>
                    <a:pt x="2510502" y="1264537"/>
                  </a:lnTo>
                  <a:lnTo>
                    <a:pt x="2513831" y="1256701"/>
                  </a:lnTo>
                  <a:lnTo>
                    <a:pt x="2517161" y="1249772"/>
                  </a:lnTo>
                  <a:lnTo>
                    <a:pt x="2520490" y="1243750"/>
                  </a:lnTo>
                  <a:lnTo>
                    <a:pt x="2523820" y="1238651"/>
                  </a:lnTo>
                  <a:lnTo>
                    <a:pt x="2527149" y="1234465"/>
                  </a:lnTo>
                  <a:lnTo>
                    <a:pt x="2530479" y="1231165"/>
                  </a:lnTo>
                  <a:lnTo>
                    <a:pt x="2533809" y="1228723"/>
                  </a:lnTo>
                  <a:lnTo>
                    <a:pt x="2537138" y="1227082"/>
                  </a:lnTo>
                  <a:lnTo>
                    <a:pt x="2540468" y="1226164"/>
                  </a:lnTo>
                  <a:lnTo>
                    <a:pt x="2543797" y="1225908"/>
                  </a:lnTo>
                  <a:lnTo>
                    <a:pt x="2547127" y="1226242"/>
                  </a:lnTo>
                  <a:lnTo>
                    <a:pt x="2550457" y="1227078"/>
                  </a:lnTo>
                  <a:lnTo>
                    <a:pt x="2553786" y="1228328"/>
                  </a:lnTo>
                  <a:lnTo>
                    <a:pt x="2557116" y="1229913"/>
                  </a:lnTo>
                  <a:lnTo>
                    <a:pt x="2560445" y="1231771"/>
                  </a:lnTo>
                  <a:lnTo>
                    <a:pt x="2563775" y="1233859"/>
                  </a:lnTo>
                  <a:lnTo>
                    <a:pt x="2567104" y="1236144"/>
                  </a:lnTo>
                  <a:lnTo>
                    <a:pt x="2570434" y="1238587"/>
                  </a:lnTo>
                  <a:lnTo>
                    <a:pt x="2573764" y="1241135"/>
                  </a:lnTo>
                  <a:lnTo>
                    <a:pt x="2577093" y="1243763"/>
                  </a:lnTo>
                  <a:lnTo>
                    <a:pt x="2580423" y="1246451"/>
                  </a:lnTo>
                  <a:lnTo>
                    <a:pt x="2583752" y="1249155"/>
                  </a:lnTo>
                  <a:lnTo>
                    <a:pt x="2587082" y="1251809"/>
                  </a:lnTo>
                  <a:lnTo>
                    <a:pt x="2590411" y="1254333"/>
                  </a:lnTo>
                  <a:lnTo>
                    <a:pt x="2593741" y="1256695"/>
                  </a:lnTo>
                  <a:lnTo>
                    <a:pt x="2597071" y="1258915"/>
                  </a:lnTo>
                  <a:lnTo>
                    <a:pt x="2600400" y="1260986"/>
                  </a:lnTo>
                  <a:lnTo>
                    <a:pt x="2603730" y="1262916"/>
                  </a:lnTo>
                  <a:lnTo>
                    <a:pt x="2607059" y="1264727"/>
                  </a:lnTo>
                  <a:lnTo>
                    <a:pt x="2610389" y="1266446"/>
                  </a:lnTo>
                  <a:lnTo>
                    <a:pt x="2613719" y="1268106"/>
                  </a:lnTo>
                  <a:lnTo>
                    <a:pt x="2617048" y="1269709"/>
                  </a:lnTo>
                  <a:lnTo>
                    <a:pt x="2620378" y="1271248"/>
                  </a:lnTo>
                  <a:lnTo>
                    <a:pt x="2623707" y="1272743"/>
                  </a:lnTo>
                  <a:lnTo>
                    <a:pt x="2627037" y="1274179"/>
                  </a:lnTo>
                  <a:lnTo>
                    <a:pt x="2630366" y="1275533"/>
                  </a:lnTo>
                  <a:lnTo>
                    <a:pt x="2633696" y="1276795"/>
                  </a:lnTo>
                  <a:lnTo>
                    <a:pt x="2637026" y="1277962"/>
                  </a:lnTo>
                  <a:lnTo>
                    <a:pt x="2640355" y="1279020"/>
                  </a:lnTo>
                  <a:lnTo>
                    <a:pt x="2643685" y="1279935"/>
                  </a:lnTo>
                  <a:lnTo>
                    <a:pt x="2647014" y="1280678"/>
                  </a:lnTo>
                  <a:lnTo>
                    <a:pt x="2650344" y="1281229"/>
                  </a:lnTo>
                  <a:lnTo>
                    <a:pt x="2653673" y="1281578"/>
                  </a:lnTo>
                  <a:lnTo>
                    <a:pt x="2657003" y="1281693"/>
                  </a:lnTo>
                  <a:lnTo>
                    <a:pt x="2660333" y="1281528"/>
                  </a:lnTo>
                  <a:lnTo>
                    <a:pt x="2663662" y="1281059"/>
                  </a:lnTo>
                  <a:lnTo>
                    <a:pt x="2666992" y="1280255"/>
                  </a:lnTo>
                  <a:lnTo>
                    <a:pt x="2670321" y="1279079"/>
                  </a:lnTo>
                  <a:lnTo>
                    <a:pt x="2673651" y="1277523"/>
                  </a:lnTo>
                  <a:lnTo>
                    <a:pt x="2676981" y="1275592"/>
                  </a:lnTo>
                  <a:lnTo>
                    <a:pt x="2680310" y="1273253"/>
                  </a:lnTo>
                  <a:lnTo>
                    <a:pt x="2683640" y="1270318"/>
                  </a:lnTo>
                  <a:lnTo>
                    <a:pt x="2686969" y="1266293"/>
                  </a:lnTo>
                  <a:lnTo>
                    <a:pt x="2690299" y="1261742"/>
                  </a:lnTo>
                  <a:lnTo>
                    <a:pt x="2693628" y="1256636"/>
                  </a:lnTo>
                  <a:lnTo>
                    <a:pt x="2696958" y="1251006"/>
                  </a:lnTo>
                  <a:lnTo>
                    <a:pt x="2700288" y="1244026"/>
                  </a:lnTo>
                  <a:lnTo>
                    <a:pt x="2703617" y="1235470"/>
                  </a:lnTo>
                  <a:lnTo>
                    <a:pt x="2706947" y="1226439"/>
                  </a:lnTo>
                  <a:lnTo>
                    <a:pt x="2710276" y="1216829"/>
                  </a:lnTo>
                  <a:lnTo>
                    <a:pt x="2713606" y="1206278"/>
                  </a:lnTo>
                  <a:lnTo>
                    <a:pt x="2716935" y="1195524"/>
                  </a:lnTo>
                  <a:lnTo>
                    <a:pt x="2720265" y="1184607"/>
                  </a:lnTo>
                  <a:lnTo>
                    <a:pt x="2723595" y="1173573"/>
                  </a:lnTo>
                  <a:lnTo>
                    <a:pt x="2726924" y="1162471"/>
                  </a:lnTo>
                  <a:lnTo>
                    <a:pt x="2730254" y="1151359"/>
                  </a:lnTo>
                  <a:lnTo>
                    <a:pt x="2733583" y="1140284"/>
                  </a:lnTo>
                  <a:lnTo>
                    <a:pt x="2736913" y="1129286"/>
                  </a:lnTo>
                  <a:lnTo>
                    <a:pt x="2740242" y="1118387"/>
                  </a:lnTo>
                  <a:lnTo>
                    <a:pt x="2743572" y="1107644"/>
                  </a:lnTo>
                  <a:lnTo>
                    <a:pt x="2746902" y="1097152"/>
                  </a:lnTo>
                  <a:lnTo>
                    <a:pt x="2750231" y="1086951"/>
                  </a:lnTo>
                  <a:lnTo>
                    <a:pt x="2753561" y="1077082"/>
                  </a:lnTo>
                  <a:lnTo>
                    <a:pt x="2756890" y="1067599"/>
                  </a:lnTo>
                  <a:lnTo>
                    <a:pt x="2760220" y="1058494"/>
                  </a:lnTo>
                  <a:lnTo>
                    <a:pt x="2763550" y="1049719"/>
                  </a:lnTo>
                  <a:lnTo>
                    <a:pt x="2766879" y="1041282"/>
                  </a:lnTo>
                  <a:lnTo>
                    <a:pt x="2770209" y="1033206"/>
                  </a:lnTo>
                  <a:lnTo>
                    <a:pt x="2773538" y="1025535"/>
                  </a:lnTo>
                  <a:lnTo>
                    <a:pt x="2776868" y="1018328"/>
                  </a:lnTo>
                  <a:lnTo>
                    <a:pt x="2780197" y="1011627"/>
                  </a:lnTo>
                  <a:lnTo>
                    <a:pt x="2783527" y="1005484"/>
                  </a:lnTo>
                  <a:lnTo>
                    <a:pt x="2786857" y="999949"/>
                  </a:lnTo>
                  <a:lnTo>
                    <a:pt x="2790186" y="995023"/>
                  </a:lnTo>
                  <a:lnTo>
                    <a:pt x="2793516" y="990689"/>
                  </a:lnTo>
                  <a:lnTo>
                    <a:pt x="2796845" y="986874"/>
                  </a:lnTo>
                  <a:lnTo>
                    <a:pt x="2800175" y="983498"/>
                  </a:lnTo>
                  <a:lnTo>
                    <a:pt x="2803504" y="980514"/>
                  </a:lnTo>
                  <a:lnTo>
                    <a:pt x="2806834" y="977856"/>
                  </a:lnTo>
                  <a:lnTo>
                    <a:pt x="2810164" y="975469"/>
                  </a:lnTo>
                  <a:lnTo>
                    <a:pt x="2813493" y="973264"/>
                  </a:lnTo>
                  <a:lnTo>
                    <a:pt x="2816823" y="971190"/>
                  </a:lnTo>
                  <a:lnTo>
                    <a:pt x="2820152" y="969287"/>
                  </a:lnTo>
                  <a:lnTo>
                    <a:pt x="2823482" y="967567"/>
                  </a:lnTo>
                  <a:lnTo>
                    <a:pt x="2826812" y="966029"/>
                  </a:lnTo>
                  <a:lnTo>
                    <a:pt x="2830141" y="964609"/>
                  </a:lnTo>
                  <a:lnTo>
                    <a:pt x="2833471" y="963334"/>
                  </a:lnTo>
                  <a:lnTo>
                    <a:pt x="2836800" y="962355"/>
                  </a:lnTo>
                  <a:lnTo>
                    <a:pt x="2840130" y="961702"/>
                  </a:lnTo>
                  <a:lnTo>
                    <a:pt x="2843459" y="961358"/>
                  </a:lnTo>
                  <a:lnTo>
                    <a:pt x="2846789" y="961317"/>
                  </a:lnTo>
                  <a:lnTo>
                    <a:pt x="2850119" y="961600"/>
                  </a:lnTo>
                  <a:lnTo>
                    <a:pt x="2853448" y="962209"/>
                  </a:lnTo>
                  <a:lnTo>
                    <a:pt x="2856778" y="963146"/>
                  </a:lnTo>
                  <a:lnTo>
                    <a:pt x="2860107" y="964403"/>
                  </a:lnTo>
                  <a:lnTo>
                    <a:pt x="2863437" y="965961"/>
                  </a:lnTo>
                  <a:lnTo>
                    <a:pt x="2866766" y="967800"/>
                  </a:lnTo>
                  <a:lnTo>
                    <a:pt x="2870096" y="969911"/>
                  </a:lnTo>
                  <a:lnTo>
                    <a:pt x="2873426" y="972253"/>
                  </a:lnTo>
                  <a:lnTo>
                    <a:pt x="2876755" y="974777"/>
                  </a:lnTo>
                  <a:lnTo>
                    <a:pt x="2880085" y="977459"/>
                  </a:lnTo>
                  <a:lnTo>
                    <a:pt x="2883414" y="980252"/>
                  </a:lnTo>
                  <a:lnTo>
                    <a:pt x="2886744" y="983136"/>
                  </a:lnTo>
                  <a:lnTo>
                    <a:pt x="2890074" y="986135"/>
                  </a:lnTo>
                  <a:lnTo>
                    <a:pt x="2893403" y="989242"/>
                  </a:lnTo>
                  <a:lnTo>
                    <a:pt x="2896733" y="992457"/>
                  </a:lnTo>
                  <a:lnTo>
                    <a:pt x="2900062" y="995778"/>
                  </a:lnTo>
                  <a:lnTo>
                    <a:pt x="2903392" y="999216"/>
                  </a:lnTo>
                  <a:lnTo>
                    <a:pt x="2906721" y="1002775"/>
                  </a:lnTo>
                  <a:lnTo>
                    <a:pt x="2910051" y="1006400"/>
                  </a:lnTo>
                  <a:lnTo>
                    <a:pt x="2913381" y="1010041"/>
                  </a:lnTo>
                  <a:lnTo>
                    <a:pt x="2916710" y="1013697"/>
                  </a:lnTo>
                  <a:lnTo>
                    <a:pt x="2920040" y="1017321"/>
                  </a:lnTo>
                  <a:lnTo>
                    <a:pt x="2923369" y="1020879"/>
                  </a:lnTo>
                  <a:lnTo>
                    <a:pt x="2926699" y="1024388"/>
                  </a:lnTo>
                  <a:lnTo>
                    <a:pt x="2930028" y="1027856"/>
                  </a:lnTo>
                  <a:lnTo>
                    <a:pt x="2933358" y="1031263"/>
                  </a:lnTo>
                  <a:lnTo>
                    <a:pt x="2936688" y="1034581"/>
                  </a:lnTo>
                  <a:lnTo>
                    <a:pt x="2940017" y="1037836"/>
                  </a:lnTo>
                  <a:lnTo>
                    <a:pt x="2943347" y="1041052"/>
                  </a:lnTo>
                  <a:lnTo>
                    <a:pt x="2946676" y="1044234"/>
                  </a:lnTo>
                  <a:lnTo>
                    <a:pt x="2950006" y="1047439"/>
                  </a:lnTo>
                  <a:lnTo>
                    <a:pt x="2953336" y="1050660"/>
                  </a:lnTo>
                  <a:lnTo>
                    <a:pt x="2956665" y="1053852"/>
                  </a:lnTo>
                  <a:lnTo>
                    <a:pt x="2959995" y="1056966"/>
                  </a:lnTo>
                  <a:lnTo>
                    <a:pt x="2963324" y="1059968"/>
                  </a:lnTo>
                  <a:lnTo>
                    <a:pt x="2966654" y="1062873"/>
                  </a:lnTo>
                  <a:lnTo>
                    <a:pt x="2969983" y="1065722"/>
                  </a:lnTo>
                  <a:lnTo>
                    <a:pt x="2973313" y="1068525"/>
                  </a:lnTo>
                  <a:lnTo>
                    <a:pt x="2976643" y="1071244"/>
                  </a:lnTo>
                  <a:lnTo>
                    <a:pt x="2979972" y="1073846"/>
                  </a:lnTo>
                  <a:lnTo>
                    <a:pt x="2983302" y="1076383"/>
                  </a:lnTo>
                  <a:lnTo>
                    <a:pt x="2986631" y="1078873"/>
                  </a:lnTo>
                  <a:lnTo>
                    <a:pt x="2989961" y="1081270"/>
                  </a:lnTo>
                  <a:lnTo>
                    <a:pt x="2993290" y="1083576"/>
                  </a:lnTo>
                  <a:lnTo>
                    <a:pt x="2996620" y="1085533"/>
                  </a:lnTo>
                  <a:lnTo>
                    <a:pt x="2999950" y="1087205"/>
                  </a:lnTo>
                  <a:lnTo>
                    <a:pt x="3003279" y="1088712"/>
                  </a:lnTo>
                  <a:lnTo>
                    <a:pt x="3006609" y="1090068"/>
                  </a:lnTo>
                  <a:lnTo>
                    <a:pt x="3009938" y="1091270"/>
                  </a:lnTo>
                  <a:lnTo>
                    <a:pt x="3013268" y="1092282"/>
                  </a:lnTo>
                  <a:lnTo>
                    <a:pt x="3016598" y="1093056"/>
                  </a:lnTo>
                  <a:lnTo>
                    <a:pt x="3019927" y="1093552"/>
                  </a:lnTo>
                  <a:lnTo>
                    <a:pt x="3023257" y="1093729"/>
                  </a:lnTo>
                  <a:lnTo>
                    <a:pt x="3026586" y="1093555"/>
                  </a:lnTo>
                  <a:lnTo>
                    <a:pt x="3029916" y="1092948"/>
                  </a:lnTo>
                  <a:lnTo>
                    <a:pt x="3033245" y="1091801"/>
                  </a:lnTo>
                  <a:lnTo>
                    <a:pt x="3036575" y="1090060"/>
                  </a:lnTo>
                  <a:lnTo>
                    <a:pt x="3039905" y="1087651"/>
                  </a:lnTo>
                  <a:lnTo>
                    <a:pt x="3043234" y="1084510"/>
                  </a:lnTo>
                  <a:lnTo>
                    <a:pt x="3046564" y="1080596"/>
                  </a:lnTo>
                  <a:lnTo>
                    <a:pt x="3049893" y="1075855"/>
                  </a:lnTo>
                  <a:lnTo>
                    <a:pt x="3053223" y="1070274"/>
                  </a:lnTo>
                  <a:lnTo>
                    <a:pt x="3056552" y="1063903"/>
                  </a:lnTo>
                  <a:lnTo>
                    <a:pt x="3059882" y="1056781"/>
                  </a:lnTo>
                  <a:lnTo>
                    <a:pt x="3063212" y="1048987"/>
                  </a:lnTo>
                  <a:lnTo>
                    <a:pt x="3066541" y="1040586"/>
                  </a:lnTo>
                  <a:lnTo>
                    <a:pt x="3069871" y="1031680"/>
                  </a:lnTo>
                  <a:lnTo>
                    <a:pt x="3073200" y="1022435"/>
                  </a:lnTo>
                  <a:lnTo>
                    <a:pt x="3076530" y="1013009"/>
                  </a:lnTo>
                  <a:lnTo>
                    <a:pt x="3079859" y="1003539"/>
                  </a:lnTo>
                  <a:lnTo>
                    <a:pt x="3083189" y="994196"/>
                  </a:lnTo>
                  <a:lnTo>
                    <a:pt x="3086519" y="985184"/>
                  </a:lnTo>
                  <a:lnTo>
                    <a:pt x="3089848" y="976679"/>
                  </a:lnTo>
                  <a:lnTo>
                    <a:pt x="3093178" y="968684"/>
                  </a:lnTo>
                  <a:lnTo>
                    <a:pt x="3096507" y="961113"/>
                  </a:lnTo>
                  <a:lnTo>
                    <a:pt x="3099837" y="953997"/>
                  </a:lnTo>
                  <a:lnTo>
                    <a:pt x="3103167" y="947385"/>
                  </a:lnTo>
                  <a:lnTo>
                    <a:pt x="3106496" y="941346"/>
                  </a:lnTo>
                  <a:lnTo>
                    <a:pt x="3109826" y="935908"/>
                  </a:lnTo>
                  <a:lnTo>
                    <a:pt x="3113155" y="931109"/>
                  </a:lnTo>
                  <a:lnTo>
                    <a:pt x="3116485" y="927074"/>
                  </a:lnTo>
                  <a:lnTo>
                    <a:pt x="3119814" y="923962"/>
                  </a:lnTo>
                  <a:lnTo>
                    <a:pt x="3123144" y="921884"/>
                  </a:lnTo>
                  <a:lnTo>
                    <a:pt x="3126474" y="920822"/>
                  </a:lnTo>
                  <a:lnTo>
                    <a:pt x="3129803" y="920742"/>
                  </a:lnTo>
                  <a:lnTo>
                    <a:pt x="3133133" y="921601"/>
                  </a:lnTo>
                  <a:lnTo>
                    <a:pt x="3136462" y="923059"/>
                  </a:lnTo>
                  <a:lnTo>
                    <a:pt x="3139792" y="924800"/>
                  </a:lnTo>
                  <a:lnTo>
                    <a:pt x="3143121" y="926501"/>
                  </a:lnTo>
                  <a:lnTo>
                    <a:pt x="3146451" y="927802"/>
                  </a:lnTo>
                  <a:lnTo>
                    <a:pt x="3149781" y="928466"/>
                  </a:lnTo>
                  <a:lnTo>
                    <a:pt x="3153110" y="928311"/>
                  </a:lnTo>
                  <a:lnTo>
                    <a:pt x="3156440" y="927275"/>
                  </a:lnTo>
                  <a:lnTo>
                    <a:pt x="3159769" y="925393"/>
                  </a:lnTo>
                  <a:lnTo>
                    <a:pt x="3163099" y="922918"/>
                  </a:lnTo>
                  <a:lnTo>
                    <a:pt x="3166429" y="920004"/>
                  </a:lnTo>
                  <a:lnTo>
                    <a:pt x="3169758" y="916632"/>
                  </a:lnTo>
                  <a:lnTo>
                    <a:pt x="3173088" y="912998"/>
                  </a:lnTo>
                  <a:lnTo>
                    <a:pt x="3176417" y="909197"/>
                  </a:lnTo>
                  <a:lnTo>
                    <a:pt x="3179747" y="905315"/>
                  </a:lnTo>
                  <a:lnTo>
                    <a:pt x="3183076" y="901472"/>
                  </a:lnTo>
                  <a:lnTo>
                    <a:pt x="3186406" y="897639"/>
                  </a:lnTo>
                  <a:lnTo>
                    <a:pt x="3189736" y="893941"/>
                  </a:lnTo>
                  <a:lnTo>
                    <a:pt x="3193065" y="890481"/>
                  </a:lnTo>
                  <a:lnTo>
                    <a:pt x="3196395" y="887155"/>
                  </a:lnTo>
                  <a:lnTo>
                    <a:pt x="3199724" y="884004"/>
                  </a:lnTo>
                  <a:lnTo>
                    <a:pt x="3203054" y="881166"/>
                  </a:lnTo>
                  <a:lnTo>
                    <a:pt x="3206383" y="878696"/>
                  </a:lnTo>
                  <a:lnTo>
                    <a:pt x="3209713" y="876644"/>
                  </a:lnTo>
                  <a:lnTo>
                    <a:pt x="3213043" y="875080"/>
                  </a:lnTo>
                  <a:lnTo>
                    <a:pt x="3216372" y="874036"/>
                  </a:lnTo>
                  <a:lnTo>
                    <a:pt x="3219702" y="873546"/>
                  </a:lnTo>
                  <a:lnTo>
                    <a:pt x="3223031" y="873587"/>
                  </a:lnTo>
                  <a:lnTo>
                    <a:pt x="3226361" y="873980"/>
                  </a:lnTo>
                  <a:lnTo>
                    <a:pt x="3229691" y="874632"/>
                  </a:lnTo>
                  <a:lnTo>
                    <a:pt x="3233020" y="875526"/>
                  </a:lnTo>
                  <a:lnTo>
                    <a:pt x="3236350" y="876599"/>
                  </a:lnTo>
                  <a:lnTo>
                    <a:pt x="3239679" y="877773"/>
                  </a:lnTo>
                  <a:lnTo>
                    <a:pt x="3243009" y="879020"/>
                  </a:lnTo>
                  <a:lnTo>
                    <a:pt x="3246338" y="880309"/>
                  </a:lnTo>
                  <a:lnTo>
                    <a:pt x="3249668" y="881610"/>
                  </a:lnTo>
                  <a:lnTo>
                    <a:pt x="3252998" y="882902"/>
                  </a:lnTo>
                  <a:lnTo>
                    <a:pt x="3256327" y="884243"/>
                  </a:lnTo>
                  <a:lnTo>
                    <a:pt x="3259657" y="885747"/>
                  </a:lnTo>
                  <a:lnTo>
                    <a:pt x="3262986" y="887389"/>
                  </a:lnTo>
                  <a:lnTo>
                    <a:pt x="3266316" y="889084"/>
                  </a:lnTo>
                  <a:lnTo>
                    <a:pt x="3269645" y="890738"/>
                  </a:lnTo>
                  <a:lnTo>
                    <a:pt x="3272975" y="892276"/>
                  </a:lnTo>
                  <a:lnTo>
                    <a:pt x="3276305" y="893824"/>
                  </a:lnTo>
                  <a:lnTo>
                    <a:pt x="3279634" y="895331"/>
                  </a:lnTo>
                  <a:lnTo>
                    <a:pt x="3282964" y="896825"/>
                  </a:lnTo>
                  <a:lnTo>
                    <a:pt x="3286293" y="898419"/>
                  </a:lnTo>
                  <a:lnTo>
                    <a:pt x="3289623" y="900020"/>
                  </a:lnTo>
                  <a:lnTo>
                    <a:pt x="3292953" y="901644"/>
                  </a:lnTo>
                  <a:lnTo>
                    <a:pt x="3296282" y="903285"/>
                  </a:lnTo>
                  <a:lnTo>
                    <a:pt x="3299612" y="904924"/>
                  </a:lnTo>
                  <a:lnTo>
                    <a:pt x="3302941" y="906493"/>
                  </a:lnTo>
                  <a:lnTo>
                    <a:pt x="3306271" y="907887"/>
                  </a:lnTo>
                  <a:lnTo>
                    <a:pt x="3309600" y="909196"/>
                  </a:lnTo>
                  <a:lnTo>
                    <a:pt x="3312930" y="910523"/>
                  </a:lnTo>
                  <a:lnTo>
                    <a:pt x="3316260" y="911824"/>
                  </a:lnTo>
                  <a:lnTo>
                    <a:pt x="3319589" y="913083"/>
                  </a:lnTo>
                  <a:lnTo>
                    <a:pt x="3322919" y="914327"/>
                  </a:lnTo>
                  <a:lnTo>
                    <a:pt x="3326248" y="915444"/>
                  </a:lnTo>
                  <a:lnTo>
                    <a:pt x="3329578" y="916275"/>
                  </a:lnTo>
                  <a:lnTo>
                    <a:pt x="3332907" y="916609"/>
                  </a:lnTo>
                  <a:lnTo>
                    <a:pt x="3336237" y="916300"/>
                  </a:lnTo>
                  <a:lnTo>
                    <a:pt x="3339567" y="915324"/>
                  </a:lnTo>
                  <a:lnTo>
                    <a:pt x="3342896" y="913750"/>
                  </a:lnTo>
                  <a:lnTo>
                    <a:pt x="3346226" y="911696"/>
                  </a:lnTo>
                  <a:lnTo>
                    <a:pt x="3349555" y="909260"/>
                  </a:lnTo>
                  <a:lnTo>
                    <a:pt x="3352885" y="906438"/>
                  </a:lnTo>
                  <a:lnTo>
                    <a:pt x="3356214" y="903187"/>
                  </a:lnTo>
                  <a:lnTo>
                    <a:pt x="3359544" y="899615"/>
                  </a:lnTo>
                  <a:lnTo>
                    <a:pt x="3362874" y="895613"/>
                  </a:lnTo>
                  <a:lnTo>
                    <a:pt x="3366203" y="891066"/>
                  </a:lnTo>
                  <a:lnTo>
                    <a:pt x="3369533" y="885981"/>
                  </a:lnTo>
                  <a:lnTo>
                    <a:pt x="3372862" y="880448"/>
                  </a:lnTo>
                  <a:lnTo>
                    <a:pt x="3376192" y="874314"/>
                  </a:lnTo>
                  <a:lnTo>
                    <a:pt x="3379522" y="867610"/>
                  </a:lnTo>
                  <a:lnTo>
                    <a:pt x="3382851" y="860765"/>
                  </a:lnTo>
                  <a:lnTo>
                    <a:pt x="3386181" y="853742"/>
                  </a:lnTo>
                  <a:lnTo>
                    <a:pt x="3389510" y="846271"/>
                  </a:lnTo>
                  <a:lnTo>
                    <a:pt x="3392840" y="838499"/>
                  </a:lnTo>
                  <a:lnTo>
                    <a:pt x="3396169" y="830597"/>
                  </a:lnTo>
                  <a:lnTo>
                    <a:pt x="3399499" y="822405"/>
                  </a:lnTo>
                  <a:lnTo>
                    <a:pt x="3402829" y="813812"/>
                  </a:lnTo>
                  <a:lnTo>
                    <a:pt x="3406158" y="804818"/>
                  </a:lnTo>
                  <a:lnTo>
                    <a:pt x="3409488" y="795617"/>
                  </a:lnTo>
                  <a:lnTo>
                    <a:pt x="3412817" y="786344"/>
                  </a:lnTo>
                  <a:lnTo>
                    <a:pt x="3416147" y="776938"/>
                  </a:lnTo>
                  <a:lnTo>
                    <a:pt x="3419476" y="767312"/>
                  </a:lnTo>
                  <a:lnTo>
                    <a:pt x="3422806" y="757536"/>
                  </a:lnTo>
                  <a:lnTo>
                    <a:pt x="3426136" y="747652"/>
                  </a:lnTo>
                  <a:lnTo>
                    <a:pt x="3429465" y="737722"/>
                  </a:lnTo>
                  <a:lnTo>
                    <a:pt x="3432795" y="727872"/>
                  </a:lnTo>
                  <a:lnTo>
                    <a:pt x="3436124" y="718107"/>
                  </a:lnTo>
                  <a:lnTo>
                    <a:pt x="3439454" y="708440"/>
                  </a:lnTo>
                  <a:lnTo>
                    <a:pt x="3442784" y="698937"/>
                  </a:lnTo>
                  <a:lnTo>
                    <a:pt x="3446113" y="689858"/>
                  </a:lnTo>
                  <a:lnTo>
                    <a:pt x="3449443" y="681256"/>
                  </a:lnTo>
                  <a:lnTo>
                    <a:pt x="3452772" y="672930"/>
                  </a:lnTo>
                  <a:lnTo>
                    <a:pt x="3456102" y="665006"/>
                  </a:lnTo>
                  <a:lnTo>
                    <a:pt x="3459431" y="657595"/>
                  </a:lnTo>
                  <a:lnTo>
                    <a:pt x="3462761" y="650614"/>
                  </a:lnTo>
                  <a:lnTo>
                    <a:pt x="3466091" y="644265"/>
                  </a:lnTo>
                  <a:lnTo>
                    <a:pt x="3469420" y="638550"/>
                  </a:lnTo>
                  <a:lnTo>
                    <a:pt x="3472750" y="633550"/>
                  </a:lnTo>
                  <a:lnTo>
                    <a:pt x="3476079" y="629435"/>
                  </a:lnTo>
                  <a:lnTo>
                    <a:pt x="3479409" y="626330"/>
                  </a:lnTo>
                  <a:lnTo>
                    <a:pt x="3482738" y="624362"/>
                  </a:lnTo>
                  <a:lnTo>
                    <a:pt x="3486068" y="623612"/>
                  </a:lnTo>
                  <a:lnTo>
                    <a:pt x="3489398" y="623863"/>
                  </a:lnTo>
                  <a:lnTo>
                    <a:pt x="3492727" y="624907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177" name="pl16"/>
            <p:cNvSpPr/>
            <p:nvPr/>
          </p:nvSpPr>
          <p:spPr>
            <a:xfrm>
              <a:off x="1684401" y="836904"/>
              <a:ext cx="0" cy="1411744"/>
            </a:xfrm>
            <a:custGeom>
              <a:avLst/>
              <a:gdLst/>
              <a:ahLst/>
              <a:cxnLst/>
              <a:rect l="0" t="0" r="0" b="0"/>
              <a:pathLst>
                <a:path h="1895737">
                  <a:moveTo>
                    <a:pt x="0" y="1895737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tx17"/>
            <p:cNvSpPr/>
            <p:nvPr/>
          </p:nvSpPr>
          <p:spPr>
            <a:xfrm>
              <a:off x="1498337" y="1898881"/>
              <a:ext cx="132606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0.2</a:t>
              </a:r>
            </a:p>
          </p:txBody>
        </p:sp>
        <p:sp>
          <p:nvSpPr>
            <p:cNvPr id="179" name="tx18"/>
            <p:cNvSpPr/>
            <p:nvPr/>
          </p:nvSpPr>
          <p:spPr>
            <a:xfrm>
              <a:off x="1498337" y="1566923"/>
              <a:ext cx="132606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180" name="tx19"/>
            <p:cNvSpPr/>
            <p:nvPr/>
          </p:nvSpPr>
          <p:spPr>
            <a:xfrm>
              <a:off x="1498337" y="1234964"/>
              <a:ext cx="132606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0.6</a:t>
              </a:r>
            </a:p>
          </p:txBody>
        </p:sp>
        <p:sp>
          <p:nvSpPr>
            <p:cNvPr id="181" name="tx20"/>
            <p:cNvSpPr/>
            <p:nvPr/>
          </p:nvSpPr>
          <p:spPr>
            <a:xfrm>
              <a:off x="1498337" y="903006"/>
              <a:ext cx="132606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0.8</a:t>
              </a:r>
            </a:p>
          </p:txBody>
        </p:sp>
        <p:sp>
          <p:nvSpPr>
            <p:cNvPr id="182" name="pl21"/>
            <p:cNvSpPr/>
            <p:nvPr/>
          </p:nvSpPr>
          <p:spPr>
            <a:xfrm>
              <a:off x="1654704" y="1927107"/>
              <a:ext cx="29699" cy="0"/>
            </a:xfrm>
            <a:custGeom>
              <a:avLst/>
              <a:gdLst/>
              <a:ahLst/>
              <a:cxnLst/>
              <a:rect l="0" t="0" r="0" b="0"/>
              <a:pathLst>
                <a:path w="31631">
                  <a:moveTo>
                    <a:pt x="0" y="0"/>
                  </a:moveTo>
                  <a:lnTo>
                    <a:pt x="31631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pl22"/>
            <p:cNvSpPr/>
            <p:nvPr/>
          </p:nvSpPr>
          <p:spPr>
            <a:xfrm>
              <a:off x="1654704" y="1595148"/>
              <a:ext cx="29699" cy="0"/>
            </a:xfrm>
            <a:custGeom>
              <a:avLst/>
              <a:gdLst/>
              <a:ahLst/>
              <a:cxnLst/>
              <a:rect l="0" t="0" r="0" b="0"/>
              <a:pathLst>
                <a:path w="31631">
                  <a:moveTo>
                    <a:pt x="0" y="0"/>
                  </a:moveTo>
                  <a:lnTo>
                    <a:pt x="31631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pl23"/>
            <p:cNvSpPr/>
            <p:nvPr/>
          </p:nvSpPr>
          <p:spPr>
            <a:xfrm>
              <a:off x="1654704" y="1263189"/>
              <a:ext cx="29699" cy="0"/>
            </a:xfrm>
            <a:custGeom>
              <a:avLst/>
              <a:gdLst/>
              <a:ahLst/>
              <a:cxnLst/>
              <a:rect l="0" t="0" r="0" b="0"/>
              <a:pathLst>
                <a:path w="31631">
                  <a:moveTo>
                    <a:pt x="0" y="0"/>
                  </a:moveTo>
                  <a:lnTo>
                    <a:pt x="31631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pl24"/>
            <p:cNvSpPr/>
            <p:nvPr/>
          </p:nvSpPr>
          <p:spPr>
            <a:xfrm>
              <a:off x="1654704" y="931231"/>
              <a:ext cx="29699" cy="0"/>
            </a:xfrm>
            <a:custGeom>
              <a:avLst/>
              <a:gdLst/>
              <a:ahLst/>
              <a:cxnLst/>
              <a:rect l="0" t="0" r="0" b="0"/>
              <a:pathLst>
                <a:path w="31631">
                  <a:moveTo>
                    <a:pt x="0" y="0"/>
                  </a:moveTo>
                  <a:lnTo>
                    <a:pt x="31631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pl25"/>
            <p:cNvSpPr/>
            <p:nvPr/>
          </p:nvSpPr>
          <p:spPr>
            <a:xfrm>
              <a:off x="1684401" y="2248649"/>
              <a:ext cx="3607239" cy="0"/>
            </a:xfrm>
            <a:custGeom>
              <a:avLst/>
              <a:gdLst/>
              <a:ahLst/>
              <a:cxnLst/>
              <a:rect l="0" t="0" r="0" b="0"/>
              <a:pathLst>
                <a:path w="3842000">
                  <a:moveTo>
                    <a:pt x="0" y="0"/>
                  </a:moveTo>
                  <a:lnTo>
                    <a:pt x="3842000" y="0"/>
                  </a:lnTo>
                </a:path>
              </a:pathLst>
            </a:custGeom>
            <a:ln w="12318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pl26"/>
            <p:cNvSpPr/>
            <p:nvPr/>
          </p:nvSpPr>
          <p:spPr>
            <a:xfrm>
              <a:off x="2004674" y="2248648"/>
              <a:ext cx="0" cy="36000"/>
            </a:xfrm>
            <a:custGeom>
              <a:avLst/>
              <a:gdLst/>
              <a:ahLst/>
              <a:cxnLst/>
              <a:rect l="0" t="0" r="0" b="0"/>
              <a:pathLst>
                <a:path h="31631">
                  <a:moveTo>
                    <a:pt x="0" y="31631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pl27"/>
            <p:cNvSpPr/>
            <p:nvPr/>
          </p:nvSpPr>
          <p:spPr>
            <a:xfrm>
              <a:off x="2786206" y="2248648"/>
              <a:ext cx="0" cy="36000"/>
            </a:xfrm>
            <a:custGeom>
              <a:avLst/>
              <a:gdLst/>
              <a:ahLst/>
              <a:cxnLst/>
              <a:rect l="0" t="0" r="0" b="0"/>
              <a:pathLst>
                <a:path h="31631">
                  <a:moveTo>
                    <a:pt x="0" y="31631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pl28"/>
            <p:cNvSpPr/>
            <p:nvPr/>
          </p:nvSpPr>
          <p:spPr>
            <a:xfrm>
              <a:off x="3567737" y="2248648"/>
              <a:ext cx="0" cy="36000"/>
            </a:xfrm>
            <a:custGeom>
              <a:avLst/>
              <a:gdLst/>
              <a:ahLst/>
              <a:cxnLst/>
              <a:rect l="0" t="0" r="0" b="0"/>
              <a:pathLst>
                <a:path h="31631">
                  <a:moveTo>
                    <a:pt x="0" y="31631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pl29"/>
            <p:cNvSpPr/>
            <p:nvPr/>
          </p:nvSpPr>
          <p:spPr>
            <a:xfrm>
              <a:off x="4349269" y="2248648"/>
              <a:ext cx="0" cy="36000"/>
            </a:xfrm>
            <a:custGeom>
              <a:avLst/>
              <a:gdLst/>
              <a:ahLst/>
              <a:cxnLst/>
              <a:rect l="0" t="0" r="0" b="0"/>
              <a:pathLst>
                <a:path h="31631">
                  <a:moveTo>
                    <a:pt x="0" y="31631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pl30"/>
            <p:cNvSpPr/>
            <p:nvPr/>
          </p:nvSpPr>
          <p:spPr>
            <a:xfrm>
              <a:off x="5130801" y="2248648"/>
              <a:ext cx="0" cy="36000"/>
            </a:xfrm>
            <a:custGeom>
              <a:avLst/>
              <a:gdLst/>
              <a:ahLst/>
              <a:cxnLst/>
              <a:rect l="0" t="0" r="0" b="0"/>
              <a:pathLst>
                <a:path h="31631">
                  <a:moveTo>
                    <a:pt x="0" y="31631"/>
                  </a:moveTo>
                  <a:lnTo>
                    <a:pt x="0" y="0"/>
                  </a:lnTo>
                </a:path>
              </a:pathLst>
            </a:custGeom>
            <a:ln w="12318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tx31"/>
            <p:cNvSpPr/>
            <p:nvPr/>
          </p:nvSpPr>
          <p:spPr>
            <a:xfrm>
              <a:off x="1925095" y="2357232"/>
              <a:ext cx="159157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500</a:t>
              </a:r>
            </a:p>
          </p:txBody>
        </p:sp>
        <p:sp>
          <p:nvSpPr>
            <p:cNvPr id="193" name="tx32"/>
            <p:cNvSpPr/>
            <p:nvPr/>
          </p:nvSpPr>
          <p:spPr>
            <a:xfrm>
              <a:off x="2680101" y="2357232"/>
              <a:ext cx="212210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1000</a:t>
              </a:r>
            </a:p>
          </p:txBody>
        </p:sp>
        <p:sp>
          <p:nvSpPr>
            <p:cNvPr id="194" name="tx33"/>
            <p:cNvSpPr/>
            <p:nvPr/>
          </p:nvSpPr>
          <p:spPr>
            <a:xfrm>
              <a:off x="3461634" y="2357232"/>
              <a:ext cx="212210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1500</a:t>
              </a:r>
            </a:p>
          </p:txBody>
        </p:sp>
        <p:sp>
          <p:nvSpPr>
            <p:cNvPr id="195" name="tx34"/>
            <p:cNvSpPr/>
            <p:nvPr/>
          </p:nvSpPr>
          <p:spPr>
            <a:xfrm>
              <a:off x="4243164" y="2357232"/>
              <a:ext cx="212210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2000</a:t>
              </a:r>
            </a:p>
          </p:txBody>
        </p:sp>
        <p:sp>
          <p:nvSpPr>
            <p:cNvPr id="196" name="tx35"/>
            <p:cNvSpPr/>
            <p:nvPr/>
          </p:nvSpPr>
          <p:spPr>
            <a:xfrm>
              <a:off x="5024697" y="2357232"/>
              <a:ext cx="212210" cy="5530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2500</a:t>
              </a:r>
            </a:p>
          </p:txBody>
        </p:sp>
        <p:sp>
          <p:nvSpPr>
            <p:cNvPr id="197" name="tx36"/>
            <p:cNvSpPr/>
            <p:nvPr/>
          </p:nvSpPr>
          <p:spPr>
            <a:xfrm>
              <a:off x="3004280" y="2484551"/>
              <a:ext cx="967483" cy="8875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Wavelengths (nm)</a:t>
              </a:r>
            </a:p>
          </p:txBody>
        </p:sp>
        <p:sp>
          <p:nvSpPr>
            <p:cNvPr id="198" name="tx37"/>
            <p:cNvSpPr/>
            <p:nvPr/>
          </p:nvSpPr>
          <p:spPr>
            <a:xfrm rot="16200000">
              <a:off x="1203612" y="1486825"/>
              <a:ext cx="367960" cy="11190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Log(1/R</a:t>
              </a: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)</a:t>
              </a:r>
            </a:p>
          </p:txBody>
        </p:sp>
      </p:grpSp>
      <p:sp>
        <p:nvSpPr>
          <p:cNvPr id="199" name="TextBox 198"/>
          <p:cNvSpPr txBox="1"/>
          <p:nvPr/>
        </p:nvSpPr>
        <p:spPr>
          <a:xfrm>
            <a:off x="1235501" y="1419406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5712227" y="1419406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B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6732240" y="58575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Figure S1</a:t>
            </a:r>
            <a:endParaRPr lang="zh-CN" altLang="en-US" sz="14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09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/>
        </p:nvGrpSpPr>
        <p:grpSpPr>
          <a:xfrm>
            <a:off x="1875470" y="1654367"/>
            <a:ext cx="1656000" cy="1502735"/>
            <a:chOff x="958242" y="990315"/>
            <a:chExt cx="1965074" cy="1708904"/>
          </a:xfrm>
        </p:grpSpPr>
        <p:sp>
          <p:nvSpPr>
            <p:cNvPr id="3" name="rc5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</p:spPr>
          <p:txBody>
            <a:bodyPr/>
            <a:lstStyle/>
            <a:p>
              <a:endParaRPr sz="1600"/>
            </a:p>
          </p:txBody>
        </p:sp>
        <p:sp>
          <p:nvSpPr>
            <p:cNvPr id="4" name="rc6"/>
            <p:cNvSpPr/>
            <p:nvPr/>
          </p:nvSpPr>
          <p:spPr>
            <a:xfrm>
              <a:off x="1443824" y="2266325"/>
              <a:ext cx="78280" cy="4183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" name="rc7"/>
            <p:cNvSpPr/>
            <p:nvPr/>
          </p:nvSpPr>
          <p:spPr>
            <a:xfrm>
              <a:off x="1522104" y="2224489"/>
              <a:ext cx="78280" cy="8367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" name="rc8"/>
            <p:cNvSpPr/>
            <p:nvPr/>
          </p:nvSpPr>
          <p:spPr>
            <a:xfrm>
              <a:off x="1600384" y="2098980"/>
              <a:ext cx="78280" cy="20918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7" name="rc9"/>
            <p:cNvSpPr/>
            <p:nvPr/>
          </p:nvSpPr>
          <p:spPr>
            <a:xfrm>
              <a:off x="1678664" y="1722452"/>
              <a:ext cx="78280" cy="58570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8" name="rc10"/>
            <p:cNvSpPr/>
            <p:nvPr/>
          </p:nvSpPr>
          <p:spPr>
            <a:xfrm>
              <a:off x="1756944" y="1345924"/>
              <a:ext cx="78280" cy="962237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9" name="rc11"/>
            <p:cNvSpPr/>
            <p:nvPr/>
          </p:nvSpPr>
          <p:spPr>
            <a:xfrm>
              <a:off x="1835224" y="1262252"/>
              <a:ext cx="78280" cy="104591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0" name="rc12"/>
            <p:cNvSpPr/>
            <p:nvPr/>
          </p:nvSpPr>
          <p:spPr>
            <a:xfrm>
              <a:off x="1913504" y="1596943"/>
              <a:ext cx="78280" cy="71121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1" name="rc13"/>
            <p:cNvSpPr/>
            <p:nvPr/>
          </p:nvSpPr>
          <p:spPr>
            <a:xfrm>
              <a:off x="1991784" y="1429597"/>
              <a:ext cx="78280" cy="87856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" name="rc14"/>
            <p:cNvSpPr/>
            <p:nvPr/>
          </p:nvSpPr>
          <p:spPr>
            <a:xfrm>
              <a:off x="2070064" y="1304088"/>
              <a:ext cx="78280" cy="100407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" name="rc15"/>
            <p:cNvSpPr/>
            <p:nvPr/>
          </p:nvSpPr>
          <p:spPr>
            <a:xfrm>
              <a:off x="2148344" y="1680616"/>
              <a:ext cx="78280" cy="62754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" name="rc16"/>
            <p:cNvSpPr/>
            <p:nvPr/>
          </p:nvSpPr>
          <p:spPr>
            <a:xfrm>
              <a:off x="2226624" y="1638779"/>
              <a:ext cx="78280" cy="66938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" name="rc17"/>
            <p:cNvSpPr/>
            <p:nvPr/>
          </p:nvSpPr>
          <p:spPr>
            <a:xfrm>
              <a:off x="2304904" y="1555106"/>
              <a:ext cx="78280" cy="753055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" name="rc18"/>
            <p:cNvSpPr/>
            <p:nvPr/>
          </p:nvSpPr>
          <p:spPr>
            <a:xfrm>
              <a:off x="2383184" y="2098980"/>
              <a:ext cx="78280" cy="20918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" name="rc19"/>
            <p:cNvSpPr/>
            <p:nvPr/>
          </p:nvSpPr>
          <p:spPr>
            <a:xfrm>
              <a:off x="2461464" y="1973471"/>
              <a:ext cx="78280" cy="33469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" name="rc20"/>
            <p:cNvSpPr/>
            <p:nvPr/>
          </p:nvSpPr>
          <p:spPr>
            <a:xfrm>
              <a:off x="2539744" y="2140816"/>
              <a:ext cx="78280" cy="167345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9" name="rc21"/>
            <p:cNvSpPr/>
            <p:nvPr/>
          </p:nvSpPr>
          <p:spPr>
            <a:xfrm>
              <a:off x="2618024" y="2182653"/>
              <a:ext cx="78280" cy="12550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" name="rc22"/>
            <p:cNvSpPr/>
            <p:nvPr/>
          </p:nvSpPr>
          <p:spPr>
            <a:xfrm>
              <a:off x="2696304" y="2182653"/>
              <a:ext cx="78280" cy="12550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" name="rc23"/>
            <p:cNvSpPr/>
            <p:nvPr/>
          </p:nvSpPr>
          <p:spPr>
            <a:xfrm>
              <a:off x="2774584" y="2266325"/>
              <a:ext cx="78280" cy="4183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" name="rc24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ln w="3175" cap="rnd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3" name="tx25"/>
            <p:cNvSpPr/>
            <p:nvPr/>
          </p:nvSpPr>
          <p:spPr>
            <a:xfrm>
              <a:off x="1237242" y="2262680"/>
              <a:ext cx="67806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24" name="tx26"/>
            <p:cNvSpPr/>
            <p:nvPr/>
          </p:nvSpPr>
          <p:spPr>
            <a:xfrm>
              <a:off x="1169436" y="1844316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25" name="tx27"/>
            <p:cNvSpPr/>
            <p:nvPr/>
          </p:nvSpPr>
          <p:spPr>
            <a:xfrm>
              <a:off x="1169436" y="1425952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26" name="tx28"/>
            <p:cNvSpPr/>
            <p:nvPr/>
          </p:nvSpPr>
          <p:spPr>
            <a:xfrm>
              <a:off x="1169436" y="1007528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27" name="pl29"/>
            <p:cNvSpPr/>
            <p:nvPr/>
          </p:nvSpPr>
          <p:spPr>
            <a:xfrm>
              <a:off x="1335414" y="2308162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8" name="pl30"/>
            <p:cNvSpPr/>
            <p:nvPr/>
          </p:nvSpPr>
          <p:spPr>
            <a:xfrm>
              <a:off x="1335414" y="1889798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9" name="pl31"/>
            <p:cNvSpPr/>
            <p:nvPr/>
          </p:nvSpPr>
          <p:spPr>
            <a:xfrm>
              <a:off x="1335414" y="1471434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30" name="pl32"/>
            <p:cNvSpPr/>
            <p:nvPr/>
          </p:nvSpPr>
          <p:spPr>
            <a:xfrm>
              <a:off x="1335414" y="1053069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31" name="pl33"/>
            <p:cNvSpPr/>
            <p:nvPr/>
          </p:nvSpPr>
          <p:spPr>
            <a:xfrm>
              <a:off x="1887688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32" name="pl34"/>
            <p:cNvSpPr/>
            <p:nvPr/>
          </p:nvSpPr>
          <p:spPr>
            <a:xfrm>
              <a:off x="2453969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33" name="tx35"/>
            <p:cNvSpPr/>
            <p:nvPr/>
          </p:nvSpPr>
          <p:spPr>
            <a:xfrm>
              <a:off x="1802946" y="2437395"/>
              <a:ext cx="169485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34" name="tx36"/>
            <p:cNvSpPr/>
            <p:nvPr/>
          </p:nvSpPr>
          <p:spPr>
            <a:xfrm>
              <a:off x="2369226" y="2437335"/>
              <a:ext cx="169485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35" name="tx37"/>
            <p:cNvSpPr/>
            <p:nvPr/>
          </p:nvSpPr>
          <p:spPr>
            <a:xfrm>
              <a:off x="1549646" y="2556196"/>
              <a:ext cx="1197396" cy="1430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Man </a:t>
              </a: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</a:t>
              </a:r>
              <a:r>
                <a:rPr sz="1100" dirty="0" err="1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μg</a:t>
              </a:r>
              <a:r>
                <a:rPr lang="en-US"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 </a:t>
              </a:r>
              <a:r>
                <a:rPr sz="11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mg</a:t>
              </a:r>
              <a:r>
                <a:rPr lang="en-US" altLang="zh-CN" sz="1100" baseline="300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</a:t>
              </a:r>
              <a:r>
                <a:rPr sz="11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)</a:t>
              </a:r>
              <a:endParaRPr sz="1100" dirty="0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36" name="tx38"/>
            <p:cNvSpPr/>
            <p:nvPr/>
          </p:nvSpPr>
          <p:spPr>
            <a:xfrm rot="16200000">
              <a:off x="668809" y="1610034"/>
              <a:ext cx="720030" cy="14116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Frequency</a:t>
              </a:r>
            </a:p>
          </p:txBody>
        </p:sp>
      </p:grpSp>
      <p:grpSp>
        <p:nvGrpSpPr>
          <p:cNvPr id="37" name="组合 36"/>
          <p:cNvGrpSpPr>
            <a:grpSpLocks/>
          </p:cNvGrpSpPr>
          <p:nvPr/>
        </p:nvGrpSpPr>
        <p:grpSpPr>
          <a:xfrm>
            <a:off x="3797990" y="1654367"/>
            <a:ext cx="1656000" cy="1525656"/>
            <a:chOff x="958242" y="964249"/>
            <a:chExt cx="1965074" cy="1734970"/>
          </a:xfrm>
        </p:grpSpPr>
        <p:sp>
          <p:nvSpPr>
            <p:cNvPr id="38" name="rc5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</p:spPr>
          <p:txBody>
            <a:bodyPr/>
            <a:lstStyle/>
            <a:p>
              <a:endParaRPr sz="1600"/>
            </a:p>
          </p:txBody>
        </p:sp>
        <p:sp>
          <p:nvSpPr>
            <p:cNvPr id="39" name="rc6"/>
            <p:cNvSpPr/>
            <p:nvPr/>
          </p:nvSpPr>
          <p:spPr>
            <a:xfrm>
              <a:off x="1443824" y="2091767"/>
              <a:ext cx="78280" cy="216395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0" name="rc7"/>
            <p:cNvSpPr/>
            <p:nvPr/>
          </p:nvSpPr>
          <p:spPr>
            <a:xfrm>
              <a:off x="1522104" y="2135046"/>
              <a:ext cx="78280" cy="17311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1" name="rc8"/>
            <p:cNvSpPr/>
            <p:nvPr/>
          </p:nvSpPr>
          <p:spPr>
            <a:xfrm>
              <a:off x="1600384" y="2005209"/>
              <a:ext cx="78280" cy="30295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2" name="rc9"/>
            <p:cNvSpPr/>
            <p:nvPr/>
          </p:nvSpPr>
          <p:spPr>
            <a:xfrm>
              <a:off x="1678664" y="1918650"/>
              <a:ext cx="78280" cy="38951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3" name="rc10"/>
            <p:cNvSpPr/>
            <p:nvPr/>
          </p:nvSpPr>
          <p:spPr>
            <a:xfrm>
              <a:off x="1756944" y="1788813"/>
              <a:ext cx="78280" cy="51934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4" name="rc11"/>
            <p:cNvSpPr/>
            <p:nvPr/>
          </p:nvSpPr>
          <p:spPr>
            <a:xfrm>
              <a:off x="1835224" y="1702255"/>
              <a:ext cx="78280" cy="60590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5" name="rc12"/>
            <p:cNvSpPr/>
            <p:nvPr/>
          </p:nvSpPr>
          <p:spPr>
            <a:xfrm>
              <a:off x="1913504" y="2048488"/>
              <a:ext cx="78280" cy="25967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6" name="rc13"/>
            <p:cNvSpPr/>
            <p:nvPr/>
          </p:nvSpPr>
          <p:spPr>
            <a:xfrm>
              <a:off x="1991784" y="1485860"/>
              <a:ext cx="78280" cy="82230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7" name="rc14"/>
            <p:cNvSpPr/>
            <p:nvPr/>
          </p:nvSpPr>
          <p:spPr>
            <a:xfrm>
              <a:off x="2070064" y="1745534"/>
              <a:ext cx="78280" cy="562627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8" name="rc15"/>
            <p:cNvSpPr/>
            <p:nvPr/>
          </p:nvSpPr>
          <p:spPr>
            <a:xfrm>
              <a:off x="2148344" y="1399302"/>
              <a:ext cx="78280" cy="90886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49" name="rc16"/>
            <p:cNvSpPr/>
            <p:nvPr/>
          </p:nvSpPr>
          <p:spPr>
            <a:xfrm>
              <a:off x="2226624" y="1053069"/>
              <a:ext cx="78280" cy="125509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0" name="rc17"/>
            <p:cNvSpPr/>
            <p:nvPr/>
          </p:nvSpPr>
          <p:spPr>
            <a:xfrm>
              <a:off x="2304904" y="1356023"/>
              <a:ext cx="78280" cy="95213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1" name="rc18"/>
            <p:cNvSpPr/>
            <p:nvPr/>
          </p:nvSpPr>
          <p:spPr>
            <a:xfrm>
              <a:off x="2383184" y="1572418"/>
              <a:ext cx="78280" cy="73574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2" name="rc19"/>
            <p:cNvSpPr/>
            <p:nvPr/>
          </p:nvSpPr>
          <p:spPr>
            <a:xfrm>
              <a:off x="2461464" y="1702255"/>
              <a:ext cx="78280" cy="60590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3" name="rc20"/>
            <p:cNvSpPr/>
            <p:nvPr/>
          </p:nvSpPr>
          <p:spPr>
            <a:xfrm>
              <a:off x="2539744" y="1961929"/>
              <a:ext cx="78280" cy="34623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4" name="rc21"/>
            <p:cNvSpPr/>
            <p:nvPr/>
          </p:nvSpPr>
          <p:spPr>
            <a:xfrm>
              <a:off x="2618024" y="2221604"/>
              <a:ext cx="78280" cy="8655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5" name="rc22"/>
            <p:cNvSpPr/>
            <p:nvPr/>
          </p:nvSpPr>
          <p:spPr>
            <a:xfrm>
              <a:off x="2696304" y="2264883"/>
              <a:ext cx="78280" cy="4327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6" name="rc23"/>
            <p:cNvSpPr/>
            <p:nvPr/>
          </p:nvSpPr>
          <p:spPr>
            <a:xfrm>
              <a:off x="2774584" y="2264883"/>
              <a:ext cx="78280" cy="4327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7" name="rc24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ln w="3175" cap="rnd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58" name="tx25"/>
            <p:cNvSpPr/>
            <p:nvPr/>
          </p:nvSpPr>
          <p:spPr>
            <a:xfrm>
              <a:off x="1237242" y="2262680"/>
              <a:ext cx="67806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59" name="tx26"/>
            <p:cNvSpPr/>
            <p:nvPr/>
          </p:nvSpPr>
          <p:spPr>
            <a:xfrm>
              <a:off x="1169436" y="1829889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60" name="tx27"/>
            <p:cNvSpPr/>
            <p:nvPr/>
          </p:nvSpPr>
          <p:spPr>
            <a:xfrm>
              <a:off x="1169436" y="1397099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61" name="tx28"/>
            <p:cNvSpPr/>
            <p:nvPr/>
          </p:nvSpPr>
          <p:spPr>
            <a:xfrm>
              <a:off x="1169436" y="964249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62" name="pl29"/>
            <p:cNvSpPr/>
            <p:nvPr/>
          </p:nvSpPr>
          <p:spPr>
            <a:xfrm>
              <a:off x="1335414" y="2308162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3" name="pl30"/>
            <p:cNvSpPr/>
            <p:nvPr/>
          </p:nvSpPr>
          <p:spPr>
            <a:xfrm>
              <a:off x="1335414" y="1875371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4" name="pl31"/>
            <p:cNvSpPr/>
            <p:nvPr/>
          </p:nvSpPr>
          <p:spPr>
            <a:xfrm>
              <a:off x="1335414" y="1442581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5" name="pl32"/>
            <p:cNvSpPr/>
            <p:nvPr/>
          </p:nvSpPr>
          <p:spPr>
            <a:xfrm>
              <a:off x="1335414" y="1009790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6" name="pl33"/>
            <p:cNvSpPr/>
            <p:nvPr/>
          </p:nvSpPr>
          <p:spPr>
            <a:xfrm>
              <a:off x="1625687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7" name="pl34"/>
            <p:cNvSpPr/>
            <p:nvPr/>
          </p:nvSpPr>
          <p:spPr>
            <a:xfrm>
              <a:off x="2061288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8" name="pl35"/>
            <p:cNvSpPr/>
            <p:nvPr/>
          </p:nvSpPr>
          <p:spPr>
            <a:xfrm>
              <a:off x="2496889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69" name="tx36"/>
            <p:cNvSpPr/>
            <p:nvPr/>
          </p:nvSpPr>
          <p:spPr>
            <a:xfrm>
              <a:off x="1557881" y="2437395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70" name="tx37"/>
            <p:cNvSpPr/>
            <p:nvPr/>
          </p:nvSpPr>
          <p:spPr>
            <a:xfrm>
              <a:off x="1993482" y="2438883"/>
              <a:ext cx="135612" cy="8763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12</a:t>
              </a:r>
            </a:p>
          </p:txBody>
        </p:sp>
        <p:sp>
          <p:nvSpPr>
            <p:cNvPr id="71" name="tx38"/>
            <p:cNvSpPr/>
            <p:nvPr/>
          </p:nvSpPr>
          <p:spPr>
            <a:xfrm>
              <a:off x="2429083" y="2438883"/>
              <a:ext cx="135612" cy="8763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14</a:t>
              </a:r>
            </a:p>
          </p:txBody>
        </p:sp>
        <p:sp>
          <p:nvSpPr>
            <p:cNvPr id="72" name="tx39"/>
            <p:cNvSpPr/>
            <p:nvPr/>
          </p:nvSpPr>
          <p:spPr>
            <a:xfrm>
              <a:off x="1520029" y="2556196"/>
              <a:ext cx="1256630" cy="1430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>
                <a:lnSpc>
                  <a:spcPts val="1200"/>
                </a:lnSpc>
              </a:pPr>
              <a:r>
                <a:rPr sz="11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Gal (</a:t>
              </a:r>
              <a:r>
                <a:rPr lang="el-GR" altLang="zh-CN"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μ</a:t>
              </a:r>
              <a:r>
                <a:rPr lang="en-US" altLang="zh-CN"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 mg</a:t>
              </a:r>
              <a:r>
                <a:rPr lang="en-US" altLang="zh-CN" sz="1100" baseline="30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</a:t>
              </a:r>
              <a:r>
                <a:rPr sz="11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)</a:t>
              </a:r>
              <a:endParaRPr sz="1100" dirty="0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73" name="tx40"/>
            <p:cNvSpPr/>
            <p:nvPr/>
          </p:nvSpPr>
          <p:spPr>
            <a:xfrm rot="16200000">
              <a:off x="668809" y="1610034"/>
              <a:ext cx="720030" cy="14116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Frequency</a:t>
              </a:r>
            </a:p>
          </p:txBody>
        </p:sp>
      </p:grpSp>
      <p:grpSp>
        <p:nvGrpSpPr>
          <p:cNvPr id="193" name="组合 192"/>
          <p:cNvGrpSpPr>
            <a:grpSpLocks/>
          </p:cNvGrpSpPr>
          <p:nvPr/>
        </p:nvGrpSpPr>
        <p:grpSpPr>
          <a:xfrm>
            <a:off x="5720509" y="1654367"/>
            <a:ext cx="1656000" cy="1519028"/>
            <a:chOff x="871426" y="3412307"/>
            <a:chExt cx="1965074" cy="1708904"/>
          </a:xfrm>
        </p:grpSpPr>
        <p:sp>
          <p:nvSpPr>
            <p:cNvPr id="116" name="rc6"/>
            <p:cNvSpPr/>
            <p:nvPr/>
          </p:nvSpPr>
          <p:spPr>
            <a:xfrm>
              <a:off x="1357008" y="4689667"/>
              <a:ext cx="78280" cy="4048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17" name="rc7"/>
            <p:cNvSpPr/>
            <p:nvPr/>
          </p:nvSpPr>
          <p:spPr>
            <a:xfrm>
              <a:off x="1435288" y="4730154"/>
              <a:ext cx="78280" cy="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18" name="rc8"/>
            <p:cNvSpPr/>
            <p:nvPr/>
          </p:nvSpPr>
          <p:spPr>
            <a:xfrm>
              <a:off x="1513568" y="4689667"/>
              <a:ext cx="78280" cy="4048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19" name="rc9"/>
            <p:cNvSpPr/>
            <p:nvPr/>
          </p:nvSpPr>
          <p:spPr>
            <a:xfrm>
              <a:off x="1591848" y="4608693"/>
              <a:ext cx="78280" cy="12146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0" name="rc10"/>
            <p:cNvSpPr/>
            <p:nvPr/>
          </p:nvSpPr>
          <p:spPr>
            <a:xfrm>
              <a:off x="1670128" y="4487233"/>
              <a:ext cx="78280" cy="24292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1" name="rc11"/>
            <p:cNvSpPr/>
            <p:nvPr/>
          </p:nvSpPr>
          <p:spPr>
            <a:xfrm>
              <a:off x="1748408" y="4406259"/>
              <a:ext cx="78280" cy="32389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2" name="rc12"/>
            <p:cNvSpPr/>
            <p:nvPr/>
          </p:nvSpPr>
          <p:spPr>
            <a:xfrm>
              <a:off x="1826688" y="4244312"/>
              <a:ext cx="78280" cy="48584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3" name="rc13"/>
            <p:cNvSpPr/>
            <p:nvPr/>
          </p:nvSpPr>
          <p:spPr>
            <a:xfrm>
              <a:off x="1904968" y="4244312"/>
              <a:ext cx="78280" cy="48584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4" name="rc14"/>
            <p:cNvSpPr/>
            <p:nvPr/>
          </p:nvSpPr>
          <p:spPr>
            <a:xfrm>
              <a:off x="1983248" y="4082364"/>
              <a:ext cx="78280" cy="64778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5" name="rc15"/>
            <p:cNvSpPr/>
            <p:nvPr/>
          </p:nvSpPr>
          <p:spPr>
            <a:xfrm>
              <a:off x="2061528" y="3758469"/>
              <a:ext cx="78280" cy="97168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6" name="rc16"/>
            <p:cNvSpPr/>
            <p:nvPr/>
          </p:nvSpPr>
          <p:spPr>
            <a:xfrm>
              <a:off x="2139808" y="3637009"/>
              <a:ext cx="78280" cy="1093145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7" name="rc17"/>
            <p:cNvSpPr/>
            <p:nvPr/>
          </p:nvSpPr>
          <p:spPr>
            <a:xfrm>
              <a:off x="2218088" y="3475061"/>
              <a:ext cx="78280" cy="125509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8" name="rc18"/>
            <p:cNvSpPr/>
            <p:nvPr/>
          </p:nvSpPr>
          <p:spPr>
            <a:xfrm>
              <a:off x="2296368" y="3717983"/>
              <a:ext cx="78280" cy="101217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29" name="rc19"/>
            <p:cNvSpPr/>
            <p:nvPr/>
          </p:nvSpPr>
          <p:spPr>
            <a:xfrm>
              <a:off x="2374648" y="3839443"/>
              <a:ext cx="78280" cy="89071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0" name="rc20"/>
            <p:cNvSpPr/>
            <p:nvPr/>
          </p:nvSpPr>
          <p:spPr>
            <a:xfrm>
              <a:off x="2452928" y="4446746"/>
              <a:ext cx="78280" cy="283407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1" name="rc21"/>
            <p:cNvSpPr/>
            <p:nvPr/>
          </p:nvSpPr>
          <p:spPr>
            <a:xfrm>
              <a:off x="2531208" y="4608693"/>
              <a:ext cx="78280" cy="12146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2" name="rc22"/>
            <p:cNvSpPr/>
            <p:nvPr/>
          </p:nvSpPr>
          <p:spPr>
            <a:xfrm>
              <a:off x="2609488" y="4568206"/>
              <a:ext cx="78280" cy="161947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3" name="rc23"/>
            <p:cNvSpPr/>
            <p:nvPr/>
          </p:nvSpPr>
          <p:spPr>
            <a:xfrm>
              <a:off x="2687768" y="4608693"/>
              <a:ext cx="78280" cy="12146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4" name="rc24"/>
            <p:cNvSpPr/>
            <p:nvPr/>
          </p:nvSpPr>
          <p:spPr>
            <a:xfrm>
              <a:off x="1286556" y="3412307"/>
              <a:ext cx="1549944" cy="1380601"/>
            </a:xfrm>
            <a:prstGeom prst="rect">
              <a:avLst/>
            </a:prstGeom>
            <a:ln w="3175" cap="rnd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35" name="tx25"/>
            <p:cNvSpPr/>
            <p:nvPr/>
          </p:nvSpPr>
          <p:spPr>
            <a:xfrm>
              <a:off x="1150426" y="4684672"/>
              <a:ext cx="67806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136" name="tx26"/>
            <p:cNvSpPr/>
            <p:nvPr/>
          </p:nvSpPr>
          <p:spPr>
            <a:xfrm>
              <a:off x="1082620" y="4279803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137" name="tx27"/>
            <p:cNvSpPr/>
            <p:nvPr/>
          </p:nvSpPr>
          <p:spPr>
            <a:xfrm>
              <a:off x="1082620" y="3874935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138" name="tx28"/>
            <p:cNvSpPr/>
            <p:nvPr/>
          </p:nvSpPr>
          <p:spPr>
            <a:xfrm>
              <a:off x="1082620" y="3470007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139" name="pl29"/>
            <p:cNvSpPr/>
            <p:nvPr/>
          </p:nvSpPr>
          <p:spPr>
            <a:xfrm>
              <a:off x="1248598" y="4730154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0" name="pl30"/>
            <p:cNvSpPr/>
            <p:nvPr/>
          </p:nvSpPr>
          <p:spPr>
            <a:xfrm>
              <a:off x="1248598" y="4325285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1" name="pl31"/>
            <p:cNvSpPr/>
            <p:nvPr/>
          </p:nvSpPr>
          <p:spPr>
            <a:xfrm>
              <a:off x="1248598" y="3920417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2" name="pl32"/>
            <p:cNvSpPr/>
            <p:nvPr/>
          </p:nvSpPr>
          <p:spPr>
            <a:xfrm>
              <a:off x="1248598" y="3515548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3" name="pl33"/>
            <p:cNvSpPr/>
            <p:nvPr/>
          </p:nvSpPr>
          <p:spPr>
            <a:xfrm>
              <a:off x="1769726" y="47929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4" name="pl34"/>
            <p:cNvSpPr/>
            <p:nvPr/>
          </p:nvSpPr>
          <p:spPr>
            <a:xfrm>
              <a:off x="2352371" y="47929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45" name="tx35"/>
            <p:cNvSpPr/>
            <p:nvPr/>
          </p:nvSpPr>
          <p:spPr>
            <a:xfrm>
              <a:off x="1684983" y="4859387"/>
              <a:ext cx="169485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146" name="tx36"/>
            <p:cNvSpPr/>
            <p:nvPr/>
          </p:nvSpPr>
          <p:spPr>
            <a:xfrm>
              <a:off x="2267628" y="4859387"/>
              <a:ext cx="169485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147" name="tx37"/>
            <p:cNvSpPr/>
            <p:nvPr/>
          </p:nvSpPr>
          <p:spPr>
            <a:xfrm>
              <a:off x="1413679" y="4978188"/>
              <a:ext cx="1295697" cy="1430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ASL (% dry matter)</a:t>
              </a:r>
            </a:p>
          </p:txBody>
        </p:sp>
        <p:sp>
          <p:nvSpPr>
            <p:cNvPr id="148" name="tx38"/>
            <p:cNvSpPr/>
            <p:nvPr/>
          </p:nvSpPr>
          <p:spPr>
            <a:xfrm rot="16200000">
              <a:off x="581993" y="4032026"/>
              <a:ext cx="720030" cy="14116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Frequency</a:t>
              </a:r>
            </a:p>
          </p:txBody>
        </p:sp>
      </p:grpSp>
      <p:sp>
        <p:nvSpPr>
          <p:cNvPr id="234" name="TextBox 233"/>
          <p:cNvSpPr txBox="1"/>
          <p:nvPr/>
        </p:nvSpPr>
        <p:spPr>
          <a:xfrm>
            <a:off x="1767492" y="1435275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3671901" y="1435275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B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5576309" y="1435275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pSp>
        <p:nvGrpSpPr>
          <p:cNvPr id="192" name="组合 191"/>
          <p:cNvGrpSpPr>
            <a:grpSpLocks/>
          </p:cNvGrpSpPr>
          <p:nvPr/>
        </p:nvGrpSpPr>
        <p:grpSpPr>
          <a:xfrm>
            <a:off x="1875470" y="3638164"/>
            <a:ext cx="1656000" cy="1519028"/>
            <a:chOff x="3323098" y="3432907"/>
            <a:chExt cx="1965074" cy="1708904"/>
          </a:xfrm>
        </p:grpSpPr>
        <p:sp>
          <p:nvSpPr>
            <p:cNvPr id="151" name="rc6"/>
            <p:cNvSpPr/>
            <p:nvPr/>
          </p:nvSpPr>
          <p:spPr>
            <a:xfrm>
              <a:off x="3808680" y="4676925"/>
              <a:ext cx="78280" cy="7382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2" name="rc7"/>
            <p:cNvSpPr/>
            <p:nvPr/>
          </p:nvSpPr>
          <p:spPr>
            <a:xfrm>
              <a:off x="3886960" y="4750754"/>
              <a:ext cx="78280" cy="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3" name="rc8"/>
            <p:cNvSpPr/>
            <p:nvPr/>
          </p:nvSpPr>
          <p:spPr>
            <a:xfrm>
              <a:off x="3965240" y="4713839"/>
              <a:ext cx="78280" cy="3691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4" name="rc9"/>
            <p:cNvSpPr/>
            <p:nvPr/>
          </p:nvSpPr>
          <p:spPr>
            <a:xfrm>
              <a:off x="4043520" y="4750754"/>
              <a:ext cx="78280" cy="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5" name="rc10"/>
            <p:cNvSpPr/>
            <p:nvPr/>
          </p:nvSpPr>
          <p:spPr>
            <a:xfrm>
              <a:off x="4121800" y="4566181"/>
              <a:ext cx="78280" cy="18457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6" name="rc11"/>
            <p:cNvSpPr/>
            <p:nvPr/>
          </p:nvSpPr>
          <p:spPr>
            <a:xfrm>
              <a:off x="4200080" y="4566181"/>
              <a:ext cx="78280" cy="18457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7" name="rc12"/>
            <p:cNvSpPr/>
            <p:nvPr/>
          </p:nvSpPr>
          <p:spPr>
            <a:xfrm>
              <a:off x="4278360" y="4418524"/>
              <a:ext cx="78280" cy="33223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8" name="rc13"/>
            <p:cNvSpPr/>
            <p:nvPr/>
          </p:nvSpPr>
          <p:spPr>
            <a:xfrm>
              <a:off x="4356640" y="4381609"/>
              <a:ext cx="78280" cy="36914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59" name="rc14"/>
            <p:cNvSpPr/>
            <p:nvPr/>
          </p:nvSpPr>
          <p:spPr>
            <a:xfrm>
              <a:off x="4434920" y="4270866"/>
              <a:ext cx="78280" cy="47988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0" name="rc15"/>
            <p:cNvSpPr/>
            <p:nvPr/>
          </p:nvSpPr>
          <p:spPr>
            <a:xfrm>
              <a:off x="4513200" y="3975550"/>
              <a:ext cx="78280" cy="77520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1" name="rc16"/>
            <p:cNvSpPr/>
            <p:nvPr/>
          </p:nvSpPr>
          <p:spPr>
            <a:xfrm>
              <a:off x="4591480" y="4086293"/>
              <a:ext cx="78280" cy="66446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2" name="rc17"/>
            <p:cNvSpPr/>
            <p:nvPr/>
          </p:nvSpPr>
          <p:spPr>
            <a:xfrm>
              <a:off x="4669760" y="3569490"/>
              <a:ext cx="78280" cy="118126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3" name="rc18"/>
            <p:cNvSpPr/>
            <p:nvPr/>
          </p:nvSpPr>
          <p:spPr>
            <a:xfrm>
              <a:off x="4748040" y="3938635"/>
              <a:ext cx="78280" cy="81211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4" name="rc19"/>
            <p:cNvSpPr/>
            <p:nvPr/>
          </p:nvSpPr>
          <p:spPr>
            <a:xfrm>
              <a:off x="4826320" y="3495661"/>
              <a:ext cx="78280" cy="125509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5" name="rc20"/>
            <p:cNvSpPr/>
            <p:nvPr/>
          </p:nvSpPr>
          <p:spPr>
            <a:xfrm>
              <a:off x="4904600" y="4160122"/>
              <a:ext cx="78280" cy="59063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6" name="rc21"/>
            <p:cNvSpPr/>
            <p:nvPr/>
          </p:nvSpPr>
          <p:spPr>
            <a:xfrm>
              <a:off x="4982880" y="4307780"/>
              <a:ext cx="78280" cy="44297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7" name="rc22"/>
            <p:cNvSpPr/>
            <p:nvPr/>
          </p:nvSpPr>
          <p:spPr>
            <a:xfrm>
              <a:off x="5061160" y="4750754"/>
              <a:ext cx="78280" cy="0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8" name="rc23"/>
            <p:cNvSpPr/>
            <p:nvPr/>
          </p:nvSpPr>
          <p:spPr>
            <a:xfrm>
              <a:off x="5139440" y="4713839"/>
              <a:ext cx="78280" cy="3691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69" name="rc24"/>
            <p:cNvSpPr/>
            <p:nvPr/>
          </p:nvSpPr>
          <p:spPr>
            <a:xfrm>
              <a:off x="3738228" y="3432907"/>
              <a:ext cx="1549944" cy="1380601"/>
            </a:xfrm>
            <a:prstGeom prst="rect">
              <a:avLst/>
            </a:prstGeom>
            <a:ln w="3175" cap="rnd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0" name="tx25"/>
            <p:cNvSpPr/>
            <p:nvPr/>
          </p:nvSpPr>
          <p:spPr>
            <a:xfrm>
              <a:off x="3602098" y="4705272"/>
              <a:ext cx="67806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171" name="tx26"/>
            <p:cNvSpPr/>
            <p:nvPr/>
          </p:nvSpPr>
          <p:spPr>
            <a:xfrm>
              <a:off x="3534292" y="4336127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172" name="tx27"/>
            <p:cNvSpPr/>
            <p:nvPr/>
          </p:nvSpPr>
          <p:spPr>
            <a:xfrm>
              <a:off x="3534292" y="3966982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173" name="tx28"/>
            <p:cNvSpPr/>
            <p:nvPr/>
          </p:nvSpPr>
          <p:spPr>
            <a:xfrm>
              <a:off x="3534292" y="3597778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174" name="pl29"/>
            <p:cNvSpPr/>
            <p:nvPr/>
          </p:nvSpPr>
          <p:spPr>
            <a:xfrm>
              <a:off x="3700270" y="4750754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5" name="pl30"/>
            <p:cNvSpPr/>
            <p:nvPr/>
          </p:nvSpPr>
          <p:spPr>
            <a:xfrm>
              <a:off x="3700270" y="4381609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6" name="pl31"/>
            <p:cNvSpPr/>
            <p:nvPr/>
          </p:nvSpPr>
          <p:spPr>
            <a:xfrm>
              <a:off x="3700270" y="4012464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7" name="pl32"/>
            <p:cNvSpPr/>
            <p:nvPr/>
          </p:nvSpPr>
          <p:spPr>
            <a:xfrm>
              <a:off x="3700270" y="3643319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8" name="pl33"/>
            <p:cNvSpPr/>
            <p:nvPr/>
          </p:nvSpPr>
          <p:spPr>
            <a:xfrm>
              <a:off x="3974332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79" name="pl34"/>
            <p:cNvSpPr/>
            <p:nvPr/>
          </p:nvSpPr>
          <p:spPr>
            <a:xfrm>
              <a:off x="4221823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0" name="pl35"/>
            <p:cNvSpPr/>
            <p:nvPr/>
          </p:nvSpPr>
          <p:spPr>
            <a:xfrm>
              <a:off x="4469314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1" name="pl36"/>
            <p:cNvSpPr/>
            <p:nvPr/>
          </p:nvSpPr>
          <p:spPr>
            <a:xfrm>
              <a:off x="4716805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2" name="pl37"/>
            <p:cNvSpPr/>
            <p:nvPr/>
          </p:nvSpPr>
          <p:spPr>
            <a:xfrm>
              <a:off x="4964296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3" name="pl38"/>
            <p:cNvSpPr/>
            <p:nvPr/>
          </p:nvSpPr>
          <p:spPr>
            <a:xfrm>
              <a:off x="5211788" y="4813508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84" name="tx39"/>
            <p:cNvSpPr/>
            <p:nvPr/>
          </p:nvSpPr>
          <p:spPr>
            <a:xfrm>
              <a:off x="3906526" y="4879987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185" name="tx40"/>
            <p:cNvSpPr/>
            <p:nvPr/>
          </p:nvSpPr>
          <p:spPr>
            <a:xfrm>
              <a:off x="4154017" y="4881475"/>
              <a:ext cx="135612" cy="8763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11</a:t>
              </a:r>
            </a:p>
          </p:txBody>
        </p:sp>
        <p:sp>
          <p:nvSpPr>
            <p:cNvPr id="186" name="tx41"/>
            <p:cNvSpPr/>
            <p:nvPr/>
          </p:nvSpPr>
          <p:spPr>
            <a:xfrm>
              <a:off x="4401508" y="4881475"/>
              <a:ext cx="135612" cy="8763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12</a:t>
              </a:r>
            </a:p>
          </p:txBody>
        </p:sp>
        <p:sp>
          <p:nvSpPr>
            <p:cNvPr id="187" name="tx42"/>
            <p:cNvSpPr/>
            <p:nvPr/>
          </p:nvSpPr>
          <p:spPr>
            <a:xfrm>
              <a:off x="4648999" y="4879927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 dirty="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13</a:t>
              </a:r>
            </a:p>
          </p:txBody>
        </p:sp>
        <p:sp>
          <p:nvSpPr>
            <p:cNvPr id="188" name="tx43"/>
            <p:cNvSpPr/>
            <p:nvPr/>
          </p:nvSpPr>
          <p:spPr>
            <a:xfrm>
              <a:off x="4896490" y="4881475"/>
              <a:ext cx="135612" cy="8763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14</a:t>
              </a:r>
            </a:p>
          </p:txBody>
        </p:sp>
        <p:sp>
          <p:nvSpPr>
            <p:cNvPr id="189" name="tx44"/>
            <p:cNvSpPr/>
            <p:nvPr/>
          </p:nvSpPr>
          <p:spPr>
            <a:xfrm>
              <a:off x="5143982" y="4879987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190" name="tx45"/>
            <p:cNvSpPr/>
            <p:nvPr/>
          </p:nvSpPr>
          <p:spPr>
            <a:xfrm>
              <a:off x="3895005" y="4998788"/>
              <a:ext cx="1236389" cy="1430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AIL (% dry matter)</a:t>
              </a:r>
            </a:p>
          </p:txBody>
        </p:sp>
        <p:sp>
          <p:nvSpPr>
            <p:cNvPr id="191" name="tx46"/>
            <p:cNvSpPr/>
            <p:nvPr/>
          </p:nvSpPr>
          <p:spPr>
            <a:xfrm rot="16200000">
              <a:off x="3033665" y="4052626"/>
              <a:ext cx="720030" cy="14116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Frequency</a:t>
              </a:r>
            </a:p>
          </p:txBody>
        </p:sp>
      </p:grpSp>
      <p:grpSp>
        <p:nvGrpSpPr>
          <p:cNvPr id="194" name="组合 193"/>
          <p:cNvGrpSpPr>
            <a:grpSpLocks/>
          </p:cNvGrpSpPr>
          <p:nvPr/>
        </p:nvGrpSpPr>
        <p:grpSpPr>
          <a:xfrm>
            <a:off x="3797990" y="3638164"/>
            <a:ext cx="1656000" cy="1519028"/>
            <a:chOff x="958242" y="990315"/>
            <a:chExt cx="1990313" cy="1708904"/>
          </a:xfrm>
        </p:grpSpPr>
        <p:sp>
          <p:nvSpPr>
            <p:cNvPr id="195" name="rc5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</p:spPr>
          <p:txBody>
            <a:bodyPr/>
            <a:lstStyle/>
            <a:p>
              <a:endParaRPr sz="1600"/>
            </a:p>
          </p:txBody>
        </p:sp>
        <p:sp>
          <p:nvSpPr>
            <p:cNvPr id="196" name="rc6"/>
            <p:cNvSpPr/>
            <p:nvPr/>
          </p:nvSpPr>
          <p:spPr>
            <a:xfrm>
              <a:off x="1443824" y="2194063"/>
              <a:ext cx="78280" cy="11409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97" name="rc7"/>
            <p:cNvSpPr/>
            <p:nvPr/>
          </p:nvSpPr>
          <p:spPr>
            <a:xfrm>
              <a:off x="1522104" y="2232096"/>
              <a:ext cx="78280" cy="76066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98" name="rc8"/>
            <p:cNvSpPr/>
            <p:nvPr/>
          </p:nvSpPr>
          <p:spPr>
            <a:xfrm>
              <a:off x="1600384" y="2194063"/>
              <a:ext cx="78280" cy="11409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199" name="rc9"/>
            <p:cNvSpPr/>
            <p:nvPr/>
          </p:nvSpPr>
          <p:spPr>
            <a:xfrm>
              <a:off x="1678664" y="2079963"/>
              <a:ext cx="78280" cy="22819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0" name="rc10"/>
            <p:cNvSpPr/>
            <p:nvPr/>
          </p:nvSpPr>
          <p:spPr>
            <a:xfrm>
              <a:off x="1756944" y="1889798"/>
              <a:ext cx="78280" cy="41836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1" name="rc11"/>
            <p:cNvSpPr/>
            <p:nvPr/>
          </p:nvSpPr>
          <p:spPr>
            <a:xfrm>
              <a:off x="1835224" y="2041930"/>
              <a:ext cx="78280" cy="26623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2" name="rc12"/>
            <p:cNvSpPr/>
            <p:nvPr/>
          </p:nvSpPr>
          <p:spPr>
            <a:xfrm>
              <a:off x="1913504" y="1927831"/>
              <a:ext cx="78280" cy="38033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3" name="rc13"/>
            <p:cNvSpPr/>
            <p:nvPr/>
          </p:nvSpPr>
          <p:spPr>
            <a:xfrm>
              <a:off x="1991784" y="1699632"/>
              <a:ext cx="78280" cy="60852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4" name="rc14"/>
            <p:cNvSpPr/>
            <p:nvPr/>
          </p:nvSpPr>
          <p:spPr>
            <a:xfrm>
              <a:off x="2070064" y="1851765"/>
              <a:ext cx="78280" cy="456397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5" name="rc15"/>
            <p:cNvSpPr/>
            <p:nvPr/>
          </p:nvSpPr>
          <p:spPr>
            <a:xfrm>
              <a:off x="2148344" y="1623566"/>
              <a:ext cx="78280" cy="684595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6" name="rc16"/>
            <p:cNvSpPr/>
            <p:nvPr/>
          </p:nvSpPr>
          <p:spPr>
            <a:xfrm>
              <a:off x="2226624" y="1433400"/>
              <a:ext cx="78280" cy="874761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7" name="rc17"/>
            <p:cNvSpPr/>
            <p:nvPr/>
          </p:nvSpPr>
          <p:spPr>
            <a:xfrm>
              <a:off x="2304904" y="1053069"/>
              <a:ext cx="78280" cy="125509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8" name="rc18"/>
            <p:cNvSpPr/>
            <p:nvPr/>
          </p:nvSpPr>
          <p:spPr>
            <a:xfrm>
              <a:off x="2383184" y="1547500"/>
              <a:ext cx="78280" cy="760662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09" name="rc19"/>
            <p:cNvSpPr/>
            <p:nvPr/>
          </p:nvSpPr>
          <p:spPr>
            <a:xfrm>
              <a:off x="2461464" y="1699632"/>
              <a:ext cx="78280" cy="60852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0" name="rc20"/>
            <p:cNvSpPr/>
            <p:nvPr/>
          </p:nvSpPr>
          <p:spPr>
            <a:xfrm>
              <a:off x="2539744" y="2003897"/>
              <a:ext cx="78280" cy="304264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1" name="rc21"/>
            <p:cNvSpPr/>
            <p:nvPr/>
          </p:nvSpPr>
          <p:spPr>
            <a:xfrm>
              <a:off x="2618024" y="2079963"/>
              <a:ext cx="78280" cy="228198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2" name="rc22"/>
            <p:cNvSpPr/>
            <p:nvPr/>
          </p:nvSpPr>
          <p:spPr>
            <a:xfrm>
              <a:off x="2696304" y="2194063"/>
              <a:ext cx="78280" cy="114099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3" name="rc23"/>
            <p:cNvSpPr/>
            <p:nvPr/>
          </p:nvSpPr>
          <p:spPr>
            <a:xfrm>
              <a:off x="2774584" y="2270129"/>
              <a:ext cx="78280" cy="38033"/>
            </a:xfrm>
            <a:prstGeom prst="rect">
              <a:avLst/>
            </a:prstGeom>
            <a:solidFill>
              <a:srgbClr val="999999">
                <a:alpha val="100000"/>
              </a:srgbClr>
            </a:solidFill>
            <a:ln w="6350" cap="sq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4" name="rc24"/>
            <p:cNvSpPr/>
            <p:nvPr/>
          </p:nvSpPr>
          <p:spPr>
            <a:xfrm>
              <a:off x="1373372" y="990315"/>
              <a:ext cx="1549944" cy="1380601"/>
            </a:xfrm>
            <a:prstGeom prst="rect">
              <a:avLst/>
            </a:prstGeom>
            <a:ln w="3175" cap="rnd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15" name="tx25"/>
            <p:cNvSpPr/>
            <p:nvPr/>
          </p:nvSpPr>
          <p:spPr>
            <a:xfrm>
              <a:off x="1237242" y="2262680"/>
              <a:ext cx="67806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216" name="tx26"/>
            <p:cNvSpPr/>
            <p:nvPr/>
          </p:nvSpPr>
          <p:spPr>
            <a:xfrm>
              <a:off x="1169436" y="1882349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217" name="tx27"/>
            <p:cNvSpPr/>
            <p:nvPr/>
          </p:nvSpPr>
          <p:spPr>
            <a:xfrm>
              <a:off x="1169436" y="1502018"/>
              <a:ext cx="135612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218" name="tx28"/>
            <p:cNvSpPr/>
            <p:nvPr/>
          </p:nvSpPr>
          <p:spPr>
            <a:xfrm>
              <a:off x="1169436" y="1121627"/>
              <a:ext cx="135612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219" name="pl29"/>
            <p:cNvSpPr/>
            <p:nvPr/>
          </p:nvSpPr>
          <p:spPr>
            <a:xfrm>
              <a:off x="1335414" y="2308162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0" name="pl30"/>
            <p:cNvSpPr/>
            <p:nvPr/>
          </p:nvSpPr>
          <p:spPr>
            <a:xfrm>
              <a:off x="1335414" y="1927831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1" name="pl31"/>
            <p:cNvSpPr/>
            <p:nvPr/>
          </p:nvSpPr>
          <p:spPr>
            <a:xfrm>
              <a:off x="1335414" y="1547500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2" name="pl32"/>
            <p:cNvSpPr/>
            <p:nvPr/>
          </p:nvSpPr>
          <p:spPr>
            <a:xfrm>
              <a:off x="1335414" y="1167169"/>
              <a:ext cx="37957" cy="0"/>
            </a:xfrm>
            <a:custGeom>
              <a:avLst/>
              <a:gdLst/>
              <a:ahLst/>
              <a:cxnLst/>
              <a:rect l="0" t="0" r="0" b="0"/>
              <a:pathLst>
                <a:path w="37957">
                  <a:moveTo>
                    <a:pt x="0" y="0"/>
                  </a:moveTo>
                  <a:lnTo>
                    <a:pt x="37957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3" name="pl33"/>
            <p:cNvSpPr/>
            <p:nvPr/>
          </p:nvSpPr>
          <p:spPr>
            <a:xfrm>
              <a:off x="1430303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4" name="pl34"/>
            <p:cNvSpPr/>
            <p:nvPr/>
          </p:nvSpPr>
          <p:spPr>
            <a:xfrm>
              <a:off x="1815851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5" name="pl35"/>
            <p:cNvSpPr/>
            <p:nvPr/>
          </p:nvSpPr>
          <p:spPr>
            <a:xfrm>
              <a:off x="2201400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6" name="pl36"/>
            <p:cNvSpPr/>
            <p:nvPr/>
          </p:nvSpPr>
          <p:spPr>
            <a:xfrm>
              <a:off x="2586949" y="2370916"/>
              <a:ext cx="0" cy="37957"/>
            </a:xfrm>
            <a:custGeom>
              <a:avLst/>
              <a:gdLst/>
              <a:ahLst/>
              <a:cxnLst/>
              <a:rect l="0" t="0" r="0" b="0"/>
              <a:pathLst>
                <a:path h="37957">
                  <a:moveTo>
                    <a:pt x="0" y="37957"/>
                  </a:moveTo>
                  <a:lnTo>
                    <a:pt x="0" y="0"/>
                  </a:lnTo>
                </a:path>
              </a:pathLst>
            </a:custGeom>
            <a:ln w="14782" cap="flat">
              <a:solidFill>
                <a:srgbClr val="4D4D4D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sz="1600"/>
            </a:p>
          </p:txBody>
        </p:sp>
        <p:sp>
          <p:nvSpPr>
            <p:cNvPr id="227" name="tx37"/>
            <p:cNvSpPr/>
            <p:nvPr/>
          </p:nvSpPr>
          <p:spPr>
            <a:xfrm>
              <a:off x="1311657" y="2437395"/>
              <a:ext cx="237291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22.5</a:t>
              </a:r>
            </a:p>
          </p:txBody>
        </p:sp>
        <p:sp>
          <p:nvSpPr>
            <p:cNvPr id="228" name="tx38"/>
            <p:cNvSpPr/>
            <p:nvPr/>
          </p:nvSpPr>
          <p:spPr>
            <a:xfrm>
              <a:off x="1697206" y="2437395"/>
              <a:ext cx="237291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25.0</a:t>
              </a:r>
            </a:p>
          </p:txBody>
        </p:sp>
        <p:sp>
          <p:nvSpPr>
            <p:cNvPr id="229" name="tx39"/>
            <p:cNvSpPr/>
            <p:nvPr/>
          </p:nvSpPr>
          <p:spPr>
            <a:xfrm>
              <a:off x="2082754" y="2437395"/>
              <a:ext cx="237291" cy="8911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27.5</a:t>
              </a:r>
            </a:p>
          </p:txBody>
        </p:sp>
        <p:sp>
          <p:nvSpPr>
            <p:cNvPr id="230" name="tx40"/>
            <p:cNvSpPr/>
            <p:nvPr/>
          </p:nvSpPr>
          <p:spPr>
            <a:xfrm>
              <a:off x="2468303" y="2437335"/>
              <a:ext cx="237291" cy="8917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30.0</a:t>
              </a:r>
            </a:p>
          </p:txBody>
        </p:sp>
        <p:sp>
          <p:nvSpPr>
            <p:cNvPr id="231" name="tx41"/>
            <p:cNvSpPr/>
            <p:nvPr/>
          </p:nvSpPr>
          <p:spPr>
            <a:xfrm>
              <a:off x="1348132" y="2556196"/>
              <a:ext cx="1600423" cy="1430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Glc-Rel</a:t>
              </a:r>
              <a:r>
                <a:rPr sz="1100" baseline="-25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 (% dry matter)</a:t>
              </a:r>
            </a:p>
          </p:txBody>
        </p:sp>
        <p:sp>
          <p:nvSpPr>
            <p:cNvPr id="232" name="tx42"/>
            <p:cNvSpPr/>
            <p:nvPr/>
          </p:nvSpPr>
          <p:spPr>
            <a:xfrm rot="16200000">
              <a:off x="668809" y="1610034"/>
              <a:ext cx="720030" cy="14116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Frequency</a:t>
              </a:r>
            </a:p>
          </p:txBody>
        </p:sp>
      </p:grpSp>
      <p:sp>
        <p:nvSpPr>
          <p:cNvPr id="237" name="TextBox 236"/>
          <p:cNvSpPr txBox="1"/>
          <p:nvPr/>
        </p:nvSpPr>
        <p:spPr>
          <a:xfrm>
            <a:off x="1767492" y="3474860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3671901" y="3474860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732240" y="549748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Figure </a:t>
            </a:r>
            <a:r>
              <a:rPr lang="en-US" altLang="zh-CN" sz="1400" dirty="0" err="1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S2</a:t>
            </a:r>
            <a:endParaRPr lang="zh-CN" altLang="en-US" sz="14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080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9" name="组合 1928"/>
          <p:cNvGrpSpPr/>
          <p:nvPr/>
        </p:nvGrpSpPr>
        <p:grpSpPr>
          <a:xfrm>
            <a:off x="1342488" y="1931349"/>
            <a:ext cx="1252566" cy="1324800"/>
            <a:chOff x="755576" y="487504"/>
            <a:chExt cx="1252566" cy="1324800"/>
          </a:xfrm>
        </p:grpSpPr>
        <p:grpSp>
          <p:nvGrpSpPr>
            <p:cNvPr id="135" name="组合 134"/>
            <p:cNvGrpSpPr/>
            <p:nvPr/>
          </p:nvGrpSpPr>
          <p:grpSpPr>
            <a:xfrm>
              <a:off x="755576" y="487504"/>
              <a:ext cx="1166400" cy="1324800"/>
              <a:chOff x="4820018" y="2382080"/>
              <a:chExt cx="1160300" cy="1324800"/>
            </a:xfrm>
          </p:grpSpPr>
          <p:sp>
            <p:nvSpPr>
              <p:cNvPr id="137" name="pl6"/>
              <p:cNvSpPr/>
              <p:nvPr/>
            </p:nvSpPr>
            <p:spPr>
              <a:xfrm>
                <a:off x="5185505" y="3426779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" name="pl7"/>
              <p:cNvSpPr/>
              <p:nvPr/>
            </p:nvSpPr>
            <p:spPr>
              <a:xfrm>
                <a:off x="5185505" y="3280590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" name="pl8"/>
              <p:cNvSpPr/>
              <p:nvPr/>
            </p:nvSpPr>
            <p:spPr>
              <a:xfrm>
                <a:off x="5185505" y="3134398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" name="pl9"/>
              <p:cNvSpPr/>
              <p:nvPr/>
            </p:nvSpPr>
            <p:spPr>
              <a:xfrm>
                <a:off x="5185505" y="2988208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" name="pl10"/>
              <p:cNvSpPr/>
              <p:nvPr/>
            </p:nvSpPr>
            <p:spPr>
              <a:xfrm>
                <a:off x="5185505" y="2842018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" name="pl11"/>
              <p:cNvSpPr/>
              <p:nvPr/>
            </p:nvSpPr>
            <p:spPr>
              <a:xfrm>
                <a:off x="5185505" y="2695827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" name="pl12"/>
              <p:cNvSpPr/>
              <p:nvPr/>
            </p:nvSpPr>
            <p:spPr>
              <a:xfrm>
                <a:off x="5411564" y="265928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" name="pl13"/>
              <p:cNvSpPr/>
              <p:nvPr/>
            </p:nvSpPr>
            <p:spPr>
              <a:xfrm>
                <a:off x="5638214" y="265928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" name="pl14"/>
              <p:cNvSpPr/>
              <p:nvPr/>
            </p:nvSpPr>
            <p:spPr>
              <a:xfrm>
                <a:off x="5864863" y="265928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" name="pt15"/>
              <p:cNvSpPr/>
              <p:nvPr/>
            </p:nvSpPr>
            <p:spPr>
              <a:xfrm>
                <a:off x="5498610" y="29189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" name="pt16"/>
              <p:cNvSpPr/>
              <p:nvPr/>
            </p:nvSpPr>
            <p:spPr>
              <a:xfrm>
                <a:off x="5713927" y="33429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" name="pt17"/>
              <p:cNvSpPr/>
              <p:nvPr/>
            </p:nvSpPr>
            <p:spPr>
              <a:xfrm>
                <a:off x="5393445" y="29125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" name="pt18"/>
              <p:cNvSpPr/>
              <p:nvPr/>
            </p:nvSpPr>
            <p:spPr>
              <a:xfrm>
                <a:off x="5415656" y="29159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" name="pt19"/>
              <p:cNvSpPr/>
              <p:nvPr/>
            </p:nvSpPr>
            <p:spPr>
              <a:xfrm>
                <a:off x="5791894" y="33745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" name="pt20"/>
              <p:cNvSpPr/>
              <p:nvPr/>
            </p:nvSpPr>
            <p:spPr>
              <a:xfrm>
                <a:off x="5774669" y="31184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" name="pt21"/>
              <p:cNvSpPr/>
              <p:nvPr/>
            </p:nvSpPr>
            <p:spPr>
              <a:xfrm>
                <a:off x="5612842" y="31669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" name="pt22"/>
              <p:cNvSpPr/>
              <p:nvPr/>
            </p:nvSpPr>
            <p:spPr>
              <a:xfrm>
                <a:off x="5576578" y="31365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" name="pt23"/>
              <p:cNvSpPr/>
              <p:nvPr/>
            </p:nvSpPr>
            <p:spPr>
              <a:xfrm>
                <a:off x="5280121" y="29844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" name="pt24"/>
              <p:cNvSpPr/>
              <p:nvPr/>
            </p:nvSpPr>
            <p:spPr>
              <a:xfrm>
                <a:off x="5365341" y="28967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" name="pt25"/>
              <p:cNvSpPr/>
              <p:nvPr/>
            </p:nvSpPr>
            <p:spPr>
              <a:xfrm>
                <a:off x="5879381" y="33441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" name="pt26"/>
              <p:cNvSpPr/>
              <p:nvPr/>
            </p:nvSpPr>
            <p:spPr>
              <a:xfrm>
                <a:off x="5648199" y="31622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8" name="pt27"/>
              <p:cNvSpPr/>
              <p:nvPr/>
            </p:nvSpPr>
            <p:spPr>
              <a:xfrm>
                <a:off x="5732512" y="33599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" name="pt28"/>
              <p:cNvSpPr/>
              <p:nvPr/>
            </p:nvSpPr>
            <p:spPr>
              <a:xfrm>
                <a:off x="5863515" y="32423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" name="pt29"/>
              <p:cNvSpPr/>
              <p:nvPr/>
            </p:nvSpPr>
            <p:spPr>
              <a:xfrm>
                <a:off x="5664971" y="31803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" name="pt30"/>
              <p:cNvSpPr/>
              <p:nvPr/>
            </p:nvSpPr>
            <p:spPr>
              <a:xfrm>
                <a:off x="5637320" y="32417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" name="pt31"/>
              <p:cNvSpPr/>
              <p:nvPr/>
            </p:nvSpPr>
            <p:spPr>
              <a:xfrm>
                <a:off x="5625987" y="31985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" name="pt32"/>
              <p:cNvSpPr/>
              <p:nvPr/>
            </p:nvSpPr>
            <p:spPr>
              <a:xfrm>
                <a:off x="5707127" y="30874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" name="pt33"/>
              <p:cNvSpPr/>
              <p:nvPr/>
            </p:nvSpPr>
            <p:spPr>
              <a:xfrm>
                <a:off x="5342675" y="28610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" name="pt34"/>
              <p:cNvSpPr/>
              <p:nvPr/>
            </p:nvSpPr>
            <p:spPr>
              <a:xfrm>
                <a:off x="5647292" y="31686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" name="pt35"/>
              <p:cNvSpPr/>
              <p:nvPr/>
            </p:nvSpPr>
            <p:spPr>
              <a:xfrm>
                <a:off x="5456906" y="30446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" name="pt36"/>
              <p:cNvSpPr/>
              <p:nvPr/>
            </p:nvSpPr>
            <p:spPr>
              <a:xfrm>
                <a:off x="5790534" y="32973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" name="pt37"/>
              <p:cNvSpPr/>
              <p:nvPr/>
            </p:nvSpPr>
            <p:spPr>
              <a:xfrm>
                <a:off x="5742031" y="32565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9" name="pt38"/>
              <p:cNvSpPr/>
              <p:nvPr/>
            </p:nvSpPr>
            <p:spPr>
              <a:xfrm>
                <a:off x="5402965" y="29821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" name="pt39"/>
              <p:cNvSpPr/>
              <p:nvPr/>
            </p:nvSpPr>
            <p:spPr>
              <a:xfrm>
                <a:off x="5679476" y="29727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" name="pt40"/>
              <p:cNvSpPr/>
              <p:nvPr/>
            </p:nvSpPr>
            <p:spPr>
              <a:xfrm>
                <a:off x="5423816" y="31932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" name="pt41"/>
              <p:cNvSpPr/>
              <p:nvPr/>
            </p:nvSpPr>
            <p:spPr>
              <a:xfrm>
                <a:off x="5693981" y="32213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" name="pt42"/>
              <p:cNvSpPr/>
              <p:nvPr/>
            </p:nvSpPr>
            <p:spPr>
              <a:xfrm>
                <a:off x="5481385" y="30458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" name="pt43"/>
              <p:cNvSpPr/>
              <p:nvPr/>
            </p:nvSpPr>
            <p:spPr>
              <a:xfrm>
                <a:off x="5409310" y="29119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" name="pt44"/>
              <p:cNvSpPr/>
              <p:nvPr/>
            </p:nvSpPr>
            <p:spPr>
              <a:xfrm>
                <a:off x="5702141" y="30005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" name="pt45"/>
              <p:cNvSpPr/>
              <p:nvPr/>
            </p:nvSpPr>
            <p:spPr>
              <a:xfrm>
                <a:off x="5692169" y="33187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" name="pt46"/>
              <p:cNvSpPr/>
              <p:nvPr/>
            </p:nvSpPr>
            <p:spPr>
              <a:xfrm>
                <a:off x="5774216" y="31928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" name="pt47"/>
              <p:cNvSpPr/>
              <p:nvPr/>
            </p:nvSpPr>
            <p:spPr>
              <a:xfrm>
                <a:off x="5524901" y="31546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" name="pt48"/>
              <p:cNvSpPr/>
              <p:nvPr/>
            </p:nvSpPr>
            <p:spPr>
              <a:xfrm>
                <a:off x="5700781" y="33330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0" name="pt49"/>
              <p:cNvSpPr/>
              <p:nvPr/>
            </p:nvSpPr>
            <p:spPr>
              <a:xfrm>
                <a:off x="5523995" y="30587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1" name="pt50"/>
              <p:cNvSpPr/>
              <p:nvPr/>
            </p:nvSpPr>
            <p:spPr>
              <a:xfrm>
                <a:off x="5498610" y="29125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2" name="pt51"/>
              <p:cNvSpPr/>
              <p:nvPr/>
            </p:nvSpPr>
            <p:spPr>
              <a:xfrm>
                <a:off x="5733872" y="30949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3" name="pt52"/>
              <p:cNvSpPr/>
              <p:nvPr/>
            </p:nvSpPr>
            <p:spPr>
              <a:xfrm>
                <a:off x="5269241" y="28529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4" name="pt53"/>
              <p:cNvSpPr/>
              <p:nvPr/>
            </p:nvSpPr>
            <p:spPr>
              <a:xfrm>
                <a:off x="5838584" y="31435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5" name="pt54"/>
              <p:cNvSpPr/>
              <p:nvPr/>
            </p:nvSpPr>
            <p:spPr>
              <a:xfrm>
                <a:off x="5760617" y="33423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6" name="pt55"/>
              <p:cNvSpPr/>
              <p:nvPr/>
            </p:nvSpPr>
            <p:spPr>
              <a:xfrm>
                <a:off x="5840397" y="32195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7" name="pt56"/>
              <p:cNvSpPr/>
              <p:nvPr/>
            </p:nvSpPr>
            <p:spPr>
              <a:xfrm>
                <a:off x="5617374" y="31464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8" name="pt57"/>
              <p:cNvSpPr/>
              <p:nvPr/>
            </p:nvSpPr>
            <p:spPr>
              <a:xfrm>
                <a:off x="5653638" y="29944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9" name="pt58"/>
              <p:cNvSpPr/>
              <p:nvPr/>
            </p:nvSpPr>
            <p:spPr>
              <a:xfrm>
                <a:off x="5648651" y="33464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0" name="pt59"/>
              <p:cNvSpPr/>
              <p:nvPr/>
            </p:nvSpPr>
            <p:spPr>
              <a:xfrm>
                <a:off x="5856263" y="32499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1" name="pt60"/>
              <p:cNvSpPr/>
              <p:nvPr/>
            </p:nvSpPr>
            <p:spPr>
              <a:xfrm>
                <a:off x="5457814" y="28412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2" name="pt61"/>
              <p:cNvSpPr/>
              <p:nvPr/>
            </p:nvSpPr>
            <p:spPr>
              <a:xfrm>
                <a:off x="5504050" y="31796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3" name="pt62"/>
              <p:cNvSpPr/>
              <p:nvPr/>
            </p:nvSpPr>
            <p:spPr>
              <a:xfrm>
                <a:off x="5908845" y="31838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4" name="pt63"/>
              <p:cNvSpPr/>
              <p:nvPr/>
            </p:nvSpPr>
            <p:spPr>
              <a:xfrm>
                <a:off x="5515836" y="31131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5" name="pt64"/>
              <p:cNvSpPr/>
              <p:nvPr/>
            </p:nvSpPr>
            <p:spPr>
              <a:xfrm>
                <a:off x="5504956" y="30478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6" name="pt65"/>
              <p:cNvSpPr/>
              <p:nvPr/>
            </p:nvSpPr>
            <p:spPr>
              <a:xfrm>
                <a:off x="5654545" y="31096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7" name="pt66"/>
              <p:cNvSpPr/>
              <p:nvPr/>
            </p:nvSpPr>
            <p:spPr>
              <a:xfrm>
                <a:off x="5575670" y="31944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8" name="pt67"/>
              <p:cNvSpPr/>
              <p:nvPr/>
            </p:nvSpPr>
            <p:spPr>
              <a:xfrm>
                <a:off x="5638679" y="31148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9" name="pt68"/>
              <p:cNvSpPr/>
              <p:nvPr/>
            </p:nvSpPr>
            <p:spPr>
              <a:xfrm>
                <a:off x="5324997" y="30032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0" name="pt69"/>
              <p:cNvSpPr/>
              <p:nvPr/>
            </p:nvSpPr>
            <p:spPr>
              <a:xfrm>
                <a:off x="5426989" y="30757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1" name="pt70"/>
              <p:cNvSpPr/>
              <p:nvPr/>
            </p:nvSpPr>
            <p:spPr>
              <a:xfrm>
                <a:off x="5822718" y="32809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2" name="pt71"/>
              <p:cNvSpPr/>
              <p:nvPr/>
            </p:nvSpPr>
            <p:spPr>
              <a:xfrm>
                <a:off x="5567511" y="31692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3" name="pt72"/>
              <p:cNvSpPr/>
              <p:nvPr/>
            </p:nvSpPr>
            <p:spPr>
              <a:xfrm>
                <a:off x="5815012" y="31780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4" name="pt73"/>
              <p:cNvSpPr/>
              <p:nvPr/>
            </p:nvSpPr>
            <p:spPr>
              <a:xfrm>
                <a:off x="5203059" y="28511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5" name="pt74"/>
              <p:cNvSpPr/>
              <p:nvPr/>
            </p:nvSpPr>
            <p:spPr>
              <a:xfrm>
                <a:off x="5329077" y="29772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6" name="pt75"/>
              <p:cNvSpPr/>
              <p:nvPr/>
            </p:nvSpPr>
            <p:spPr>
              <a:xfrm>
                <a:off x="5337689" y="28575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7" name="pt76"/>
              <p:cNvSpPr/>
              <p:nvPr/>
            </p:nvSpPr>
            <p:spPr>
              <a:xfrm>
                <a:off x="5697155" y="294355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8" name="pt77"/>
              <p:cNvSpPr/>
              <p:nvPr/>
            </p:nvSpPr>
            <p:spPr>
              <a:xfrm>
                <a:off x="5388459" y="30324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9" name="pt78"/>
              <p:cNvSpPr/>
              <p:nvPr/>
            </p:nvSpPr>
            <p:spPr>
              <a:xfrm>
                <a:off x="5532608" y="31049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0" name="pt79"/>
              <p:cNvSpPr/>
              <p:nvPr/>
            </p:nvSpPr>
            <p:spPr>
              <a:xfrm>
                <a:off x="5472772" y="30517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1" name="pt80"/>
              <p:cNvSpPr/>
              <p:nvPr/>
            </p:nvSpPr>
            <p:spPr>
              <a:xfrm>
                <a:off x="5702595" y="31685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2" name="pt81"/>
              <p:cNvSpPr/>
              <p:nvPr/>
            </p:nvSpPr>
            <p:spPr>
              <a:xfrm>
                <a:off x="5396164" y="29909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3" name="pt82"/>
              <p:cNvSpPr/>
              <p:nvPr/>
            </p:nvSpPr>
            <p:spPr>
              <a:xfrm>
                <a:off x="5740218" y="31792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4" name="pt83"/>
              <p:cNvSpPr/>
              <p:nvPr/>
            </p:nvSpPr>
            <p:spPr>
              <a:xfrm>
                <a:off x="5547567" y="32201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5" name="pt84"/>
              <p:cNvSpPr/>
              <p:nvPr/>
            </p:nvSpPr>
            <p:spPr>
              <a:xfrm>
                <a:off x="5799146" y="31265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6" name="pt85"/>
              <p:cNvSpPr/>
              <p:nvPr/>
            </p:nvSpPr>
            <p:spPr>
              <a:xfrm>
                <a:off x="5773309" y="3232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7" name="pt86"/>
              <p:cNvSpPr/>
              <p:nvPr/>
            </p:nvSpPr>
            <p:spPr>
              <a:xfrm>
                <a:off x="5842210" y="33604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8" name="pt87"/>
              <p:cNvSpPr/>
              <p:nvPr/>
            </p:nvSpPr>
            <p:spPr>
              <a:xfrm>
                <a:off x="5685369" y="31178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9" name="pt88"/>
              <p:cNvSpPr/>
              <p:nvPr/>
            </p:nvSpPr>
            <p:spPr>
              <a:xfrm>
                <a:off x="5593803" y="30657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0" name="pt89"/>
              <p:cNvSpPr/>
              <p:nvPr/>
            </p:nvSpPr>
            <p:spPr>
              <a:xfrm>
                <a:off x="5788721" y="32815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1" name="pt90"/>
              <p:cNvSpPr/>
              <p:nvPr/>
            </p:nvSpPr>
            <p:spPr>
              <a:xfrm>
                <a:off x="5882554" y="33979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2" name="pt91"/>
              <p:cNvSpPr/>
              <p:nvPr/>
            </p:nvSpPr>
            <p:spPr>
              <a:xfrm>
                <a:off x="5705315" y="30795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3" name="pt92"/>
              <p:cNvSpPr/>
              <p:nvPr/>
            </p:nvSpPr>
            <p:spPr>
              <a:xfrm>
                <a:off x="5598336" y="31478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4" name="pt93"/>
              <p:cNvSpPr/>
              <p:nvPr/>
            </p:nvSpPr>
            <p:spPr>
              <a:xfrm>
                <a:off x="5817732" y="33084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5" name="pt94"/>
              <p:cNvSpPr/>
              <p:nvPr/>
            </p:nvSpPr>
            <p:spPr>
              <a:xfrm>
                <a:off x="5688995" y="31400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6" name="pt95"/>
              <p:cNvSpPr/>
              <p:nvPr/>
            </p:nvSpPr>
            <p:spPr>
              <a:xfrm>
                <a:off x="5578844" y="31131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7" name="pt96"/>
              <p:cNvSpPr/>
              <p:nvPr/>
            </p:nvSpPr>
            <p:spPr>
              <a:xfrm>
                <a:off x="5606041" y="30967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8" name="pt97"/>
              <p:cNvSpPr/>
              <p:nvPr/>
            </p:nvSpPr>
            <p:spPr>
              <a:xfrm>
                <a:off x="5810479" y="33563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9" name="pt98"/>
              <p:cNvSpPr/>
              <p:nvPr/>
            </p:nvSpPr>
            <p:spPr>
              <a:xfrm>
                <a:off x="5391178" y="27915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0" name="pt99"/>
              <p:cNvSpPr/>
              <p:nvPr/>
            </p:nvSpPr>
            <p:spPr>
              <a:xfrm>
                <a:off x="5865329" y="32400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1" name="pt100"/>
              <p:cNvSpPr/>
              <p:nvPr/>
            </p:nvSpPr>
            <p:spPr>
              <a:xfrm>
                <a:off x="5742938" y="31462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2" name="pt101"/>
              <p:cNvSpPr/>
              <p:nvPr/>
            </p:nvSpPr>
            <p:spPr>
              <a:xfrm>
                <a:off x="5631427" y="31721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3" name="pt102"/>
              <p:cNvSpPr/>
              <p:nvPr/>
            </p:nvSpPr>
            <p:spPr>
              <a:xfrm>
                <a:off x="5755630" y="32413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4" name="pt103"/>
              <p:cNvSpPr/>
              <p:nvPr/>
            </p:nvSpPr>
            <p:spPr>
              <a:xfrm>
                <a:off x="5645933" y="29844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5" name="pt104"/>
              <p:cNvSpPr/>
              <p:nvPr/>
            </p:nvSpPr>
            <p:spPr>
              <a:xfrm>
                <a:off x="5422909" y="33049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6" name="pt105"/>
              <p:cNvSpPr/>
              <p:nvPr/>
            </p:nvSpPr>
            <p:spPr>
              <a:xfrm>
                <a:off x="5391178" y="30512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7" name="pt106"/>
              <p:cNvSpPr/>
              <p:nvPr/>
            </p:nvSpPr>
            <p:spPr>
              <a:xfrm>
                <a:off x="5925617" y="30605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8" name="pt107"/>
              <p:cNvSpPr/>
              <p:nvPr/>
            </p:nvSpPr>
            <p:spPr>
              <a:xfrm>
                <a:off x="5749737" y="30944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9" name="pt108"/>
              <p:cNvSpPr/>
              <p:nvPr/>
            </p:nvSpPr>
            <p:spPr>
              <a:xfrm>
                <a:off x="5609668" y="30659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0" name="pt109"/>
              <p:cNvSpPr/>
              <p:nvPr/>
            </p:nvSpPr>
            <p:spPr>
              <a:xfrm>
                <a:off x="5265161" y="29926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1" name="pt110"/>
              <p:cNvSpPr/>
              <p:nvPr/>
            </p:nvSpPr>
            <p:spPr>
              <a:xfrm>
                <a:off x="5398885" y="31534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2" name="pt111"/>
              <p:cNvSpPr/>
              <p:nvPr/>
            </p:nvSpPr>
            <p:spPr>
              <a:xfrm>
                <a:off x="5402965" y="30222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3" name="pt112"/>
              <p:cNvSpPr/>
              <p:nvPr/>
            </p:nvSpPr>
            <p:spPr>
              <a:xfrm>
                <a:off x="5766057" y="32546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4" name="pl113"/>
              <p:cNvSpPr/>
              <p:nvPr/>
            </p:nvSpPr>
            <p:spPr>
              <a:xfrm>
                <a:off x="5221633" y="2909704"/>
                <a:ext cx="722557" cy="413352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510756">
                    <a:moveTo>
                      <a:pt x="0" y="0"/>
                    </a:moveTo>
                    <a:lnTo>
                      <a:pt x="12225" y="6465"/>
                    </a:lnTo>
                    <a:lnTo>
                      <a:pt x="24451" y="12930"/>
                    </a:lnTo>
                    <a:lnTo>
                      <a:pt x="36676" y="19395"/>
                    </a:lnTo>
                    <a:lnTo>
                      <a:pt x="48902" y="25861"/>
                    </a:lnTo>
                    <a:lnTo>
                      <a:pt x="61127" y="32326"/>
                    </a:lnTo>
                    <a:lnTo>
                      <a:pt x="73353" y="38791"/>
                    </a:lnTo>
                    <a:lnTo>
                      <a:pt x="85578" y="45256"/>
                    </a:lnTo>
                    <a:lnTo>
                      <a:pt x="97804" y="51722"/>
                    </a:lnTo>
                    <a:lnTo>
                      <a:pt x="110029" y="58187"/>
                    </a:lnTo>
                    <a:lnTo>
                      <a:pt x="122255" y="64652"/>
                    </a:lnTo>
                    <a:lnTo>
                      <a:pt x="134481" y="71117"/>
                    </a:lnTo>
                    <a:lnTo>
                      <a:pt x="146706" y="77583"/>
                    </a:lnTo>
                    <a:lnTo>
                      <a:pt x="158932" y="84048"/>
                    </a:lnTo>
                    <a:lnTo>
                      <a:pt x="171157" y="90513"/>
                    </a:lnTo>
                    <a:lnTo>
                      <a:pt x="183383" y="96979"/>
                    </a:lnTo>
                    <a:lnTo>
                      <a:pt x="195608" y="103444"/>
                    </a:lnTo>
                    <a:lnTo>
                      <a:pt x="207834" y="109909"/>
                    </a:lnTo>
                    <a:lnTo>
                      <a:pt x="220059" y="116374"/>
                    </a:lnTo>
                    <a:lnTo>
                      <a:pt x="232285" y="122840"/>
                    </a:lnTo>
                    <a:lnTo>
                      <a:pt x="244510" y="129305"/>
                    </a:lnTo>
                    <a:lnTo>
                      <a:pt x="256736" y="135770"/>
                    </a:lnTo>
                    <a:lnTo>
                      <a:pt x="268962" y="142235"/>
                    </a:lnTo>
                    <a:lnTo>
                      <a:pt x="281187" y="148701"/>
                    </a:lnTo>
                    <a:lnTo>
                      <a:pt x="293413" y="155166"/>
                    </a:lnTo>
                    <a:lnTo>
                      <a:pt x="305638" y="161631"/>
                    </a:lnTo>
                    <a:lnTo>
                      <a:pt x="317864" y="168096"/>
                    </a:lnTo>
                    <a:lnTo>
                      <a:pt x="330089" y="174562"/>
                    </a:lnTo>
                    <a:lnTo>
                      <a:pt x="342315" y="181027"/>
                    </a:lnTo>
                    <a:lnTo>
                      <a:pt x="354540" y="187492"/>
                    </a:lnTo>
                    <a:lnTo>
                      <a:pt x="366766" y="193958"/>
                    </a:lnTo>
                    <a:lnTo>
                      <a:pt x="378991" y="200423"/>
                    </a:lnTo>
                    <a:lnTo>
                      <a:pt x="391217" y="206888"/>
                    </a:lnTo>
                    <a:lnTo>
                      <a:pt x="403443" y="213353"/>
                    </a:lnTo>
                    <a:lnTo>
                      <a:pt x="415668" y="219819"/>
                    </a:lnTo>
                    <a:lnTo>
                      <a:pt x="427894" y="226284"/>
                    </a:lnTo>
                    <a:lnTo>
                      <a:pt x="440119" y="232749"/>
                    </a:lnTo>
                    <a:lnTo>
                      <a:pt x="452345" y="239214"/>
                    </a:lnTo>
                    <a:lnTo>
                      <a:pt x="464570" y="245680"/>
                    </a:lnTo>
                    <a:lnTo>
                      <a:pt x="476796" y="252145"/>
                    </a:lnTo>
                    <a:lnTo>
                      <a:pt x="489021" y="258610"/>
                    </a:lnTo>
                    <a:lnTo>
                      <a:pt x="501247" y="265076"/>
                    </a:lnTo>
                    <a:lnTo>
                      <a:pt x="513473" y="271541"/>
                    </a:lnTo>
                    <a:lnTo>
                      <a:pt x="525698" y="278006"/>
                    </a:lnTo>
                    <a:lnTo>
                      <a:pt x="537924" y="284471"/>
                    </a:lnTo>
                    <a:lnTo>
                      <a:pt x="550149" y="290937"/>
                    </a:lnTo>
                    <a:lnTo>
                      <a:pt x="562375" y="297402"/>
                    </a:lnTo>
                    <a:lnTo>
                      <a:pt x="574600" y="303867"/>
                    </a:lnTo>
                    <a:lnTo>
                      <a:pt x="586826" y="310332"/>
                    </a:lnTo>
                    <a:lnTo>
                      <a:pt x="599051" y="316798"/>
                    </a:lnTo>
                    <a:lnTo>
                      <a:pt x="611277" y="323263"/>
                    </a:lnTo>
                    <a:lnTo>
                      <a:pt x="623502" y="329728"/>
                    </a:lnTo>
                    <a:lnTo>
                      <a:pt x="635728" y="336193"/>
                    </a:lnTo>
                    <a:lnTo>
                      <a:pt x="647954" y="342659"/>
                    </a:lnTo>
                    <a:lnTo>
                      <a:pt x="660179" y="349124"/>
                    </a:lnTo>
                    <a:lnTo>
                      <a:pt x="672405" y="355589"/>
                    </a:lnTo>
                    <a:lnTo>
                      <a:pt x="684630" y="362055"/>
                    </a:lnTo>
                    <a:lnTo>
                      <a:pt x="696856" y="368520"/>
                    </a:lnTo>
                    <a:lnTo>
                      <a:pt x="709081" y="374985"/>
                    </a:lnTo>
                    <a:lnTo>
                      <a:pt x="721307" y="381450"/>
                    </a:lnTo>
                    <a:lnTo>
                      <a:pt x="733532" y="387916"/>
                    </a:lnTo>
                    <a:lnTo>
                      <a:pt x="745758" y="394381"/>
                    </a:lnTo>
                    <a:lnTo>
                      <a:pt x="757983" y="400846"/>
                    </a:lnTo>
                    <a:lnTo>
                      <a:pt x="770209" y="407311"/>
                    </a:lnTo>
                    <a:lnTo>
                      <a:pt x="782435" y="413777"/>
                    </a:lnTo>
                    <a:lnTo>
                      <a:pt x="794660" y="420242"/>
                    </a:lnTo>
                    <a:lnTo>
                      <a:pt x="806886" y="426707"/>
                    </a:lnTo>
                    <a:lnTo>
                      <a:pt x="819111" y="433172"/>
                    </a:lnTo>
                    <a:lnTo>
                      <a:pt x="831337" y="439638"/>
                    </a:lnTo>
                    <a:lnTo>
                      <a:pt x="843562" y="446103"/>
                    </a:lnTo>
                    <a:lnTo>
                      <a:pt x="855788" y="452568"/>
                    </a:lnTo>
                    <a:lnTo>
                      <a:pt x="868013" y="459034"/>
                    </a:lnTo>
                    <a:lnTo>
                      <a:pt x="880239" y="465499"/>
                    </a:lnTo>
                    <a:lnTo>
                      <a:pt x="892465" y="471964"/>
                    </a:lnTo>
                    <a:lnTo>
                      <a:pt x="904690" y="478429"/>
                    </a:lnTo>
                    <a:lnTo>
                      <a:pt x="916916" y="484895"/>
                    </a:lnTo>
                    <a:lnTo>
                      <a:pt x="929141" y="491360"/>
                    </a:lnTo>
                    <a:lnTo>
                      <a:pt x="941367" y="497825"/>
                    </a:lnTo>
                    <a:lnTo>
                      <a:pt x="953592" y="504290"/>
                    </a:lnTo>
                    <a:lnTo>
                      <a:pt x="965818" y="510756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5" name="tx114"/>
              <p:cNvSpPr/>
              <p:nvPr/>
            </p:nvSpPr>
            <p:spPr>
              <a:xfrm>
                <a:off x="4975918" y="3393038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10.0</a:t>
                </a:r>
              </a:p>
            </p:txBody>
          </p:sp>
          <p:sp>
            <p:nvSpPr>
              <p:cNvPr id="246" name="tx115"/>
              <p:cNvSpPr/>
              <p:nvPr/>
            </p:nvSpPr>
            <p:spPr>
              <a:xfrm>
                <a:off x="4975918" y="3246848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12.5</a:t>
                </a:r>
              </a:p>
            </p:txBody>
          </p:sp>
          <p:sp>
            <p:nvSpPr>
              <p:cNvPr id="247" name="tx116"/>
              <p:cNvSpPr/>
              <p:nvPr/>
            </p:nvSpPr>
            <p:spPr>
              <a:xfrm>
                <a:off x="4975918" y="3100658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15.0</a:t>
                </a:r>
              </a:p>
            </p:txBody>
          </p:sp>
          <p:sp>
            <p:nvSpPr>
              <p:cNvPr id="248" name="tx117"/>
              <p:cNvSpPr/>
              <p:nvPr/>
            </p:nvSpPr>
            <p:spPr>
              <a:xfrm>
                <a:off x="4975918" y="2954468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17.5</a:t>
                </a:r>
              </a:p>
            </p:txBody>
          </p:sp>
          <p:sp>
            <p:nvSpPr>
              <p:cNvPr id="249" name="tx118"/>
              <p:cNvSpPr/>
              <p:nvPr/>
            </p:nvSpPr>
            <p:spPr>
              <a:xfrm>
                <a:off x="4975918" y="2808277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20.0</a:t>
                </a:r>
              </a:p>
            </p:txBody>
          </p:sp>
          <p:sp>
            <p:nvSpPr>
              <p:cNvPr id="250" name="tx119"/>
              <p:cNvSpPr/>
              <p:nvPr/>
            </p:nvSpPr>
            <p:spPr>
              <a:xfrm>
                <a:off x="4975918" y="2662088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22.5</a:t>
                </a:r>
              </a:p>
            </p:txBody>
          </p:sp>
          <p:sp>
            <p:nvSpPr>
              <p:cNvPr id="251" name="pl120"/>
              <p:cNvSpPr/>
              <p:nvPr/>
            </p:nvSpPr>
            <p:spPr>
              <a:xfrm>
                <a:off x="5159474" y="3426779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2" name="pl121"/>
              <p:cNvSpPr/>
              <p:nvPr/>
            </p:nvSpPr>
            <p:spPr>
              <a:xfrm>
                <a:off x="5159474" y="3280590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3" name="pl122"/>
              <p:cNvSpPr/>
              <p:nvPr/>
            </p:nvSpPr>
            <p:spPr>
              <a:xfrm>
                <a:off x="5159474" y="3134398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4" name="pl123"/>
              <p:cNvSpPr/>
              <p:nvPr/>
            </p:nvSpPr>
            <p:spPr>
              <a:xfrm>
                <a:off x="5159474" y="2988208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5" name="pl124"/>
              <p:cNvSpPr/>
              <p:nvPr/>
            </p:nvSpPr>
            <p:spPr>
              <a:xfrm>
                <a:off x="5159474" y="2842018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6" name="pl125"/>
              <p:cNvSpPr/>
              <p:nvPr/>
            </p:nvSpPr>
            <p:spPr>
              <a:xfrm>
                <a:off x="5159474" y="2695827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7" name="pl126"/>
              <p:cNvSpPr/>
              <p:nvPr/>
            </p:nvSpPr>
            <p:spPr>
              <a:xfrm>
                <a:off x="5411564" y="3463327"/>
                <a:ext cx="0" cy="28158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258" name="pl127"/>
              <p:cNvSpPr/>
              <p:nvPr/>
            </p:nvSpPr>
            <p:spPr>
              <a:xfrm>
                <a:off x="5638214" y="3463327"/>
                <a:ext cx="0" cy="28158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259" name="pl128"/>
              <p:cNvSpPr/>
              <p:nvPr/>
            </p:nvSpPr>
            <p:spPr>
              <a:xfrm>
                <a:off x="5864863" y="3463327"/>
                <a:ext cx="0" cy="28158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260" name="tx129"/>
              <p:cNvSpPr/>
              <p:nvPr/>
            </p:nvSpPr>
            <p:spPr>
              <a:xfrm>
                <a:off x="5353449" y="3512645"/>
                <a:ext cx="1162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1.5</a:t>
                </a:r>
              </a:p>
            </p:txBody>
          </p:sp>
          <p:sp>
            <p:nvSpPr>
              <p:cNvPr id="261" name="tx130"/>
              <p:cNvSpPr/>
              <p:nvPr/>
            </p:nvSpPr>
            <p:spPr>
              <a:xfrm>
                <a:off x="5580098" y="3512645"/>
                <a:ext cx="1162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2.0</a:t>
                </a:r>
              </a:p>
            </p:txBody>
          </p:sp>
          <p:sp>
            <p:nvSpPr>
              <p:cNvPr id="262" name="tx131"/>
              <p:cNvSpPr/>
              <p:nvPr/>
            </p:nvSpPr>
            <p:spPr>
              <a:xfrm>
                <a:off x="5806748" y="3512645"/>
                <a:ext cx="1162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2.5</a:t>
                </a:r>
              </a:p>
            </p:txBody>
          </p:sp>
          <p:sp>
            <p:nvSpPr>
              <p:cNvPr id="263" name="tx132"/>
              <p:cNvSpPr/>
              <p:nvPr/>
            </p:nvSpPr>
            <p:spPr>
              <a:xfrm>
                <a:off x="5349568" y="3600777"/>
                <a:ext cx="466688" cy="106103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H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  <p:sp>
            <p:nvSpPr>
              <p:cNvPr id="264" name="tx133"/>
              <p:cNvSpPr/>
              <p:nvPr/>
            </p:nvSpPr>
            <p:spPr>
              <a:xfrm rot="16200000">
                <a:off x="4209946" y="2992152"/>
                <a:ext cx="1324800" cy="104656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Glc-Rel</a:t>
                </a:r>
                <a:r>
                  <a:rPr sz="800" baseline="-250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0.025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 (% dry matter)</a:t>
                </a:r>
              </a:p>
            </p:txBody>
          </p:sp>
        </p:grpSp>
        <p:sp>
          <p:nvSpPr>
            <p:cNvPr id="265" name="TextBox 264"/>
            <p:cNvSpPr txBox="1"/>
            <p:nvPr/>
          </p:nvSpPr>
          <p:spPr>
            <a:xfrm>
              <a:off x="1108142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y=22.9-4.1x,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=0.49**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0" name="组合 1929"/>
          <p:cNvGrpSpPr/>
          <p:nvPr/>
        </p:nvGrpSpPr>
        <p:grpSpPr>
          <a:xfrm>
            <a:off x="2530712" y="2075365"/>
            <a:ext cx="900008" cy="1180784"/>
            <a:chOff x="1943800" y="631520"/>
            <a:chExt cx="900008" cy="1180784"/>
          </a:xfrm>
        </p:grpSpPr>
        <p:grpSp>
          <p:nvGrpSpPr>
            <p:cNvPr id="266" name="组合 265"/>
            <p:cNvGrpSpPr/>
            <p:nvPr/>
          </p:nvGrpSpPr>
          <p:grpSpPr>
            <a:xfrm>
              <a:off x="1943800" y="764704"/>
              <a:ext cx="828000" cy="1047600"/>
              <a:chOff x="5580112" y="2608144"/>
              <a:chExt cx="795600" cy="1047600"/>
            </a:xfrm>
          </p:grpSpPr>
          <p:sp>
            <p:nvSpPr>
              <p:cNvPr id="268" name="pl6"/>
              <p:cNvSpPr/>
              <p:nvPr/>
            </p:nvSpPr>
            <p:spPr>
              <a:xfrm>
                <a:off x="5596295" y="3375643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9" name="pl7"/>
              <p:cNvSpPr/>
              <p:nvPr/>
            </p:nvSpPr>
            <p:spPr>
              <a:xfrm>
                <a:off x="5596295" y="3229453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0" name="pl8"/>
              <p:cNvSpPr/>
              <p:nvPr/>
            </p:nvSpPr>
            <p:spPr>
              <a:xfrm>
                <a:off x="5596295" y="3083263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1" name="pl9"/>
              <p:cNvSpPr/>
              <p:nvPr/>
            </p:nvSpPr>
            <p:spPr>
              <a:xfrm>
                <a:off x="5596295" y="2937073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2" name="pl10"/>
              <p:cNvSpPr/>
              <p:nvPr/>
            </p:nvSpPr>
            <p:spPr>
              <a:xfrm>
                <a:off x="5596295" y="2790882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3" name="pl11"/>
              <p:cNvSpPr/>
              <p:nvPr/>
            </p:nvSpPr>
            <p:spPr>
              <a:xfrm>
                <a:off x="5596295" y="2644691"/>
                <a:ext cx="77941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4" name="pl12"/>
              <p:cNvSpPr/>
              <p:nvPr/>
            </p:nvSpPr>
            <p:spPr>
              <a:xfrm>
                <a:off x="5602911" y="2608144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5" name="pl13"/>
              <p:cNvSpPr/>
              <p:nvPr/>
            </p:nvSpPr>
            <p:spPr>
              <a:xfrm>
                <a:off x="5800255" y="2608144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6" name="pl14"/>
              <p:cNvSpPr/>
              <p:nvPr/>
            </p:nvSpPr>
            <p:spPr>
              <a:xfrm>
                <a:off x="5997598" y="2608144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7" name="pl15"/>
              <p:cNvSpPr/>
              <p:nvPr/>
            </p:nvSpPr>
            <p:spPr>
              <a:xfrm>
                <a:off x="6194941" y="2608144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8" name="pt16"/>
              <p:cNvSpPr/>
              <p:nvPr/>
            </p:nvSpPr>
            <p:spPr>
              <a:xfrm>
                <a:off x="5830390" y="28678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9" name="pt17"/>
              <p:cNvSpPr/>
              <p:nvPr/>
            </p:nvSpPr>
            <p:spPr>
              <a:xfrm>
                <a:off x="6117426" y="32918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0" name="pt18"/>
              <p:cNvSpPr/>
              <p:nvPr/>
            </p:nvSpPr>
            <p:spPr>
              <a:xfrm>
                <a:off x="5836903" y="2861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1" name="pt19"/>
              <p:cNvSpPr/>
              <p:nvPr/>
            </p:nvSpPr>
            <p:spPr>
              <a:xfrm>
                <a:off x="5851703" y="28648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2" name="pt20"/>
              <p:cNvSpPr/>
              <p:nvPr/>
            </p:nvSpPr>
            <p:spPr>
              <a:xfrm>
                <a:off x="6322072" y="33233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3" name="pt21"/>
              <p:cNvSpPr/>
              <p:nvPr/>
            </p:nvSpPr>
            <p:spPr>
              <a:xfrm>
                <a:off x="6127787" y="30672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4" name="pt22"/>
              <p:cNvSpPr/>
              <p:nvPr/>
            </p:nvSpPr>
            <p:spPr>
              <a:xfrm>
                <a:off x="6201889" y="31157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5" name="pt23"/>
              <p:cNvSpPr/>
              <p:nvPr/>
            </p:nvSpPr>
            <p:spPr>
              <a:xfrm>
                <a:off x="6001980" y="30853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" name="pt24"/>
              <p:cNvSpPr/>
              <p:nvPr/>
            </p:nvSpPr>
            <p:spPr>
              <a:xfrm>
                <a:off x="5771681" y="29332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" name="pt25"/>
              <p:cNvSpPr/>
              <p:nvPr/>
            </p:nvSpPr>
            <p:spPr>
              <a:xfrm>
                <a:off x="5883871" y="28456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8" name="pt26"/>
              <p:cNvSpPr/>
              <p:nvPr/>
            </p:nvSpPr>
            <p:spPr>
              <a:xfrm>
                <a:off x="6051020" y="32929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9" name="pt27"/>
              <p:cNvSpPr/>
              <p:nvPr/>
            </p:nvSpPr>
            <p:spPr>
              <a:xfrm>
                <a:off x="5968925" y="31111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0" name="pt28"/>
              <p:cNvSpPr/>
              <p:nvPr/>
            </p:nvSpPr>
            <p:spPr>
              <a:xfrm>
                <a:off x="6283391" y="33087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1" name="pt29"/>
              <p:cNvSpPr/>
              <p:nvPr/>
            </p:nvSpPr>
            <p:spPr>
              <a:xfrm>
                <a:off x="6030792" y="31912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2" name="pt30"/>
              <p:cNvSpPr/>
              <p:nvPr/>
            </p:nvSpPr>
            <p:spPr>
              <a:xfrm>
                <a:off x="6054080" y="31292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3" name="pt31"/>
              <p:cNvSpPr/>
              <p:nvPr/>
            </p:nvSpPr>
            <p:spPr>
              <a:xfrm>
                <a:off x="6027339" y="31906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4" name="pt32"/>
              <p:cNvSpPr/>
              <p:nvPr/>
            </p:nvSpPr>
            <p:spPr>
              <a:xfrm>
                <a:off x="6028721" y="31473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5" name="pt33"/>
              <p:cNvSpPr/>
              <p:nvPr/>
            </p:nvSpPr>
            <p:spPr>
              <a:xfrm>
                <a:off x="6014511" y="30362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6" name="pt34"/>
              <p:cNvSpPr/>
              <p:nvPr/>
            </p:nvSpPr>
            <p:spPr>
              <a:xfrm>
                <a:off x="5723924" y="28099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7" name="pt35"/>
              <p:cNvSpPr/>
              <p:nvPr/>
            </p:nvSpPr>
            <p:spPr>
              <a:xfrm>
                <a:off x="6232970" y="31175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8" name="pt36"/>
              <p:cNvSpPr/>
              <p:nvPr/>
            </p:nvSpPr>
            <p:spPr>
              <a:xfrm>
                <a:off x="5825950" y="29935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9" name="pt37"/>
              <p:cNvSpPr/>
              <p:nvPr/>
            </p:nvSpPr>
            <p:spPr>
              <a:xfrm>
                <a:off x="5910019" y="32462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0" name="pt38"/>
              <p:cNvSpPr/>
              <p:nvPr/>
            </p:nvSpPr>
            <p:spPr>
              <a:xfrm>
                <a:off x="6110618" y="32054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1" name="pt39"/>
              <p:cNvSpPr/>
              <p:nvPr/>
            </p:nvSpPr>
            <p:spPr>
              <a:xfrm>
                <a:off x="5885153" y="29310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2" name="pt40"/>
              <p:cNvSpPr/>
              <p:nvPr/>
            </p:nvSpPr>
            <p:spPr>
              <a:xfrm>
                <a:off x="6292075" y="29216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3" name="pt41"/>
              <p:cNvSpPr/>
              <p:nvPr/>
            </p:nvSpPr>
            <p:spPr>
              <a:xfrm>
                <a:off x="6110716" y="31421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4" name="pt42"/>
              <p:cNvSpPr/>
              <p:nvPr/>
            </p:nvSpPr>
            <p:spPr>
              <a:xfrm>
                <a:off x="6038686" y="31701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5" name="pt43"/>
              <p:cNvSpPr/>
              <p:nvPr/>
            </p:nvSpPr>
            <p:spPr>
              <a:xfrm>
                <a:off x="5996258" y="29947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6" name="pt44"/>
              <p:cNvSpPr/>
              <p:nvPr/>
            </p:nvSpPr>
            <p:spPr>
              <a:xfrm>
                <a:off x="5756189" y="28608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7" name="pt45"/>
              <p:cNvSpPr/>
              <p:nvPr/>
            </p:nvSpPr>
            <p:spPr>
              <a:xfrm>
                <a:off x="5877556" y="29493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8" name="pt46"/>
              <p:cNvSpPr/>
              <p:nvPr/>
            </p:nvSpPr>
            <p:spPr>
              <a:xfrm>
                <a:off x="6231984" y="32676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09" name="pt47"/>
              <p:cNvSpPr/>
              <p:nvPr/>
            </p:nvSpPr>
            <p:spPr>
              <a:xfrm>
                <a:off x="6070557" y="31417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0" name="pt48"/>
              <p:cNvSpPr/>
              <p:nvPr/>
            </p:nvSpPr>
            <p:spPr>
              <a:xfrm>
                <a:off x="5952249" y="31035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1" name="pt49"/>
              <p:cNvSpPr/>
              <p:nvPr/>
            </p:nvSpPr>
            <p:spPr>
              <a:xfrm>
                <a:off x="6129069" y="32818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2" name="pt50"/>
              <p:cNvSpPr/>
              <p:nvPr/>
            </p:nvSpPr>
            <p:spPr>
              <a:xfrm>
                <a:off x="6042041" y="30076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3" name="pt51"/>
              <p:cNvSpPr/>
              <p:nvPr/>
            </p:nvSpPr>
            <p:spPr>
              <a:xfrm>
                <a:off x="5925707" y="2861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4" name="pt52"/>
              <p:cNvSpPr/>
              <p:nvPr/>
            </p:nvSpPr>
            <p:spPr>
              <a:xfrm>
                <a:off x="6036120" y="30438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5" name="pt53"/>
              <p:cNvSpPr/>
              <p:nvPr/>
            </p:nvSpPr>
            <p:spPr>
              <a:xfrm>
                <a:off x="5713761" y="28017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6" name="pt54"/>
              <p:cNvSpPr/>
              <p:nvPr/>
            </p:nvSpPr>
            <p:spPr>
              <a:xfrm>
                <a:off x="5969024" y="30924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7" name="pt55"/>
              <p:cNvSpPr/>
              <p:nvPr/>
            </p:nvSpPr>
            <p:spPr>
              <a:xfrm>
                <a:off x="6276287" y="32912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8" name="pt56"/>
              <p:cNvSpPr/>
              <p:nvPr/>
            </p:nvSpPr>
            <p:spPr>
              <a:xfrm>
                <a:off x="6186891" y="3168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9" name="pt57"/>
              <p:cNvSpPr/>
              <p:nvPr/>
            </p:nvSpPr>
            <p:spPr>
              <a:xfrm>
                <a:off x="6073221" y="30953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0" name="pt58"/>
              <p:cNvSpPr/>
              <p:nvPr/>
            </p:nvSpPr>
            <p:spPr>
              <a:xfrm>
                <a:off x="5771287" y="29432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1" name="pt59"/>
              <p:cNvSpPr/>
              <p:nvPr/>
            </p:nvSpPr>
            <p:spPr>
              <a:xfrm>
                <a:off x="6229616" y="32953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2" name="pt60"/>
              <p:cNvSpPr/>
              <p:nvPr/>
            </p:nvSpPr>
            <p:spPr>
              <a:xfrm>
                <a:off x="6148508" y="31988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3" name="pt61"/>
              <p:cNvSpPr/>
              <p:nvPr/>
            </p:nvSpPr>
            <p:spPr>
              <a:xfrm>
                <a:off x="5784508" y="27900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4" name="pt62"/>
              <p:cNvSpPr/>
              <p:nvPr/>
            </p:nvSpPr>
            <p:spPr>
              <a:xfrm>
                <a:off x="6034542" y="31285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5" name="pt63"/>
              <p:cNvSpPr/>
              <p:nvPr/>
            </p:nvSpPr>
            <p:spPr>
              <a:xfrm>
                <a:off x="6124629" y="31327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6" name="pt64"/>
              <p:cNvSpPr/>
              <p:nvPr/>
            </p:nvSpPr>
            <p:spPr>
              <a:xfrm>
                <a:off x="5967840" y="30620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7" name="pt65"/>
              <p:cNvSpPr/>
              <p:nvPr/>
            </p:nvSpPr>
            <p:spPr>
              <a:xfrm>
                <a:off x="5979582" y="29966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8" name="pt66"/>
              <p:cNvSpPr/>
              <p:nvPr/>
            </p:nvSpPr>
            <p:spPr>
              <a:xfrm>
                <a:off x="5902914" y="30584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9" name="pt67"/>
              <p:cNvSpPr/>
              <p:nvPr/>
            </p:nvSpPr>
            <p:spPr>
              <a:xfrm>
                <a:off x="5999020" y="31432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0" name="pt68"/>
              <p:cNvSpPr/>
              <p:nvPr/>
            </p:nvSpPr>
            <p:spPr>
              <a:xfrm>
                <a:off x="6081017" y="30637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1" name="pt69"/>
              <p:cNvSpPr/>
              <p:nvPr/>
            </p:nvSpPr>
            <p:spPr>
              <a:xfrm>
                <a:off x="5680114" y="295212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2" name="pt70"/>
              <p:cNvSpPr/>
              <p:nvPr/>
            </p:nvSpPr>
            <p:spPr>
              <a:xfrm>
                <a:off x="5928766" y="30245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3" name="pt71"/>
              <p:cNvSpPr/>
              <p:nvPr/>
            </p:nvSpPr>
            <p:spPr>
              <a:xfrm>
                <a:off x="6072827" y="32298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4" name="pt72"/>
              <p:cNvSpPr/>
              <p:nvPr/>
            </p:nvSpPr>
            <p:spPr>
              <a:xfrm>
                <a:off x="5930838" y="31181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5" name="pt73"/>
              <p:cNvSpPr/>
              <p:nvPr/>
            </p:nvSpPr>
            <p:spPr>
              <a:xfrm>
                <a:off x="6184227" y="31269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6" name="pt74"/>
              <p:cNvSpPr/>
              <p:nvPr/>
            </p:nvSpPr>
            <p:spPr>
              <a:xfrm>
                <a:off x="5630285" y="28000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7" name="pt75"/>
              <p:cNvSpPr/>
              <p:nvPr/>
            </p:nvSpPr>
            <p:spPr>
              <a:xfrm>
                <a:off x="5824372" y="29261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" name="pt76"/>
              <p:cNvSpPr/>
              <p:nvPr/>
            </p:nvSpPr>
            <p:spPr>
              <a:xfrm>
                <a:off x="5613510" y="28064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9" name="pt77"/>
              <p:cNvSpPr/>
              <p:nvPr/>
            </p:nvSpPr>
            <p:spPr>
              <a:xfrm>
                <a:off x="6097692" y="28924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0" name="pt78"/>
              <p:cNvSpPr/>
              <p:nvPr/>
            </p:nvSpPr>
            <p:spPr>
              <a:xfrm>
                <a:off x="5819142" y="29813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1" name="pt79"/>
              <p:cNvSpPr/>
              <p:nvPr/>
            </p:nvSpPr>
            <p:spPr>
              <a:xfrm>
                <a:off x="5933008" y="30538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2" name="pt80"/>
              <p:cNvSpPr/>
              <p:nvPr/>
            </p:nvSpPr>
            <p:spPr>
              <a:xfrm>
                <a:off x="5997935" y="30006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3" name="pt81"/>
              <p:cNvSpPr/>
              <p:nvPr/>
            </p:nvSpPr>
            <p:spPr>
              <a:xfrm>
                <a:off x="6058025" y="31173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4" name="pt82"/>
              <p:cNvSpPr/>
              <p:nvPr/>
            </p:nvSpPr>
            <p:spPr>
              <a:xfrm>
                <a:off x="5856539" y="29397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5" name="pt83"/>
              <p:cNvSpPr/>
              <p:nvPr/>
            </p:nvSpPr>
            <p:spPr>
              <a:xfrm>
                <a:off x="6002178" y="31280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6" name="pt84"/>
              <p:cNvSpPr/>
              <p:nvPr/>
            </p:nvSpPr>
            <p:spPr>
              <a:xfrm>
                <a:off x="5991817" y="31690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7" name="pt85"/>
              <p:cNvSpPr/>
              <p:nvPr/>
            </p:nvSpPr>
            <p:spPr>
              <a:xfrm>
                <a:off x="5872819" y="30754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8" name="pt86"/>
              <p:cNvSpPr/>
              <p:nvPr/>
            </p:nvSpPr>
            <p:spPr>
              <a:xfrm>
                <a:off x="6058322" y="31812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9" name="pt87"/>
              <p:cNvSpPr/>
              <p:nvPr/>
            </p:nvSpPr>
            <p:spPr>
              <a:xfrm>
                <a:off x="6274018" y="33093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0" name="pt88"/>
              <p:cNvSpPr/>
              <p:nvPr/>
            </p:nvSpPr>
            <p:spPr>
              <a:xfrm>
                <a:off x="6092363" y="30666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1" name="pt89"/>
              <p:cNvSpPr/>
              <p:nvPr/>
            </p:nvSpPr>
            <p:spPr>
              <a:xfrm>
                <a:off x="5963696" y="30146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2" name="pt90"/>
              <p:cNvSpPr/>
              <p:nvPr/>
            </p:nvSpPr>
            <p:spPr>
              <a:xfrm>
                <a:off x="6176530" y="32304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3" name="pt91"/>
              <p:cNvSpPr/>
              <p:nvPr/>
            </p:nvSpPr>
            <p:spPr>
              <a:xfrm>
                <a:off x="6223597" y="33467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4" name="pt92"/>
              <p:cNvSpPr/>
              <p:nvPr/>
            </p:nvSpPr>
            <p:spPr>
              <a:xfrm>
                <a:off x="6064045" y="30284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5" name="pt93"/>
              <p:cNvSpPr/>
              <p:nvPr/>
            </p:nvSpPr>
            <p:spPr>
              <a:xfrm>
                <a:off x="6083582" y="30967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6" name="pt94"/>
              <p:cNvSpPr/>
              <p:nvPr/>
            </p:nvSpPr>
            <p:spPr>
              <a:xfrm>
                <a:off x="6199718" y="32573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7" name="pt95"/>
              <p:cNvSpPr/>
              <p:nvPr/>
            </p:nvSpPr>
            <p:spPr>
              <a:xfrm>
                <a:off x="6070557" y="30889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8" name="pt96"/>
              <p:cNvSpPr/>
              <p:nvPr/>
            </p:nvSpPr>
            <p:spPr>
              <a:xfrm>
                <a:off x="5845290" y="30620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9" name="pt97"/>
              <p:cNvSpPr/>
              <p:nvPr/>
            </p:nvSpPr>
            <p:spPr>
              <a:xfrm>
                <a:off x="5973070" y="30456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0" name="pt98"/>
              <p:cNvSpPr/>
              <p:nvPr/>
            </p:nvSpPr>
            <p:spPr>
              <a:xfrm>
                <a:off x="6176629" y="33052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1" name="pt99"/>
              <p:cNvSpPr/>
              <p:nvPr/>
            </p:nvSpPr>
            <p:spPr>
              <a:xfrm>
                <a:off x="5696394" y="27403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2" name="pt100"/>
              <p:cNvSpPr/>
              <p:nvPr/>
            </p:nvSpPr>
            <p:spPr>
              <a:xfrm>
                <a:off x="6162617" y="31888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3" name="pt101"/>
              <p:cNvSpPr/>
              <p:nvPr/>
            </p:nvSpPr>
            <p:spPr>
              <a:xfrm>
                <a:off x="5992706" y="30950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4" name="pt102"/>
              <p:cNvSpPr/>
              <p:nvPr/>
            </p:nvSpPr>
            <p:spPr>
              <a:xfrm>
                <a:off x="6152652" y="31210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5" name="pt103"/>
              <p:cNvSpPr/>
              <p:nvPr/>
            </p:nvSpPr>
            <p:spPr>
              <a:xfrm>
                <a:off x="6073122" y="31902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6" name="pt104"/>
              <p:cNvSpPr/>
              <p:nvPr/>
            </p:nvSpPr>
            <p:spPr>
              <a:xfrm>
                <a:off x="5943567" y="29333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7" name="pt105"/>
              <p:cNvSpPr/>
              <p:nvPr/>
            </p:nvSpPr>
            <p:spPr>
              <a:xfrm>
                <a:off x="6268000" y="32538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8" name="pt106"/>
              <p:cNvSpPr/>
              <p:nvPr/>
            </p:nvSpPr>
            <p:spPr>
              <a:xfrm>
                <a:off x="5739119" y="30001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9" name="pt107"/>
              <p:cNvSpPr/>
              <p:nvPr/>
            </p:nvSpPr>
            <p:spPr>
              <a:xfrm>
                <a:off x="5983529" y="30093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0" name="pt108"/>
              <p:cNvSpPr/>
              <p:nvPr/>
            </p:nvSpPr>
            <p:spPr>
              <a:xfrm>
                <a:off x="6052599" y="304328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1" name="pt109"/>
              <p:cNvSpPr/>
              <p:nvPr/>
            </p:nvSpPr>
            <p:spPr>
              <a:xfrm>
                <a:off x="6076280" y="30148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2" name="pt110"/>
              <p:cNvSpPr/>
              <p:nvPr/>
            </p:nvSpPr>
            <p:spPr>
              <a:xfrm>
                <a:off x="5795165" y="29415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3" name="pt111"/>
              <p:cNvSpPr/>
              <p:nvPr/>
            </p:nvSpPr>
            <p:spPr>
              <a:xfrm>
                <a:off x="5868083" y="31023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4" name="pt112"/>
              <p:cNvSpPr/>
              <p:nvPr/>
            </p:nvSpPr>
            <p:spPr>
              <a:xfrm>
                <a:off x="5775726" y="29711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5" name="pt113"/>
              <p:cNvSpPr/>
              <p:nvPr/>
            </p:nvSpPr>
            <p:spPr>
              <a:xfrm>
                <a:off x="5910413" y="32035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6" name="pl114"/>
              <p:cNvSpPr/>
              <p:nvPr/>
            </p:nvSpPr>
            <p:spPr>
              <a:xfrm>
                <a:off x="5631724" y="2830077"/>
                <a:ext cx="708561" cy="482575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596291">
                    <a:moveTo>
                      <a:pt x="0" y="0"/>
                    </a:moveTo>
                    <a:lnTo>
                      <a:pt x="12225" y="7547"/>
                    </a:lnTo>
                    <a:lnTo>
                      <a:pt x="24451" y="15095"/>
                    </a:lnTo>
                    <a:lnTo>
                      <a:pt x="36676" y="22643"/>
                    </a:lnTo>
                    <a:lnTo>
                      <a:pt x="48902" y="30191"/>
                    </a:lnTo>
                    <a:lnTo>
                      <a:pt x="61127" y="37739"/>
                    </a:lnTo>
                    <a:lnTo>
                      <a:pt x="73353" y="45287"/>
                    </a:lnTo>
                    <a:lnTo>
                      <a:pt x="85578" y="52835"/>
                    </a:lnTo>
                    <a:lnTo>
                      <a:pt x="97804" y="60383"/>
                    </a:lnTo>
                    <a:lnTo>
                      <a:pt x="110029" y="67931"/>
                    </a:lnTo>
                    <a:lnTo>
                      <a:pt x="122255" y="75479"/>
                    </a:lnTo>
                    <a:lnTo>
                      <a:pt x="134481" y="83027"/>
                    </a:lnTo>
                    <a:lnTo>
                      <a:pt x="146706" y="90575"/>
                    </a:lnTo>
                    <a:lnTo>
                      <a:pt x="158932" y="98123"/>
                    </a:lnTo>
                    <a:lnTo>
                      <a:pt x="171157" y="105671"/>
                    </a:lnTo>
                    <a:lnTo>
                      <a:pt x="183383" y="113219"/>
                    </a:lnTo>
                    <a:lnTo>
                      <a:pt x="195608" y="120767"/>
                    </a:lnTo>
                    <a:lnTo>
                      <a:pt x="207834" y="128315"/>
                    </a:lnTo>
                    <a:lnTo>
                      <a:pt x="220059" y="135863"/>
                    </a:lnTo>
                    <a:lnTo>
                      <a:pt x="232285" y="143411"/>
                    </a:lnTo>
                    <a:lnTo>
                      <a:pt x="244510" y="150959"/>
                    </a:lnTo>
                    <a:lnTo>
                      <a:pt x="256736" y="158507"/>
                    </a:lnTo>
                    <a:lnTo>
                      <a:pt x="268962" y="166055"/>
                    </a:lnTo>
                    <a:lnTo>
                      <a:pt x="281187" y="173603"/>
                    </a:lnTo>
                    <a:lnTo>
                      <a:pt x="293413" y="181151"/>
                    </a:lnTo>
                    <a:lnTo>
                      <a:pt x="305638" y="188699"/>
                    </a:lnTo>
                    <a:lnTo>
                      <a:pt x="317864" y="196247"/>
                    </a:lnTo>
                    <a:lnTo>
                      <a:pt x="330089" y="203795"/>
                    </a:lnTo>
                    <a:lnTo>
                      <a:pt x="342315" y="211343"/>
                    </a:lnTo>
                    <a:lnTo>
                      <a:pt x="354540" y="218891"/>
                    </a:lnTo>
                    <a:lnTo>
                      <a:pt x="366766" y="226439"/>
                    </a:lnTo>
                    <a:lnTo>
                      <a:pt x="378991" y="233987"/>
                    </a:lnTo>
                    <a:lnTo>
                      <a:pt x="391217" y="241535"/>
                    </a:lnTo>
                    <a:lnTo>
                      <a:pt x="403443" y="249083"/>
                    </a:lnTo>
                    <a:lnTo>
                      <a:pt x="415668" y="256631"/>
                    </a:lnTo>
                    <a:lnTo>
                      <a:pt x="427894" y="264179"/>
                    </a:lnTo>
                    <a:lnTo>
                      <a:pt x="440119" y="271727"/>
                    </a:lnTo>
                    <a:lnTo>
                      <a:pt x="452345" y="279275"/>
                    </a:lnTo>
                    <a:lnTo>
                      <a:pt x="464570" y="286823"/>
                    </a:lnTo>
                    <a:lnTo>
                      <a:pt x="476796" y="294371"/>
                    </a:lnTo>
                    <a:lnTo>
                      <a:pt x="489021" y="301919"/>
                    </a:lnTo>
                    <a:lnTo>
                      <a:pt x="501247" y="309467"/>
                    </a:lnTo>
                    <a:lnTo>
                      <a:pt x="513473" y="317015"/>
                    </a:lnTo>
                    <a:lnTo>
                      <a:pt x="525698" y="324563"/>
                    </a:lnTo>
                    <a:lnTo>
                      <a:pt x="537924" y="332111"/>
                    </a:lnTo>
                    <a:lnTo>
                      <a:pt x="550149" y="339659"/>
                    </a:lnTo>
                    <a:lnTo>
                      <a:pt x="562375" y="347207"/>
                    </a:lnTo>
                    <a:lnTo>
                      <a:pt x="574600" y="354755"/>
                    </a:lnTo>
                    <a:lnTo>
                      <a:pt x="586826" y="362303"/>
                    </a:lnTo>
                    <a:lnTo>
                      <a:pt x="599051" y="369851"/>
                    </a:lnTo>
                    <a:lnTo>
                      <a:pt x="611277" y="377399"/>
                    </a:lnTo>
                    <a:lnTo>
                      <a:pt x="623502" y="384947"/>
                    </a:lnTo>
                    <a:lnTo>
                      <a:pt x="635728" y="392495"/>
                    </a:lnTo>
                    <a:lnTo>
                      <a:pt x="647954" y="400043"/>
                    </a:lnTo>
                    <a:lnTo>
                      <a:pt x="660179" y="407591"/>
                    </a:lnTo>
                    <a:lnTo>
                      <a:pt x="672405" y="415139"/>
                    </a:lnTo>
                    <a:lnTo>
                      <a:pt x="684630" y="422687"/>
                    </a:lnTo>
                    <a:lnTo>
                      <a:pt x="696856" y="430235"/>
                    </a:lnTo>
                    <a:lnTo>
                      <a:pt x="709081" y="437783"/>
                    </a:lnTo>
                    <a:lnTo>
                      <a:pt x="721307" y="445331"/>
                    </a:lnTo>
                    <a:lnTo>
                      <a:pt x="733532" y="452879"/>
                    </a:lnTo>
                    <a:lnTo>
                      <a:pt x="745758" y="460427"/>
                    </a:lnTo>
                    <a:lnTo>
                      <a:pt x="757983" y="467975"/>
                    </a:lnTo>
                    <a:lnTo>
                      <a:pt x="770209" y="475523"/>
                    </a:lnTo>
                    <a:lnTo>
                      <a:pt x="782435" y="483071"/>
                    </a:lnTo>
                    <a:lnTo>
                      <a:pt x="794660" y="490619"/>
                    </a:lnTo>
                    <a:lnTo>
                      <a:pt x="806886" y="498167"/>
                    </a:lnTo>
                    <a:lnTo>
                      <a:pt x="819111" y="505715"/>
                    </a:lnTo>
                    <a:lnTo>
                      <a:pt x="831337" y="513263"/>
                    </a:lnTo>
                    <a:lnTo>
                      <a:pt x="843562" y="520811"/>
                    </a:lnTo>
                    <a:lnTo>
                      <a:pt x="855788" y="528359"/>
                    </a:lnTo>
                    <a:lnTo>
                      <a:pt x="868013" y="535907"/>
                    </a:lnTo>
                    <a:lnTo>
                      <a:pt x="880239" y="543455"/>
                    </a:lnTo>
                    <a:lnTo>
                      <a:pt x="892465" y="551003"/>
                    </a:lnTo>
                    <a:lnTo>
                      <a:pt x="904690" y="558551"/>
                    </a:lnTo>
                    <a:lnTo>
                      <a:pt x="916916" y="566099"/>
                    </a:lnTo>
                    <a:lnTo>
                      <a:pt x="929141" y="573647"/>
                    </a:lnTo>
                    <a:lnTo>
                      <a:pt x="941367" y="581195"/>
                    </a:lnTo>
                    <a:lnTo>
                      <a:pt x="953592" y="588743"/>
                    </a:lnTo>
                    <a:lnTo>
                      <a:pt x="965818" y="596291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>
                  <a:ln w="127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7" name="pl127"/>
              <p:cNvSpPr/>
              <p:nvPr/>
            </p:nvSpPr>
            <p:spPr>
              <a:xfrm>
                <a:off x="5602911" y="3412191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8" name="pl128"/>
              <p:cNvSpPr/>
              <p:nvPr/>
            </p:nvSpPr>
            <p:spPr>
              <a:xfrm>
                <a:off x="5800255" y="3412191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9" name="pl129"/>
              <p:cNvSpPr/>
              <p:nvPr/>
            </p:nvSpPr>
            <p:spPr>
              <a:xfrm>
                <a:off x="5997598" y="3412191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80" name="pl130"/>
              <p:cNvSpPr/>
              <p:nvPr/>
            </p:nvSpPr>
            <p:spPr>
              <a:xfrm>
                <a:off x="6194941" y="3412191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81" name="tx131"/>
              <p:cNvSpPr/>
              <p:nvPr/>
            </p:nvSpPr>
            <p:spPr>
              <a:xfrm>
                <a:off x="5580112" y="3462877"/>
                <a:ext cx="45599" cy="64743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382" name="tx132"/>
              <p:cNvSpPr/>
              <p:nvPr/>
            </p:nvSpPr>
            <p:spPr>
              <a:xfrm>
                <a:off x="5777455" y="3461509"/>
                <a:ext cx="4559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6</a:t>
                </a:r>
              </a:p>
            </p:txBody>
          </p:sp>
          <p:sp>
            <p:nvSpPr>
              <p:cNvPr id="383" name="tx133"/>
              <p:cNvSpPr/>
              <p:nvPr/>
            </p:nvSpPr>
            <p:spPr>
              <a:xfrm>
                <a:off x="5974798" y="3461509"/>
                <a:ext cx="4559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8</a:t>
                </a:r>
              </a:p>
            </p:txBody>
          </p:sp>
          <p:sp>
            <p:nvSpPr>
              <p:cNvPr id="384" name="tx134"/>
              <p:cNvSpPr/>
              <p:nvPr/>
            </p:nvSpPr>
            <p:spPr>
              <a:xfrm>
                <a:off x="6149342" y="3461509"/>
                <a:ext cx="9119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385" name="tx135"/>
              <p:cNvSpPr/>
              <p:nvPr/>
            </p:nvSpPr>
            <p:spPr>
              <a:xfrm>
                <a:off x="5760007" y="3549642"/>
                <a:ext cx="451993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S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</p:grpSp>
        <p:sp>
          <p:nvSpPr>
            <p:cNvPr id="386" name="TextBox 385"/>
            <p:cNvSpPr txBox="1"/>
            <p:nvPr/>
          </p:nvSpPr>
          <p:spPr>
            <a:xfrm>
              <a:off x="1943808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y=22.9-1.0x,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=0.53**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1" name="组合 1930"/>
          <p:cNvGrpSpPr/>
          <p:nvPr/>
        </p:nvGrpSpPr>
        <p:grpSpPr>
          <a:xfrm>
            <a:off x="3358712" y="2075365"/>
            <a:ext cx="900052" cy="1180784"/>
            <a:chOff x="2771800" y="631520"/>
            <a:chExt cx="900052" cy="1180784"/>
          </a:xfrm>
        </p:grpSpPr>
        <p:grpSp>
          <p:nvGrpSpPr>
            <p:cNvPr id="387" name="组合 386"/>
            <p:cNvGrpSpPr/>
            <p:nvPr/>
          </p:nvGrpSpPr>
          <p:grpSpPr>
            <a:xfrm>
              <a:off x="2807852" y="764704"/>
              <a:ext cx="864000" cy="1047600"/>
              <a:chOff x="5550019" y="2487301"/>
              <a:chExt cx="864000" cy="1047600"/>
            </a:xfrm>
          </p:grpSpPr>
          <p:sp>
            <p:nvSpPr>
              <p:cNvPr id="389" name="pl6"/>
              <p:cNvSpPr/>
              <p:nvPr/>
            </p:nvSpPr>
            <p:spPr>
              <a:xfrm>
                <a:off x="5555133" y="3254800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0" name="pl7"/>
              <p:cNvSpPr/>
              <p:nvPr/>
            </p:nvSpPr>
            <p:spPr>
              <a:xfrm>
                <a:off x="5555133" y="3108610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1" name="pl8"/>
              <p:cNvSpPr/>
              <p:nvPr/>
            </p:nvSpPr>
            <p:spPr>
              <a:xfrm>
                <a:off x="5555133" y="2962420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2" name="pl9"/>
              <p:cNvSpPr/>
              <p:nvPr/>
            </p:nvSpPr>
            <p:spPr>
              <a:xfrm>
                <a:off x="5555133" y="2816230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3" name="pl10"/>
              <p:cNvSpPr/>
              <p:nvPr/>
            </p:nvSpPr>
            <p:spPr>
              <a:xfrm>
                <a:off x="5555133" y="2670039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4" name="pl11"/>
              <p:cNvSpPr/>
              <p:nvPr/>
            </p:nvSpPr>
            <p:spPr>
              <a:xfrm>
                <a:off x="5555133" y="2523848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5" name="pl12"/>
              <p:cNvSpPr/>
              <p:nvPr/>
            </p:nvSpPr>
            <p:spPr>
              <a:xfrm>
                <a:off x="5574389" y="2487301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6" name="pl13"/>
              <p:cNvSpPr/>
              <p:nvPr/>
            </p:nvSpPr>
            <p:spPr>
              <a:xfrm>
                <a:off x="5838019" y="2487301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7" name="pl14"/>
              <p:cNvSpPr/>
              <p:nvPr/>
            </p:nvSpPr>
            <p:spPr>
              <a:xfrm>
                <a:off x="6101649" y="2487301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8" name="pl15"/>
              <p:cNvSpPr/>
              <p:nvPr/>
            </p:nvSpPr>
            <p:spPr>
              <a:xfrm>
                <a:off x="6365279" y="2487301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" name="pt16"/>
              <p:cNvSpPr/>
              <p:nvPr/>
            </p:nvSpPr>
            <p:spPr>
              <a:xfrm>
                <a:off x="5809430" y="27470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0" name="pt17"/>
              <p:cNvSpPr/>
              <p:nvPr/>
            </p:nvSpPr>
            <p:spPr>
              <a:xfrm>
                <a:off x="6015852" y="31709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1" name="pt18"/>
              <p:cNvSpPr/>
              <p:nvPr/>
            </p:nvSpPr>
            <p:spPr>
              <a:xfrm>
                <a:off x="5834581" y="27405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2" name="pt19"/>
              <p:cNvSpPr/>
              <p:nvPr/>
            </p:nvSpPr>
            <p:spPr>
              <a:xfrm>
                <a:off x="5779271" y="27439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3" name="pt20"/>
              <p:cNvSpPr/>
              <p:nvPr/>
            </p:nvSpPr>
            <p:spPr>
              <a:xfrm>
                <a:off x="6284913" y="32025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4" name="pt21"/>
              <p:cNvSpPr/>
              <p:nvPr/>
            </p:nvSpPr>
            <p:spPr>
              <a:xfrm>
                <a:off x="6207405" y="29464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5" name="pt22"/>
              <p:cNvSpPr/>
              <p:nvPr/>
            </p:nvSpPr>
            <p:spPr>
              <a:xfrm>
                <a:off x="6047172" y="29949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6" name="pt23"/>
              <p:cNvSpPr/>
              <p:nvPr/>
            </p:nvSpPr>
            <p:spPr>
              <a:xfrm>
                <a:off x="5834211" y="29645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7" name="pt24"/>
              <p:cNvSpPr/>
              <p:nvPr/>
            </p:nvSpPr>
            <p:spPr>
              <a:xfrm>
                <a:off x="5725965" y="28124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8" name="pt25"/>
              <p:cNvSpPr/>
              <p:nvPr/>
            </p:nvSpPr>
            <p:spPr>
              <a:xfrm>
                <a:off x="5839009" y="27247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9" name="pt26"/>
              <p:cNvSpPr/>
              <p:nvPr/>
            </p:nvSpPr>
            <p:spPr>
              <a:xfrm>
                <a:off x="5987960" y="31721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0" name="pt27"/>
              <p:cNvSpPr/>
              <p:nvPr/>
            </p:nvSpPr>
            <p:spPr>
              <a:xfrm>
                <a:off x="5919047" y="29902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1" name="pt28"/>
              <p:cNvSpPr/>
              <p:nvPr/>
            </p:nvSpPr>
            <p:spPr>
              <a:xfrm>
                <a:off x="6277848" y="31879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2" name="pt29"/>
              <p:cNvSpPr/>
              <p:nvPr/>
            </p:nvSpPr>
            <p:spPr>
              <a:xfrm>
                <a:off x="6070845" y="30703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3" name="pt30"/>
              <p:cNvSpPr/>
              <p:nvPr/>
            </p:nvSpPr>
            <p:spPr>
              <a:xfrm>
                <a:off x="6036099" y="30084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4" name="pt31"/>
              <p:cNvSpPr/>
              <p:nvPr/>
            </p:nvSpPr>
            <p:spPr>
              <a:xfrm>
                <a:off x="6007785" y="30698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5" name="pt32"/>
              <p:cNvSpPr/>
              <p:nvPr/>
            </p:nvSpPr>
            <p:spPr>
              <a:xfrm>
                <a:off x="5957749" y="30265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6" name="pt33"/>
              <p:cNvSpPr/>
              <p:nvPr/>
            </p:nvSpPr>
            <p:spPr>
              <a:xfrm>
                <a:off x="6038630" y="2915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7" name="pt34"/>
              <p:cNvSpPr/>
              <p:nvPr/>
            </p:nvSpPr>
            <p:spPr>
              <a:xfrm>
                <a:off x="5573534" y="268906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8" name="pt35"/>
              <p:cNvSpPr/>
              <p:nvPr/>
            </p:nvSpPr>
            <p:spPr>
              <a:xfrm>
                <a:off x="6230078" y="29967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9" name="pt36"/>
              <p:cNvSpPr/>
              <p:nvPr/>
            </p:nvSpPr>
            <p:spPr>
              <a:xfrm>
                <a:off x="5910664" y="28726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0" name="pt37"/>
              <p:cNvSpPr/>
              <p:nvPr/>
            </p:nvSpPr>
            <p:spPr>
              <a:xfrm>
                <a:off x="5967766" y="31253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1" name="pt38"/>
              <p:cNvSpPr/>
              <p:nvPr/>
            </p:nvSpPr>
            <p:spPr>
              <a:xfrm>
                <a:off x="5990438" y="30846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2" name="pt39"/>
              <p:cNvSpPr/>
              <p:nvPr/>
            </p:nvSpPr>
            <p:spPr>
              <a:xfrm>
                <a:off x="5902175" y="28101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3" name="pt40"/>
              <p:cNvSpPr/>
              <p:nvPr/>
            </p:nvSpPr>
            <p:spPr>
              <a:xfrm>
                <a:off x="6283964" y="28008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4" name="pt41"/>
              <p:cNvSpPr/>
              <p:nvPr/>
            </p:nvSpPr>
            <p:spPr>
              <a:xfrm>
                <a:off x="6204505" y="30212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5" name="pt42"/>
              <p:cNvSpPr/>
              <p:nvPr/>
            </p:nvSpPr>
            <p:spPr>
              <a:xfrm>
                <a:off x="5992969" y="30493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6" name="pt43"/>
              <p:cNvSpPr/>
              <p:nvPr/>
            </p:nvSpPr>
            <p:spPr>
              <a:xfrm>
                <a:off x="6096681" y="28739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7" name="pt44"/>
              <p:cNvSpPr/>
              <p:nvPr/>
            </p:nvSpPr>
            <p:spPr>
              <a:xfrm>
                <a:off x="5689531" y="27400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8" name="pt45"/>
              <p:cNvSpPr/>
              <p:nvPr/>
            </p:nvSpPr>
            <p:spPr>
              <a:xfrm>
                <a:off x="5937976" y="28285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9" name="pt46"/>
              <p:cNvSpPr/>
              <p:nvPr/>
            </p:nvSpPr>
            <p:spPr>
              <a:xfrm>
                <a:off x="6076751" y="31468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0" name="pt47"/>
              <p:cNvSpPr/>
              <p:nvPr/>
            </p:nvSpPr>
            <p:spPr>
              <a:xfrm>
                <a:off x="6092990" y="30208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1" name="pt48"/>
              <p:cNvSpPr/>
              <p:nvPr/>
            </p:nvSpPr>
            <p:spPr>
              <a:xfrm>
                <a:off x="5922369" y="29826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2" name="pt49"/>
              <p:cNvSpPr/>
              <p:nvPr/>
            </p:nvSpPr>
            <p:spPr>
              <a:xfrm>
                <a:off x="6216106" y="31610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3" name="pt50"/>
              <p:cNvSpPr/>
              <p:nvPr/>
            </p:nvSpPr>
            <p:spPr>
              <a:xfrm>
                <a:off x="6040211" y="28867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4" name="pt51"/>
              <p:cNvSpPr/>
              <p:nvPr/>
            </p:nvSpPr>
            <p:spPr>
              <a:xfrm>
                <a:off x="5960226" y="27405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5" name="pt52"/>
              <p:cNvSpPr/>
              <p:nvPr/>
            </p:nvSpPr>
            <p:spPr>
              <a:xfrm>
                <a:off x="6098105" y="29229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6" name="pt53"/>
              <p:cNvSpPr/>
              <p:nvPr/>
            </p:nvSpPr>
            <p:spPr>
              <a:xfrm>
                <a:off x="5696860" y="26809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7" name="pt54"/>
              <p:cNvSpPr/>
              <p:nvPr/>
            </p:nvSpPr>
            <p:spPr>
              <a:xfrm>
                <a:off x="6010527" y="29715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8" name="pt55"/>
              <p:cNvSpPr/>
              <p:nvPr/>
            </p:nvSpPr>
            <p:spPr>
              <a:xfrm>
                <a:off x="6277953" y="31703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9" name="pt56"/>
              <p:cNvSpPr/>
              <p:nvPr/>
            </p:nvSpPr>
            <p:spPr>
              <a:xfrm>
                <a:off x="6181095" y="30475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0" name="pt57"/>
              <p:cNvSpPr/>
              <p:nvPr/>
            </p:nvSpPr>
            <p:spPr>
              <a:xfrm>
                <a:off x="5969348" y="29744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1" name="pt58"/>
              <p:cNvSpPr/>
              <p:nvPr/>
            </p:nvSpPr>
            <p:spPr>
              <a:xfrm>
                <a:off x="5773629" y="28224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2" name="pt59"/>
              <p:cNvSpPr/>
              <p:nvPr/>
            </p:nvSpPr>
            <p:spPr>
              <a:xfrm>
                <a:off x="6187634" y="31744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3" name="pt60"/>
              <p:cNvSpPr/>
              <p:nvPr/>
            </p:nvSpPr>
            <p:spPr>
              <a:xfrm>
                <a:off x="6101163" y="30779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4" name="pt61"/>
              <p:cNvSpPr/>
              <p:nvPr/>
            </p:nvSpPr>
            <p:spPr>
              <a:xfrm>
                <a:off x="5802206" y="26692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5" name="pt62"/>
              <p:cNvSpPr/>
              <p:nvPr/>
            </p:nvSpPr>
            <p:spPr>
              <a:xfrm>
                <a:off x="6007205" y="30077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6" name="pt63"/>
              <p:cNvSpPr/>
              <p:nvPr/>
            </p:nvSpPr>
            <p:spPr>
              <a:xfrm>
                <a:off x="6124889" y="30119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7" name="pt64"/>
              <p:cNvSpPr/>
              <p:nvPr/>
            </p:nvSpPr>
            <p:spPr>
              <a:xfrm>
                <a:off x="6150250" y="29411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8" name="pt65"/>
              <p:cNvSpPr/>
              <p:nvPr/>
            </p:nvSpPr>
            <p:spPr>
              <a:xfrm>
                <a:off x="6069000" y="28758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9" name="pt66"/>
              <p:cNvSpPr/>
              <p:nvPr/>
            </p:nvSpPr>
            <p:spPr>
              <a:xfrm>
                <a:off x="5868167" y="29376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0" name="pt67"/>
              <p:cNvSpPr/>
              <p:nvPr/>
            </p:nvSpPr>
            <p:spPr>
              <a:xfrm>
                <a:off x="5968241" y="30224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1" name="pt68"/>
              <p:cNvSpPr/>
              <p:nvPr/>
            </p:nvSpPr>
            <p:spPr>
              <a:xfrm>
                <a:off x="6075222" y="29429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2" name="pt69"/>
              <p:cNvSpPr/>
              <p:nvPr/>
            </p:nvSpPr>
            <p:spPr>
              <a:xfrm>
                <a:off x="5748690" y="28312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3" name="pt70"/>
              <p:cNvSpPr/>
              <p:nvPr/>
            </p:nvSpPr>
            <p:spPr>
              <a:xfrm>
                <a:off x="5985799" y="29037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4" name="pt71"/>
              <p:cNvSpPr/>
              <p:nvPr/>
            </p:nvSpPr>
            <p:spPr>
              <a:xfrm>
                <a:off x="6154363" y="31089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5" name="pt72"/>
              <p:cNvSpPr/>
              <p:nvPr/>
            </p:nvSpPr>
            <p:spPr>
              <a:xfrm>
                <a:off x="5875601" y="29972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6" name="pt73"/>
              <p:cNvSpPr/>
              <p:nvPr/>
            </p:nvSpPr>
            <p:spPr>
              <a:xfrm>
                <a:off x="6245368" y="300606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7" name="pt74"/>
              <p:cNvSpPr/>
              <p:nvPr/>
            </p:nvSpPr>
            <p:spPr>
              <a:xfrm>
                <a:off x="5593517" y="26791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8" name="pt75"/>
              <p:cNvSpPr/>
              <p:nvPr/>
            </p:nvSpPr>
            <p:spPr>
              <a:xfrm>
                <a:off x="5684259" y="28052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9" name="pt76"/>
              <p:cNvSpPr/>
              <p:nvPr/>
            </p:nvSpPr>
            <p:spPr>
              <a:xfrm>
                <a:off x="5722485" y="26856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0" name="pt77"/>
              <p:cNvSpPr/>
              <p:nvPr/>
            </p:nvSpPr>
            <p:spPr>
              <a:xfrm>
                <a:off x="6045326" y="27715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1" name="pt78"/>
              <p:cNvSpPr/>
              <p:nvPr/>
            </p:nvSpPr>
            <p:spPr>
              <a:xfrm>
                <a:off x="5719269" y="28604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2" name="pt79"/>
              <p:cNvSpPr/>
              <p:nvPr/>
            </p:nvSpPr>
            <p:spPr>
              <a:xfrm>
                <a:off x="5962072" y="29329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3" name="pt80"/>
              <p:cNvSpPr/>
              <p:nvPr/>
            </p:nvSpPr>
            <p:spPr>
              <a:xfrm>
                <a:off x="5990860" y="28797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4" name="pt81"/>
              <p:cNvSpPr/>
              <p:nvPr/>
            </p:nvSpPr>
            <p:spPr>
              <a:xfrm>
                <a:off x="6113237" y="29965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5" name="pt82"/>
              <p:cNvSpPr/>
              <p:nvPr/>
            </p:nvSpPr>
            <p:spPr>
              <a:xfrm>
                <a:off x="5852718" y="28189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6" name="pt83"/>
              <p:cNvSpPr/>
              <p:nvPr/>
            </p:nvSpPr>
            <p:spPr>
              <a:xfrm>
                <a:off x="5983004" y="30072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7" name="pt84"/>
              <p:cNvSpPr/>
              <p:nvPr/>
            </p:nvSpPr>
            <p:spPr>
              <a:xfrm>
                <a:off x="6090090" y="30481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8" name="pt85"/>
              <p:cNvSpPr/>
              <p:nvPr/>
            </p:nvSpPr>
            <p:spPr>
              <a:xfrm>
                <a:off x="5890629" y="29546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9" name="pt86"/>
              <p:cNvSpPr/>
              <p:nvPr/>
            </p:nvSpPr>
            <p:spPr>
              <a:xfrm>
                <a:off x="5911296" y="30604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0" name="pt87"/>
              <p:cNvSpPr/>
              <p:nvPr/>
            </p:nvSpPr>
            <p:spPr>
              <a:xfrm>
                <a:off x="6330890" y="31885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1" name="pt88"/>
              <p:cNvSpPr/>
              <p:nvPr/>
            </p:nvSpPr>
            <p:spPr>
              <a:xfrm>
                <a:off x="6022337" y="29458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2" name="pt89"/>
              <p:cNvSpPr/>
              <p:nvPr/>
            </p:nvSpPr>
            <p:spPr>
              <a:xfrm>
                <a:off x="6029509" y="28937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3" name="pt90"/>
              <p:cNvSpPr/>
              <p:nvPr/>
            </p:nvSpPr>
            <p:spPr>
              <a:xfrm>
                <a:off x="6059615" y="31095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4" name="pt91"/>
              <p:cNvSpPr/>
              <p:nvPr/>
            </p:nvSpPr>
            <p:spPr>
              <a:xfrm>
                <a:off x="6244946" y="32259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5" name="pt92"/>
              <p:cNvSpPr/>
              <p:nvPr/>
            </p:nvSpPr>
            <p:spPr>
              <a:xfrm>
                <a:off x="5905338" y="29075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6" name="pt93"/>
              <p:cNvSpPr/>
              <p:nvPr/>
            </p:nvSpPr>
            <p:spPr>
              <a:xfrm>
                <a:off x="5950314" y="29758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7" name="pt94"/>
              <p:cNvSpPr/>
              <p:nvPr/>
            </p:nvSpPr>
            <p:spPr>
              <a:xfrm>
                <a:off x="6181780" y="31364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8" name="pt95"/>
              <p:cNvSpPr/>
              <p:nvPr/>
            </p:nvSpPr>
            <p:spPr>
              <a:xfrm>
                <a:off x="6050862" y="29680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9" name="pt96"/>
              <p:cNvSpPr/>
              <p:nvPr/>
            </p:nvSpPr>
            <p:spPr>
              <a:xfrm>
                <a:off x="5958434" y="29411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0" name="pt97"/>
              <p:cNvSpPr/>
              <p:nvPr/>
            </p:nvSpPr>
            <p:spPr>
              <a:xfrm>
                <a:off x="6094204" y="29247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" name="pt98"/>
              <p:cNvSpPr/>
              <p:nvPr/>
            </p:nvSpPr>
            <p:spPr>
              <a:xfrm>
                <a:off x="6025237" y="31844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2" name="pt99"/>
              <p:cNvSpPr/>
              <p:nvPr/>
            </p:nvSpPr>
            <p:spPr>
              <a:xfrm>
                <a:off x="5625733" y="26195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3" name="pt100"/>
              <p:cNvSpPr/>
              <p:nvPr/>
            </p:nvSpPr>
            <p:spPr>
              <a:xfrm>
                <a:off x="6330099" y="30680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4" name="pt101"/>
              <p:cNvSpPr/>
              <p:nvPr/>
            </p:nvSpPr>
            <p:spPr>
              <a:xfrm>
                <a:off x="5900013" y="29742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5" name="pt102"/>
              <p:cNvSpPr/>
              <p:nvPr/>
            </p:nvSpPr>
            <p:spPr>
              <a:xfrm>
                <a:off x="6007205" y="30002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6" name="pt103"/>
              <p:cNvSpPr/>
              <p:nvPr/>
            </p:nvSpPr>
            <p:spPr>
              <a:xfrm>
                <a:off x="6121831" y="30693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7" name="pt104"/>
              <p:cNvSpPr/>
              <p:nvPr/>
            </p:nvSpPr>
            <p:spPr>
              <a:xfrm>
                <a:off x="5978258" y="28125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8" name="pt105"/>
              <p:cNvSpPr/>
              <p:nvPr/>
            </p:nvSpPr>
            <p:spPr>
              <a:xfrm>
                <a:off x="5856566" y="31329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9" name="pt106"/>
              <p:cNvSpPr/>
              <p:nvPr/>
            </p:nvSpPr>
            <p:spPr>
              <a:xfrm>
                <a:off x="5876287" y="28792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0" name="pt107"/>
              <p:cNvSpPr/>
              <p:nvPr/>
            </p:nvSpPr>
            <p:spPr>
              <a:xfrm>
                <a:off x="5942879" y="28885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1" name="pt108"/>
              <p:cNvSpPr/>
              <p:nvPr/>
            </p:nvSpPr>
            <p:spPr>
              <a:xfrm>
                <a:off x="6061354" y="29224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2" name="pt109"/>
              <p:cNvSpPr/>
              <p:nvPr/>
            </p:nvSpPr>
            <p:spPr>
              <a:xfrm>
                <a:off x="5960860" y="28939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3" name="pt110"/>
              <p:cNvSpPr/>
              <p:nvPr/>
            </p:nvSpPr>
            <p:spPr>
              <a:xfrm>
                <a:off x="5578016" y="28206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4" name="pt111"/>
              <p:cNvSpPr/>
              <p:nvPr/>
            </p:nvSpPr>
            <p:spPr>
              <a:xfrm>
                <a:off x="5950419" y="29815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5" name="pt112"/>
              <p:cNvSpPr/>
              <p:nvPr/>
            </p:nvSpPr>
            <p:spPr>
              <a:xfrm>
                <a:off x="5755122" y="28502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6" name="pt113"/>
              <p:cNvSpPr/>
              <p:nvPr/>
            </p:nvSpPr>
            <p:spPr>
              <a:xfrm>
                <a:off x="5840907" y="30826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7" name="pl114"/>
              <p:cNvSpPr/>
              <p:nvPr/>
            </p:nvSpPr>
            <p:spPr>
              <a:xfrm>
                <a:off x="5593001" y="2740237"/>
                <a:ext cx="757356" cy="429293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530454">
                    <a:moveTo>
                      <a:pt x="0" y="0"/>
                    </a:moveTo>
                    <a:lnTo>
                      <a:pt x="12225" y="6714"/>
                    </a:lnTo>
                    <a:lnTo>
                      <a:pt x="24451" y="13429"/>
                    </a:lnTo>
                    <a:lnTo>
                      <a:pt x="36676" y="20143"/>
                    </a:lnTo>
                    <a:lnTo>
                      <a:pt x="48902" y="26858"/>
                    </a:lnTo>
                    <a:lnTo>
                      <a:pt x="61127" y="33573"/>
                    </a:lnTo>
                    <a:lnTo>
                      <a:pt x="73353" y="40287"/>
                    </a:lnTo>
                    <a:lnTo>
                      <a:pt x="85578" y="47002"/>
                    </a:lnTo>
                    <a:lnTo>
                      <a:pt x="97804" y="53716"/>
                    </a:lnTo>
                    <a:lnTo>
                      <a:pt x="110029" y="60431"/>
                    </a:lnTo>
                    <a:lnTo>
                      <a:pt x="122255" y="67146"/>
                    </a:lnTo>
                    <a:lnTo>
                      <a:pt x="134481" y="73860"/>
                    </a:lnTo>
                    <a:lnTo>
                      <a:pt x="146706" y="80575"/>
                    </a:lnTo>
                    <a:lnTo>
                      <a:pt x="158932" y="87289"/>
                    </a:lnTo>
                    <a:lnTo>
                      <a:pt x="171157" y="94004"/>
                    </a:lnTo>
                    <a:lnTo>
                      <a:pt x="183383" y="100719"/>
                    </a:lnTo>
                    <a:lnTo>
                      <a:pt x="195608" y="107433"/>
                    </a:lnTo>
                    <a:lnTo>
                      <a:pt x="207834" y="114148"/>
                    </a:lnTo>
                    <a:lnTo>
                      <a:pt x="220059" y="120862"/>
                    </a:lnTo>
                    <a:lnTo>
                      <a:pt x="232285" y="127577"/>
                    </a:lnTo>
                    <a:lnTo>
                      <a:pt x="244510" y="134292"/>
                    </a:lnTo>
                    <a:lnTo>
                      <a:pt x="256736" y="141006"/>
                    </a:lnTo>
                    <a:lnTo>
                      <a:pt x="268962" y="147721"/>
                    </a:lnTo>
                    <a:lnTo>
                      <a:pt x="281187" y="154436"/>
                    </a:lnTo>
                    <a:lnTo>
                      <a:pt x="293413" y="161150"/>
                    </a:lnTo>
                    <a:lnTo>
                      <a:pt x="305638" y="167865"/>
                    </a:lnTo>
                    <a:lnTo>
                      <a:pt x="317864" y="174579"/>
                    </a:lnTo>
                    <a:lnTo>
                      <a:pt x="330089" y="181294"/>
                    </a:lnTo>
                    <a:lnTo>
                      <a:pt x="342315" y="188009"/>
                    </a:lnTo>
                    <a:lnTo>
                      <a:pt x="354540" y="194723"/>
                    </a:lnTo>
                    <a:lnTo>
                      <a:pt x="366766" y="201438"/>
                    </a:lnTo>
                    <a:lnTo>
                      <a:pt x="378991" y="208152"/>
                    </a:lnTo>
                    <a:lnTo>
                      <a:pt x="391217" y="214867"/>
                    </a:lnTo>
                    <a:lnTo>
                      <a:pt x="403443" y="221582"/>
                    </a:lnTo>
                    <a:lnTo>
                      <a:pt x="415668" y="228296"/>
                    </a:lnTo>
                    <a:lnTo>
                      <a:pt x="427894" y="235011"/>
                    </a:lnTo>
                    <a:lnTo>
                      <a:pt x="440119" y="241725"/>
                    </a:lnTo>
                    <a:lnTo>
                      <a:pt x="452345" y="248440"/>
                    </a:lnTo>
                    <a:lnTo>
                      <a:pt x="464570" y="255155"/>
                    </a:lnTo>
                    <a:lnTo>
                      <a:pt x="476796" y="261869"/>
                    </a:lnTo>
                    <a:lnTo>
                      <a:pt x="489021" y="268584"/>
                    </a:lnTo>
                    <a:lnTo>
                      <a:pt x="501247" y="275299"/>
                    </a:lnTo>
                    <a:lnTo>
                      <a:pt x="513473" y="282013"/>
                    </a:lnTo>
                    <a:lnTo>
                      <a:pt x="525698" y="288728"/>
                    </a:lnTo>
                    <a:lnTo>
                      <a:pt x="537924" y="295442"/>
                    </a:lnTo>
                    <a:lnTo>
                      <a:pt x="550149" y="302157"/>
                    </a:lnTo>
                    <a:lnTo>
                      <a:pt x="562375" y="308872"/>
                    </a:lnTo>
                    <a:lnTo>
                      <a:pt x="574600" y="315586"/>
                    </a:lnTo>
                    <a:lnTo>
                      <a:pt x="586826" y="322301"/>
                    </a:lnTo>
                    <a:lnTo>
                      <a:pt x="599051" y="329015"/>
                    </a:lnTo>
                    <a:lnTo>
                      <a:pt x="611277" y="335730"/>
                    </a:lnTo>
                    <a:lnTo>
                      <a:pt x="623502" y="342445"/>
                    </a:lnTo>
                    <a:lnTo>
                      <a:pt x="635728" y="349159"/>
                    </a:lnTo>
                    <a:lnTo>
                      <a:pt x="647954" y="355874"/>
                    </a:lnTo>
                    <a:lnTo>
                      <a:pt x="660179" y="362588"/>
                    </a:lnTo>
                    <a:lnTo>
                      <a:pt x="672405" y="369303"/>
                    </a:lnTo>
                    <a:lnTo>
                      <a:pt x="684630" y="376018"/>
                    </a:lnTo>
                    <a:lnTo>
                      <a:pt x="696856" y="382732"/>
                    </a:lnTo>
                    <a:lnTo>
                      <a:pt x="709081" y="389447"/>
                    </a:lnTo>
                    <a:lnTo>
                      <a:pt x="721307" y="396162"/>
                    </a:lnTo>
                    <a:lnTo>
                      <a:pt x="733532" y="402876"/>
                    </a:lnTo>
                    <a:lnTo>
                      <a:pt x="745758" y="409591"/>
                    </a:lnTo>
                    <a:lnTo>
                      <a:pt x="757983" y="416305"/>
                    </a:lnTo>
                    <a:lnTo>
                      <a:pt x="770209" y="423020"/>
                    </a:lnTo>
                    <a:lnTo>
                      <a:pt x="782435" y="429735"/>
                    </a:lnTo>
                    <a:lnTo>
                      <a:pt x="794660" y="436449"/>
                    </a:lnTo>
                    <a:lnTo>
                      <a:pt x="806886" y="443164"/>
                    </a:lnTo>
                    <a:lnTo>
                      <a:pt x="819111" y="449878"/>
                    </a:lnTo>
                    <a:lnTo>
                      <a:pt x="831337" y="456593"/>
                    </a:lnTo>
                    <a:lnTo>
                      <a:pt x="843562" y="463308"/>
                    </a:lnTo>
                    <a:lnTo>
                      <a:pt x="855788" y="470022"/>
                    </a:lnTo>
                    <a:lnTo>
                      <a:pt x="868013" y="476737"/>
                    </a:lnTo>
                    <a:lnTo>
                      <a:pt x="880239" y="483451"/>
                    </a:lnTo>
                    <a:lnTo>
                      <a:pt x="892465" y="490166"/>
                    </a:lnTo>
                    <a:lnTo>
                      <a:pt x="904690" y="496881"/>
                    </a:lnTo>
                    <a:lnTo>
                      <a:pt x="916916" y="503595"/>
                    </a:lnTo>
                    <a:lnTo>
                      <a:pt x="929141" y="510310"/>
                    </a:lnTo>
                    <a:lnTo>
                      <a:pt x="941367" y="517025"/>
                    </a:lnTo>
                    <a:lnTo>
                      <a:pt x="953592" y="523739"/>
                    </a:lnTo>
                    <a:lnTo>
                      <a:pt x="965818" y="530454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8" name="pl127"/>
              <p:cNvSpPr/>
              <p:nvPr/>
            </p:nvSpPr>
            <p:spPr>
              <a:xfrm>
                <a:off x="5574389" y="3291348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9" name="pl128"/>
              <p:cNvSpPr/>
              <p:nvPr/>
            </p:nvSpPr>
            <p:spPr>
              <a:xfrm>
                <a:off x="5838019" y="3291348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00" name="pl129"/>
              <p:cNvSpPr/>
              <p:nvPr/>
            </p:nvSpPr>
            <p:spPr>
              <a:xfrm>
                <a:off x="6101649" y="3291348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01" name="pl130"/>
              <p:cNvSpPr/>
              <p:nvPr/>
            </p:nvSpPr>
            <p:spPr>
              <a:xfrm>
                <a:off x="6365279" y="3291348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02" name="tx131"/>
              <p:cNvSpPr/>
              <p:nvPr/>
            </p:nvSpPr>
            <p:spPr>
              <a:xfrm>
                <a:off x="5550019" y="3341813"/>
                <a:ext cx="48739" cy="64964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503" name="tx132"/>
              <p:cNvSpPr/>
              <p:nvPr/>
            </p:nvSpPr>
            <p:spPr>
              <a:xfrm>
                <a:off x="5789279" y="3340666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504" name="tx133"/>
              <p:cNvSpPr/>
              <p:nvPr/>
            </p:nvSpPr>
            <p:spPr>
              <a:xfrm>
                <a:off x="6052909" y="3340666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15</a:t>
                </a:r>
              </a:p>
            </p:txBody>
          </p:sp>
          <p:sp>
            <p:nvSpPr>
              <p:cNvPr id="505" name="tx134"/>
              <p:cNvSpPr/>
              <p:nvPr/>
            </p:nvSpPr>
            <p:spPr>
              <a:xfrm>
                <a:off x="6316540" y="3340666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20</a:t>
                </a:r>
              </a:p>
            </p:txBody>
          </p:sp>
          <p:sp>
            <p:nvSpPr>
              <p:cNvPr id="506" name="tx135"/>
              <p:cNvSpPr/>
              <p:nvPr/>
            </p:nvSpPr>
            <p:spPr>
              <a:xfrm>
                <a:off x="5724048" y="3428799"/>
                <a:ext cx="495262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G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</p:grpSp>
        <p:sp>
          <p:nvSpPr>
            <p:cNvPr id="507" name="TextBox 506"/>
            <p:cNvSpPr txBox="1"/>
            <p:nvPr/>
          </p:nvSpPr>
          <p:spPr>
            <a:xfrm>
              <a:off x="2771800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y=20.5-0.4x,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=0.45**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2" name="组合 1931"/>
          <p:cNvGrpSpPr/>
          <p:nvPr/>
        </p:nvGrpSpPr>
        <p:grpSpPr>
          <a:xfrm>
            <a:off x="4222808" y="2075365"/>
            <a:ext cx="921600" cy="1180784"/>
            <a:chOff x="3635896" y="631520"/>
            <a:chExt cx="921600" cy="1180784"/>
          </a:xfrm>
        </p:grpSpPr>
        <p:grpSp>
          <p:nvGrpSpPr>
            <p:cNvPr id="858" name="组合 857"/>
            <p:cNvGrpSpPr/>
            <p:nvPr/>
          </p:nvGrpSpPr>
          <p:grpSpPr>
            <a:xfrm>
              <a:off x="3635896" y="764704"/>
              <a:ext cx="921600" cy="1047600"/>
              <a:chOff x="3931093" y="758716"/>
              <a:chExt cx="921600" cy="1047600"/>
            </a:xfrm>
          </p:grpSpPr>
          <p:sp>
            <p:nvSpPr>
              <p:cNvPr id="510" name="pl6"/>
              <p:cNvSpPr/>
              <p:nvPr/>
            </p:nvSpPr>
            <p:spPr>
              <a:xfrm>
                <a:off x="3985946" y="1526215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1" name="pl7"/>
              <p:cNvSpPr/>
              <p:nvPr/>
            </p:nvSpPr>
            <p:spPr>
              <a:xfrm>
                <a:off x="3985946" y="1380025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2" name="pl8"/>
              <p:cNvSpPr/>
              <p:nvPr/>
            </p:nvSpPr>
            <p:spPr>
              <a:xfrm>
                <a:off x="3985946" y="1233835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3" name="pl9"/>
              <p:cNvSpPr/>
              <p:nvPr/>
            </p:nvSpPr>
            <p:spPr>
              <a:xfrm>
                <a:off x="3985946" y="1087645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4" name="pl10"/>
              <p:cNvSpPr/>
              <p:nvPr/>
            </p:nvSpPr>
            <p:spPr>
              <a:xfrm>
                <a:off x="3985946" y="941454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5" name="pl11"/>
              <p:cNvSpPr/>
              <p:nvPr/>
            </p:nvSpPr>
            <p:spPr>
              <a:xfrm>
                <a:off x="3985946" y="795263"/>
                <a:ext cx="84942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6" name="pl12"/>
              <p:cNvSpPr/>
              <p:nvPr/>
            </p:nvSpPr>
            <p:spPr>
              <a:xfrm>
                <a:off x="4232241" y="75871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7" name="pl13"/>
              <p:cNvSpPr/>
              <p:nvPr/>
            </p:nvSpPr>
            <p:spPr>
              <a:xfrm>
                <a:off x="4511014" y="75871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8" name="pl14"/>
              <p:cNvSpPr/>
              <p:nvPr/>
            </p:nvSpPr>
            <p:spPr>
              <a:xfrm>
                <a:off x="4789786" y="75871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19" name="pt15"/>
              <p:cNvSpPr/>
              <p:nvPr/>
            </p:nvSpPr>
            <p:spPr>
              <a:xfrm>
                <a:off x="4226331" y="10184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0" name="pt16"/>
              <p:cNvSpPr/>
              <p:nvPr/>
            </p:nvSpPr>
            <p:spPr>
              <a:xfrm>
                <a:off x="4362930" y="14423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1" name="pt17"/>
              <p:cNvSpPr/>
              <p:nvPr/>
            </p:nvSpPr>
            <p:spPr>
              <a:xfrm>
                <a:off x="4314841" y="10120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2" name="pt18"/>
              <p:cNvSpPr/>
              <p:nvPr/>
            </p:nvSpPr>
            <p:spPr>
              <a:xfrm>
                <a:off x="4176152" y="10153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3" name="pt19"/>
              <p:cNvSpPr/>
              <p:nvPr/>
            </p:nvSpPr>
            <p:spPr>
              <a:xfrm>
                <a:off x="4578281" y="14739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4" name="pt20"/>
              <p:cNvSpPr/>
              <p:nvPr/>
            </p:nvSpPr>
            <p:spPr>
              <a:xfrm>
                <a:off x="4422169" y="12178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5" name="pt21"/>
              <p:cNvSpPr/>
              <p:nvPr/>
            </p:nvSpPr>
            <p:spPr>
              <a:xfrm>
                <a:off x="4570615" y="12663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6" name="pt22"/>
              <p:cNvSpPr/>
              <p:nvPr/>
            </p:nvSpPr>
            <p:spPr>
              <a:xfrm>
                <a:off x="4475135" y="12359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7" name="pt23"/>
              <p:cNvSpPr/>
              <p:nvPr/>
            </p:nvSpPr>
            <p:spPr>
              <a:xfrm>
                <a:off x="4363626" y="108386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8" name="pt24"/>
              <p:cNvSpPr/>
              <p:nvPr/>
            </p:nvSpPr>
            <p:spPr>
              <a:xfrm>
                <a:off x="4285570" y="9962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29" name="pt25"/>
              <p:cNvSpPr/>
              <p:nvPr/>
            </p:nvSpPr>
            <p:spPr>
              <a:xfrm>
                <a:off x="4528102" y="14435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0" name="pt26"/>
              <p:cNvSpPr/>
              <p:nvPr/>
            </p:nvSpPr>
            <p:spPr>
              <a:xfrm>
                <a:off x="4698851" y="12616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1" name="pt27"/>
              <p:cNvSpPr/>
              <p:nvPr/>
            </p:nvSpPr>
            <p:spPr>
              <a:xfrm>
                <a:off x="4434016" y="14593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2" name="pt28"/>
              <p:cNvSpPr/>
              <p:nvPr/>
            </p:nvSpPr>
            <p:spPr>
              <a:xfrm>
                <a:off x="4537163" y="13418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3" name="pt29"/>
              <p:cNvSpPr/>
              <p:nvPr/>
            </p:nvSpPr>
            <p:spPr>
              <a:xfrm>
                <a:off x="4499528" y="12798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4" name="pt30"/>
              <p:cNvSpPr/>
              <p:nvPr/>
            </p:nvSpPr>
            <p:spPr>
              <a:xfrm>
                <a:off x="4576887" y="13412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5" name="pt31"/>
              <p:cNvSpPr/>
              <p:nvPr/>
            </p:nvSpPr>
            <p:spPr>
              <a:xfrm>
                <a:off x="4470953" y="12979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6" name="pt32"/>
              <p:cNvSpPr/>
              <p:nvPr/>
            </p:nvSpPr>
            <p:spPr>
              <a:xfrm>
                <a:off x="4519739" y="11868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7" name="pt33"/>
              <p:cNvSpPr/>
              <p:nvPr/>
            </p:nvSpPr>
            <p:spPr>
              <a:xfrm>
                <a:off x="4249330" y="9604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8" name="pt34"/>
              <p:cNvSpPr/>
              <p:nvPr/>
            </p:nvSpPr>
            <p:spPr>
              <a:xfrm>
                <a:off x="4537163" y="12681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9" name="pt35"/>
              <p:cNvSpPr/>
              <p:nvPr/>
            </p:nvSpPr>
            <p:spPr>
              <a:xfrm>
                <a:off x="4395685" y="11440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0" name="pt36"/>
              <p:cNvSpPr/>
              <p:nvPr/>
            </p:nvSpPr>
            <p:spPr>
              <a:xfrm>
                <a:off x="4395685" y="13967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1" name="pt37"/>
              <p:cNvSpPr/>
              <p:nvPr/>
            </p:nvSpPr>
            <p:spPr>
              <a:xfrm>
                <a:off x="4405442" y="13560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2" name="pt38"/>
              <p:cNvSpPr/>
              <p:nvPr/>
            </p:nvSpPr>
            <p:spPr>
              <a:xfrm>
                <a:off x="4518345" y="10815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3" name="pt39"/>
              <p:cNvSpPr/>
              <p:nvPr/>
            </p:nvSpPr>
            <p:spPr>
              <a:xfrm>
                <a:off x="4507891" y="10722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4" name="pt40"/>
              <p:cNvSpPr/>
              <p:nvPr/>
            </p:nvSpPr>
            <p:spPr>
              <a:xfrm>
                <a:off x="4603371" y="12926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5" name="pt41"/>
              <p:cNvSpPr/>
              <p:nvPr/>
            </p:nvSpPr>
            <p:spPr>
              <a:xfrm>
                <a:off x="4535768" y="13207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6" name="pt42"/>
              <p:cNvSpPr/>
              <p:nvPr/>
            </p:nvSpPr>
            <p:spPr>
              <a:xfrm>
                <a:off x="4497437" y="11453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7" name="pt43"/>
              <p:cNvSpPr/>
              <p:nvPr/>
            </p:nvSpPr>
            <p:spPr>
              <a:xfrm>
                <a:off x="4153850" y="10114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8" name="pt44"/>
              <p:cNvSpPr/>
              <p:nvPr/>
            </p:nvSpPr>
            <p:spPr>
              <a:xfrm>
                <a:off x="4255602" y="10999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9" name="pt45"/>
              <p:cNvSpPr/>
              <p:nvPr/>
            </p:nvSpPr>
            <p:spPr>
              <a:xfrm>
                <a:off x="4533677" y="14182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0" name="pt46"/>
              <p:cNvSpPr/>
              <p:nvPr/>
            </p:nvSpPr>
            <p:spPr>
              <a:xfrm>
                <a:off x="4614522" y="12922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1" name="pt47"/>
              <p:cNvSpPr/>
              <p:nvPr/>
            </p:nvSpPr>
            <p:spPr>
              <a:xfrm>
                <a:off x="4328084" y="12540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2" name="pt48"/>
              <p:cNvSpPr/>
              <p:nvPr/>
            </p:nvSpPr>
            <p:spPr>
              <a:xfrm>
                <a:off x="4342719" y="14324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3" name="pt49"/>
              <p:cNvSpPr/>
              <p:nvPr/>
            </p:nvSpPr>
            <p:spPr>
              <a:xfrm>
                <a:off x="4394291" y="11581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4" name="pt50"/>
              <p:cNvSpPr/>
              <p:nvPr/>
            </p:nvSpPr>
            <p:spPr>
              <a:xfrm>
                <a:off x="4497437" y="10120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5" name="pt51"/>
              <p:cNvSpPr/>
              <p:nvPr/>
            </p:nvSpPr>
            <p:spPr>
              <a:xfrm>
                <a:off x="4568524" y="11943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6" name="pt52"/>
              <p:cNvSpPr/>
              <p:nvPr/>
            </p:nvSpPr>
            <p:spPr>
              <a:xfrm>
                <a:off x="4309266" y="9523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7" name="pt53"/>
              <p:cNvSpPr/>
              <p:nvPr/>
            </p:nvSpPr>
            <p:spPr>
              <a:xfrm>
                <a:off x="4513467" y="12429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8" name="pt54"/>
              <p:cNvSpPr/>
              <p:nvPr/>
            </p:nvSpPr>
            <p:spPr>
              <a:xfrm>
                <a:off x="4719061" y="14418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59" name="pt55"/>
              <p:cNvSpPr/>
              <p:nvPr/>
            </p:nvSpPr>
            <p:spPr>
              <a:xfrm>
                <a:off x="4568524" y="13190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0" name="pt56"/>
              <p:cNvSpPr/>
              <p:nvPr/>
            </p:nvSpPr>
            <p:spPr>
              <a:xfrm>
                <a:off x="4776907" y="12459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1" name="pt57"/>
              <p:cNvSpPr/>
              <p:nvPr/>
            </p:nvSpPr>
            <p:spPr>
              <a:xfrm>
                <a:off x="4070218" y="109386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2" name="pt58"/>
              <p:cNvSpPr/>
              <p:nvPr/>
            </p:nvSpPr>
            <p:spPr>
              <a:xfrm>
                <a:off x="4636127" y="14458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3" name="pt59"/>
              <p:cNvSpPr/>
              <p:nvPr/>
            </p:nvSpPr>
            <p:spPr>
              <a:xfrm>
                <a:off x="4388716" y="13494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4" name="pt60"/>
              <p:cNvSpPr/>
              <p:nvPr/>
            </p:nvSpPr>
            <p:spPr>
              <a:xfrm>
                <a:off x="4474439" y="9406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5" name="pt61"/>
              <p:cNvSpPr/>
              <p:nvPr/>
            </p:nvSpPr>
            <p:spPr>
              <a:xfrm>
                <a:off x="4607552" y="12791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6" name="pt62"/>
              <p:cNvSpPr/>
              <p:nvPr/>
            </p:nvSpPr>
            <p:spPr>
              <a:xfrm>
                <a:off x="4714879" y="12833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7" name="pt63"/>
              <p:cNvSpPr/>
              <p:nvPr/>
            </p:nvSpPr>
            <p:spPr>
              <a:xfrm>
                <a:off x="4562252" y="12125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8" name="pt64"/>
              <p:cNvSpPr/>
              <p:nvPr/>
            </p:nvSpPr>
            <p:spPr>
              <a:xfrm>
                <a:off x="4436804" y="11472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69" name="pt65"/>
              <p:cNvSpPr/>
              <p:nvPr/>
            </p:nvSpPr>
            <p:spPr>
              <a:xfrm>
                <a:off x="4340628" y="12090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0" name="pt66"/>
              <p:cNvSpPr/>
              <p:nvPr/>
            </p:nvSpPr>
            <p:spPr>
              <a:xfrm>
                <a:off x="4452137" y="12938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1" name="pt67"/>
              <p:cNvSpPr/>
              <p:nvPr/>
            </p:nvSpPr>
            <p:spPr>
              <a:xfrm>
                <a:off x="4289751" y="12143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2" name="pt68"/>
              <p:cNvSpPr/>
              <p:nvPr/>
            </p:nvSpPr>
            <p:spPr>
              <a:xfrm>
                <a:off x="4261874" y="11026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3" name="pt69"/>
              <p:cNvSpPr/>
              <p:nvPr/>
            </p:nvSpPr>
            <p:spPr>
              <a:xfrm>
                <a:off x="4519739" y="11751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4" name="pt70"/>
              <p:cNvSpPr/>
              <p:nvPr/>
            </p:nvSpPr>
            <p:spPr>
              <a:xfrm>
                <a:off x="4454227" y="13804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5" name="pt71"/>
              <p:cNvSpPr/>
              <p:nvPr/>
            </p:nvSpPr>
            <p:spPr>
              <a:xfrm>
                <a:off x="4432623" y="12687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6" name="pt72"/>
              <p:cNvSpPr/>
              <p:nvPr/>
            </p:nvSpPr>
            <p:spPr>
              <a:xfrm>
                <a:off x="4515558" y="12774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7" name="pt73"/>
              <p:cNvSpPr/>
              <p:nvPr/>
            </p:nvSpPr>
            <p:spPr>
              <a:xfrm>
                <a:off x="4004706" y="9506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8" name="pt74"/>
              <p:cNvSpPr/>
              <p:nvPr/>
            </p:nvSpPr>
            <p:spPr>
              <a:xfrm>
                <a:off x="4386625" y="10766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79" name="pt75"/>
              <p:cNvSpPr/>
              <p:nvPr/>
            </p:nvSpPr>
            <p:spPr>
              <a:xfrm>
                <a:off x="4372687" y="9570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0" name="pt76"/>
              <p:cNvSpPr/>
              <p:nvPr/>
            </p:nvSpPr>
            <p:spPr>
              <a:xfrm>
                <a:off x="4530890" y="10429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1" name="pt77"/>
              <p:cNvSpPr/>
              <p:nvPr/>
            </p:nvSpPr>
            <p:spPr>
              <a:xfrm>
                <a:off x="4431925" y="11318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2" name="pt78"/>
              <p:cNvSpPr/>
              <p:nvPr/>
            </p:nvSpPr>
            <p:spPr>
              <a:xfrm>
                <a:off x="4500922" y="12043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3" name="pt79"/>
              <p:cNvSpPr/>
              <p:nvPr/>
            </p:nvSpPr>
            <p:spPr>
              <a:xfrm>
                <a:off x="4541344" y="11511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4" name="pt80"/>
              <p:cNvSpPr/>
              <p:nvPr/>
            </p:nvSpPr>
            <p:spPr>
              <a:xfrm>
                <a:off x="4541344" y="12679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5" name="pt81"/>
              <p:cNvSpPr/>
              <p:nvPr/>
            </p:nvSpPr>
            <p:spPr>
              <a:xfrm>
                <a:off x="4370596" y="10903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6" name="pt82"/>
              <p:cNvSpPr/>
              <p:nvPr/>
            </p:nvSpPr>
            <p:spPr>
              <a:xfrm>
                <a:off x="4480014" y="12786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7" name="pt83"/>
              <p:cNvSpPr/>
              <p:nvPr/>
            </p:nvSpPr>
            <p:spPr>
              <a:xfrm>
                <a:off x="4541344" y="13195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8" name="pt84"/>
              <p:cNvSpPr/>
              <p:nvPr/>
            </p:nvSpPr>
            <p:spPr>
              <a:xfrm>
                <a:off x="4148971" y="12260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89" name="pt85"/>
              <p:cNvSpPr/>
              <p:nvPr/>
            </p:nvSpPr>
            <p:spPr>
              <a:xfrm>
                <a:off x="4573403" y="13318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0" name="pt86"/>
              <p:cNvSpPr/>
              <p:nvPr/>
            </p:nvSpPr>
            <p:spPr>
              <a:xfrm>
                <a:off x="4512770" y="14599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1" name="pt87"/>
              <p:cNvSpPr/>
              <p:nvPr/>
            </p:nvSpPr>
            <p:spPr>
              <a:xfrm>
                <a:off x="4669579" y="12172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2" name="pt88"/>
              <p:cNvSpPr/>
              <p:nvPr/>
            </p:nvSpPr>
            <p:spPr>
              <a:xfrm>
                <a:off x="4450046" y="11652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3" name="pt89"/>
              <p:cNvSpPr/>
              <p:nvPr/>
            </p:nvSpPr>
            <p:spPr>
              <a:xfrm>
                <a:off x="4533677" y="13809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4" name="pt90"/>
              <p:cNvSpPr/>
              <p:nvPr/>
            </p:nvSpPr>
            <p:spPr>
              <a:xfrm>
                <a:off x="4486984" y="1497353"/>
                <a:ext cx="39697" cy="40182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5" name="pt91"/>
              <p:cNvSpPr/>
              <p:nvPr/>
            </p:nvSpPr>
            <p:spPr>
              <a:xfrm>
                <a:off x="4469560" y="11790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6" name="pt92"/>
              <p:cNvSpPr/>
              <p:nvPr/>
            </p:nvSpPr>
            <p:spPr>
              <a:xfrm>
                <a:off x="4707214" y="12473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7" name="pt93"/>
              <p:cNvSpPr/>
              <p:nvPr/>
            </p:nvSpPr>
            <p:spPr>
              <a:xfrm>
                <a:off x="4563646" y="14078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8" name="pt94"/>
              <p:cNvSpPr/>
              <p:nvPr/>
            </p:nvSpPr>
            <p:spPr>
              <a:xfrm>
                <a:off x="4360838" y="12394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99" name="pt95"/>
              <p:cNvSpPr/>
              <p:nvPr/>
            </p:nvSpPr>
            <p:spPr>
              <a:xfrm>
                <a:off x="4409624" y="12125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0" name="pt96"/>
              <p:cNvSpPr/>
              <p:nvPr/>
            </p:nvSpPr>
            <p:spPr>
              <a:xfrm>
                <a:off x="4498831" y="11962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1" name="pt97"/>
              <p:cNvSpPr/>
              <p:nvPr/>
            </p:nvSpPr>
            <p:spPr>
              <a:xfrm>
                <a:off x="4531587" y="14558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2" name="pt98"/>
              <p:cNvSpPr/>
              <p:nvPr/>
            </p:nvSpPr>
            <p:spPr>
              <a:xfrm>
                <a:off x="4116913" y="8909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3" name="pt99"/>
              <p:cNvSpPr/>
              <p:nvPr/>
            </p:nvSpPr>
            <p:spPr>
              <a:xfrm>
                <a:off x="4519739" y="133946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4" name="pt100"/>
              <p:cNvSpPr/>
              <p:nvPr/>
            </p:nvSpPr>
            <p:spPr>
              <a:xfrm>
                <a:off x="4427048" y="12456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5" name="pt101"/>
              <p:cNvSpPr/>
              <p:nvPr/>
            </p:nvSpPr>
            <p:spPr>
              <a:xfrm>
                <a:off x="4524617" y="12716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6" name="pt102"/>
              <p:cNvSpPr/>
              <p:nvPr/>
            </p:nvSpPr>
            <p:spPr>
              <a:xfrm>
                <a:off x="4580372" y="13408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7" name="pt103"/>
              <p:cNvSpPr/>
              <p:nvPr/>
            </p:nvSpPr>
            <p:spPr>
              <a:xfrm>
                <a:off x="4256995" y="10839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8" name="pt104"/>
              <p:cNvSpPr/>
              <p:nvPr/>
            </p:nvSpPr>
            <p:spPr>
              <a:xfrm>
                <a:off x="4581766" y="14043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09" name="pt105"/>
              <p:cNvSpPr/>
              <p:nvPr/>
            </p:nvSpPr>
            <p:spPr>
              <a:xfrm>
                <a:off x="4590129" y="11507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0" name="pt106"/>
              <p:cNvSpPr/>
              <p:nvPr/>
            </p:nvSpPr>
            <p:spPr>
              <a:xfrm>
                <a:off x="4305084" y="11599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1" name="pt107"/>
              <p:cNvSpPr/>
              <p:nvPr/>
            </p:nvSpPr>
            <p:spPr>
              <a:xfrm>
                <a:off x="4532284" y="11938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2" name="pt108"/>
              <p:cNvSpPr/>
              <p:nvPr/>
            </p:nvSpPr>
            <p:spPr>
              <a:xfrm>
                <a:off x="4430532" y="11653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3" name="pt109"/>
              <p:cNvSpPr/>
              <p:nvPr/>
            </p:nvSpPr>
            <p:spPr>
              <a:xfrm>
                <a:off x="4182424" y="10921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4" name="pt110"/>
              <p:cNvSpPr/>
              <p:nvPr/>
            </p:nvSpPr>
            <p:spPr>
              <a:xfrm>
                <a:off x="4466772" y="12529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5" name="pt111"/>
              <p:cNvSpPr/>
              <p:nvPr/>
            </p:nvSpPr>
            <p:spPr>
              <a:xfrm>
                <a:off x="4429835" y="11217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6" name="pt112"/>
              <p:cNvSpPr/>
              <p:nvPr/>
            </p:nvSpPr>
            <p:spPr>
              <a:xfrm>
                <a:off x="4222149" y="13540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7" name="pl113"/>
              <p:cNvSpPr/>
              <p:nvPr/>
            </p:nvSpPr>
            <p:spPr>
              <a:xfrm>
                <a:off x="4024556" y="1018346"/>
                <a:ext cx="772199" cy="389909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481789">
                    <a:moveTo>
                      <a:pt x="0" y="0"/>
                    </a:moveTo>
                    <a:lnTo>
                      <a:pt x="12225" y="6098"/>
                    </a:lnTo>
                    <a:lnTo>
                      <a:pt x="24451" y="12197"/>
                    </a:lnTo>
                    <a:lnTo>
                      <a:pt x="36676" y="18295"/>
                    </a:lnTo>
                    <a:lnTo>
                      <a:pt x="48902" y="24394"/>
                    </a:lnTo>
                    <a:lnTo>
                      <a:pt x="61127" y="30493"/>
                    </a:lnTo>
                    <a:lnTo>
                      <a:pt x="73353" y="36591"/>
                    </a:lnTo>
                    <a:lnTo>
                      <a:pt x="85578" y="42690"/>
                    </a:lnTo>
                    <a:lnTo>
                      <a:pt x="97804" y="48788"/>
                    </a:lnTo>
                    <a:lnTo>
                      <a:pt x="110029" y="54887"/>
                    </a:lnTo>
                    <a:lnTo>
                      <a:pt x="122255" y="60986"/>
                    </a:lnTo>
                    <a:lnTo>
                      <a:pt x="134481" y="67084"/>
                    </a:lnTo>
                    <a:lnTo>
                      <a:pt x="146706" y="73183"/>
                    </a:lnTo>
                    <a:lnTo>
                      <a:pt x="158932" y="79281"/>
                    </a:lnTo>
                    <a:lnTo>
                      <a:pt x="171157" y="85380"/>
                    </a:lnTo>
                    <a:lnTo>
                      <a:pt x="183383" y="91479"/>
                    </a:lnTo>
                    <a:lnTo>
                      <a:pt x="195608" y="97577"/>
                    </a:lnTo>
                    <a:lnTo>
                      <a:pt x="207834" y="103676"/>
                    </a:lnTo>
                    <a:lnTo>
                      <a:pt x="220059" y="109774"/>
                    </a:lnTo>
                    <a:lnTo>
                      <a:pt x="232285" y="115873"/>
                    </a:lnTo>
                    <a:lnTo>
                      <a:pt x="244510" y="121972"/>
                    </a:lnTo>
                    <a:lnTo>
                      <a:pt x="256736" y="128070"/>
                    </a:lnTo>
                    <a:lnTo>
                      <a:pt x="268962" y="134169"/>
                    </a:lnTo>
                    <a:lnTo>
                      <a:pt x="281187" y="140267"/>
                    </a:lnTo>
                    <a:lnTo>
                      <a:pt x="293413" y="146366"/>
                    </a:lnTo>
                    <a:lnTo>
                      <a:pt x="305638" y="152465"/>
                    </a:lnTo>
                    <a:lnTo>
                      <a:pt x="317864" y="158563"/>
                    </a:lnTo>
                    <a:lnTo>
                      <a:pt x="330089" y="164662"/>
                    </a:lnTo>
                    <a:lnTo>
                      <a:pt x="342315" y="170760"/>
                    </a:lnTo>
                    <a:lnTo>
                      <a:pt x="354540" y="176859"/>
                    </a:lnTo>
                    <a:lnTo>
                      <a:pt x="366766" y="182958"/>
                    </a:lnTo>
                    <a:lnTo>
                      <a:pt x="378991" y="189056"/>
                    </a:lnTo>
                    <a:lnTo>
                      <a:pt x="391217" y="195155"/>
                    </a:lnTo>
                    <a:lnTo>
                      <a:pt x="403443" y="201253"/>
                    </a:lnTo>
                    <a:lnTo>
                      <a:pt x="415668" y="207352"/>
                    </a:lnTo>
                    <a:lnTo>
                      <a:pt x="427894" y="213451"/>
                    </a:lnTo>
                    <a:lnTo>
                      <a:pt x="440119" y="219549"/>
                    </a:lnTo>
                    <a:lnTo>
                      <a:pt x="452345" y="225648"/>
                    </a:lnTo>
                    <a:lnTo>
                      <a:pt x="464570" y="231746"/>
                    </a:lnTo>
                    <a:lnTo>
                      <a:pt x="476796" y="237845"/>
                    </a:lnTo>
                    <a:lnTo>
                      <a:pt x="489021" y="243944"/>
                    </a:lnTo>
                    <a:lnTo>
                      <a:pt x="501247" y="250042"/>
                    </a:lnTo>
                    <a:lnTo>
                      <a:pt x="513473" y="256141"/>
                    </a:lnTo>
                    <a:lnTo>
                      <a:pt x="525698" y="262240"/>
                    </a:lnTo>
                    <a:lnTo>
                      <a:pt x="537924" y="268338"/>
                    </a:lnTo>
                    <a:lnTo>
                      <a:pt x="550149" y="274437"/>
                    </a:lnTo>
                    <a:lnTo>
                      <a:pt x="562375" y="280535"/>
                    </a:lnTo>
                    <a:lnTo>
                      <a:pt x="574600" y="286634"/>
                    </a:lnTo>
                    <a:lnTo>
                      <a:pt x="586826" y="292733"/>
                    </a:lnTo>
                    <a:lnTo>
                      <a:pt x="599051" y="298831"/>
                    </a:lnTo>
                    <a:lnTo>
                      <a:pt x="611277" y="304930"/>
                    </a:lnTo>
                    <a:lnTo>
                      <a:pt x="623502" y="311028"/>
                    </a:lnTo>
                    <a:lnTo>
                      <a:pt x="635728" y="317127"/>
                    </a:lnTo>
                    <a:lnTo>
                      <a:pt x="647954" y="323226"/>
                    </a:lnTo>
                    <a:lnTo>
                      <a:pt x="660179" y="329324"/>
                    </a:lnTo>
                    <a:lnTo>
                      <a:pt x="672405" y="335423"/>
                    </a:lnTo>
                    <a:lnTo>
                      <a:pt x="684630" y="341521"/>
                    </a:lnTo>
                    <a:lnTo>
                      <a:pt x="696856" y="347620"/>
                    </a:lnTo>
                    <a:lnTo>
                      <a:pt x="709081" y="353719"/>
                    </a:lnTo>
                    <a:lnTo>
                      <a:pt x="721307" y="359817"/>
                    </a:lnTo>
                    <a:lnTo>
                      <a:pt x="733532" y="365916"/>
                    </a:lnTo>
                    <a:lnTo>
                      <a:pt x="745758" y="372014"/>
                    </a:lnTo>
                    <a:lnTo>
                      <a:pt x="757983" y="378113"/>
                    </a:lnTo>
                    <a:lnTo>
                      <a:pt x="770209" y="384212"/>
                    </a:lnTo>
                    <a:lnTo>
                      <a:pt x="782435" y="390310"/>
                    </a:lnTo>
                    <a:lnTo>
                      <a:pt x="794660" y="396409"/>
                    </a:lnTo>
                    <a:lnTo>
                      <a:pt x="806886" y="402507"/>
                    </a:lnTo>
                    <a:lnTo>
                      <a:pt x="819111" y="408606"/>
                    </a:lnTo>
                    <a:lnTo>
                      <a:pt x="831337" y="414705"/>
                    </a:lnTo>
                    <a:lnTo>
                      <a:pt x="843562" y="420803"/>
                    </a:lnTo>
                    <a:lnTo>
                      <a:pt x="855788" y="426902"/>
                    </a:lnTo>
                    <a:lnTo>
                      <a:pt x="868013" y="433000"/>
                    </a:lnTo>
                    <a:lnTo>
                      <a:pt x="880239" y="439099"/>
                    </a:lnTo>
                    <a:lnTo>
                      <a:pt x="892465" y="445198"/>
                    </a:lnTo>
                    <a:lnTo>
                      <a:pt x="904690" y="451296"/>
                    </a:lnTo>
                    <a:lnTo>
                      <a:pt x="916916" y="457395"/>
                    </a:lnTo>
                    <a:lnTo>
                      <a:pt x="929141" y="463493"/>
                    </a:lnTo>
                    <a:lnTo>
                      <a:pt x="941367" y="469592"/>
                    </a:lnTo>
                    <a:lnTo>
                      <a:pt x="953592" y="475691"/>
                    </a:lnTo>
                    <a:lnTo>
                      <a:pt x="965818" y="481789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8" name="pl126"/>
              <p:cNvSpPr/>
              <p:nvPr/>
            </p:nvSpPr>
            <p:spPr>
              <a:xfrm>
                <a:off x="4232241" y="156276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19" name="pl127"/>
              <p:cNvSpPr/>
              <p:nvPr/>
            </p:nvSpPr>
            <p:spPr>
              <a:xfrm>
                <a:off x="4511014" y="156276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20" name="pl128"/>
              <p:cNvSpPr/>
              <p:nvPr/>
            </p:nvSpPr>
            <p:spPr>
              <a:xfrm>
                <a:off x="4789786" y="156276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21" name="tx129"/>
              <p:cNvSpPr/>
              <p:nvPr/>
            </p:nvSpPr>
            <p:spPr>
              <a:xfrm>
                <a:off x="4170133" y="1612081"/>
                <a:ext cx="124215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2.0</a:t>
                </a:r>
              </a:p>
            </p:txBody>
          </p:sp>
          <p:sp>
            <p:nvSpPr>
              <p:cNvPr id="622" name="tx130"/>
              <p:cNvSpPr/>
              <p:nvPr/>
            </p:nvSpPr>
            <p:spPr>
              <a:xfrm>
                <a:off x="4448906" y="1613185"/>
                <a:ext cx="124215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2.4</a:t>
                </a:r>
              </a:p>
            </p:txBody>
          </p:sp>
          <p:sp>
            <p:nvSpPr>
              <p:cNvPr id="623" name="tx131"/>
              <p:cNvSpPr/>
              <p:nvPr/>
            </p:nvSpPr>
            <p:spPr>
              <a:xfrm>
                <a:off x="4727678" y="1612081"/>
                <a:ext cx="124215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2.8</a:t>
                </a:r>
              </a:p>
            </p:txBody>
          </p:sp>
          <p:sp>
            <p:nvSpPr>
              <p:cNvPr id="624" name="tx132"/>
              <p:cNvSpPr/>
              <p:nvPr/>
            </p:nvSpPr>
            <p:spPr>
              <a:xfrm>
                <a:off x="3931093" y="1700214"/>
                <a:ext cx="921600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ASL (% dry matter)</a:t>
                </a:r>
              </a:p>
            </p:txBody>
          </p:sp>
        </p:grpSp>
        <p:sp>
          <p:nvSpPr>
            <p:cNvPr id="625" name="TextBox 624"/>
            <p:cNvSpPr txBox="1"/>
            <p:nvPr/>
          </p:nvSpPr>
          <p:spPr>
            <a:xfrm>
              <a:off x="3635896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y=27.9-5.7x,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=0.29**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3" name="组合 1932"/>
          <p:cNvGrpSpPr/>
          <p:nvPr/>
        </p:nvGrpSpPr>
        <p:grpSpPr>
          <a:xfrm>
            <a:off x="5158912" y="2075365"/>
            <a:ext cx="918104" cy="1180784"/>
            <a:chOff x="4572000" y="631520"/>
            <a:chExt cx="918104" cy="1180784"/>
          </a:xfrm>
        </p:grpSpPr>
        <p:grpSp>
          <p:nvGrpSpPr>
            <p:cNvPr id="626" name="组合 625"/>
            <p:cNvGrpSpPr/>
            <p:nvPr/>
          </p:nvGrpSpPr>
          <p:grpSpPr>
            <a:xfrm>
              <a:off x="4572000" y="764704"/>
              <a:ext cx="878400" cy="1047600"/>
              <a:chOff x="4968307" y="2241795"/>
              <a:chExt cx="921600" cy="1047600"/>
            </a:xfrm>
          </p:grpSpPr>
          <p:sp>
            <p:nvSpPr>
              <p:cNvPr id="627" name="tx141"/>
              <p:cNvSpPr/>
              <p:nvPr/>
            </p:nvSpPr>
            <p:spPr>
              <a:xfrm>
                <a:off x="4968307" y="3183293"/>
                <a:ext cx="921600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AIL (% dry matter)</a:t>
                </a:r>
              </a:p>
            </p:txBody>
          </p:sp>
          <p:sp>
            <p:nvSpPr>
              <p:cNvPr id="629" name="pl6"/>
              <p:cNvSpPr/>
              <p:nvPr/>
            </p:nvSpPr>
            <p:spPr>
              <a:xfrm>
                <a:off x="4997158" y="3009294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0" name="pl7"/>
              <p:cNvSpPr/>
              <p:nvPr/>
            </p:nvSpPr>
            <p:spPr>
              <a:xfrm>
                <a:off x="4997158" y="2863104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1" name="pl8"/>
              <p:cNvSpPr/>
              <p:nvPr/>
            </p:nvSpPr>
            <p:spPr>
              <a:xfrm>
                <a:off x="4997158" y="2716914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2" name="pl9"/>
              <p:cNvSpPr/>
              <p:nvPr/>
            </p:nvSpPr>
            <p:spPr>
              <a:xfrm>
                <a:off x="4997158" y="2570724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3" name="pl10"/>
              <p:cNvSpPr/>
              <p:nvPr/>
            </p:nvSpPr>
            <p:spPr>
              <a:xfrm>
                <a:off x="4997158" y="2424533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4" name="pl11"/>
              <p:cNvSpPr/>
              <p:nvPr/>
            </p:nvSpPr>
            <p:spPr>
              <a:xfrm>
                <a:off x="4997158" y="2278342"/>
                <a:ext cx="857426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5" name="pl12"/>
              <p:cNvSpPr/>
              <p:nvPr/>
            </p:nvSpPr>
            <p:spPr>
              <a:xfrm>
                <a:off x="5129634" y="2241795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6" name="pl14"/>
              <p:cNvSpPr/>
              <p:nvPr/>
            </p:nvSpPr>
            <p:spPr>
              <a:xfrm>
                <a:off x="5419565" y="2241795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7" name="pl16"/>
              <p:cNvSpPr/>
              <p:nvPr/>
            </p:nvSpPr>
            <p:spPr>
              <a:xfrm>
                <a:off x="5709495" y="2241795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39" name="pt18"/>
              <p:cNvSpPr/>
              <p:nvPr/>
            </p:nvSpPr>
            <p:spPr>
              <a:xfrm>
                <a:off x="5609294" y="25015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0" name="pt19"/>
              <p:cNvSpPr/>
              <p:nvPr/>
            </p:nvSpPr>
            <p:spPr>
              <a:xfrm>
                <a:off x="5016096" y="29254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1" name="pt20"/>
              <p:cNvSpPr/>
              <p:nvPr/>
            </p:nvSpPr>
            <p:spPr>
              <a:xfrm>
                <a:off x="5618282" y="24950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2" name="pt21"/>
              <p:cNvSpPr/>
              <p:nvPr/>
            </p:nvSpPr>
            <p:spPr>
              <a:xfrm>
                <a:off x="5627704" y="24984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3" name="pt22"/>
              <p:cNvSpPr/>
              <p:nvPr/>
            </p:nvSpPr>
            <p:spPr>
              <a:xfrm>
                <a:off x="5233688" y="29570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4" name="pt23"/>
              <p:cNvSpPr/>
              <p:nvPr/>
            </p:nvSpPr>
            <p:spPr>
              <a:xfrm>
                <a:off x="5330091" y="27009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5" name="pt24"/>
              <p:cNvSpPr/>
              <p:nvPr/>
            </p:nvSpPr>
            <p:spPr>
              <a:xfrm>
                <a:off x="5545363" y="27494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6" name="pt25"/>
              <p:cNvSpPr/>
              <p:nvPr/>
            </p:nvSpPr>
            <p:spPr>
              <a:xfrm>
                <a:off x="5493177" y="27190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7" name="pt26"/>
              <p:cNvSpPr/>
              <p:nvPr/>
            </p:nvSpPr>
            <p:spPr>
              <a:xfrm>
                <a:off x="5628284" y="25669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8" name="pt27"/>
              <p:cNvSpPr/>
              <p:nvPr/>
            </p:nvSpPr>
            <p:spPr>
              <a:xfrm>
                <a:off x="5608134" y="24792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9" name="pt28"/>
              <p:cNvSpPr/>
              <p:nvPr/>
            </p:nvSpPr>
            <p:spPr>
              <a:xfrm>
                <a:off x="5213104" y="29266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0" name="pt29"/>
              <p:cNvSpPr/>
              <p:nvPr/>
            </p:nvSpPr>
            <p:spPr>
              <a:xfrm>
                <a:off x="5412576" y="27447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1" name="pt30"/>
              <p:cNvSpPr/>
              <p:nvPr/>
            </p:nvSpPr>
            <p:spPr>
              <a:xfrm>
                <a:off x="5284426" y="29424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2" name="pt31"/>
              <p:cNvSpPr/>
              <p:nvPr/>
            </p:nvSpPr>
            <p:spPr>
              <a:xfrm>
                <a:off x="5468388" y="28248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3" name="pt32"/>
              <p:cNvSpPr/>
              <p:nvPr/>
            </p:nvSpPr>
            <p:spPr>
              <a:xfrm>
                <a:off x="5338209" y="27629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4" name="pt33"/>
              <p:cNvSpPr/>
              <p:nvPr/>
            </p:nvSpPr>
            <p:spPr>
              <a:xfrm>
                <a:off x="5476796" y="28243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5" name="pt34"/>
              <p:cNvSpPr/>
              <p:nvPr/>
            </p:nvSpPr>
            <p:spPr>
              <a:xfrm>
                <a:off x="5466068" y="27810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6" name="pt35"/>
              <p:cNvSpPr/>
              <p:nvPr/>
            </p:nvSpPr>
            <p:spPr>
              <a:xfrm>
                <a:off x="5484623" y="26699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7" name="pt36"/>
              <p:cNvSpPr/>
              <p:nvPr/>
            </p:nvSpPr>
            <p:spPr>
              <a:xfrm>
                <a:off x="5640171" y="24435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8" name="pt37"/>
              <p:cNvSpPr/>
              <p:nvPr/>
            </p:nvSpPr>
            <p:spPr>
              <a:xfrm>
                <a:off x="5589143" y="27512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59" name="pt38"/>
              <p:cNvSpPr/>
              <p:nvPr/>
            </p:nvSpPr>
            <p:spPr>
              <a:xfrm>
                <a:off x="5692938" y="26271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0" name="pt39"/>
              <p:cNvSpPr/>
              <p:nvPr/>
            </p:nvSpPr>
            <p:spPr>
              <a:xfrm>
                <a:off x="5577836" y="28798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1" name="pt40"/>
              <p:cNvSpPr/>
              <p:nvPr/>
            </p:nvSpPr>
            <p:spPr>
              <a:xfrm>
                <a:off x="5220787" y="28390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2" name="pt41"/>
              <p:cNvSpPr/>
              <p:nvPr/>
            </p:nvSpPr>
            <p:spPr>
              <a:xfrm>
                <a:off x="5552322" y="25646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3" name="pt42"/>
              <p:cNvSpPr/>
              <p:nvPr/>
            </p:nvSpPr>
            <p:spPr>
              <a:xfrm>
                <a:off x="5545944" y="25553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4" name="pt43"/>
              <p:cNvSpPr/>
              <p:nvPr/>
            </p:nvSpPr>
            <p:spPr>
              <a:xfrm>
                <a:off x="5297618" y="27757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5" name="pt44"/>
              <p:cNvSpPr/>
              <p:nvPr/>
            </p:nvSpPr>
            <p:spPr>
              <a:xfrm>
                <a:off x="5432581" y="28038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6" name="pt45"/>
              <p:cNvSpPr/>
              <p:nvPr/>
            </p:nvSpPr>
            <p:spPr>
              <a:xfrm>
                <a:off x="5653943" y="26284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7" name="pt46"/>
              <p:cNvSpPr/>
              <p:nvPr/>
            </p:nvSpPr>
            <p:spPr>
              <a:xfrm>
                <a:off x="5647275" y="24944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8" name="pt47"/>
              <p:cNvSpPr/>
              <p:nvPr/>
            </p:nvSpPr>
            <p:spPr>
              <a:xfrm>
                <a:off x="5715553" y="25830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69" name="pt48"/>
              <p:cNvSpPr/>
              <p:nvPr/>
            </p:nvSpPr>
            <p:spPr>
              <a:xfrm>
                <a:off x="5337628" y="29013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0" name="pt49"/>
              <p:cNvSpPr/>
              <p:nvPr/>
            </p:nvSpPr>
            <p:spPr>
              <a:xfrm>
                <a:off x="5482739" y="27753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1" name="pt50"/>
              <p:cNvSpPr/>
              <p:nvPr/>
            </p:nvSpPr>
            <p:spPr>
              <a:xfrm>
                <a:off x="5533622" y="27371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2" name="pt51"/>
              <p:cNvSpPr/>
              <p:nvPr/>
            </p:nvSpPr>
            <p:spPr>
              <a:xfrm>
                <a:off x="5221657" y="29155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3" name="pt52"/>
              <p:cNvSpPr/>
              <p:nvPr/>
            </p:nvSpPr>
            <p:spPr>
              <a:xfrm>
                <a:off x="5727730" y="26412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4" name="pt53"/>
              <p:cNvSpPr/>
              <p:nvPr/>
            </p:nvSpPr>
            <p:spPr>
              <a:xfrm>
                <a:off x="5540870" y="24950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5" name="pt54"/>
              <p:cNvSpPr/>
              <p:nvPr/>
            </p:nvSpPr>
            <p:spPr>
              <a:xfrm>
                <a:off x="5504629" y="26774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6" name="pt55"/>
              <p:cNvSpPr/>
              <p:nvPr/>
            </p:nvSpPr>
            <p:spPr>
              <a:xfrm>
                <a:off x="5669599" y="24354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7" name="pt56"/>
              <p:cNvSpPr/>
              <p:nvPr/>
            </p:nvSpPr>
            <p:spPr>
              <a:xfrm>
                <a:off x="5421274" y="27260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8" name="pt57"/>
              <p:cNvSpPr/>
              <p:nvPr/>
            </p:nvSpPr>
            <p:spPr>
              <a:xfrm>
                <a:off x="5342992" y="29248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9" name="pt58"/>
              <p:cNvSpPr/>
              <p:nvPr/>
            </p:nvSpPr>
            <p:spPr>
              <a:xfrm>
                <a:off x="5486942" y="28020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0" name="pt59"/>
              <p:cNvSpPr/>
              <p:nvPr/>
            </p:nvSpPr>
            <p:spPr>
              <a:xfrm>
                <a:off x="5433740" y="27289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1" name="pt60"/>
              <p:cNvSpPr/>
              <p:nvPr/>
            </p:nvSpPr>
            <p:spPr>
              <a:xfrm>
                <a:off x="5544494" y="25769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2" name="pt61"/>
              <p:cNvSpPr/>
              <p:nvPr/>
            </p:nvSpPr>
            <p:spPr>
              <a:xfrm>
                <a:off x="5256014" y="29289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3" name="pt62"/>
              <p:cNvSpPr/>
              <p:nvPr/>
            </p:nvSpPr>
            <p:spPr>
              <a:xfrm>
                <a:off x="5274714" y="28324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4" name="pt63"/>
              <p:cNvSpPr/>
              <p:nvPr/>
            </p:nvSpPr>
            <p:spPr>
              <a:xfrm>
                <a:off x="5677862" y="24237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5" name="pt64"/>
              <p:cNvSpPr/>
              <p:nvPr/>
            </p:nvSpPr>
            <p:spPr>
              <a:xfrm>
                <a:off x="5433596" y="27621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6" name="pt65"/>
              <p:cNvSpPr/>
              <p:nvPr/>
            </p:nvSpPr>
            <p:spPr>
              <a:xfrm>
                <a:off x="5453891" y="27664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7" name="pt66"/>
              <p:cNvSpPr/>
              <p:nvPr/>
            </p:nvSpPr>
            <p:spPr>
              <a:xfrm>
                <a:off x="5514776" y="26956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8" name="pt67"/>
              <p:cNvSpPr/>
              <p:nvPr/>
            </p:nvSpPr>
            <p:spPr>
              <a:xfrm>
                <a:off x="5579141" y="26303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89" name="pt68"/>
              <p:cNvSpPr/>
              <p:nvPr/>
            </p:nvSpPr>
            <p:spPr>
              <a:xfrm>
                <a:off x="5623499" y="26921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0" name="pt69"/>
              <p:cNvSpPr/>
              <p:nvPr/>
            </p:nvSpPr>
            <p:spPr>
              <a:xfrm>
                <a:off x="5697722" y="27769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1" name="pt70"/>
              <p:cNvSpPr/>
              <p:nvPr/>
            </p:nvSpPr>
            <p:spPr>
              <a:xfrm>
                <a:off x="5795574" y="26974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2" name="pt71"/>
              <p:cNvSpPr/>
              <p:nvPr/>
            </p:nvSpPr>
            <p:spPr>
              <a:xfrm>
                <a:off x="5575807" y="25857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3" name="pt72"/>
              <p:cNvSpPr/>
              <p:nvPr/>
            </p:nvSpPr>
            <p:spPr>
              <a:xfrm>
                <a:off x="5562759" y="26582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4" name="pt73"/>
              <p:cNvSpPr/>
              <p:nvPr/>
            </p:nvSpPr>
            <p:spPr>
              <a:xfrm>
                <a:off x="5410835" y="28634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5" name="pt74"/>
              <p:cNvSpPr/>
              <p:nvPr/>
            </p:nvSpPr>
            <p:spPr>
              <a:xfrm>
                <a:off x="5389961" y="27517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6" name="pt75"/>
              <p:cNvSpPr/>
              <p:nvPr/>
            </p:nvSpPr>
            <p:spPr>
              <a:xfrm>
                <a:off x="5588563" y="27605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7" name="pt76"/>
              <p:cNvSpPr/>
              <p:nvPr/>
            </p:nvSpPr>
            <p:spPr>
              <a:xfrm>
                <a:off x="5638576" y="24336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8" name="pt77"/>
              <p:cNvSpPr/>
              <p:nvPr/>
            </p:nvSpPr>
            <p:spPr>
              <a:xfrm>
                <a:off x="5662495" y="25597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99" name="pt78"/>
              <p:cNvSpPr/>
              <p:nvPr/>
            </p:nvSpPr>
            <p:spPr>
              <a:xfrm>
                <a:off x="5610019" y="24401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0" name="pt79"/>
              <p:cNvSpPr/>
              <p:nvPr/>
            </p:nvSpPr>
            <p:spPr>
              <a:xfrm>
                <a:off x="5563774" y="25260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1" name="pt80"/>
              <p:cNvSpPr/>
              <p:nvPr/>
            </p:nvSpPr>
            <p:spPr>
              <a:xfrm>
                <a:off x="5459255" y="26149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2" name="pt81"/>
              <p:cNvSpPr/>
              <p:nvPr/>
            </p:nvSpPr>
            <p:spPr>
              <a:xfrm>
                <a:off x="5505208" y="26874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3" name="pt82"/>
              <p:cNvSpPr/>
              <p:nvPr/>
            </p:nvSpPr>
            <p:spPr>
              <a:xfrm>
                <a:off x="5440699" y="26342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4" name="pt83"/>
              <p:cNvSpPr/>
              <p:nvPr/>
            </p:nvSpPr>
            <p:spPr>
              <a:xfrm>
                <a:off x="5453457" y="27510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5" name="pt84"/>
              <p:cNvSpPr/>
              <p:nvPr/>
            </p:nvSpPr>
            <p:spPr>
              <a:xfrm>
                <a:off x="5711494" y="25734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6" name="pt85"/>
              <p:cNvSpPr/>
              <p:nvPr/>
            </p:nvSpPr>
            <p:spPr>
              <a:xfrm>
                <a:off x="5627269" y="27617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7" name="pt86"/>
              <p:cNvSpPr/>
              <p:nvPr/>
            </p:nvSpPr>
            <p:spPr>
              <a:xfrm>
                <a:off x="5622775" y="28026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8" name="pt87"/>
              <p:cNvSpPr/>
              <p:nvPr/>
            </p:nvSpPr>
            <p:spPr>
              <a:xfrm>
                <a:off x="5560005" y="27091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9" name="pt88"/>
              <p:cNvSpPr/>
              <p:nvPr/>
            </p:nvSpPr>
            <p:spPr>
              <a:xfrm>
                <a:off x="5438525" y="28149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0" name="pt89"/>
              <p:cNvSpPr/>
              <p:nvPr/>
            </p:nvSpPr>
            <p:spPr>
              <a:xfrm>
                <a:off x="5320087" y="29430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1" name="pt90"/>
              <p:cNvSpPr/>
              <p:nvPr/>
            </p:nvSpPr>
            <p:spPr>
              <a:xfrm>
                <a:off x="5524199" y="27003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2" name="pt91"/>
              <p:cNvSpPr/>
              <p:nvPr/>
            </p:nvSpPr>
            <p:spPr>
              <a:xfrm>
                <a:off x="5557975" y="26482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3" name="pt92"/>
              <p:cNvSpPr/>
              <p:nvPr/>
            </p:nvSpPr>
            <p:spPr>
              <a:xfrm>
                <a:off x="5739037" y="28640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4" name="pt93"/>
              <p:cNvSpPr/>
              <p:nvPr/>
            </p:nvSpPr>
            <p:spPr>
              <a:xfrm>
                <a:off x="5198027" y="29804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5" name="pt94"/>
              <p:cNvSpPr/>
              <p:nvPr/>
            </p:nvSpPr>
            <p:spPr>
              <a:xfrm>
                <a:off x="5651624" y="26620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6" name="pt95"/>
              <p:cNvSpPr/>
              <p:nvPr/>
            </p:nvSpPr>
            <p:spPr>
              <a:xfrm>
                <a:off x="5538261" y="27303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7" name="pt96"/>
              <p:cNvSpPr/>
              <p:nvPr/>
            </p:nvSpPr>
            <p:spPr>
              <a:xfrm>
                <a:off x="5397064" y="28909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8" name="pt97"/>
              <p:cNvSpPr/>
              <p:nvPr/>
            </p:nvSpPr>
            <p:spPr>
              <a:xfrm>
                <a:off x="5671918" y="27225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19" name="pt98"/>
              <p:cNvSpPr/>
              <p:nvPr/>
            </p:nvSpPr>
            <p:spPr>
              <a:xfrm>
                <a:off x="5245431" y="26956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0" name="pt99"/>
              <p:cNvSpPr/>
              <p:nvPr/>
            </p:nvSpPr>
            <p:spPr>
              <a:xfrm>
                <a:off x="5600450" y="26792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1" name="pt100"/>
              <p:cNvSpPr/>
              <p:nvPr/>
            </p:nvSpPr>
            <p:spPr>
              <a:xfrm>
                <a:off x="5364012" y="29389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2" name="pt101"/>
              <p:cNvSpPr/>
              <p:nvPr/>
            </p:nvSpPr>
            <p:spPr>
              <a:xfrm>
                <a:off x="5652203" y="23740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3" name="pt102"/>
              <p:cNvSpPr/>
              <p:nvPr/>
            </p:nvSpPr>
            <p:spPr>
              <a:xfrm>
                <a:off x="5273265" y="28225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4" name="pt103"/>
              <p:cNvSpPr/>
              <p:nvPr/>
            </p:nvSpPr>
            <p:spPr>
              <a:xfrm>
                <a:off x="5528982" y="27287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5" name="pt104"/>
              <p:cNvSpPr/>
              <p:nvPr/>
            </p:nvSpPr>
            <p:spPr>
              <a:xfrm>
                <a:off x="5632343" y="27547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6" name="pt105"/>
              <p:cNvSpPr/>
              <p:nvPr/>
            </p:nvSpPr>
            <p:spPr>
              <a:xfrm>
                <a:off x="5434900" y="28238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7" name="pt106"/>
              <p:cNvSpPr/>
              <p:nvPr/>
            </p:nvSpPr>
            <p:spPr>
              <a:xfrm>
                <a:off x="5697722" y="25670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8" name="pt107"/>
              <p:cNvSpPr/>
              <p:nvPr/>
            </p:nvSpPr>
            <p:spPr>
              <a:xfrm>
                <a:off x="5404893" y="28874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29" name="pt108"/>
              <p:cNvSpPr/>
              <p:nvPr/>
            </p:nvSpPr>
            <p:spPr>
              <a:xfrm>
                <a:off x="5484623" y="26337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0" name="pt109"/>
              <p:cNvSpPr/>
              <p:nvPr/>
            </p:nvSpPr>
            <p:spPr>
              <a:xfrm>
                <a:off x="5713524" y="26430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1" name="pt110"/>
              <p:cNvSpPr/>
              <p:nvPr/>
            </p:nvSpPr>
            <p:spPr>
              <a:xfrm>
                <a:off x="5525649" y="26769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2" name="pt111"/>
              <p:cNvSpPr/>
              <p:nvPr/>
            </p:nvSpPr>
            <p:spPr>
              <a:xfrm>
                <a:off x="5640026" y="26484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3" name="pt112"/>
              <p:cNvSpPr/>
              <p:nvPr/>
            </p:nvSpPr>
            <p:spPr>
              <a:xfrm>
                <a:off x="5562759" y="25751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4" name="pt113"/>
              <p:cNvSpPr/>
              <p:nvPr/>
            </p:nvSpPr>
            <p:spPr>
              <a:xfrm>
                <a:off x="5623790" y="27360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5" name="pt114"/>
              <p:cNvSpPr/>
              <p:nvPr/>
            </p:nvSpPr>
            <p:spPr>
              <a:xfrm>
                <a:off x="5688734" y="26047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6" name="pt115"/>
              <p:cNvSpPr/>
              <p:nvPr/>
            </p:nvSpPr>
            <p:spPr>
              <a:xfrm>
                <a:off x="5593927" y="28371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7" name="pl116"/>
              <p:cNvSpPr/>
              <p:nvPr/>
            </p:nvSpPr>
            <p:spPr>
              <a:xfrm>
                <a:off x="5085466" y="2547074"/>
                <a:ext cx="730143" cy="460907"/>
              </a:xfrm>
              <a:custGeom>
                <a:avLst/>
                <a:gdLst/>
                <a:ahLst/>
                <a:cxnLst/>
                <a:rect l="0" t="0" r="0" b="0"/>
                <a:pathLst>
                  <a:path w="904690" h="569518">
                    <a:moveTo>
                      <a:pt x="0" y="569518"/>
                    </a:moveTo>
                    <a:lnTo>
                      <a:pt x="12225" y="561822"/>
                    </a:lnTo>
                    <a:lnTo>
                      <a:pt x="24451" y="554126"/>
                    </a:lnTo>
                    <a:lnTo>
                      <a:pt x="36676" y="546429"/>
                    </a:lnTo>
                    <a:lnTo>
                      <a:pt x="48902" y="538733"/>
                    </a:lnTo>
                    <a:lnTo>
                      <a:pt x="61127" y="531037"/>
                    </a:lnTo>
                    <a:lnTo>
                      <a:pt x="73353" y="523341"/>
                    </a:lnTo>
                    <a:lnTo>
                      <a:pt x="85578" y="515645"/>
                    </a:lnTo>
                    <a:lnTo>
                      <a:pt x="97804" y="507948"/>
                    </a:lnTo>
                    <a:lnTo>
                      <a:pt x="110029" y="500252"/>
                    </a:lnTo>
                    <a:lnTo>
                      <a:pt x="122255" y="492556"/>
                    </a:lnTo>
                    <a:lnTo>
                      <a:pt x="134481" y="484860"/>
                    </a:lnTo>
                    <a:lnTo>
                      <a:pt x="146706" y="477164"/>
                    </a:lnTo>
                    <a:lnTo>
                      <a:pt x="158932" y="469467"/>
                    </a:lnTo>
                    <a:lnTo>
                      <a:pt x="171157" y="461771"/>
                    </a:lnTo>
                    <a:lnTo>
                      <a:pt x="183383" y="454075"/>
                    </a:lnTo>
                    <a:lnTo>
                      <a:pt x="195608" y="446379"/>
                    </a:lnTo>
                    <a:lnTo>
                      <a:pt x="207834" y="438683"/>
                    </a:lnTo>
                    <a:lnTo>
                      <a:pt x="220059" y="430987"/>
                    </a:lnTo>
                    <a:lnTo>
                      <a:pt x="232285" y="423290"/>
                    </a:lnTo>
                    <a:lnTo>
                      <a:pt x="244510" y="415594"/>
                    </a:lnTo>
                    <a:lnTo>
                      <a:pt x="256736" y="407898"/>
                    </a:lnTo>
                    <a:lnTo>
                      <a:pt x="268962" y="400202"/>
                    </a:lnTo>
                    <a:lnTo>
                      <a:pt x="281187" y="392506"/>
                    </a:lnTo>
                    <a:lnTo>
                      <a:pt x="293413" y="384809"/>
                    </a:lnTo>
                    <a:lnTo>
                      <a:pt x="305638" y="377113"/>
                    </a:lnTo>
                    <a:lnTo>
                      <a:pt x="317864" y="369417"/>
                    </a:lnTo>
                    <a:lnTo>
                      <a:pt x="330089" y="361721"/>
                    </a:lnTo>
                    <a:lnTo>
                      <a:pt x="342315" y="354025"/>
                    </a:lnTo>
                    <a:lnTo>
                      <a:pt x="354540" y="346328"/>
                    </a:lnTo>
                    <a:lnTo>
                      <a:pt x="366766" y="338632"/>
                    </a:lnTo>
                    <a:lnTo>
                      <a:pt x="378991" y="330936"/>
                    </a:lnTo>
                    <a:lnTo>
                      <a:pt x="391217" y="323240"/>
                    </a:lnTo>
                    <a:lnTo>
                      <a:pt x="403443" y="315544"/>
                    </a:lnTo>
                    <a:lnTo>
                      <a:pt x="415668" y="307847"/>
                    </a:lnTo>
                    <a:lnTo>
                      <a:pt x="427894" y="300151"/>
                    </a:lnTo>
                    <a:lnTo>
                      <a:pt x="440119" y="292455"/>
                    </a:lnTo>
                    <a:lnTo>
                      <a:pt x="452345" y="284759"/>
                    </a:lnTo>
                    <a:lnTo>
                      <a:pt x="464570" y="277063"/>
                    </a:lnTo>
                    <a:lnTo>
                      <a:pt x="476796" y="269366"/>
                    </a:lnTo>
                    <a:lnTo>
                      <a:pt x="489021" y="261670"/>
                    </a:lnTo>
                    <a:lnTo>
                      <a:pt x="501247" y="253974"/>
                    </a:lnTo>
                    <a:lnTo>
                      <a:pt x="513473" y="246278"/>
                    </a:lnTo>
                    <a:lnTo>
                      <a:pt x="525698" y="238582"/>
                    </a:lnTo>
                    <a:lnTo>
                      <a:pt x="537924" y="230885"/>
                    </a:lnTo>
                    <a:lnTo>
                      <a:pt x="550149" y="223189"/>
                    </a:lnTo>
                    <a:lnTo>
                      <a:pt x="562375" y="215493"/>
                    </a:lnTo>
                    <a:lnTo>
                      <a:pt x="574600" y="207797"/>
                    </a:lnTo>
                    <a:lnTo>
                      <a:pt x="586826" y="200101"/>
                    </a:lnTo>
                    <a:lnTo>
                      <a:pt x="599051" y="192404"/>
                    </a:lnTo>
                    <a:lnTo>
                      <a:pt x="611277" y="184708"/>
                    </a:lnTo>
                    <a:lnTo>
                      <a:pt x="623502" y="177012"/>
                    </a:lnTo>
                    <a:lnTo>
                      <a:pt x="635728" y="169316"/>
                    </a:lnTo>
                    <a:lnTo>
                      <a:pt x="647954" y="161620"/>
                    </a:lnTo>
                    <a:lnTo>
                      <a:pt x="660179" y="153923"/>
                    </a:lnTo>
                    <a:lnTo>
                      <a:pt x="672405" y="146227"/>
                    </a:lnTo>
                    <a:lnTo>
                      <a:pt x="684630" y="138531"/>
                    </a:lnTo>
                    <a:lnTo>
                      <a:pt x="696856" y="130835"/>
                    </a:lnTo>
                    <a:lnTo>
                      <a:pt x="709081" y="123139"/>
                    </a:lnTo>
                    <a:lnTo>
                      <a:pt x="721307" y="115442"/>
                    </a:lnTo>
                    <a:lnTo>
                      <a:pt x="733532" y="107746"/>
                    </a:lnTo>
                    <a:lnTo>
                      <a:pt x="745758" y="100050"/>
                    </a:lnTo>
                    <a:lnTo>
                      <a:pt x="757983" y="92354"/>
                    </a:lnTo>
                    <a:lnTo>
                      <a:pt x="770209" y="84658"/>
                    </a:lnTo>
                    <a:lnTo>
                      <a:pt x="782435" y="76961"/>
                    </a:lnTo>
                    <a:lnTo>
                      <a:pt x="794660" y="69265"/>
                    </a:lnTo>
                    <a:lnTo>
                      <a:pt x="806886" y="61569"/>
                    </a:lnTo>
                    <a:lnTo>
                      <a:pt x="819111" y="53873"/>
                    </a:lnTo>
                    <a:lnTo>
                      <a:pt x="831337" y="46177"/>
                    </a:lnTo>
                    <a:lnTo>
                      <a:pt x="843562" y="38480"/>
                    </a:lnTo>
                    <a:lnTo>
                      <a:pt x="855788" y="30784"/>
                    </a:lnTo>
                    <a:lnTo>
                      <a:pt x="868013" y="23088"/>
                    </a:lnTo>
                    <a:lnTo>
                      <a:pt x="880239" y="15392"/>
                    </a:lnTo>
                    <a:lnTo>
                      <a:pt x="892465" y="7696"/>
                    </a:lnTo>
                    <a:lnTo>
                      <a:pt x="904690" y="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8" name="pl129"/>
              <p:cNvSpPr/>
              <p:nvPr/>
            </p:nvSpPr>
            <p:spPr>
              <a:xfrm>
                <a:off x="5129634" y="3045842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39" name="pl131"/>
              <p:cNvSpPr/>
              <p:nvPr/>
            </p:nvSpPr>
            <p:spPr>
              <a:xfrm>
                <a:off x="5419565" y="3045842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40" name="pl133"/>
              <p:cNvSpPr/>
              <p:nvPr/>
            </p:nvSpPr>
            <p:spPr>
              <a:xfrm>
                <a:off x="5709495" y="3045842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41" name="tx135"/>
              <p:cNvSpPr/>
              <p:nvPr/>
            </p:nvSpPr>
            <p:spPr>
              <a:xfrm>
                <a:off x="5079471" y="3095160"/>
                <a:ext cx="100328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742" name="tx137"/>
              <p:cNvSpPr/>
              <p:nvPr/>
            </p:nvSpPr>
            <p:spPr>
              <a:xfrm>
                <a:off x="5369401" y="3096264"/>
                <a:ext cx="100328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12</a:t>
                </a:r>
              </a:p>
            </p:txBody>
          </p:sp>
          <p:sp>
            <p:nvSpPr>
              <p:cNvPr id="743" name="tx139"/>
              <p:cNvSpPr/>
              <p:nvPr/>
            </p:nvSpPr>
            <p:spPr>
              <a:xfrm>
                <a:off x="5659332" y="3096264"/>
                <a:ext cx="100328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14</a:t>
                </a:r>
              </a:p>
            </p:txBody>
          </p:sp>
        </p:grpSp>
        <p:sp>
          <p:nvSpPr>
            <p:cNvPr id="744" name="TextBox 743"/>
            <p:cNvSpPr txBox="1"/>
            <p:nvPr/>
          </p:nvSpPr>
          <p:spPr>
            <a:xfrm>
              <a:off x="4590104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y=-1.0+1.2x,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=0.31**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859" name="组合 858"/>
          <p:cNvGrpSpPr/>
          <p:nvPr/>
        </p:nvGrpSpPr>
        <p:grpSpPr>
          <a:xfrm>
            <a:off x="6959112" y="2208549"/>
            <a:ext cx="842400" cy="1047600"/>
            <a:chOff x="6636145" y="2704072"/>
            <a:chExt cx="885600" cy="1047600"/>
          </a:xfrm>
        </p:grpSpPr>
        <p:sp>
          <p:nvSpPr>
            <p:cNvPr id="861" name="pl6"/>
            <p:cNvSpPr/>
            <p:nvPr/>
          </p:nvSpPr>
          <p:spPr>
            <a:xfrm>
              <a:off x="6636145" y="3471571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pl7"/>
            <p:cNvSpPr/>
            <p:nvPr/>
          </p:nvSpPr>
          <p:spPr>
            <a:xfrm>
              <a:off x="6636145" y="3325381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pl8"/>
            <p:cNvSpPr/>
            <p:nvPr/>
          </p:nvSpPr>
          <p:spPr>
            <a:xfrm>
              <a:off x="6636145" y="3179191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pl9"/>
            <p:cNvSpPr/>
            <p:nvPr/>
          </p:nvSpPr>
          <p:spPr>
            <a:xfrm>
              <a:off x="6636145" y="3033001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pl10"/>
            <p:cNvSpPr/>
            <p:nvPr/>
          </p:nvSpPr>
          <p:spPr>
            <a:xfrm>
              <a:off x="6636145" y="2886810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pl11"/>
            <p:cNvSpPr/>
            <p:nvPr/>
          </p:nvSpPr>
          <p:spPr>
            <a:xfrm>
              <a:off x="6636145" y="2740619"/>
              <a:ext cx="8856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pl12"/>
            <p:cNvSpPr/>
            <p:nvPr/>
          </p:nvSpPr>
          <p:spPr>
            <a:xfrm>
              <a:off x="6717676" y="2704072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pl13"/>
            <p:cNvSpPr/>
            <p:nvPr/>
          </p:nvSpPr>
          <p:spPr>
            <a:xfrm>
              <a:off x="6882994" y="2704072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pl14"/>
            <p:cNvSpPr/>
            <p:nvPr/>
          </p:nvSpPr>
          <p:spPr>
            <a:xfrm>
              <a:off x="7048311" y="2704072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pl15"/>
            <p:cNvSpPr/>
            <p:nvPr/>
          </p:nvSpPr>
          <p:spPr>
            <a:xfrm>
              <a:off x="7213628" y="2704072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pl16"/>
            <p:cNvSpPr/>
            <p:nvPr/>
          </p:nvSpPr>
          <p:spPr>
            <a:xfrm>
              <a:off x="7378944" y="2704072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pt17"/>
            <p:cNvSpPr/>
            <p:nvPr/>
          </p:nvSpPr>
          <p:spPr>
            <a:xfrm>
              <a:off x="6995909" y="304530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pt18"/>
            <p:cNvSpPr/>
            <p:nvPr/>
          </p:nvSpPr>
          <p:spPr>
            <a:xfrm>
              <a:off x="7067748" y="326435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pt19"/>
            <p:cNvSpPr/>
            <p:nvPr/>
          </p:nvSpPr>
          <p:spPr>
            <a:xfrm>
              <a:off x="7156117" y="310530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pt20"/>
            <p:cNvSpPr/>
            <p:nvPr/>
          </p:nvSpPr>
          <p:spPr>
            <a:xfrm>
              <a:off x="7080110" y="306705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pt21"/>
            <p:cNvSpPr/>
            <p:nvPr/>
          </p:nvSpPr>
          <p:spPr>
            <a:xfrm>
              <a:off x="6990294" y="28959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pt22"/>
            <p:cNvSpPr/>
            <p:nvPr/>
          </p:nvSpPr>
          <p:spPr>
            <a:xfrm>
              <a:off x="6862114" y="332634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pt23"/>
            <p:cNvSpPr/>
            <p:nvPr/>
          </p:nvSpPr>
          <p:spPr>
            <a:xfrm>
              <a:off x="6843822" y="311074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pt24"/>
            <p:cNvSpPr/>
            <p:nvPr/>
          </p:nvSpPr>
          <p:spPr>
            <a:xfrm>
              <a:off x="7124571" y="31579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pt25"/>
            <p:cNvSpPr/>
            <p:nvPr/>
          </p:nvSpPr>
          <p:spPr>
            <a:xfrm>
              <a:off x="6816427" y="301758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pt26"/>
            <p:cNvSpPr/>
            <p:nvPr/>
          </p:nvSpPr>
          <p:spPr>
            <a:xfrm>
              <a:off x="7111002" y="334973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pt27"/>
            <p:cNvSpPr/>
            <p:nvPr/>
          </p:nvSpPr>
          <p:spPr>
            <a:xfrm>
              <a:off x="6971445" y="314974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pt28"/>
            <p:cNvSpPr/>
            <p:nvPr/>
          </p:nvSpPr>
          <p:spPr>
            <a:xfrm>
              <a:off x="7028760" y="290238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pt29"/>
            <p:cNvSpPr/>
            <p:nvPr/>
          </p:nvSpPr>
          <p:spPr>
            <a:xfrm>
              <a:off x="7092721" y="298834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pt30"/>
            <p:cNvSpPr/>
            <p:nvPr/>
          </p:nvSpPr>
          <p:spPr>
            <a:xfrm>
              <a:off x="7023192" y="288601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pt31"/>
            <p:cNvSpPr/>
            <p:nvPr/>
          </p:nvSpPr>
          <p:spPr>
            <a:xfrm>
              <a:off x="6979248" y="309068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pt32"/>
            <p:cNvSpPr/>
            <p:nvPr/>
          </p:nvSpPr>
          <p:spPr>
            <a:xfrm>
              <a:off x="6931067" y="304805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pt33"/>
            <p:cNvSpPr/>
            <p:nvPr/>
          </p:nvSpPr>
          <p:spPr>
            <a:xfrm>
              <a:off x="7095740" y="322400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pt34"/>
            <p:cNvSpPr/>
            <p:nvPr/>
          </p:nvSpPr>
          <p:spPr>
            <a:xfrm>
              <a:off x="7000848" y="313921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pt35"/>
            <p:cNvSpPr/>
            <p:nvPr/>
          </p:nvSpPr>
          <p:spPr>
            <a:xfrm>
              <a:off x="6899369" y="323804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pt36"/>
            <p:cNvSpPr/>
            <p:nvPr/>
          </p:nvSpPr>
          <p:spPr>
            <a:xfrm>
              <a:off x="6968638" y="302694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pt37"/>
            <p:cNvSpPr/>
            <p:nvPr/>
          </p:nvSpPr>
          <p:spPr>
            <a:xfrm>
              <a:off x="7012995" y="294156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pt38"/>
            <p:cNvSpPr/>
            <p:nvPr/>
          </p:nvSpPr>
          <p:spPr>
            <a:xfrm>
              <a:off x="6973438" y="309606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pt39"/>
            <p:cNvSpPr/>
            <p:nvPr/>
          </p:nvSpPr>
          <p:spPr>
            <a:xfrm>
              <a:off x="6983377" y="289771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pt40"/>
            <p:cNvSpPr/>
            <p:nvPr/>
          </p:nvSpPr>
          <p:spPr>
            <a:xfrm>
              <a:off x="7069752" y="313220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pt41"/>
            <p:cNvSpPr/>
            <p:nvPr/>
          </p:nvSpPr>
          <p:spPr>
            <a:xfrm>
              <a:off x="7103384" y="308945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pt42"/>
            <p:cNvSpPr/>
            <p:nvPr/>
          </p:nvSpPr>
          <p:spPr>
            <a:xfrm>
              <a:off x="6982915" y="322283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pt43"/>
            <p:cNvSpPr/>
            <p:nvPr/>
          </p:nvSpPr>
          <p:spPr>
            <a:xfrm>
              <a:off x="6926882" y="318833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pt44"/>
            <p:cNvSpPr/>
            <p:nvPr/>
          </p:nvSpPr>
          <p:spPr>
            <a:xfrm>
              <a:off x="7358151" y="33257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pt45"/>
            <p:cNvSpPr/>
            <p:nvPr/>
          </p:nvSpPr>
          <p:spPr>
            <a:xfrm>
              <a:off x="6909282" y="328482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pt46"/>
            <p:cNvSpPr/>
            <p:nvPr/>
          </p:nvSpPr>
          <p:spPr>
            <a:xfrm>
              <a:off x="6838942" y="340469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pt47"/>
            <p:cNvSpPr/>
            <p:nvPr/>
          </p:nvSpPr>
          <p:spPr>
            <a:xfrm>
              <a:off x="6917713" y="321330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pt48"/>
            <p:cNvSpPr/>
            <p:nvPr/>
          </p:nvSpPr>
          <p:spPr>
            <a:xfrm>
              <a:off x="7163198" y="318482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pt49"/>
            <p:cNvSpPr/>
            <p:nvPr/>
          </p:nvSpPr>
          <p:spPr>
            <a:xfrm>
              <a:off x="6936083" y="336359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pt50"/>
            <p:cNvSpPr/>
            <p:nvPr/>
          </p:nvSpPr>
          <p:spPr>
            <a:xfrm>
              <a:off x="6946151" y="329476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pt51"/>
            <p:cNvSpPr/>
            <p:nvPr/>
          </p:nvSpPr>
          <p:spPr>
            <a:xfrm>
              <a:off x="7088949" y="302928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pt52"/>
            <p:cNvSpPr/>
            <p:nvPr/>
          </p:nvSpPr>
          <p:spPr>
            <a:xfrm>
              <a:off x="6856545" y="340528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pt53"/>
            <p:cNvSpPr/>
            <p:nvPr/>
          </p:nvSpPr>
          <p:spPr>
            <a:xfrm>
              <a:off x="6755210" y="339125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pt54"/>
            <p:cNvSpPr/>
            <p:nvPr/>
          </p:nvSpPr>
          <p:spPr>
            <a:xfrm>
              <a:off x="6939227" y="31415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pt55"/>
            <p:cNvSpPr/>
            <p:nvPr/>
          </p:nvSpPr>
          <p:spPr>
            <a:xfrm>
              <a:off x="7016711" y="335324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pt56"/>
            <p:cNvSpPr/>
            <p:nvPr/>
          </p:nvSpPr>
          <p:spPr>
            <a:xfrm>
              <a:off x="7116645" y="317137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pt57"/>
            <p:cNvSpPr/>
            <p:nvPr/>
          </p:nvSpPr>
          <p:spPr>
            <a:xfrm>
              <a:off x="6861228" y="307723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pt58"/>
            <p:cNvSpPr/>
            <p:nvPr/>
          </p:nvSpPr>
          <p:spPr>
            <a:xfrm>
              <a:off x="6836760" y="303922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pt59"/>
            <p:cNvSpPr/>
            <p:nvPr/>
          </p:nvSpPr>
          <p:spPr>
            <a:xfrm>
              <a:off x="6968889" y="311056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pt60"/>
            <p:cNvSpPr/>
            <p:nvPr/>
          </p:nvSpPr>
          <p:spPr>
            <a:xfrm>
              <a:off x="6888931" y="31579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pt61"/>
            <p:cNvSpPr/>
            <p:nvPr/>
          </p:nvSpPr>
          <p:spPr>
            <a:xfrm>
              <a:off x="6960057" y="319827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pt62"/>
            <p:cNvSpPr/>
            <p:nvPr/>
          </p:nvSpPr>
          <p:spPr>
            <a:xfrm>
              <a:off x="6695292" y="322447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pt63"/>
            <p:cNvSpPr/>
            <p:nvPr/>
          </p:nvSpPr>
          <p:spPr>
            <a:xfrm>
              <a:off x="6872968" y="328657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pt64"/>
            <p:cNvSpPr/>
            <p:nvPr/>
          </p:nvSpPr>
          <p:spPr>
            <a:xfrm>
              <a:off x="7017049" y="295677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pt65"/>
            <p:cNvSpPr/>
            <p:nvPr/>
          </p:nvSpPr>
          <p:spPr>
            <a:xfrm>
              <a:off x="6976127" y="327722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pt66"/>
            <p:cNvSpPr/>
            <p:nvPr/>
          </p:nvSpPr>
          <p:spPr>
            <a:xfrm>
              <a:off x="6943697" y="295735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pt67"/>
            <p:cNvSpPr/>
            <p:nvPr/>
          </p:nvSpPr>
          <p:spPr>
            <a:xfrm>
              <a:off x="7072857" y="312436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pt68"/>
            <p:cNvSpPr/>
            <p:nvPr/>
          </p:nvSpPr>
          <p:spPr>
            <a:xfrm>
              <a:off x="7176848" y="302203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pt69"/>
            <p:cNvSpPr/>
            <p:nvPr/>
          </p:nvSpPr>
          <p:spPr>
            <a:xfrm>
              <a:off x="6956950" y="328616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pt70"/>
            <p:cNvSpPr/>
            <p:nvPr/>
          </p:nvSpPr>
          <p:spPr>
            <a:xfrm>
              <a:off x="7171462" y="310354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pt71"/>
            <p:cNvSpPr/>
            <p:nvPr/>
          </p:nvSpPr>
          <p:spPr>
            <a:xfrm>
              <a:off x="6816582" y="320705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pt72"/>
            <p:cNvSpPr/>
            <p:nvPr/>
          </p:nvSpPr>
          <p:spPr>
            <a:xfrm>
              <a:off x="7092919" y="326494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pt73"/>
            <p:cNvSpPr/>
            <p:nvPr/>
          </p:nvSpPr>
          <p:spPr>
            <a:xfrm>
              <a:off x="7168317" y="33421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pt74"/>
            <p:cNvSpPr/>
            <p:nvPr/>
          </p:nvSpPr>
          <p:spPr>
            <a:xfrm>
              <a:off x="6908055" y="303571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pt75"/>
            <p:cNvSpPr/>
            <p:nvPr/>
          </p:nvSpPr>
          <p:spPr>
            <a:xfrm>
              <a:off x="6907132" y="344270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pt76"/>
            <p:cNvSpPr/>
            <p:nvPr/>
          </p:nvSpPr>
          <p:spPr>
            <a:xfrm>
              <a:off x="6846025" y="309652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pt77"/>
            <p:cNvSpPr/>
            <p:nvPr/>
          </p:nvSpPr>
          <p:spPr>
            <a:xfrm>
              <a:off x="7158884" y="315442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pt78"/>
            <p:cNvSpPr/>
            <p:nvPr/>
          </p:nvSpPr>
          <p:spPr>
            <a:xfrm>
              <a:off x="7039724" y="322517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pt79"/>
            <p:cNvSpPr/>
            <p:nvPr/>
          </p:nvSpPr>
          <p:spPr>
            <a:xfrm>
              <a:off x="7055849" y="321406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pt80"/>
            <p:cNvSpPr/>
            <p:nvPr/>
          </p:nvSpPr>
          <p:spPr>
            <a:xfrm>
              <a:off x="6914525" y="302922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pt81"/>
            <p:cNvSpPr/>
            <p:nvPr/>
          </p:nvSpPr>
          <p:spPr>
            <a:xfrm>
              <a:off x="6978259" y="309261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pt82"/>
            <p:cNvSpPr/>
            <p:nvPr/>
          </p:nvSpPr>
          <p:spPr>
            <a:xfrm>
              <a:off x="6947044" y="319944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pt83"/>
            <p:cNvSpPr/>
            <p:nvPr/>
          </p:nvSpPr>
          <p:spPr>
            <a:xfrm>
              <a:off x="7085344" y="295735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pt84"/>
            <p:cNvSpPr/>
            <p:nvPr/>
          </p:nvSpPr>
          <p:spPr>
            <a:xfrm>
              <a:off x="7065635" y="321699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pt85"/>
            <p:cNvSpPr/>
            <p:nvPr/>
          </p:nvSpPr>
          <p:spPr>
            <a:xfrm>
              <a:off x="6919267" y="337780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pt86"/>
            <p:cNvSpPr/>
            <p:nvPr/>
          </p:nvSpPr>
          <p:spPr>
            <a:xfrm>
              <a:off x="7121218" y="303746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pt87"/>
            <p:cNvSpPr/>
            <p:nvPr/>
          </p:nvSpPr>
          <p:spPr>
            <a:xfrm>
              <a:off x="7281527" y="290583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pt88"/>
            <p:cNvSpPr/>
            <p:nvPr/>
          </p:nvSpPr>
          <p:spPr>
            <a:xfrm>
              <a:off x="6893352" y="283631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pt89"/>
            <p:cNvSpPr/>
            <p:nvPr/>
          </p:nvSpPr>
          <p:spPr>
            <a:xfrm>
              <a:off x="6900348" y="318132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pt90"/>
            <p:cNvSpPr/>
            <p:nvPr/>
          </p:nvSpPr>
          <p:spPr>
            <a:xfrm>
              <a:off x="6893844" y="324330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pt91"/>
            <p:cNvSpPr/>
            <p:nvPr/>
          </p:nvSpPr>
          <p:spPr>
            <a:xfrm>
              <a:off x="7251052" y="296074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pt92"/>
            <p:cNvSpPr/>
            <p:nvPr/>
          </p:nvSpPr>
          <p:spPr>
            <a:xfrm>
              <a:off x="7125623" y="296378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pt93"/>
            <p:cNvSpPr/>
            <p:nvPr/>
          </p:nvSpPr>
          <p:spPr>
            <a:xfrm>
              <a:off x="7455169" y="326611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pt94"/>
            <p:cNvSpPr/>
            <p:nvPr/>
          </p:nvSpPr>
          <p:spPr>
            <a:xfrm>
              <a:off x="6907308" y="338891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pt95"/>
            <p:cNvSpPr/>
            <p:nvPr/>
          </p:nvSpPr>
          <p:spPr>
            <a:xfrm>
              <a:off x="6655705" y="316319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pt96"/>
            <p:cNvSpPr/>
            <p:nvPr/>
          </p:nvSpPr>
          <p:spPr>
            <a:xfrm>
              <a:off x="7114024" y="312050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pt97"/>
            <p:cNvSpPr/>
            <p:nvPr/>
          </p:nvSpPr>
          <p:spPr>
            <a:xfrm>
              <a:off x="6936351" y="315968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pt98"/>
            <p:cNvSpPr/>
            <p:nvPr/>
          </p:nvSpPr>
          <p:spPr>
            <a:xfrm>
              <a:off x="7047516" y="321348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pt99"/>
            <p:cNvSpPr/>
            <p:nvPr/>
          </p:nvSpPr>
          <p:spPr>
            <a:xfrm>
              <a:off x="6777051" y="322868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pt100"/>
            <p:cNvSpPr/>
            <p:nvPr/>
          </p:nvSpPr>
          <p:spPr>
            <a:xfrm>
              <a:off x="6719630" y="321172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pt101"/>
            <p:cNvSpPr/>
            <p:nvPr/>
          </p:nvSpPr>
          <p:spPr>
            <a:xfrm>
              <a:off x="7041733" y="340119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pt102"/>
            <p:cNvSpPr/>
            <p:nvPr/>
          </p:nvSpPr>
          <p:spPr>
            <a:xfrm>
              <a:off x="7460797" y="329944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pt103"/>
            <p:cNvSpPr/>
            <p:nvPr/>
          </p:nvSpPr>
          <p:spPr>
            <a:xfrm>
              <a:off x="7072186" y="319102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pt104"/>
            <p:cNvSpPr/>
            <p:nvPr/>
          </p:nvSpPr>
          <p:spPr>
            <a:xfrm>
              <a:off x="6882078" y="319266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pt105"/>
            <p:cNvSpPr/>
            <p:nvPr/>
          </p:nvSpPr>
          <p:spPr>
            <a:xfrm>
              <a:off x="6982515" y="323921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pt106"/>
            <p:cNvSpPr/>
            <p:nvPr/>
          </p:nvSpPr>
          <p:spPr>
            <a:xfrm>
              <a:off x="7090714" y="319126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pt107"/>
            <p:cNvSpPr/>
            <p:nvPr/>
          </p:nvSpPr>
          <p:spPr>
            <a:xfrm>
              <a:off x="7100763" y="313974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pt108"/>
            <p:cNvSpPr/>
            <p:nvPr/>
          </p:nvSpPr>
          <p:spPr>
            <a:xfrm>
              <a:off x="7058716" y="328716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pt109"/>
            <p:cNvSpPr/>
            <p:nvPr/>
          </p:nvSpPr>
          <p:spPr>
            <a:xfrm>
              <a:off x="6859114" y="330137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pt110"/>
            <p:cNvSpPr/>
            <p:nvPr/>
          </p:nvSpPr>
          <p:spPr>
            <a:xfrm>
              <a:off x="6871213" y="338774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pt111"/>
            <p:cNvSpPr/>
            <p:nvPr/>
          </p:nvSpPr>
          <p:spPr>
            <a:xfrm>
              <a:off x="7061744" y="316260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pt112"/>
            <p:cNvSpPr/>
            <p:nvPr/>
          </p:nvSpPr>
          <p:spPr>
            <a:xfrm>
              <a:off x="6906022" y="323763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pt113"/>
            <p:cNvSpPr/>
            <p:nvPr/>
          </p:nvSpPr>
          <p:spPr>
            <a:xfrm>
              <a:off x="6987249" y="33871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pt114"/>
            <p:cNvSpPr/>
            <p:nvPr/>
          </p:nvSpPr>
          <p:spPr>
            <a:xfrm>
              <a:off x="7198091" y="341931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pl128"/>
            <p:cNvSpPr/>
            <p:nvPr/>
          </p:nvSpPr>
          <p:spPr>
            <a:xfrm>
              <a:off x="6717676" y="3508119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pl129"/>
            <p:cNvSpPr/>
            <p:nvPr/>
          </p:nvSpPr>
          <p:spPr>
            <a:xfrm>
              <a:off x="6882994" y="3508119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pl130"/>
            <p:cNvSpPr/>
            <p:nvPr/>
          </p:nvSpPr>
          <p:spPr>
            <a:xfrm>
              <a:off x="7048311" y="3508119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pl131"/>
            <p:cNvSpPr/>
            <p:nvPr/>
          </p:nvSpPr>
          <p:spPr>
            <a:xfrm>
              <a:off x="7213628" y="3508119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pl132"/>
            <p:cNvSpPr/>
            <p:nvPr/>
          </p:nvSpPr>
          <p:spPr>
            <a:xfrm>
              <a:off x="7378944" y="3508119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tx133"/>
            <p:cNvSpPr/>
            <p:nvPr/>
          </p:nvSpPr>
          <p:spPr>
            <a:xfrm>
              <a:off x="6639959" y="3557437"/>
              <a:ext cx="155435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400</a:t>
              </a:r>
            </a:p>
          </p:txBody>
        </p:sp>
        <p:sp>
          <p:nvSpPr>
            <p:cNvPr id="976" name="tx134"/>
            <p:cNvSpPr/>
            <p:nvPr/>
          </p:nvSpPr>
          <p:spPr>
            <a:xfrm>
              <a:off x="6805275" y="3557437"/>
              <a:ext cx="155435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450</a:t>
              </a:r>
            </a:p>
          </p:txBody>
        </p:sp>
        <p:sp>
          <p:nvSpPr>
            <p:cNvPr id="977" name="tx135"/>
            <p:cNvSpPr/>
            <p:nvPr/>
          </p:nvSpPr>
          <p:spPr>
            <a:xfrm>
              <a:off x="6970593" y="3557437"/>
              <a:ext cx="155435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500</a:t>
              </a:r>
            </a:p>
          </p:txBody>
        </p:sp>
        <p:sp>
          <p:nvSpPr>
            <p:cNvPr id="978" name="tx136"/>
            <p:cNvSpPr/>
            <p:nvPr/>
          </p:nvSpPr>
          <p:spPr>
            <a:xfrm>
              <a:off x="7135910" y="3557437"/>
              <a:ext cx="155435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550</a:t>
              </a:r>
            </a:p>
          </p:txBody>
        </p:sp>
        <p:sp>
          <p:nvSpPr>
            <p:cNvPr id="979" name="tx137"/>
            <p:cNvSpPr/>
            <p:nvPr/>
          </p:nvSpPr>
          <p:spPr>
            <a:xfrm>
              <a:off x="7301227" y="3557437"/>
              <a:ext cx="155435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600</a:t>
              </a:r>
            </a:p>
          </p:txBody>
        </p:sp>
        <p:sp>
          <p:nvSpPr>
            <p:cNvPr id="980" name="tx138"/>
            <p:cNvSpPr/>
            <p:nvPr/>
          </p:nvSpPr>
          <p:spPr>
            <a:xfrm>
              <a:off x="6770445" y="3645570"/>
              <a:ext cx="617001" cy="10610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Cry</a:t>
              </a:r>
              <a:r>
                <a:rPr lang="en-US"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</a:t>
              </a:r>
              <a:r>
                <a:rPr lang="en-US" sz="800" dirty="0" err="1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cel</a:t>
              </a:r>
              <a:r>
                <a:rPr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 </a:t>
              </a:r>
              <a:r>
                <a:rPr sz="8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</a:t>
              </a:r>
              <a:r>
                <a:rPr sz="800" dirty="0" err="1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μg</a:t>
              </a:r>
              <a:r>
                <a:rPr sz="8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/mg)</a:t>
              </a:r>
            </a:p>
          </p:txBody>
        </p:sp>
      </p:grpSp>
      <p:grpSp>
        <p:nvGrpSpPr>
          <p:cNvPr id="1935" name="组合 1934"/>
          <p:cNvGrpSpPr/>
          <p:nvPr/>
        </p:nvGrpSpPr>
        <p:grpSpPr>
          <a:xfrm>
            <a:off x="1342488" y="3632047"/>
            <a:ext cx="1252566" cy="1324801"/>
            <a:chOff x="755576" y="2188202"/>
            <a:chExt cx="1252566" cy="1324801"/>
          </a:xfrm>
        </p:grpSpPr>
        <p:grpSp>
          <p:nvGrpSpPr>
            <p:cNvPr id="1110" name="组合 1109"/>
            <p:cNvGrpSpPr/>
            <p:nvPr/>
          </p:nvGrpSpPr>
          <p:grpSpPr>
            <a:xfrm>
              <a:off x="755576" y="2188202"/>
              <a:ext cx="1166400" cy="1324801"/>
              <a:chOff x="4154948" y="2420888"/>
              <a:chExt cx="1160300" cy="1324801"/>
            </a:xfrm>
          </p:grpSpPr>
          <p:sp>
            <p:nvSpPr>
              <p:cNvPr id="1112" name="pl6"/>
              <p:cNvSpPr/>
              <p:nvPr/>
            </p:nvSpPr>
            <p:spPr>
              <a:xfrm>
                <a:off x="4520435" y="3465588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3" name="pl7"/>
              <p:cNvSpPr/>
              <p:nvPr/>
            </p:nvSpPr>
            <p:spPr>
              <a:xfrm>
                <a:off x="4520435" y="3282851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4" name="pl8"/>
              <p:cNvSpPr/>
              <p:nvPr/>
            </p:nvSpPr>
            <p:spPr>
              <a:xfrm>
                <a:off x="4520435" y="3100112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5" name="pl9"/>
              <p:cNvSpPr/>
              <p:nvPr/>
            </p:nvSpPr>
            <p:spPr>
              <a:xfrm>
                <a:off x="4520435" y="2917374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6" name="pl10"/>
              <p:cNvSpPr/>
              <p:nvPr/>
            </p:nvSpPr>
            <p:spPr>
              <a:xfrm>
                <a:off x="4520435" y="2734636"/>
                <a:ext cx="79481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7" name="pl11"/>
              <p:cNvSpPr/>
              <p:nvPr/>
            </p:nvSpPr>
            <p:spPr>
              <a:xfrm>
                <a:off x="4746495" y="2698089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8" name="pl12"/>
              <p:cNvSpPr/>
              <p:nvPr/>
            </p:nvSpPr>
            <p:spPr>
              <a:xfrm>
                <a:off x="4973144" y="2698089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19" name="pl13"/>
              <p:cNvSpPr/>
              <p:nvPr/>
            </p:nvSpPr>
            <p:spPr>
              <a:xfrm>
                <a:off x="5199793" y="2698089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0" name="pt14"/>
              <p:cNvSpPr/>
              <p:nvPr/>
            </p:nvSpPr>
            <p:spPr>
              <a:xfrm>
                <a:off x="4833541" y="29045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1" name="pt15"/>
              <p:cNvSpPr/>
              <p:nvPr/>
            </p:nvSpPr>
            <p:spPr>
              <a:xfrm>
                <a:off x="4728375" y="28141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2" name="pt16"/>
              <p:cNvSpPr/>
              <p:nvPr/>
            </p:nvSpPr>
            <p:spPr>
              <a:xfrm>
                <a:off x="4750586" y="28206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3" name="pt17"/>
              <p:cNvSpPr/>
              <p:nvPr/>
            </p:nvSpPr>
            <p:spPr>
              <a:xfrm>
                <a:off x="5109599" y="32917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4" name="pt18"/>
              <p:cNvSpPr/>
              <p:nvPr/>
            </p:nvSpPr>
            <p:spPr>
              <a:xfrm>
                <a:off x="4947772" y="31148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5" name="pt19"/>
              <p:cNvSpPr/>
              <p:nvPr/>
            </p:nvSpPr>
            <p:spPr>
              <a:xfrm>
                <a:off x="4911508" y="30649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6" name="pt20"/>
              <p:cNvSpPr/>
              <p:nvPr/>
            </p:nvSpPr>
            <p:spPr>
              <a:xfrm>
                <a:off x="4615051" y="31139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7" name="pt21"/>
              <p:cNvSpPr/>
              <p:nvPr/>
            </p:nvSpPr>
            <p:spPr>
              <a:xfrm>
                <a:off x="4700271" y="28825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8" name="pt22"/>
              <p:cNvSpPr/>
              <p:nvPr/>
            </p:nvSpPr>
            <p:spPr>
              <a:xfrm>
                <a:off x="5214311" y="33815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9" name="pt23"/>
              <p:cNvSpPr/>
              <p:nvPr/>
            </p:nvSpPr>
            <p:spPr>
              <a:xfrm>
                <a:off x="4983129" y="31168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0" name="pt24"/>
              <p:cNvSpPr/>
              <p:nvPr/>
            </p:nvSpPr>
            <p:spPr>
              <a:xfrm>
                <a:off x="5067443" y="32395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1" name="pt25"/>
              <p:cNvSpPr/>
              <p:nvPr/>
            </p:nvSpPr>
            <p:spPr>
              <a:xfrm>
                <a:off x="5198445" y="30517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2" name="pt26"/>
              <p:cNvSpPr/>
              <p:nvPr/>
            </p:nvSpPr>
            <p:spPr>
              <a:xfrm>
                <a:off x="4999901" y="29428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3" name="pt27"/>
              <p:cNvSpPr/>
              <p:nvPr/>
            </p:nvSpPr>
            <p:spPr>
              <a:xfrm>
                <a:off x="4972250" y="31393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4" name="pt28"/>
              <p:cNvSpPr/>
              <p:nvPr/>
            </p:nvSpPr>
            <p:spPr>
              <a:xfrm>
                <a:off x="4960917" y="29893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5" name="pt29"/>
              <p:cNvSpPr/>
              <p:nvPr/>
            </p:nvSpPr>
            <p:spPr>
              <a:xfrm>
                <a:off x="5042058" y="30238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6" name="pt30"/>
              <p:cNvSpPr/>
              <p:nvPr/>
            </p:nvSpPr>
            <p:spPr>
              <a:xfrm>
                <a:off x="4677606" y="29480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7" name="pt31"/>
              <p:cNvSpPr/>
              <p:nvPr/>
            </p:nvSpPr>
            <p:spPr>
              <a:xfrm>
                <a:off x="4982222" y="30165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8" name="pt32"/>
              <p:cNvSpPr/>
              <p:nvPr/>
            </p:nvSpPr>
            <p:spPr>
              <a:xfrm>
                <a:off x="4791837" y="29619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39" name="pt33"/>
              <p:cNvSpPr/>
              <p:nvPr/>
            </p:nvSpPr>
            <p:spPr>
              <a:xfrm>
                <a:off x="5125464" y="29821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0" name="pt34"/>
              <p:cNvSpPr/>
              <p:nvPr/>
            </p:nvSpPr>
            <p:spPr>
              <a:xfrm>
                <a:off x="5076962" y="33610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1" name="pt35"/>
              <p:cNvSpPr/>
              <p:nvPr/>
            </p:nvSpPr>
            <p:spPr>
              <a:xfrm>
                <a:off x="4737894" y="30422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2" name="pt36"/>
              <p:cNvSpPr/>
              <p:nvPr/>
            </p:nvSpPr>
            <p:spPr>
              <a:xfrm>
                <a:off x="5014406" y="28759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3" name="pt37"/>
              <p:cNvSpPr/>
              <p:nvPr/>
            </p:nvSpPr>
            <p:spPr>
              <a:xfrm>
                <a:off x="4758746" y="31518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4" name="pt38"/>
              <p:cNvSpPr/>
              <p:nvPr/>
            </p:nvSpPr>
            <p:spPr>
              <a:xfrm>
                <a:off x="5028912" y="31417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5" name="pt39"/>
              <p:cNvSpPr/>
              <p:nvPr/>
            </p:nvSpPr>
            <p:spPr>
              <a:xfrm>
                <a:off x="4816315" y="29446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6" name="pt40"/>
              <p:cNvSpPr/>
              <p:nvPr/>
            </p:nvSpPr>
            <p:spPr>
              <a:xfrm>
                <a:off x="4744241" y="29551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7" name="pt41"/>
              <p:cNvSpPr/>
              <p:nvPr/>
            </p:nvSpPr>
            <p:spPr>
              <a:xfrm>
                <a:off x="5037071" y="29434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8" name="pt42"/>
              <p:cNvSpPr/>
              <p:nvPr/>
            </p:nvSpPr>
            <p:spPr>
              <a:xfrm>
                <a:off x="5027099" y="32672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49" name="pt43"/>
              <p:cNvSpPr/>
              <p:nvPr/>
            </p:nvSpPr>
            <p:spPr>
              <a:xfrm>
                <a:off x="5109146" y="317226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0" name="pt44"/>
              <p:cNvSpPr/>
              <p:nvPr/>
            </p:nvSpPr>
            <p:spPr>
              <a:xfrm>
                <a:off x="4859831" y="28549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1" name="pt45"/>
              <p:cNvSpPr/>
              <p:nvPr/>
            </p:nvSpPr>
            <p:spPr>
              <a:xfrm>
                <a:off x="5035711" y="31652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2" name="pt46"/>
              <p:cNvSpPr/>
              <p:nvPr/>
            </p:nvSpPr>
            <p:spPr>
              <a:xfrm>
                <a:off x="4858925" y="30064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3" name="pt47"/>
              <p:cNvSpPr/>
              <p:nvPr/>
            </p:nvSpPr>
            <p:spPr>
              <a:xfrm>
                <a:off x="4833541" y="29483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4" name="pt48"/>
              <p:cNvSpPr/>
              <p:nvPr/>
            </p:nvSpPr>
            <p:spPr>
              <a:xfrm>
                <a:off x="5068802" y="29504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5" name="pt49"/>
              <p:cNvSpPr/>
              <p:nvPr/>
            </p:nvSpPr>
            <p:spPr>
              <a:xfrm>
                <a:off x="4604171" y="28924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6" name="pt50"/>
              <p:cNvSpPr/>
              <p:nvPr/>
            </p:nvSpPr>
            <p:spPr>
              <a:xfrm>
                <a:off x="5173514" y="31310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7" name="pt51"/>
              <p:cNvSpPr/>
              <p:nvPr/>
            </p:nvSpPr>
            <p:spPr>
              <a:xfrm>
                <a:off x="5175327" y="301145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8" name="pt52"/>
              <p:cNvSpPr/>
              <p:nvPr/>
            </p:nvSpPr>
            <p:spPr>
              <a:xfrm>
                <a:off x="4952305" y="33137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59" name="pt53"/>
              <p:cNvSpPr/>
              <p:nvPr/>
            </p:nvSpPr>
            <p:spPr>
              <a:xfrm>
                <a:off x="4988568" y="29784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0" name="pt54"/>
              <p:cNvSpPr/>
              <p:nvPr/>
            </p:nvSpPr>
            <p:spPr>
              <a:xfrm>
                <a:off x="4983582" y="314675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1" name="pt55"/>
              <p:cNvSpPr/>
              <p:nvPr/>
            </p:nvSpPr>
            <p:spPr>
              <a:xfrm>
                <a:off x="5191193" y="32458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2" name="pt56"/>
              <p:cNvSpPr/>
              <p:nvPr/>
            </p:nvSpPr>
            <p:spPr>
              <a:xfrm>
                <a:off x="4792744" y="28181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3" name="pt57"/>
              <p:cNvSpPr/>
              <p:nvPr/>
            </p:nvSpPr>
            <p:spPr>
              <a:xfrm>
                <a:off x="4838980" y="30195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4" name="pt58"/>
              <p:cNvSpPr/>
              <p:nvPr/>
            </p:nvSpPr>
            <p:spPr>
              <a:xfrm>
                <a:off x="5243775" y="33970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5" name="pt59"/>
              <p:cNvSpPr/>
              <p:nvPr/>
            </p:nvSpPr>
            <p:spPr>
              <a:xfrm>
                <a:off x="4850765" y="30071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6" name="pt60"/>
              <p:cNvSpPr/>
              <p:nvPr/>
            </p:nvSpPr>
            <p:spPr>
              <a:xfrm>
                <a:off x="4839886" y="29188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7" name="pt61"/>
              <p:cNvSpPr/>
              <p:nvPr/>
            </p:nvSpPr>
            <p:spPr>
              <a:xfrm>
                <a:off x="4989475" y="30134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8" name="pt62"/>
              <p:cNvSpPr/>
              <p:nvPr/>
            </p:nvSpPr>
            <p:spPr>
              <a:xfrm>
                <a:off x="4910601" y="29928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69" name="pt63"/>
              <p:cNvSpPr/>
              <p:nvPr/>
            </p:nvSpPr>
            <p:spPr>
              <a:xfrm>
                <a:off x="4973609" y="30159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0" name="pt64"/>
              <p:cNvSpPr/>
              <p:nvPr/>
            </p:nvSpPr>
            <p:spPr>
              <a:xfrm>
                <a:off x="4659927" y="28676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1" name="pt65"/>
              <p:cNvSpPr/>
              <p:nvPr/>
            </p:nvSpPr>
            <p:spPr>
              <a:xfrm>
                <a:off x="4761919" y="29802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2" name="pt66"/>
              <p:cNvSpPr/>
              <p:nvPr/>
            </p:nvSpPr>
            <p:spPr>
              <a:xfrm>
                <a:off x="5157648" y="32104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3" name="pt67"/>
              <p:cNvSpPr/>
              <p:nvPr/>
            </p:nvSpPr>
            <p:spPr>
              <a:xfrm>
                <a:off x="4902442" y="30311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4" name="pt68"/>
              <p:cNvSpPr/>
              <p:nvPr/>
            </p:nvSpPr>
            <p:spPr>
              <a:xfrm>
                <a:off x="5149943" y="30882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5" name="pt69"/>
              <p:cNvSpPr/>
              <p:nvPr/>
            </p:nvSpPr>
            <p:spPr>
              <a:xfrm>
                <a:off x="4537990" y="29347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6" name="pt70"/>
              <p:cNvSpPr/>
              <p:nvPr/>
            </p:nvSpPr>
            <p:spPr>
              <a:xfrm>
                <a:off x="4664007" y="31178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7" name="pt71"/>
              <p:cNvSpPr/>
              <p:nvPr/>
            </p:nvSpPr>
            <p:spPr>
              <a:xfrm>
                <a:off x="4672619" y="29718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8" name="pt72"/>
              <p:cNvSpPr/>
              <p:nvPr/>
            </p:nvSpPr>
            <p:spPr>
              <a:xfrm>
                <a:off x="5032085" y="29366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79" name="pt73"/>
              <p:cNvSpPr/>
              <p:nvPr/>
            </p:nvSpPr>
            <p:spPr>
              <a:xfrm>
                <a:off x="4723389" y="28801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0" name="pt74"/>
              <p:cNvSpPr/>
              <p:nvPr/>
            </p:nvSpPr>
            <p:spPr>
              <a:xfrm>
                <a:off x="4867538" y="29067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1" name="pt75"/>
              <p:cNvSpPr/>
              <p:nvPr/>
            </p:nvSpPr>
            <p:spPr>
              <a:xfrm>
                <a:off x="4807702" y="28773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2" name="pt76"/>
              <p:cNvSpPr/>
              <p:nvPr/>
            </p:nvSpPr>
            <p:spPr>
              <a:xfrm>
                <a:off x="5037525" y="30802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3" name="pt77"/>
              <p:cNvSpPr/>
              <p:nvPr/>
            </p:nvSpPr>
            <p:spPr>
              <a:xfrm>
                <a:off x="4731095" y="29633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4" name="pt78"/>
              <p:cNvSpPr/>
              <p:nvPr/>
            </p:nvSpPr>
            <p:spPr>
              <a:xfrm>
                <a:off x="5075148" y="28918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5" name="pt79"/>
              <p:cNvSpPr/>
              <p:nvPr/>
            </p:nvSpPr>
            <p:spPr>
              <a:xfrm>
                <a:off x="4882497" y="29781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6" name="pt80"/>
              <p:cNvSpPr/>
              <p:nvPr/>
            </p:nvSpPr>
            <p:spPr>
              <a:xfrm>
                <a:off x="5134077" y="30573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7" name="pt81"/>
              <p:cNvSpPr/>
              <p:nvPr/>
            </p:nvSpPr>
            <p:spPr>
              <a:xfrm>
                <a:off x="5108239" y="32015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8" name="pt82"/>
              <p:cNvSpPr/>
              <p:nvPr/>
            </p:nvSpPr>
            <p:spPr>
              <a:xfrm>
                <a:off x="5177140" y="33050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89" name="pt83"/>
              <p:cNvSpPr/>
              <p:nvPr/>
            </p:nvSpPr>
            <p:spPr>
              <a:xfrm>
                <a:off x="5020299" y="32320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0" name="pt84"/>
              <p:cNvSpPr/>
              <p:nvPr/>
            </p:nvSpPr>
            <p:spPr>
              <a:xfrm>
                <a:off x="4928733" y="29402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1" name="pt85"/>
              <p:cNvSpPr/>
              <p:nvPr/>
            </p:nvSpPr>
            <p:spPr>
              <a:xfrm>
                <a:off x="5123651" y="300926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2" name="pt86"/>
              <p:cNvSpPr/>
              <p:nvPr/>
            </p:nvSpPr>
            <p:spPr>
              <a:xfrm>
                <a:off x="5217484" y="32590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3" name="pt87"/>
              <p:cNvSpPr/>
              <p:nvPr/>
            </p:nvSpPr>
            <p:spPr>
              <a:xfrm>
                <a:off x="5040244" y="30434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4" name="pt88"/>
              <p:cNvSpPr/>
              <p:nvPr/>
            </p:nvSpPr>
            <p:spPr>
              <a:xfrm>
                <a:off x="4933266" y="31586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5" name="pt89"/>
              <p:cNvSpPr/>
              <p:nvPr/>
            </p:nvSpPr>
            <p:spPr>
              <a:xfrm>
                <a:off x="5152662" y="32608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6" name="pt90"/>
              <p:cNvSpPr/>
              <p:nvPr/>
            </p:nvSpPr>
            <p:spPr>
              <a:xfrm>
                <a:off x="5023925" y="29632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7" name="pt91"/>
              <p:cNvSpPr/>
              <p:nvPr/>
            </p:nvSpPr>
            <p:spPr>
              <a:xfrm>
                <a:off x="4913774" y="30770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8" name="pt92"/>
              <p:cNvSpPr/>
              <p:nvPr/>
            </p:nvSpPr>
            <p:spPr>
              <a:xfrm>
                <a:off x="4940972" y="29730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99" name="pt93"/>
              <p:cNvSpPr/>
              <p:nvPr/>
            </p:nvSpPr>
            <p:spPr>
              <a:xfrm>
                <a:off x="5145410" y="32275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0" name="pt94"/>
              <p:cNvSpPr/>
              <p:nvPr/>
            </p:nvSpPr>
            <p:spPr>
              <a:xfrm>
                <a:off x="4726108" y="29411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1" name="pt95"/>
              <p:cNvSpPr/>
              <p:nvPr/>
            </p:nvSpPr>
            <p:spPr>
              <a:xfrm>
                <a:off x="5200259" y="32868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2" name="pt96"/>
              <p:cNvSpPr/>
              <p:nvPr/>
            </p:nvSpPr>
            <p:spPr>
              <a:xfrm>
                <a:off x="5077868" y="29911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3" name="pt97"/>
              <p:cNvSpPr/>
              <p:nvPr/>
            </p:nvSpPr>
            <p:spPr>
              <a:xfrm>
                <a:off x="4966357" y="29424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4" name="pt98"/>
              <p:cNvSpPr/>
              <p:nvPr/>
            </p:nvSpPr>
            <p:spPr>
              <a:xfrm>
                <a:off x="5090560" y="30240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5" name="pt99"/>
              <p:cNvSpPr/>
              <p:nvPr/>
            </p:nvSpPr>
            <p:spPr>
              <a:xfrm>
                <a:off x="4980862" y="30160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6" name="pt100"/>
              <p:cNvSpPr/>
              <p:nvPr/>
            </p:nvSpPr>
            <p:spPr>
              <a:xfrm>
                <a:off x="4757840" y="31740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7" name="pt101"/>
              <p:cNvSpPr/>
              <p:nvPr/>
            </p:nvSpPr>
            <p:spPr>
              <a:xfrm>
                <a:off x="4726108" y="30444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8" name="pt102"/>
              <p:cNvSpPr/>
              <p:nvPr/>
            </p:nvSpPr>
            <p:spPr>
              <a:xfrm>
                <a:off x="5260548" y="29441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09" name="pt103"/>
              <p:cNvSpPr/>
              <p:nvPr/>
            </p:nvSpPr>
            <p:spPr>
              <a:xfrm>
                <a:off x="5084667" y="29824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0" name="pt104"/>
              <p:cNvSpPr/>
              <p:nvPr/>
            </p:nvSpPr>
            <p:spPr>
              <a:xfrm>
                <a:off x="4944598" y="29344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1" name="pt105"/>
              <p:cNvSpPr/>
              <p:nvPr/>
            </p:nvSpPr>
            <p:spPr>
              <a:xfrm>
                <a:off x="4600092" y="27800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2" name="pt106"/>
              <p:cNvSpPr/>
              <p:nvPr/>
            </p:nvSpPr>
            <p:spPr>
              <a:xfrm>
                <a:off x="4733815" y="29067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3" name="pt107"/>
              <p:cNvSpPr/>
              <p:nvPr/>
            </p:nvSpPr>
            <p:spPr>
              <a:xfrm>
                <a:off x="4737894" y="29668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4" name="pt108"/>
              <p:cNvSpPr/>
              <p:nvPr/>
            </p:nvSpPr>
            <p:spPr>
              <a:xfrm>
                <a:off x="5100986" y="29530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5" name="pl109"/>
              <p:cNvSpPr/>
              <p:nvPr/>
            </p:nvSpPr>
            <p:spPr>
              <a:xfrm>
                <a:off x="4556563" y="2881634"/>
                <a:ext cx="722557" cy="317874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392779">
                    <a:moveTo>
                      <a:pt x="0" y="0"/>
                    </a:moveTo>
                    <a:lnTo>
                      <a:pt x="12225" y="4971"/>
                    </a:lnTo>
                    <a:lnTo>
                      <a:pt x="24451" y="9943"/>
                    </a:lnTo>
                    <a:lnTo>
                      <a:pt x="36676" y="14915"/>
                    </a:lnTo>
                    <a:lnTo>
                      <a:pt x="48902" y="19887"/>
                    </a:lnTo>
                    <a:lnTo>
                      <a:pt x="61127" y="24859"/>
                    </a:lnTo>
                    <a:lnTo>
                      <a:pt x="73353" y="29831"/>
                    </a:lnTo>
                    <a:lnTo>
                      <a:pt x="85578" y="34803"/>
                    </a:lnTo>
                    <a:lnTo>
                      <a:pt x="97804" y="39775"/>
                    </a:lnTo>
                    <a:lnTo>
                      <a:pt x="110029" y="44747"/>
                    </a:lnTo>
                    <a:lnTo>
                      <a:pt x="122255" y="49718"/>
                    </a:lnTo>
                    <a:lnTo>
                      <a:pt x="134481" y="54690"/>
                    </a:lnTo>
                    <a:lnTo>
                      <a:pt x="146706" y="59662"/>
                    </a:lnTo>
                    <a:lnTo>
                      <a:pt x="158932" y="64634"/>
                    </a:lnTo>
                    <a:lnTo>
                      <a:pt x="171157" y="69606"/>
                    </a:lnTo>
                    <a:lnTo>
                      <a:pt x="183383" y="74578"/>
                    </a:lnTo>
                    <a:lnTo>
                      <a:pt x="195608" y="79550"/>
                    </a:lnTo>
                    <a:lnTo>
                      <a:pt x="207834" y="84522"/>
                    </a:lnTo>
                    <a:lnTo>
                      <a:pt x="220059" y="89494"/>
                    </a:lnTo>
                    <a:lnTo>
                      <a:pt x="232285" y="94465"/>
                    </a:lnTo>
                    <a:lnTo>
                      <a:pt x="244510" y="99437"/>
                    </a:lnTo>
                    <a:lnTo>
                      <a:pt x="256736" y="104409"/>
                    </a:lnTo>
                    <a:lnTo>
                      <a:pt x="268962" y="109381"/>
                    </a:lnTo>
                    <a:lnTo>
                      <a:pt x="281187" y="114353"/>
                    </a:lnTo>
                    <a:lnTo>
                      <a:pt x="293413" y="119325"/>
                    </a:lnTo>
                    <a:lnTo>
                      <a:pt x="305638" y="124297"/>
                    </a:lnTo>
                    <a:lnTo>
                      <a:pt x="317864" y="129269"/>
                    </a:lnTo>
                    <a:lnTo>
                      <a:pt x="330089" y="134241"/>
                    </a:lnTo>
                    <a:lnTo>
                      <a:pt x="342315" y="139212"/>
                    </a:lnTo>
                    <a:lnTo>
                      <a:pt x="354540" y="144184"/>
                    </a:lnTo>
                    <a:lnTo>
                      <a:pt x="366766" y="149156"/>
                    </a:lnTo>
                    <a:lnTo>
                      <a:pt x="378991" y="154128"/>
                    </a:lnTo>
                    <a:lnTo>
                      <a:pt x="391217" y="159100"/>
                    </a:lnTo>
                    <a:lnTo>
                      <a:pt x="403443" y="164072"/>
                    </a:lnTo>
                    <a:lnTo>
                      <a:pt x="415668" y="169044"/>
                    </a:lnTo>
                    <a:lnTo>
                      <a:pt x="427894" y="174016"/>
                    </a:lnTo>
                    <a:lnTo>
                      <a:pt x="440119" y="178988"/>
                    </a:lnTo>
                    <a:lnTo>
                      <a:pt x="452345" y="183959"/>
                    </a:lnTo>
                    <a:lnTo>
                      <a:pt x="464570" y="188931"/>
                    </a:lnTo>
                    <a:lnTo>
                      <a:pt x="476796" y="193903"/>
                    </a:lnTo>
                    <a:lnTo>
                      <a:pt x="489021" y="198875"/>
                    </a:lnTo>
                    <a:lnTo>
                      <a:pt x="501247" y="203847"/>
                    </a:lnTo>
                    <a:lnTo>
                      <a:pt x="513473" y="208819"/>
                    </a:lnTo>
                    <a:lnTo>
                      <a:pt x="525698" y="213791"/>
                    </a:lnTo>
                    <a:lnTo>
                      <a:pt x="537924" y="218763"/>
                    </a:lnTo>
                    <a:lnTo>
                      <a:pt x="550149" y="223735"/>
                    </a:lnTo>
                    <a:lnTo>
                      <a:pt x="562375" y="228706"/>
                    </a:lnTo>
                    <a:lnTo>
                      <a:pt x="574600" y="233678"/>
                    </a:lnTo>
                    <a:lnTo>
                      <a:pt x="586826" y="238650"/>
                    </a:lnTo>
                    <a:lnTo>
                      <a:pt x="599051" y="243622"/>
                    </a:lnTo>
                    <a:lnTo>
                      <a:pt x="611277" y="248594"/>
                    </a:lnTo>
                    <a:lnTo>
                      <a:pt x="623502" y="253566"/>
                    </a:lnTo>
                    <a:lnTo>
                      <a:pt x="635728" y="258538"/>
                    </a:lnTo>
                    <a:lnTo>
                      <a:pt x="647954" y="263510"/>
                    </a:lnTo>
                    <a:lnTo>
                      <a:pt x="660179" y="268482"/>
                    </a:lnTo>
                    <a:lnTo>
                      <a:pt x="672405" y="273453"/>
                    </a:lnTo>
                    <a:lnTo>
                      <a:pt x="684630" y="278425"/>
                    </a:lnTo>
                    <a:lnTo>
                      <a:pt x="696856" y="283397"/>
                    </a:lnTo>
                    <a:lnTo>
                      <a:pt x="709081" y="288369"/>
                    </a:lnTo>
                    <a:lnTo>
                      <a:pt x="721307" y="293341"/>
                    </a:lnTo>
                    <a:lnTo>
                      <a:pt x="733532" y="298313"/>
                    </a:lnTo>
                    <a:lnTo>
                      <a:pt x="745758" y="303285"/>
                    </a:lnTo>
                    <a:lnTo>
                      <a:pt x="757983" y="308257"/>
                    </a:lnTo>
                    <a:lnTo>
                      <a:pt x="770209" y="313229"/>
                    </a:lnTo>
                    <a:lnTo>
                      <a:pt x="782435" y="318200"/>
                    </a:lnTo>
                    <a:lnTo>
                      <a:pt x="794660" y="323172"/>
                    </a:lnTo>
                    <a:lnTo>
                      <a:pt x="806886" y="328144"/>
                    </a:lnTo>
                    <a:lnTo>
                      <a:pt x="819111" y="333116"/>
                    </a:lnTo>
                    <a:lnTo>
                      <a:pt x="831337" y="338088"/>
                    </a:lnTo>
                    <a:lnTo>
                      <a:pt x="843562" y="343060"/>
                    </a:lnTo>
                    <a:lnTo>
                      <a:pt x="855788" y="348032"/>
                    </a:lnTo>
                    <a:lnTo>
                      <a:pt x="868013" y="353004"/>
                    </a:lnTo>
                    <a:lnTo>
                      <a:pt x="880239" y="357976"/>
                    </a:lnTo>
                    <a:lnTo>
                      <a:pt x="892465" y="362947"/>
                    </a:lnTo>
                    <a:lnTo>
                      <a:pt x="904690" y="367919"/>
                    </a:lnTo>
                    <a:lnTo>
                      <a:pt x="916916" y="372891"/>
                    </a:lnTo>
                    <a:lnTo>
                      <a:pt x="929141" y="377863"/>
                    </a:lnTo>
                    <a:lnTo>
                      <a:pt x="941367" y="382835"/>
                    </a:lnTo>
                    <a:lnTo>
                      <a:pt x="953592" y="387807"/>
                    </a:lnTo>
                    <a:lnTo>
                      <a:pt x="965818" y="392779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16" name="tx110"/>
              <p:cNvSpPr/>
              <p:nvPr/>
            </p:nvSpPr>
            <p:spPr>
              <a:xfrm>
                <a:off x="4310848" y="3431847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22.0</a:t>
                </a:r>
              </a:p>
            </p:txBody>
          </p:sp>
          <p:sp>
            <p:nvSpPr>
              <p:cNvPr id="1217" name="tx111"/>
              <p:cNvSpPr/>
              <p:nvPr/>
            </p:nvSpPr>
            <p:spPr>
              <a:xfrm>
                <a:off x="4310848" y="3249110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24.5</a:t>
                </a:r>
              </a:p>
            </p:txBody>
          </p:sp>
          <p:sp>
            <p:nvSpPr>
              <p:cNvPr id="1218" name="tx112"/>
              <p:cNvSpPr/>
              <p:nvPr/>
            </p:nvSpPr>
            <p:spPr>
              <a:xfrm>
                <a:off x="4310848" y="3066372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27.0</a:t>
                </a:r>
              </a:p>
            </p:txBody>
          </p:sp>
          <p:sp>
            <p:nvSpPr>
              <p:cNvPr id="1219" name="tx113"/>
              <p:cNvSpPr/>
              <p:nvPr/>
            </p:nvSpPr>
            <p:spPr>
              <a:xfrm>
                <a:off x="4310848" y="2883633"/>
                <a:ext cx="16273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29.5</a:t>
                </a:r>
              </a:p>
            </p:txBody>
          </p:sp>
          <p:sp>
            <p:nvSpPr>
              <p:cNvPr id="1220" name="tx114"/>
              <p:cNvSpPr/>
              <p:nvPr/>
            </p:nvSpPr>
            <p:spPr>
              <a:xfrm>
                <a:off x="4310848" y="2700851"/>
                <a:ext cx="162731" cy="66157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32.0</a:t>
                </a:r>
              </a:p>
            </p:txBody>
          </p:sp>
          <p:sp>
            <p:nvSpPr>
              <p:cNvPr id="1221" name="pl115"/>
              <p:cNvSpPr/>
              <p:nvPr/>
            </p:nvSpPr>
            <p:spPr>
              <a:xfrm>
                <a:off x="4494404" y="3465588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2" name="pl116"/>
              <p:cNvSpPr/>
              <p:nvPr/>
            </p:nvSpPr>
            <p:spPr>
              <a:xfrm>
                <a:off x="4494404" y="3282851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3" name="pl117"/>
              <p:cNvSpPr/>
              <p:nvPr/>
            </p:nvSpPr>
            <p:spPr>
              <a:xfrm>
                <a:off x="4494404" y="3100112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4" name="pl118"/>
              <p:cNvSpPr/>
              <p:nvPr/>
            </p:nvSpPr>
            <p:spPr>
              <a:xfrm>
                <a:off x="4494404" y="2917374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5" name="pl119"/>
              <p:cNvSpPr/>
              <p:nvPr/>
            </p:nvSpPr>
            <p:spPr>
              <a:xfrm>
                <a:off x="4494404" y="2734636"/>
                <a:ext cx="26031" cy="0"/>
              </a:xfrm>
              <a:custGeom>
                <a:avLst/>
                <a:gdLst/>
                <a:ahLst/>
                <a:cxnLst/>
                <a:rect l="0" t="0" r="0" b="0"/>
                <a:pathLst>
                  <a:path w="34794">
                    <a:moveTo>
                      <a:pt x="0" y="0"/>
                    </a:moveTo>
                    <a:lnTo>
                      <a:pt x="34794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6" name="pl120"/>
              <p:cNvSpPr/>
              <p:nvPr/>
            </p:nvSpPr>
            <p:spPr>
              <a:xfrm>
                <a:off x="4746495" y="3502136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7" name="pl121"/>
              <p:cNvSpPr/>
              <p:nvPr/>
            </p:nvSpPr>
            <p:spPr>
              <a:xfrm>
                <a:off x="4973144" y="3502136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8" name="pl122"/>
              <p:cNvSpPr/>
              <p:nvPr/>
            </p:nvSpPr>
            <p:spPr>
              <a:xfrm>
                <a:off x="5199793" y="3502136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29" name="tx123"/>
              <p:cNvSpPr/>
              <p:nvPr/>
            </p:nvSpPr>
            <p:spPr>
              <a:xfrm>
                <a:off x="4688379" y="3551454"/>
                <a:ext cx="116230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1.5</a:t>
                </a:r>
              </a:p>
            </p:txBody>
          </p:sp>
          <p:sp>
            <p:nvSpPr>
              <p:cNvPr id="1230" name="tx124"/>
              <p:cNvSpPr/>
              <p:nvPr/>
            </p:nvSpPr>
            <p:spPr>
              <a:xfrm>
                <a:off x="4915028" y="3551454"/>
                <a:ext cx="116230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2.0</a:t>
                </a:r>
              </a:p>
            </p:txBody>
          </p:sp>
          <p:sp>
            <p:nvSpPr>
              <p:cNvPr id="1231" name="tx125"/>
              <p:cNvSpPr/>
              <p:nvPr/>
            </p:nvSpPr>
            <p:spPr>
              <a:xfrm>
                <a:off x="5141678" y="3551454"/>
                <a:ext cx="116230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2.5</a:t>
                </a:r>
              </a:p>
            </p:txBody>
          </p:sp>
          <p:sp>
            <p:nvSpPr>
              <p:cNvPr id="1232" name="tx126"/>
              <p:cNvSpPr/>
              <p:nvPr/>
            </p:nvSpPr>
            <p:spPr>
              <a:xfrm>
                <a:off x="4684498" y="3639587"/>
                <a:ext cx="466688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H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  <p:sp>
            <p:nvSpPr>
              <p:cNvPr id="1233" name="tx127"/>
              <p:cNvSpPr/>
              <p:nvPr/>
            </p:nvSpPr>
            <p:spPr>
              <a:xfrm rot="16200000">
                <a:off x="3544748" y="3031088"/>
                <a:ext cx="1324800" cy="104400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Glc-Rel</a:t>
                </a:r>
                <a:r>
                  <a:rPr lang="en-US" sz="800" baseline="-250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1</a:t>
                </a: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 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(% dry matter)</a:t>
                </a:r>
              </a:p>
            </p:txBody>
          </p:sp>
        </p:grpSp>
        <p:sp>
          <p:nvSpPr>
            <p:cNvPr id="1234" name="TextBox 1233"/>
            <p:cNvSpPr txBox="1"/>
            <p:nvPr/>
          </p:nvSpPr>
          <p:spPr>
            <a:xfrm>
              <a:off x="1108142" y="2326756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y=32.6-2.5x,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=0.23**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6" name="组合 1935"/>
          <p:cNvGrpSpPr/>
          <p:nvPr/>
        </p:nvGrpSpPr>
        <p:grpSpPr>
          <a:xfrm>
            <a:off x="2530712" y="3770601"/>
            <a:ext cx="900008" cy="1186247"/>
            <a:chOff x="1943800" y="2326756"/>
            <a:chExt cx="900008" cy="1186247"/>
          </a:xfrm>
        </p:grpSpPr>
        <p:grpSp>
          <p:nvGrpSpPr>
            <p:cNvPr id="1236" name="组合 1235"/>
            <p:cNvGrpSpPr/>
            <p:nvPr/>
          </p:nvGrpSpPr>
          <p:grpSpPr>
            <a:xfrm>
              <a:off x="1943800" y="2465403"/>
              <a:ext cx="828000" cy="1047600"/>
              <a:chOff x="4746821" y="2790473"/>
              <a:chExt cx="828000" cy="1047600"/>
            </a:xfrm>
          </p:grpSpPr>
          <p:sp>
            <p:nvSpPr>
              <p:cNvPr id="1238" name="pl6"/>
              <p:cNvSpPr/>
              <p:nvPr/>
            </p:nvSpPr>
            <p:spPr>
              <a:xfrm>
                <a:off x="4763663" y="3557972"/>
                <a:ext cx="81115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9" name="pl7"/>
              <p:cNvSpPr/>
              <p:nvPr/>
            </p:nvSpPr>
            <p:spPr>
              <a:xfrm>
                <a:off x="4763663" y="3375235"/>
                <a:ext cx="81115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0" name="pl8"/>
              <p:cNvSpPr/>
              <p:nvPr/>
            </p:nvSpPr>
            <p:spPr>
              <a:xfrm>
                <a:off x="4763663" y="3192496"/>
                <a:ext cx="81115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1" name="pl9"/>
              <p:cNvSpPr/>
              <p:nvPr/>
            </p:nvSpPr>
            <p:spPr>
              <a:xfrm>
                <a:off x="4763663" y="3009758"/>
                <a:ext cx="81115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2" name="pl10"/>
              <p:cNvSpPr/>
              <p:nvPr/>
            </p:nvSpPr>
            <p:spPr>
              <a:xfrm>
                <a:off x="4763663" y="2827020"/>
                <a:ext cx="81115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3" name="pl11"/>
              <p:cNvSpPr/>
              <p:nvPr/>
            </p:nvSpPr>
            <p:spPr>
              <a:xfrm>
                <a:off x="4770549" y="279047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4" name="pl12"/>
              <p:cNvSpPr/>
              <p:nvPr/>
            </p:nvSpPr>
            <p:spPr>
              <a:xfrm>
                <a:off x="4975929" y="279047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5" name="pl13"/>
              <p:cNvSpPr/>
              <p:nvPr/>
            </p:nvSpPr>
            <p:spPr>
              <a:xfrm>
                <a:off x="5181309" y="279047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6" name="pl14"/>
              <p:cNvSpPr/>
              <p:nvPr/>
            </p:nvSpPr>
            <p:spPr>
              <a:xfrm>
                <a:off x="5386688" y="279047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7" name="pt15"/>
              <p:cNvSpPr/>
              <p:nvPr/>
            </p:nvSpPr>
            <p:spPr>
              <a:xfrm>
                <a:off x="5007291" y="29969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8" name="pt16"/>
              <p:cNvSpPr/>
              <p:nvPr/>
            </p:nvSpPr>
            <p:spPr>
              <a:xfrm>
                <a:off x="5014070" y="29064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49" name="pt17"/>
              <p:cNvSpPr/>
              <p:nvPr/>
            </p:nvSpPr>
            <p:spPr>
              <a:xfrm>
                <a:off x="5029473" y="29130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0" name="pt18"/>
              <p:cNvSpPr/>
              <p:nvPr/>
            </p:nvSpPr>
            <p:spPr>
              <a:xfrm>
                <a:off x="5316799" y="33841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1" name="pt19"/>
              <p:cNvSpPr/>
              <p:nvPr/>
            </p:nvSpPr>
            <p:spPr>
              <a:xfrm>
                <a:off x="5393919" y="32071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2" name="pt20"/>
              <p:cNvSpPr/>
              <p:nvPr/>
            </p:nvSpPr>
            <p:spPr>
              <a:xfrm>
                <a:off x="5185870" y="31573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3" name="pt21"/>
              <p:cNvSpPr/>
              <p:nvPr/>
            </p:nvSpPr>
            <p:spPr>
              <a:xfrm>
                <a:off x="4946191" y="32063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4" name="pt22"/>
              <p:cNvSpPr/>
              <p:nvPr/>
            </p:nvSpPr>
            <p:spPr>
              <a:xfrm>
                <a:off x="5062950" y="29749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5" name="pt23"/>
              <p:cNvSpPr/>
              <p:nvPr/>
            </p:nvSpPr>
            <p:spPr>
              <a:xfrm>
                <a:off x="5236907" y="34739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6" name="pt24"/>
              <p:cNvSpPr/>
              <p:nvPr/>
            </p:nvSpPr>
            <p:spPr>
              <a:xfrm>
                <a:off x="5151468" y="32092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7" name="pt25"/>
              <p:cNvSpPr/>
              <p:nvPr/>
            </p:nvSpPr>
            <p:spPr>
              <a:xfrm>
                <a:off x="5478741" y="33318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8" name="pt26"/>
              <p:cNvSpPr/>
              <p:nvPr/>
            </p:nvSpPr>
            <p:spPr>
              <a:xfrm>
                <a:off x="5215855" y="314411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59" name="pt27"/>
              <p:cNvSpPr/>
              <p:nvPr/>
            </p:nvSpPr>
            <p:spPr>
              <a:xfrm>
                <a:off x="5240091" y="30352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0" name="pt28"/>
              <p:cNvSpPr/>
              <p:nvPr/>
            </p:nvSpPr>
            <p:spPr>
              <a:xfrm>
                <a:off x="5212261" y="32316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1" name="pt29"/>
              <p:cNvSpPr/>
              <p:nvPr/>
            </p:nvSpPr>
            <p:spPr>
              <a:xfrm>
                <a:off x="5213699" y="308176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2" name="pt30"/>
              <p:cNvSpPr/>
              <p:nvPr/>
            </p:nvSpPr>
            <p:spPr>
              <a:xfrm>
                <a:off x="5198911" y="31161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3" name="pt31"/>
              <p:cNvSpPr/>
              <p:nvPr/>
            </p:nvSpPr>
            <p:spPr>
              <a:xfrm>
                <a:off x="4896490" y="30403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4" name="pt32"/>
              <p:cNvSpPr/>
              <p:nvPr/>
            </p:nvSpPr>
            <p:spPr>
              <a:xfrm>
                <a:off x="5426266" y="31089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5" name="pt33"/>
              <p:cNvSpPr/>
              <p:nvPr/>
            </p:nvSpPr>
            <p:spPr>
              <a:xfrm>
                <a:off x="5002671" y="30543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6" name="pt34"/>
              <p:cNvSpPr/>
              <p:nvPr/>
            </p:nvSpPr>
            <p:spPr>
              <a:xfrm>
                <a:off x="5090163" y="30745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7" name="pt35"/>
              <p:cNvSpPr/>
              <p:nvPr/>
            </p:nvSpPr>
            <p:spPr>
              <a:xfrm>
                <a:off x="5298931" y="34534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8" name="pt36"/>
              <p:cNvSpPr/>
              <p:nvPr/>
            </p:nvSpPr>
            <p:spPr>
              <a:xfrm>
                <a:off x="5064285" y="31346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69" name="pt37"/>
              <p:cNvSpPr/>
              <p:nvPr/>
            </p:nvSpPr>
            <p:spPr>
              <a:xfrm>
                <a:off x="5487778" y="29683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0" name="pt38"/>
              <p:cNvSpPr/>
              <p:nvPr/>
            </p:nvSpPr>
            <p:spPr>
              <a:xfrm>
                <a:off x="5299033" y="32441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1" name="pt39"/>
              <p:cNvSpPr/>
              <p:nvPr/>
            </p:nvSpPr>
            <p:spPr>
              <a:xfrm>
                <a:off x="5224070" y="32340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2" name="pt40"/>
              <p:cNvSpPr/>
              <p:nvPr/>
            </p:nvSpPr>
            <p:spPr>
              <a:xfrm>
                <a:off x="5179914" y="30370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3" name="pt41"/>
              <p:cNvSpPr/>
              <p:nvPr/>
            </p:nvSpPr>
            <p:spPr>
              <a:xfrm>
                <a:off x="4930069" y="30475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4" name="pt42"/>
              <p:cNvSpPr/>
              <p:nvPr/>
            </p:nvSpPr>
            <p:spPr>
              <a:xfrm>
                <a:off x="5056378" y="30358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5" name="pt43"/>
              <p:cNvSpPr/>
              <p:nvPr/>
            </p:nvSpPr>
            <p:spPr>
              <a:xfrm>
                <a:off x="5425240" y="33596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6" name="pt44"/>
              <p:cNvSpPr/>
              <p:nvPr/>
            </p:nvSpPr>
            <p:spPr>
              <a:xfrm>
                <a:off x="5257239" y="32646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7" name="pt45"/>
              <p:cNvSpPr/>
              <p:nvPr/>
            </p:nvSpPr>
            <p:spPr>
              <a:xfrm>
                <a:off x="5134113" y="29473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8" name="pt46"/>
              <p:cNvSpPr/>
              <p:nvPr/>
            </p:nvSpPr>
            <p:spPr>
              <a:xfrm>
                <a:off x="5318134" y="32576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79" name="pt47"/>
              <p:cNvSpPr/>
              <p:nvPr/>
            </p:nvSpPr>
            <p:spPr>
              <a:xfrm>
                <a:off x="5227562" y="30987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0" name="pt48"/>
              <p:cNvSpPr/>
              <p:nvPr/>
            </p:nvSpPr>
            <p:spPr>
              <a:xfrm>
                <a:off x="5106490" y="30406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1" name="pt49"/>
              <p:cNvSpPr/>
              <p:nvPr/>
            </p:nvSpPr>
            <p:spPr>
              <a:xfrm>
                <a:off x="5221400" y="30428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2" name="pt50"/>
              <p:cNvSpPr/>
              <p:nvPr/>
            </p:nvSpPr>
            <p:spPr>
              <a:xfrm>
                <a:off x="4885913" y="29848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3" name="pt51"/>
              <p:cNvSpPr/>
              <p:nvPr/>
            </p:nvSpPr>
            <p:spPr>
              <a:xfrm>
                <a:off x="5151571" y="32234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4" name="pt52"/>
              <p:cNvSpPr/>
              <p:nvPr/>
            </p:nvSpPr>
            <p:spPr>
              <a:xfrm>
                <a:off x="5378311" y="31038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5" name="pt53"/>
              <p:cNvSpPr/>
              <p:nvPr/>
            </p:nvSpPr>
            <p:spPr>
              <a:xfrm>
                <a:off x="5260012" y="34061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6" name="pt54"/>
              <p:cNvSpPr/>
              <p:nvPr/>
            </p:nvSpPr>
            <p:spPr>
              <a:xfrm>
                <a:off x="4945781" y="30708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7" name="pt55"/>
              <p:cNvSpPr/>
              <p:nvPr/>
            </p:nvSpPr>
            <p:spPr>
              <a:xfrm>
                <a:off x="5422776" y="32391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8" name="pt56"/>
              <p:cNvSpPr/>
              <p:nvPr/>
            </p:nvSpPr>
            <p:spPr>
              <a:xfrm>
                <a:off x="5338364" y="33382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89" name="pt57"/>
              <p:cNvSpPr/>
              <p:nvPr/>
            </p:nvSpPr>
            <p:spPr>
              <a:xfrm>
                <a:off x="4959540" y="29105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0" name="pt58"/>
              <p:cNvSpPr/>
              <p:nvPr/>
            </p:nvSpPr>
            <p:spPr>
              <a:xfrm>
                <a:off x="5219757" y="31119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1" name="pt59"/>
              <p:cNvSpPr/>
              <p:nvPr/>
            </p:nvSpPr>
            <p:spPr>
              <a:xfrm>
                <a:off x="5313513" y="34894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2" name="pt60"/>
              <p:cNvSpPr/>
              <p:nvPr/>
            </p:nvSpPr>
            <p:spPr>
              <a:xfrm>
                <a:off x="5150339" y="30995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3" name="pt61"/>
              <p:cNvSpPr/>
              <p:nvPr/>
            </p:nvSpPr>
            <p:spPr>
              <a:xfrm>
                <a:off x="5162559" y="30112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4" name="pt62"/>
              <p:cNvSpPr/>
              <p:nvPr/>
            </p:nvSpPr>
            <p:spPr>
              <a:xfrm>
                <a:off x="5082769" y="31058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5" name="pt63"/>
              <p:cNvSpPr/>
              <p:nvPr/>
            </p:nvSpPr>
            <p:spPr>
              <a:xfrm>
                <a:off x="5182789" y="30852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6" name="pt64"/>
              <p:cNvSpPr/>
              <p:nvPr/>
            </p:nvSpPr>
            <p:spPr>
              <a:xfrm>
                <a:off x="5268124" y="31083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7" name="pt65"/>
              <p:cNvSpPr/>
              <p:nvPr/>
            </p:nvSpPr>
            <p:spPr>
              <a:xfrm>
                <a:off x="4850895" y="29599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8" name="pt66"/>
              <p:cNvSpPr/>
              <p:nvPr/>
            </p:nvSpPr>
            <p:spPr>
              <a:xfrm>
                <a:off x="5109674" y="30726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99" name="pt67"/>
              <p:cNvSpPr/>
              <p:nvPr/>
            </p:nvSpPr>
            <p:spPr>
              <a:xfrm>
                <a:off x="5259601" y="33028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0" name="pt68"/>
              <p:cNvSpPr/>
              <p:nvPr/>
            </p:nvSpPr>
            <p:spPr>
              <a:xfrm>
                <a:off x="5111830" y="31235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1" name="pt69"/>
              <p:cNvSpPr/>
              <p:nvPr/>
            </p:nvSpPr>
            <p:spPr>
              <a:xfrm>
                <a:off x="5375538" y="31805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2" name="pt70"/>
              <p:cNvSpPr/>
              <p:nvPr/>
            </p:nvSpPr>
            <p:spPr>
              <a:xfrm>
                <a:off x="4799037" y="30270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3" name="pt71"/>
              <p:cNvSpPr/>
              <p:nvPr/>
            </p:nvSpPr>
            <p:spPr>
              <a:xfrm>
                <a:off x="5001028" y="32101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4" name="pt72"/>
              <p:cNvSpPr/>
              <p:nvPr/>
            </p:nvSpPr>
            <p:spPr>
              <a:xfrm>
                <a:off x="4781579" y="30642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5" name="pt73"/>
              <p:cNvSpPr/>
              <p:nvPr/>
            </p:nvSpPr>
            <p:spPr>
              <a:xfrm>
                <a:off x="5285479" y="30289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6" name="pt74"/>
              <p:cNvSpPr/>
              <p:nvPr/>
            </p:nvSpPr>
            <p:spPr>
              <a:xfrm>
                <a:off x="4995585" y="29724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7" name="pt75"/>
              <p:cNvSpPr/>
              <p:nvPr/>
            </p:nvSpPr>
            <p:spPr>
              <a:xfrm>
                <a:off x="5114089" y="29991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8" name="pt76"/>
              <p:cNvSpPr/>
              <p:nvPr/>
            </p:nvSpPr>
            <p:spPr>
              <a:xfrm>
                <a:off x="5181659" y="29697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09" name="pt77"/>
              <p:cNvSpPr/>
              <p:nvPr/>
            </p:nvSpPr>
            <p:spPr>
              <a:xfrm>
                <a:off x="5244197" y="31726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0" name="pt78"/>
              <p:cNvSpPr/>
              <p:nvPr/>
            </p:nvSpPr>
            <p:spPr>
              <a:xfrm>
                <a:off x="5034505" y="30557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1" name="pt79"/>
              <p:cNvSpPr/>
              <p:nvPr/>
            </p:nvSpPr>
            <p:spPr>
              <a:xfrm>
                <a:off x="5186075" y="29841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2" name="pt80"/>
              <p:cNvSpPr/>
              <p:nvPr/>
            </p:nvSpPr>
            <p:spPr>
              <a:xfrm>
                <a:off x="5175293" y="30705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3" name="pt81"/>
              <p:cNvSpPr/>
              <p:nvPr/>
            </p:nvSpPr>
            <p:spPr>
              <a:xfrm>
                <a:off x="5051448" y="31497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4" name="pt82"/>
              <p:cNvSpPr/>
              <p:nvPr/>
            </p:nvSpPr>
            <p:spPr>
              <a:xfrm>
                <a:off x="5244506" y="329388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5" name="pt83"/>
              <p:cNvSpPr/>
              <p:nvPr/>
            </p:nvSpPr>
            <p:spPr>
              <a:xfrm>
                <a:off x="5468986" y="33973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6" name="pt84"/>
              <p:cNvSpPr/>
              <p:nvPr/>
            </p:nvSpPr>
            <p:spPr>
              <a:xfrm>
                <a:off x="5279933" y="33244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7" name="pt85"/>
              <p:cNvSpPr/>
              <p:nvPr/>
            </p:nvSpPr>
            <p:spPr>
              <a:xfrm>
                <a:off x="5146026" y="30326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8" name="pt86"/>
              <p:cNvSpPr/>
              <p:nvPr/>
            </p:nvSpPr>
            <p:spPr>
              <a:xfrm>
                <a:off x="5367527" y="31016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19" name="pt87"/>
              <p:cNvSpPr/>
              <p:nvPr/>
            </p:nvSpPr>
            <p:spPr>
              <a:xfrm>
                <a:off x="5416511" y="33514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0" name="pt88"/>
              <p:cNvSpPr/>
              <p:nvPr/>
            </p:nvSpPr>
            <p:spPr>
              <a:xfrm>
                <a:off x="5250462" y="313585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1" name="pt89"/>
              <p:cNvSpPr/>
              <p:nvPr/>
            </p:nvSpPr>
            <p:spPr>
              <a:xfrm>
                <a:off x="5270794" y="32510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2" name="pt90"/>
              <p:cNvSpPr/>
              <p:nvPr/>
            </p:nvSpPr>
            <p:spPr>
              <a:xfrm>
                <a:off x="5391660" y="33532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3" name="pt91"/>
              <p:cNvSpPr/>
              <p:nvPr/>
            </p:nvSpPr>
            <p:spPr>
              <a:xfrm>
                <a:off x="5257239" y="30555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4" name="pt92"/>
              <p:cNvSpPr/>
              <p:nvPr/>
            </p:nvSpPr>
            <p:spPr>
              <a:xfrm>
                <a:off x="5022798" y="31694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5" name="pt93"/>
              <p:cNvSpPr/>
              <p:nvPr/>
            </p:nvSpPr>
            <p:spPr>
              <a:xfrm>
                <a:off x="5155782" y="30653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6" name="pt94"/>
              <p:cNvSpPr/>
              <p:nvPr/>
            </p:nvSpPr>
            <p:spPr>
              <a:xfrm>
                <a:off x="5367631" y="33199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7" name="pt95"/>
              <p:cNvSpPr/>
              <p:nvPr/>
            </p:nvSpPr>
            <p:spPr>
              <a:xfrm>
                <a:off x="4867839" y="30335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8" name="pt96"/>
              <p:cNvSpPr/>
              <p:nvPr/>
            </p:nvSpPr>
            <p:spPr>
              <a:xfrm>
                <a:off x="5353048" y="33791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29" name="pt97"/>
              <p:cNvSpPr/>
              <p:nvPr/>
            </p:nvSpPr>
            <p:spPr>
              <a:xfrm>
                <a:off x="5176217" y="30835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0" name="pt98"/>
              <p:cNvSpPr/>
              <p:nvPr/>
            </p:nvSpPr>
            <p:spPr>
              <a:xfrm>
                <a:off x="5342677" y="30348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1" name="pt99"/>
              <p:cNvSpPr/>
              <p:nvPr/>
            </p:nvSpPr>
            <p:spPr>
              <a:xfrm>
                <a:off x="5259909" y="31164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2" name="pt100"/>
              <p:cNvSpPr/>
              <p:nvPr/>
            </p:nvSpPr>
            <p:spPr>
              <a:xfrm>
                <a:off x="5125077" y="31084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" name="pt101"/>
              <p:cNvSpPr/>
              <p:nvPr/>
            </p:nvSpPr>
            <p:spPr>
              <a:xfrm>
                <a:off x="5462722" y="32664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4" name="pt102"/>
              <p:cNvSpPr/>
              <p:nvPr/>
            </p:nvSpPr>
            <p:spPr>
              <a:xfrm>
                <a:off x="4912304" y="31368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5" name="pt103"/>
              <p:cNvSpPr/>
              <p:nvPr/>
            </p:nvSpPr>
            <p:spPr>
              <a:xfrm>
                <a:off x="5166667" y="30365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6" name="pt104"/>
              <p:cNvSpPr/>
              <p:nvPr/>
            </p:nvSpPr>
            <p:spPr>
              <a:xfrm>
                <a:off x="5238550" y="30748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7" name="pt105"/>
              <p:cNvSpPr/>
              <p:nvPr/>
            </p:nvSpPr>
            <p:spPr>
              <a:xfrm>
                <a:off x="5263195" y="30267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8" name="pt106"/>
              <p:cNvSpPr/>
              <p:nvPr/>
            </p:nvSpPr>
            <p:spPr>
              <a:xfrm>
                <a:off x="4970632" y="28724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9" name="pt107"/>
              <p:cNvSpPr/>
              <p:nvPr/>
            </p:nvSpPr>
            <p:spPr>
              <a:xfrm>
                <a:off x="5046519" y="29990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0" name="pt108"/>
              <p:cNvSpPr/>
              <p:nvPr/>
            </p:nvSpPr>
            <p:spPr>
              <a:xfrm>
                <a:off x="4950402" y="30592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1" name="pt109"/>
              <p:cNvSpPr/>
              <p:nvPr/>
            </p:nvSpPr>
            <p:spPr>
              <a:xfrm>
                <a:off x="5090574" y="30454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2" name="pl110"/>
              <p:cNvSpPr/>
              <p:nvPr/>
            </p:nvSpPr>
            <p:spPr>
              <a:xfrm>
                <a:off x="4800534" y="2962348"/>
                <a:ext cx="706198" cy="340583"/>
              </a:xfrm>
              <a:custGeom>
                <a:avLst/>
                <a:gdLst/>
                <a:ahLst/>
                <a:cxnLst/>
                <a:rect l="0" t="0" r="0" b="0"/>
                <a:pathLst>
                  <a:path w="924931" h="420840">
                    <a:moveTo>
                      <a:pt x="0" y="0"/>
                    </a:moveTo>
                    <a:lnTo>
                      <a:pt x="11707" y="5327"/>
                    </a:lnTo>
                    <a:lnTo>
                      <a:pt x="23415" y="10654"/>
                    </a:lnTo>
                    <a:lnTo>
                      <a:pt x="35123" y="15981"/>
                    </a:lnTo>
                    <a:lnTo>
                      <a:pt x="46831" y="21308"/>
                    </a:lnTo>
                    <a:lnTo>
                      <a:pt x="58539" y="26635"/>
                    </a:lnTo>
                    <a:lnTo>
                      <a:pt x="70247" y="31962"/>
                    </a:lnTo>
                    <a:lnTo>
                      <a:pt x="81955" y="37289"/>
                    </a:lnTo>
                    <a:lnTo>
                      <a:pt x="93663" y="42616"/>
                    </a:lnTo>
                    <a:lnTo>
                      <a:pt x="105371" y="47943"/>
                    </a:lnTo>
                    <a:lnTo>
                      <a:pt x="117079" y="53270"/>
                    </a:lnTo>
                    <a:lnTo>
                      <a:pt x="128787" y="58597"/>
                    </a:lnTo>
                    <a:lnTo>
                      <a:pt x="140495" y="63925"/>
                    </a:lnTo>
                    <a:lnTo>
                      <a:pt x="152203" y="69252"/>
                    </a:lnTo>
                    <a:lnTo>
                      <a:pt x="163911" y="74579"/>
                    </a:lnTo>
                    <a:lnTo>
                      <a:pt x="175619" y="79906"/>
                    </a:lnTo>
                    <a:lnTo>
                      <a:pt x="187327" y="85233"/>
                    </a:lnTo>
                    <a:lnTo>
                      <a:pt x="199035" y="90560"/>
                    </a:lnTo>
                    <a:lnTo>
                      <a:pt x="210743" y="95887"/>
                    </a:lnTo>
                    <a:lnTo>
                      <a:pt x="222451" y="101214"/>
                    </a:lnTo>
                    <a:lnTo>
                      <a:pt x="234159" y="106541"/>
                    </a:lnTo>
                    <a:lnTo>
                      <a:pt x="245867" y="111868"/>
                    </a:lnTo>
                    <a:lnTo>
                      <a:pt x="257575" y="117195"/>
                    </a:lnTo>
                    <a:lnTo>
                      <a:pt x="269283" y="122523"/>
                    </a:lnTo>
                    <a:lnTo>
                      <a:pt x="280991" y="127850"/>
                    </a:lnTo>
                    <a:lnTo>
                      <a:pt x="292699" y="133177"/>
                    </a:lnTo>
                    <a:lnTo>
                      <a:pt x="304407" y="138504"/>
                    </a:lnTo>
                    <a:lnTo>
                      <a:pt x="316115" y="143831"/>
                    </a:lnTo>
                    <a:lnTo>
                      <a:pt x="327823" y="149158"/>
                    </a:lnTo>
                    <a:lnTo>
                      <a:pt x="339531" y="154485"/>
                    </a:lnTo>
                    <a:lnTo>
                      <a:pt x="351239" y="159812"/>
                    </a:lnTo>
                    <a:lnTo>
                      <a:pt x="362947" y="165139"/>
                    </a:lnTo>
                    <a:lnTo>
                      <a:pt x="374655" y="170466"/>
                    </a:lnTo>
                    <a:lnTo>
                      <a:pt x="386363" y="175793"/>
                    </a:lnTo>
                    <a:lnTo>
                      <a:pt x="398071" y="181121"/>
                    </a:lnTo>
                    <a:lnTo>
                      <a:pt x="409779" y="186448"/>
                    </a:lnTo>
                    <a:lnTo>
                      <a:pt x="421487" y="191775"/>
                    </a:lnTo>
                    <a:lnTo>
                      <a:pt x="433195" y="197102"/>
                    </a:lnTo>
                    <a:lnTo>
                      <a:pt x="444903" y="202429"/>
                    </a:lnTo>
                    <a:lnTo>
                      <a:pt x="456611" y="207756"/>
                    </a:lnTo>
                    <a:lnTo>
                      <a:pt x="468319" y="213083"/>
                    </a:lnTo>
                    <a:lnTo>
                      <a:pt x="480027" y="218410"/>
                    </a:lnTo>
                    <a:lnTo>
                      <a:pt x="491735" y="223737"/>
                    </a:lnTo>
                    <a:lnTo>
                      <a:pt x="503443" y="229064"/>
                    </a:lnTo>
                    <a:lnTo>
                      <a:pt x="515151" y="234391"/>
                    </a:lnTo>
                    <a:lnTo>
                      <a:pt x="526859" y="239719"/>
                    </a:lnTo>
                    <a:lnTo>
                      <a:pt x="538567" y="245046"/>
                    </a:lnTo>
                    <a:lnTo>
                      <a:pt x="550275" y="250373"/>
                    </a:lnTo>
                    <a:lnTo>
                      <a:pt x="561983" y="255700"/>
                    </a:lnTo>
                    <a:lnTo>
                      <a:pt x="573691" y="261027"/>
                    </a:lnTo>
                    <a:lnTo>
                      <a:pt x="585399" y="266354"/>
                    </a:lnTo>
                    <a:lnTo>
                      <a:pt x="597107" y="271681"/>
                    </a:lnTo>
                    <a:lnTo>
                      <a:pt x="608815" y="277008"/>
                    </a:lnTo>
                    <a:lnTo>
                      <a:pt x="620523" y="282335"/>
                    </a:lnTo>
                    <a:lnTo>
                      <a:pt x="632231" y="287662"/>
                    </a:lnTo>
                    <a:lnTo>
                      <a:pt x="643939" y="292989"/>
                    </a:lnTo>
                    <a:lnTo>
                      <a:pt x="655647" y="298317"/>
                    </a:lnTo>
                    <a:lnTo>
                      <a:pt x="667355" y="303644"/>
                    </a:lnTo>
                    <a:lnTo>
                      <a:pt x="679063" y="308971"/>
                    </a:lnTo>
                    <a:lnTo>
                      <a:pt x="690771" y="314298"/>
                    </a:lnTo>
                    <a:lnTo>
                      <a:pt x="702479" y="319625"/>
                    </a:lnTo>
                    <a:lnTo>
                      <a:pt x="714187" y="324952"/>
                    </a:lnTo>
                    <a:lnTo>
                      <a:pt x="725895" y="330279"/>
                    </a:lnTo>
                    <a:lnTo>
                      <a:pt x="737603" y="335606"/>
                    </a:lnTo>
                    <a:lnTo>
                      <a:pt x="749311" y="340933"/>
                    </a:lnTo>
                    <a:lnTo>
                      <a:pt x="761019" y="346260"/>
                    </a:lnTo>
                    <a:lnTo>
                      <a:pt x="772727" y="351587"/>
                    </a:lnTo>
                    <a:lnTo>
                      <a:pt x="784435" y="356915"/>
                    </a:lnTo>
                    <a:lnTo>
                      <a:pt x="796143" y="362242"/>
                    </a:lnTo>
                    <a:lnTo>
                      <a:pt x="807851" y="367569"/>
                    </a:lnTo>
                    <a:lnTo>
                      <a:pt x="819559" y="372896"/>
                    </a:lnTo>
                    <a:lnTo>
                      <a:pt x="831267" y="378223"/>
                    </a:lnTo>
                    <a:lnTo>
                      <a:pt x="842975" y="383550"/>
                    </a:lnTo>
                    <a:lnTo>
                      <a:pt x="854683" y="388877"/>
                    </a:lnTo>
                    <a:lnTo>
                      <a:pt x="866391" y="394204"/>
                    </a:lnTo>
                    <a:lnTo>
                      <a:pt x="878099" y="399531"/>
                    </a:lnTo>
                    <a:lnTo>
                      <a:pt x="889807" y="404858"/>
                    </a:lnTo>
                    <a:lnTo>
                      <a:pt x="901515" y="410185"/>
                    </a:lnTo>
                    <a:lnTo>
                      <a:pt x="913223" y="415513"/>
                    </a:lnTo>
                    <a:lnTo>
                      <a:pt x="924931" y="42084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3" name="pl122"/>
              <p:cNvSpPr/>
              <p:nvPr/>
            </p:nvSpPr>
            <p:spPr>
              <a:xfrm>
                <a:off x="4975929" y="359452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4" name="pl123"/>
              <p:cNvSpPr/>
              <p:nvPr/>
            </p:nvSpPr>
            <p:spPr>
              <a:xfrm>
                <a:off x="5181309" y="359452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5" name="pl124"/>
              <p:cNvSpPr/>
              <p:nvPr/>
            </p:nvSpPr>
            <p:spPr>
              <a:xfrm>
                <a:off x="5386688" y="359452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46" name="tx125"/>
              <p:cNvSpPr/>
              <p:nvPr/>
            </p:nvSpPr>
            <p:spPr>
              <a:xfrm>
                <a:off x="4746821" y="3630696"/>
                <a:ext cx="47456" cy="64743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1347" name="tx126"/>
              <p:cNvSpPr/>
              <p:nvPr/>
            </p:nvSpPr>
            <p:spPr>
              <a:xfrm>
                <a:off x="4952200" y="3643838"/>
                <a:ext cx="47456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6</a:t>
                </a:r>
              </a:p>
            </p:txBody>
          </p:sp>
          <p:sp>
            <p:nvSpPr>
              <p:cNvPr id="1348" name="tx127"/>
              <p:cNvSpPr/>
              <p:nvPr/>
            </p:nvSpPr>
            <p:spPr>
              <a:xfrm>
                <a:off x="5157580" y="3643838"/>
                <a:ext cx="47456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8</a:t>
                </a:r>
              </a:p>
            </p:txBody>
          </p:sp>
          <p:sp>
            <p:nvSpPr>
              <p:cNvPr id="1349" name="tx128"/>
              <p:cNvSpPr/>
              <p:nvPr/>
            </p:nvSpPr>
            <p:spPr>
              <a:xfrm>
                <a:off x="5339232" y="3643838"/>
                <a:ext cx="94913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1350" name="tx129"/>
              <p:cNvSpPr/>
              <p:nvPr/>
            </p:nvSpPr>
            <p:spPr>
              <a:xfrm>
                <a:off x="4934043" y="3731971"/>
                <a:ext cx="470400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S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  <p:sp>
            <p:nvSpPr>
              <p:cNvPr id="1351" name="pl12"/>
              <p:cNvSpPr/>
              <p:nvPr/>
            </p:nvSpPr>
            <p:spPr>
              <a:xfrm>
                <a:off x="4770549" y="279047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FFFFFF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52" name="pl122"/>
              <p:cNvSpPr/>
              <p:nvPr/>
            </p:nvSpPr>
            <p:spPr>
              <a:xfrm>
                <a:off x="4770549" y="359452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235" name="TextBox 1234"/>
            <p:cNvSpPr txBox="1"/>
            <p:nvPr/>
          </p:nvSpPr>
          <p:spPr>
            <a:xfrm>
              <a:off x="1943808" y="2326756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y=32.4-0.6x,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=0.23**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7" name="组合 1936"/>
          <p:cNvGrpSpPr/>
          <p:nvPr/>
        </p:nvGrpSpPr>
        <p:grpSpPr>
          <a:xfrm>
            <a:off x="3358712" y="3770601"/>
            <a:ext cx="900052" cy="1186247"/>
            <a:chOff x="2771800" y="2326756"/>
            <a:chExt cx="900052" cy="1186247"/>
          </a:xfrm>
        </p:grpSpPr>
        <p:grpSp>
          <p:nvGrpSpPr>
            <p:cNvPr id="1353" name="组合 1352"/>
            <p:cNvGrpSpPr/>
            <p:nvPr/>
          </p:nvGrpSpPr>
          <p:grpSpPr>
            <a:xfrm>
              <a:off x="2807852" y="2465403"/>
              <a:ext cx="864000" cy="1047600"/>
              <a:chOff x="4840540" y="2458703"/>
              <a:chExt cx="864000" cy="1047600"/>
            </a:xfrm>
          </p:grpSpPr>
          <p:sp>
            <p:nvSpPr>
              <p:cNvPr id="1355" name="pl6"/>
              <p:cNvSpPr/>
              <p:nvPr/>
            </p:nvSpPr>
            <p:spPr>
              <a:xfrm>
                <a:off x="4845654" y="3226202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56" name="pl7"/>
              <p:cNvSpPr/>
              <p:nvPr/>
            </p:nvSpPr>
            <p:spPr>
              <a:xfrm>
                <a:off x="4845654" y="3043465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57" name="pl8"/>
              <p:cNvSpPr/>
              <p:nvPr/>
            </p:nvSpPr>
            <p:spPr>
              <a:xfrm>
                <a:off x="4845654" y="2860726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58" name="pl9"/>
              <p:cNvSpPr/>
              <p:nvPr/>
            </p:nvSpPr>
            <p:spPr>
              <a:xfrm>
                <a:off x="4845654" y="2677988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59" name="pl10"/>
              <p:cNvSpPr/>
              <p:nvPr/>
            </p:nvSpPr>
            <p:spPr>
              <a:xfrm>
                <a:off x="4845654" y="2495250"/>
                <a:ext cx="83309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0" name="pl11"/>
              <p:cNvSpPr/>
              <p:nvPr/>
            </p:nvSpPr>
            <p:spPr>
              <a:xfrm>
                <a:off x="4864910" y="245870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1" name="pl12"/>
              <p:cNvSpPr/>
              <p:nvPr/>
            </p:nvSpPr>
            <p:spPr>
              <a:xfrm>
                <a:off x="5128540" y="245870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2" name="pl13"/>
              <p:cNvSpPr/>
              <p:nvPr/>
            </p:nvSpPr>
            <p:spPr>
              <a:xfrm>
                <a:off x="5392170" y="245870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3" name="pl14"/>
              <p:cNvSpPr/>
              <p:nvPr/>
            </p:nvSpPr>
            <p:spPr>
              <a:xfrm>
                <a:off x="5655800" y="2458703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4" name="pt15"/>
              <p:cNvSpPr/>
              <p:nvPr/>
            </p:nvSpPr>
            <p:spPr>
              <a:xfrm>
                <a:off x="5099951" y="26651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5" name="pt16"/>
              <p:cNvSpPr/>
              <p:nvPr/>
            </p:nvSpPr>
            <p:spPr>
              <a:xfrm>
                <a:off x="5125102" y="25747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6" name="pt17"/>
              <p:cNvSpPr/>
              <p:nvPr/>
            </p:nvSpPr>
            <p:spPr>
              <a:xfrm>
                <a:off x="5069792" y="25812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7" name="pt18"/>
              <p:cNvSpPr/>
              <p:nvPr/>
            </p:nvSpPr>
            <p:spPr>
              <a:xfrm>
                <a:off x="5497926" y="30523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8" name="pt19"/>
              <p:cNvSpPr/>
              <p:nvPr/>
            </p:nvSpPr>
            <p:spPr>
              <a:xfrm>
                <a:off x="5337693" y="28754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69" name="pt20"/>
              <p:cNvSpPr/>
              <p:nvPr/>
            </p:nvSpPr>
            <p:spPr>
              <a:xfrm>
                <a:off x="5124732" y="28255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0" name="pt21"/>
              <p:cNvSpPr/>
              <p:nvPr/>
            </p:nvSpPr>
            <p:spPr>
              <a:xfrm>
                <a:off x="5016486" y="28745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1" name="pt22"/>
              <p:cNvSpPr/>
              <p:nvPr/>
            </p:nvSpPr>
            <p:spPr>
              <a:xfrm>
                <a:off x="5129530" y="26432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2" name="pt23"/>
              <p:cNvSpPr/>
              <p:nvPr/>
            </p:nvSpPr>
            <p:spPr>
              <a:xfrm>
                <a:off x="5278481" y="31421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3" name="pt24"/>
              <p:cNvSpPr/>
              <p:nvPr/>
            </p:nvSpPr>
            <p:spPr>
              <a:xfrm>
                <a:off x="5209568" y="28774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4" name="pt25"/>
              <p:cNvSpPr/>
              <p:nvPr/>
            </p:nvSpPr>
            <p:spPr>
              <a:xfrm>
                <a:off x="5568369" y="30001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5" name="pt26"/>
              <p:cNvSpPr/>
              <p:nvPr/>
            </p:nvSpPr>
            <p:spPr>
              <a:xfrm>
                <a:off x="5361366" y="28123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6" name="pt27"/>
              <p:cNvSpPr/>
              <p:nvPr/>
            </p:nvSpPr>
            <p:spPr>
              <a:xfrm>
                <a:off x="5326620" y="27034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7" name="pt28"/>
              <p:cNvSpPr/>
              <p:nvPr/>
            </p:nvSpPr>
            <p:spPr>
              <a:xfrm>
                <a:off x="5298306" y="28999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8" name="pt29"/>
              <p:cNvSpPr/>
              <p:nvPr/>
            </p:nvSpPr>
            <p:spPr>
              <a:xfrm>
                <a:off x="5248270" y="27499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79" name="pt30"/>
              <p:cNvSpPr/>
              <p:nvPr/>
            </p:nvSpPr>
            <p:spPr>
              <a:xfrm>
                <a:off x="5329151" y="27844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0" name="pt31"/>
              <p:cNvSpPr/>
              <p:nvPr/>
            </p:nvSpPr>
            <p:spPr>
              <a:xfrm>
                <a:off x="4864055" y="270862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1" name="pt32"/>
              <p:cNvSpPr/>
              <p:nvPr/>
            </p:nvSpPr>
            <p:spPr>
              <a:xfrm>
                <a:off x="5520599" y="27771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2" name="pt33"/>
              <p:cNvSpPr/>
              <p:nvPr/>
            </p:nvSpPr>
            <p:spPr>
              <a:xfrm>
                <a:off x="5201185" y="27225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3" name="pt34"/>
              <p:cNvSpPr/>
              <p:nvPr/>
            </p:nvSpPr>
            <p:spPr>
              <a:xfrm>
                <a:off x="5258287" y="27427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4" name="pt35"/>
              <p:cNvSpPr/>
              <p:nvPr/>
            </p:nvSpPr>
            <p:spPr>
              <a:xfrm>
                <a:off x="5280959" y="31216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5" name="pt36"/>
              <p:cNvSpPr/>
              <p:nvPr/>
            </p:nvSpPr>
            <p:spPr>
              <a:xfrm>
                <a:off x="5192696" y="28028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6" name="pt37"/>
              <p:cNvSpPr/>
              <p:nvPr/>
            </p:nvSpPr>
            <p:spPr>
              <a:xfrm>
                <a:off x="5574485" y="26365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7" name="pt38"/>
              <p:cNvSpPr/>
              <p:nvPr/>
            </p:nvSpPr>
            <p:spPr>
              <a:xfrm>
                <a:off x="5495026" y="29124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8" name="pt39"/>
              <p:cNvSpPr/>
              <p:nvPr/>
            </p:nvSpPr>
            <p:spPr>
              <a:xfrm>
                <a:off x="5283490" y="29023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89" name="pt40"/>
              <p:cNvSpPr/>
              <p:nvPr/>
            </p:nvSpPr>
            <p:spPr>
              <a:xfrm>
                <a:off x="5387202" y="27052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0" name="pt41"/>
              <p:cNvSpPr/>
              <p:nvPr/>
            </p:nvSpPr>
            <p:spPr>
              <a:xfrm>
                <a:off x="4980052" y="27157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1" name="pt42"/>
              <p:cNvSpPr/>
              <p:nvPr/>
            </p:nvSpPr>
            <p:spPr>
              <a:xfrm>
                <a:off x="5228497" y="27040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2" name="pt43"/>
              <p:cNvSpPr/>
              <p:nvPr/>
            </p:nvSpPr>
            <p:spPr>
              <a:xfrm>
                <a:off x="5367272" y="30279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3" name="pt44"/>
              <p:cNvSpPr/>
              <p:nvPr/>
            </p:nvSpPr>
            <p:spPr>
              <a:xfrm>
                <a:off x="5383511" y="29328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4" name="pt45"/>
              <p:cNvSpPr/>
              <p:nvPr/>
            </p:nvSpPr>
            <p:spPr>
              <a:xfrm>
                <a:off x="5212890" y="26155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5" name="pt46"/>
              <p:cNvSpPr/>
              <p:nvPr/>
            </p:nvSpPr>
            <p:spPr>
              <a:xfrm>
                <a:off x="5506627" y="29258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6" name="pt47"/>
              <p:cNvSpPr/>
              <p:nvPr/>
            </p:nvSpPr>
            <p:spPr>
              <a:xfrm>
                <a:off x="5330732" y="27670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7" name="pt48"/>
              <p:cNvSpPr/>
              <p:nvPr/>
            </p:nvSpPr>
            <p:spPr>
              <a:xfrm>
                <a:off x="5250747" y="270891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8" name="pt49"/>
              <p:cNvSpPr/>
              <p:nvPr/>
            </p:nvSpPr>
            <p:spPr>
              <a:xfrm>
                <a:off x="5388626" y="27111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99" name="pt50"/>
              <p:cNvSpPr/>
              <p:nvPr/>
            </p:nvSpPr>
            <p:spPr>
              <a:xfrm>
                <a:off x="4987381" y="26530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0" name="pt51"/>
              <p:cNvSpPr/>
              <p:nvPr/>
            </p:nvSpPr>
            <p:spPr>
              <a:xfrm>
                <a:off x="5301048" y="28916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1" name="pt52"/>
              <p:cNvSpPr/>
              <p:nvPr/>
            </p:nvSpPr>
            <p:spPr>
              <a:xfrm>
                <a:off x="5471616" y="27720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2" name="pt53"/>
              <p:cNvSpPr/>
              <p:nvPr/>
            </p:nvSpPr>
            <p:spPr>
              <a:xfrm>
                <a:off x="5259869" y="30743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3" name="pt54"/>
              <p:cNvSpPr/>
              <p:nvPr/>
            </p:nvSpPr>
            <p:spPr>
              <a:xfrm>
                <a:off x="5064150" y="27390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4" name="pt55"/>
              <p:cNvSpPr/>
              <p:nvPr/>
            </p:nvSpPr>
            <p:spPr>
              <a:xfrm>
                <a:off x="5478155" y="29073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5" name="pt56"/>
              <p:cNvSpPr/>
              <p:nvPr/>
            </p:nvSpPr>
            <p:spPr>
              <a:xfrm>
                <a:off x="5391684" y="30064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6" name="pt57"/>
              <p:cNvSpPr/>
              <p:nvPr/>
            </p:nvSpPr>
            <p:spPr>
              <a:xfrm>
                <a:off x="5092727" y="25788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7" name="pt58"/>
              <p:cNvSpPr/>
              <p:nvPr/>
            </p:nvSpPr>
            <p:spPr>
              <a:xfrm>
                <a:off x="5297726" y="27801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8" name="pt59"/>
              <p:cNvSpPr/>
              <p:nvPr/>
            </p:nvSpPr>
            <p:spPr>
              <a:xfrm>
                <a:off x="5415410" y="315764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09" name="pt60"/>
              <p:cNvSpPr/>
              <p:nvPr/>
            </p:nvSpPr>
            <p:spPr>
              <a:xfrm>
                <a:off x="5440771" y="27677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0" name="pt61"/>
              <p:cNvSpPr/>
              <p:nvPr/>
            </p:nvSpPr>
            <p:spPr>
              <a:xfrm>
                <a:off x="5359521" y="26794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1" name="pt62"/>
              <p:cNvSpPr/>
              <p:nvPr/>
            </p:nvSpPr>
            <p:spPr>
              <a:xfrm>
                <a:off x="5158688" y="27740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2" name="pt63"/>
              <p:cNvSpPr/>
              <p:nvPr/>
            </p:nvSpPr>
            <p:spPr>
              <a:xfrm>
                <a:off x="5258762" y="27534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3" name="pt64"/>
              <p:cNvSpPr/>
              <p:nvPr/>
            </p:nvSpPr>
            <p:spPr>
              <a:xfrm>
                <a:off x="5365743" y="27765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4" name="pt65"/>
              <p:cNvSpPr/>
              <p:nvPr/>
            </p:nvSpPr>
            <p:spPr>
              <a:xfrm>
                <a:off x="5039211" y="26282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5" name="pt66"/>
              <p:cNvSpPr/>
              <p:nvPr/>
            </p:nvSpPr>
            <p:spPr>
              <a:xfrm>
                <a:off x="5276320" y="27408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6" name="pt67"/>
              <p:cNvSpPr/>
              <p:nvPr/>
            </p:nvSpPr>
            <p:spPr>
              <a:xfrm>
                <a:off x="5444884" y="29711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7" name="pt68"/>
              <p:cNvSpPr/>
              <p:nvPr/>
            </p:nvSpPr>
            <p:spPr>
              <a:xfrm>
                <a:off x="5166122" y="27918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8" name="pt69"/>
              <p:cNvSpPr/>
              <p:nvPr/>
            </p:nvSpPr>
            <p:spPr>
              <a:xfrm>
                <a:off x="5535889" y="28488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19" name="pt70"/>
              <p:cNvSpPr/>
              <p:nvPr/>
            </p:nvSpPr>
            <p:spPr>
              <a:xfrm>
                <a:off x="4884038" y="26953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0" name="pt71"/>
              <p:cNvSpPr/>
              <p:nvPr/>
            </p:nvSpPr>
            <p:spPr>
              <a:xfrm>
                <a:off x="4974780" y="287842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1" name="pt72"/>
              <p:cNvSpPr/>
              <p:nvPr/>
            </p:nvSpPr>
            <p:spPr>
              <a:xfrm>
                <a:off x="5013006" y="27324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2" name="pt73"/>
              <p:cNvSpPr/>
              <p:nvPr/>
            </p:nvSpPr>
            <p:spPr>
              <a:xfrm>
                <a:off x="5335847" y="26972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3" name="pt74"/>
              <p:cNvSpPr/>
              <p:nvPr/>
            </p:nvSpPr>
            <p:spPr>
              <a:xfrm>
                <a:off x="5009790" y="26407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4" name="pt75"/>
              <p:cNvSpPr/>
              <p:nvPr/>
            </p:nvSpPr>
            <p:spPr>
              <a:xfrm>
                <a:off x="5252593" y="26673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5" name="pt76"/>
              <p:cNvSpPr/>
              <p:nvPr/>
            </p:nvSpPr>
            <p:spPr>
              <a:xfrm>
                <a:off x="5281381" y="26379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6" name="pt77"/>
              <p:cNvSpPr/>
              <p:nvPr/>
            </p:nvSpPr>
            <p:spPr>
              <a:xfrm>
                <a:off x="5403758" y="28408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7" name="pt78"/>
              <p:cNvSpPr/>
              <p:nvPr/>
            </p:nvSpPr>
            <p:spPr>
              <a:xfrm>
                <a:off x="5143239" y="27239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8" name="pt79"/>
              <p:cNvSpPr/>
              <p:nvPr/>
            </p:nvSpPr>
            <p:spPr>
              <a:xfrm>
                <a:off x="5273525" y="26524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29" name="pt80"/>
              <p:cNvSpPr/>
              <p:nvPr/>
            </p:nvSpPr>
            <p:spPr>
              <a:xfrm>
                <a:off x="5380611" y="27388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0" name="pt81"/>
              <p:cNvSpPr/>
              <p:nvPr/>
            </p:nvSpPr>
            <p:spPr>
              <a:xfrm>
                <a:off x="5181150" y="28179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1" name="pt82"/>
              <p:cNvSpPr/>
              <p:nvPr/>
            </p:nvSpPr>
            <p:spPr>
              <a:xfrm>
                <a:off x="5201817" y="29621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2" name="pt83"/>
              <p:cNvSpPr/>
              <p:nvPr/>
            </p:nvSpPr>
            <p:spPr>
              <a:xfrm>
                <a:off x="5621411" y="30656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3" name="pt84"/>
              <p:cNvSpPr/>
              <p:nvPr/>
            </p:nvSpPr>
            <p:spPr>
              <a:xfrm>
                <a:off x="5312858" y="299267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4" name="pt85"/>
              <p:cNvSpPr/>
              <p:nvPr/>
            </p:nvSpPr>
            <p:spPr>
              <a:xfrm>
                <a:off x="5320030" y="27008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5" name="pt86"/>
              <p:cNvSpPr/>
              <p:nvPr/>
            </p:nvSpPr>
            <p:spPr>
              <a:xfrm>
                <a:off x="5350136" y="276987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6" name="pt87"/>
              <p:cNvSpPr/>
              <p:nvPr/>
            </p:nvSpPr>
            <p:spPr>
              <a:xfrm>
                <a:off x="5535467" y="30196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7" name="pt88"/>
              <p:cNvSpPr/>
              <p:nvPr/>
            </p:nvSpPr>
            <p:spPr>
              <a:xfrm>
                <a:off x="5195859" y="28040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8" name="pt89"/>
              <p:cNvSpPr/>
              <p:nvPr/>
            </p:nvSpPr>
            <p:spPr>
              <a:xfrm>
                <a:off x="5240835" y="29192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39" name="pt90"/>
              <p:cNvSpPr/>
              <p:nvPr/>
            </p:nvSpPr>
            <p:spPr>
              <a:xfrm>
                <a:off x="5472301" y="30214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0" name="pt91"/>
              <p:cNvSpPr/>
              <p:nvPr/>
            </p:nvSpPr>
            <p:spPr>
              <a:xfrm>
                <a:off x="5341383" y="27238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1" name="pt92"/>
              <p:cNvSpPr/>
              <p:nvPr/>
            </p:nvSpPr>
            <p:spPr>
              <a:xfrm>
                <a:off x="5248955" y="28376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2" name="pt93"/>
              <p:cNvSpPr/>
              <p:nvPr/>
            </p:nvSpPr>
            <p:spPr>
              <a:xfrm>
                <a:off x="5384725" y="27336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3" name="pt94"/>
              <p:cNvSpPr/>
              <p:nvPr/>
            </p:nvSpPr>
            <p:spPr>
              <a:xfrm>
                <a:off x="5315758" y="29881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4" name="pt95"/>
              <p:cNvSpPr/>
              <p:nvPr/>
            </p:nvSpPr>
            <p:spPr>
              <a:xfrm>
                <a:off x="4916254" y="27017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5" name="pt96"/>
              <p:cNvSpPr/>
              <p:nvPr/>
            </p:nvSpPr>
            <p:spPr>
              <a:xfrm>
                <a:off x="5620620" y="30474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6" name="pt97"/>
              <p:cNvSpPr/>
              <p:nvPr/>
            </p:nvSpPr>
            <p:spPr>
              <a:xfrm>
                <a:off x="5190534" y="27517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7" name="pt98"/>
              <p:cNvSpPr/>
              <p:nvPr/>
            </p:nvSpPr>
            <p:spPr>
              <a:xfrm>
                <a:off x="5297726" y="27030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8" name="pt99"/>
              <p:cNvSpPr/>
              <p:nvPr/>
            </p:nvSpPr>
            <p:spPr>
              <a:xfrm>
                <a:off x="5412352" y="27846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49" name="pt100"/>
              <p:cNvSpPr/>
              <p:nvPr/>
            </p:nvSpPr>
            <p:spPr>
              <a:xfrm>
                <a:off x="5268779" y="27766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0" name="pt101"/>
              <p:cNvSpPr/>
              <p:nvPr/>
            </p:nvSpPr>
            <p:spPr>
              <a:xfrm>
                <a:off x="5147087" y="29347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1" name="pt102"/>
              <p:cNvSpPr/>
              <p:nvPr/>
            </p:nvSpPr>
            <p:spPr>
              <a:xfrm>
                <a:off x="5166808" y="28051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2" name="pt103"/>
              <p:cNvSpPr/>
              <p:nvPr/>
            </p:nvSpPr>
            <p:spPr>
              <a:xfrm>
                <a:off x="5233400" y="27047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3" name="pt104"/>
              <p:cNvSpPr/>
              <p:nvPr/>
            </p:nvSpPr>
            <p:spPr>
              <a:xfrm>
                <a:off x="5351875" y="27430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4" name="pt105"/>
              <p:cNvSpPr/>
              <p:nvPr/>
            </p:nvSpPr>
            <p:spPr>
              <a:xfrm>
                <a:off x="5251381" y="26950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5" name="pt106"/>
              <p:cNvSpPr/>
              <p:nvPr/>
            </p:nvSpPr>
            <p:spPr>
              <a:xfrm>
                <a:off x="4868537" y="25406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6" name="pt107"/>
              <p:cNvSpPr/>
              <p:nvPr/>
            </p:nvSpPr>
            <p:spPr>
              <a:xfrm>
                <a:off x="5240940" y="26673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7" name="pt108"/>
              <p:cNvSpPr/>
              <p:nvPr/>
            </p:nvSpPr>
            <p:spPr>
              <a:xfrm>
                <a:off x="5045643" y="272748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8" name="pt109"/>
              <p:cNvSpPr/>
              <p:nvPr/>
            </p:nvSpPr>
            <p:spPr>
              <a:xfrm>
                <a:off x="5131428" y="27136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59" name="pl110"/>
              <p:cNvSpPr/>
              <p:nvPr/>
            </p:nvSpPr>
            <p:spPr>
              <a:xfrm>
                <a:off x="4883522" y="2660638"/>
                <a:ext cx="757356" cy="300903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371809">
                    <a:moveTo>
                      <a:pt x="0" y="0"/>
                    </a:moveTo>
                    <a:lnTo>
                      <a:pt x="12225" y="4706"/>
                    </a:lnTo>
                    <a:lnTo>
                      <a:pt x="24451" y="9412"/>
                    </a:lnTo>
                    <a:lnTo>
                      <a:pt x="36676" y="14119"/>
                    </a:lnTo>
                    <a:lnTo>
                      <a:pt x="48902" y="18825"/>
                    </a:lnTo>
                    <a:lnTo>
                      <a:pt x="61127" y="23532"/>
                    </a:lnTo>
                    <a:lnTo>
                      <a:pt x="73353" y="28238"/>
                    </a:lnTo>
                    <a:lnTo>
                      <a:pt x="85578" y="32945"/>
                    </a:lnTo>
                    <a:lnTo>
                      <a:pt x="97804" y="37651"/>
                    </a:lnTo>
                    <a:lnTo>
                      <a:pt x="110029" y="42358"/>
                    </a:lnTo>
                    <a:lnTo>
                      <a:pt x="122255" y="47064"/>
                    </a:lnTo>
                    <a:lnTo>
                      <a:pt x="134481" y="51770"/>
                    </a:lnTo>
                    <a:lnTo>
                      <a:pt x="146706" y="56477"/>
                    </a:lnTo>
                    <a:lnTo>
                      <a:pt x="158932" y="61183"/>
                    </a:lnTo>
                    <a:lnTo>
                      <a:pt x="171157" y="65890"/>
                    </a:lnTo>
                    <a:lnTo>
                      <a:pt x="183383" y="70596"/>
                    </a:lnTo>
                    <a:lnTo>
                      <a:pt x="195608" y="75303"/>
                    </a:lnTo>
                    <a:lnTo>
                      <a:pt x="207834" y="80009"/>
                    </a:lnTo>
                    <a:lnTo>
                      <a:pt x="220059" y="84716"/>
                    </a:lnTo>
                    <a:lnTo>
                      <a:pt x="232285" y="89422"/>
                    </a:lnTo>
                    <a:lnTo>
                      <a:pt x="244510" y="94129"/>
                    </a:lnTo>
                    <a:lnTo>
                      <a:pt x="256736" y="98835"/>
                    </a:lnTo>
                    <a:lnTo>
                      <a:pt x="268962" y="103541"/>
                    </a:lnTo>
                    <a:lnTo>
                      <a:pt x="281187" y="108248"/>
                    </a:lnTo>
                    <a:lnTo>
                      <a:pt x="293413" y="112954"/>
                    </a:lnTo>
                    <a:lnTo>
                      <a:pt x="305638" y="117661"/>
                    </a:lnTo>
                    <a:lnTo>
                      <a:pt x="317864" y="122367"/>
                    </a:lnTo>
                    <a:lnTo>
                      <a:pt x="330089" y="127074"/>
                    </a:lnTo>
                    <a:lnTo>
                      <a:pt x="342315" y="131780"/>
                    </a:lnTo>
                    <a:lnTo>
                      <a:pt x="354540" y="136487"/>
                    </a:lnTo>
                    <a:lnTo>
                      <a:pt x="366766" y="141193"/>
                    </a:lnTo>
                    <a:lnTo>
                      <a:pt x="378991" y="145900"/>
                    </a:lnTo>
                    <a:lnTo>
                      <a:pt x="391217" y="150606"/>
                    </a:lnTo>
                    <a:lnTo>
                      <a:pt x="403443" y="155312"/>
                    </a:lnTo>
                    <a:lnTo>
                      <a:pt x="415668" y="160019"/>
                    </a:lnTo>
                    <a:lnTo>
                      <a:pt x="427894" y="164725"/>
                    </a:lnTo>
                    <a:lnTo>
                      <a:pt x="440119" y="169432"/>
                    </a:lnTo>
                    <a:lnTo>
                      <a:pt x="452345" y="174138"/>
                    </a:lnTo>
                    <a:lnTo>
                      <a:pt x="464570" y="178845"/>
                    </a:lnTo>
                    <a:lnTo>
                      <a:pt x="476796" y="183551"/>
                    </a:lnTo>
                    <a:lnTo>
                      <a:pt x="489021" y="188258"/>
                    </a:lnTo>
                    <a:lnTo>
                      <a:pt x="501247" y="192964"/>
                    </a:lnTo>
                    <a:lnTo>
                      <a:pt x="513473" y="197671"/>
                    </a:lnTo>
                    <a:lnTo>
                      <a:pt x="525698" y="202377"/>
                    </a:lnTo>
                    <a:lnTo>
                      <a:pt x="537924" y="207083"/>
                    </a:lnTo>
                    <a:lnTo>
                      <a:pt x="550149" y="211790"/>
                    </a:lnTo>
                    <a:lnTo>
                      <a:pt x="562375" y="216496"/>
                    </a:lnTo>
                    <a:lnTo>
                      <a:pt x="574600" y="221203"/>
                    </a:lnTo>
                    <a:lnTo>
                      <a:pt x="586826" y="225909"/>
                    </a:lnTo>
                    <a:lnTo>
                      <a:pt x="599051" y="230616"/>
                    </a:lnTo>
                    <a:lnTo>
                      <a:pt x="611277" y="235322"/>
                    </a:lnTo>
                    <a:lnTo>
                      <a:pt x="623502" y="240029"/>
                    </a:lnTo>
                    <a:lnTo>
                      <a:pt x="635728" y="244735"/>
                    </a:lnTo>
                    <a:lnTo>
                      <a:pt x="647954" y="249442"/>
                    </a:lnTo>
                    <a:lnTo>
                      <a:pt x="660179" y="254148"/>
                    </a:lnTo>
                    <a:lnTo>
                      <a:pt x="672405" y="258854"/>
                    </a:lnTo>
                    <a:lnTo>
                      <a:pt x="684630" y="263561"/>
                    </a:lnTo>
                    <a:lnTo>
                      <a:pt x="696856" y="268267"/>
                    </a:lnTo>
                    <a:lnTo>
                      <a:pt x="709081" y="272974"/>
                    </a:lnTo>
                    <a:lnTo>
                      <a:pt x="721307" y="277680"/>
                    </a:lnTo>
                    <a:lnTo>
                      <a:pt x="733532" y="282387"/>
                    </a:lnTo>
                    <a:lnTo>
                      <a:pt x="745758" y="287093"/>
                    </a:lnTo>
                    <a:lnTo>
                      <a:pt x="757983" y="291800"/>
                    </a:lnTo>
                    <a:lnTo>
                      <a:pt x="770209" y="296506"/>
                    </a:lnTo>
                    <a:lnTo>
                      <a:pt x="782435" y="301213"/>
                    </a:lnTo>
                    <a:lnTo>
                      <a:pt x="794660" y="305919"/>
                    </a:lnTo>
                    <a:lnTo>
                      <a:pt x="806886" y="310625"/>
                    </a:lnTo>
                    <a:lnTo>
                      <a:pt x="819111" y="315332"/>
                    </a:lnTo>
                    <a:lnTo>
                      <a:pt x="831337" y="320038"/>
                    </a:lnTo>
                    <a:lnTo>
                      <a:pt x="843562" y="324745"/>
                    </a:lnTo>
                    <a:lnTo>
                      <a:pt x="855788" y="329451"/>
                    </a:lnTo>
                    <a:lnTo>
                      <a:pt x="868013" y="334158"/>
                    </a:lnTo>
                    <a:lnTo>
                      <a:pt x="880239" y="338864"/>
                    </a:lnTo>
                    <a:lnTo>
                      <a:pt x="892465" y="343571"/>
                    </a:lnTo>
                    <a:lnTo>
                      <a:pt x="904690" y="348277"/>
                    </a:lnTo>
                    <a:lnTo>
                      <a:pt x="916916" y="352984"/>
                    </a:lnTo>
                    <a:lnTo>
                      <a:pt x="929141" y="357690"/>
                    </a:lnTo>
                    <a:lnTo>
                      <a:pt x="941367" y="362396"/>
                    </a:lnTo>
                    <a:lnTo>
                      <a:pt x="953592" y="367103"/>
                    </a:lnTo>
                    <a:lnTo>
                      <a:pt x="965818" y="371809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0" name="pl121"/>
              <p:cNvSpPr/>
              <p:nvPr/>
            </p:nvSpPr>
            <p:spPr>
              <a:xfrm>
                <a:off x="4864910" y="326275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1" name="pl122"/>
              <p:cNvSpPr/>
              <p:nvPr/>
            </p:nvSpPr>
            <p:spPr>
              <a:xfrm>
                <a:off x="5128540" y="326275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2" name="pl123"/>
              <p:cNvSpPr/>
              <p:nvPr/>
            </p:nvSpPr>
            <p:spPr>
              <a:xfrm>
                <a:off x="5392170" y="326275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3" name="pl124"/>
              <p:cNvSpPr/>
              <p:nvPr/>
            </p:nvSpPr>
            <p:spPr>
              <a:xfrm>
                <a:off x="5655800" y="3262750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64" name="tx125"/>
              <p:cNvSpPr/>
              <p:nvPr/>
            </p:nvSpPr>
            <p:spPr>
              <a:xfrm>
                <a:off x="4840540" y="3313215"/>
                <a:ext cx="48739" cy="64964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465" name="tx126"/>
              <p:cNvSpPr/>
              <p:nvPr/>
            </p:nvSpPr>
            <p:spPr>
              <a:xfrm>
                <a:off x="5079800" y="3312068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1466" name="tx127"/>
              <p:cNvSpPr/>
              <p:nvPr/>
            </p:nvSpPr>
            <p:spPr>
              <a:xfrm>
                <a:off x="5343430" y="3312068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15</a:t>
                </a:r>
              </a:p>
            </p:txBody>
          </p:sp>
          <p:sp>
            <p:nvSpPr>
              <p:cNvPr id="1467" name="tx128"/>
              <p:cNvSpPr/>
              <p:nvPr/>
            </p:nvSpPr>
            <p:spPr>
              <a:xfrm>
                <a:off x="5607061" y="3312068"/>
                <a:ext cx="97479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20</a:t>
                </a:r>
              </a:p>
            </p:txBody>
          </p:sp>
          <p:sp>
            <p:nvSpPr>
              <p:cNvPr id="1468" name="tx129"/>
              <p:cNvSpPr/>
              <p:nvPr/>
            </p:nvSpPr>
            <p:spPr>
              <a:xfrm>
                <a:off x="5014569" y="3400201"/>
                <a:ext cx="495262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G (</a:t>
                </a: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μg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/mg)</a:t>
                </a:r>
              </a:p>
            </p:txBody>
          </p:sp>
        </p:grpSp>
        <p:sp>
          <p:nvSpPr>
            <p:cNvPr id="1469" name="TextBox 1468"/>
            <p:cNvSpPr txBox="1"/>
            <p:nvPr/>
          </p:nvSpPr>
          <p:spPr>
            <a:xfrm>
              <a:off x="2771800" y="2326756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y=30.9-0.3x,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=0.19**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8" name="组合 1937"/>
          <p:cNvGrpSpPr/>
          <p:nvPr/>
        </p:nvGrpSpPr>
        <p:grpSpPr>
          <a:xfrm>
            <a:off x="4222808" y="3770601"/>
            <a:ext cx="903600" cy="1186247"/>
            <a:chOff x="3635896" y="2326756"/>
            <a:chExt cx="903600" cy="1186247"/>
          </a:xfrm>
        </p:grpSpPr>
        <p:grpSp>
          <p:nvGrpSpPr>
            <p:cNvPr id="1470" name="组合 1469"/>
            <p:cNvGrpSpPr/>
            <p:nvPr/>
          </p:nvGrpSpPr>
          <p:grpSpPr>
            <a:xfrm>
              <a:off x="3635896" y="2465403"/>
              <a:ext cx="903600" cy="1047600"/>
              <a:chOff x="5084667" y="2422570"/>
              <a:chExt cx="903600" cy="1047600"/>
            </a:xfrm>
          </p:grpSpPr>
          <p:sp>
            <p:nvSpPr>
              <p:cNvPr id="1472" name="pl6"/>
              <p:cNvSpPr/>
              <p:nvPr/>
            </p:nvSpPr>
            <p:spPr>
              <a:xfrm>
                <a:off x="5159806" y="3190069"/>
                <a:ext cx="80577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3" name="pl7"/>
              <p:cNvSpPr/>
              <p:nvPr/>
            </p:nvSpPr>
            <p:spPr>
              <a:xfrm>
                <a:off x="5159806" y="3007332"/>
                <a:ext cx="80577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4" name="pl8"/>
              <p:cNvSpPr/>
              <p:nvPr/>
            </p:nvSpPr>
            <p:spPr>
              <a:xfrm>
                <a:off x="5159806" y="2824593"/>
                <a:ext cx="80577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5" name="pl9"/>
              <p:cNvSpPr/>
              <p:nvPr/>
            </p:nvSpPr>
            <p:spPr>
              <a:xfrm>
                <a:off x="5159806" y="2641855"/>
                <a:ext cx="80577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6" name="pl10"/>
              <p:cNvSpPr/>
              <p:nvPr/>
            </p:nvSpPr>
            <p:spPr>
              <a:xfrm>
                <a:off x="5159806" y="2459117"/>
                <a:ext cx="80577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7" name="pl11"/>
              <p:cNvSpPr/>
              <p:nvPr/>
            </p:nvSpPr>
            <p:spPr>
              <a:xfrm>
                <a:off x="5393446" y="242257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8" name="pl12"/>
              <p:cNvSpPr/>
              <p:nvPr/>
            </p:nvSpPr>
            <p:spPr>
              <a:xfrm>
                <a:off x="5657895" y="242257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79" name="pl13"/>
              <p:cNvSpPr/>
              <p:nvPr/>
            </p:nvSpPr>
            <p:spPr>
              <a:xfrm>
                <a:off x="5922344" y="2422570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0" name="pt14"/>
              <p:cNvSpPr/>
              <p:nvPr/>
            </p:nvSpPr>
            <p:spPr>
              <a:xfrm>
                <a:off x="5387840" y="262900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1" name="pt15"/>
              <p:cNvSpPr/>
              <p:nvPr/>
            </p:nvSpPr>
            <p:spPr>
              <a:xfrm>
                <a:off x="5471803" y="25385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2" name="pt16"/>
              <p:cNvSpPr/>
              <p:nvPr/>
            </p:nvSpPr>
            <p:spPr>
              <a:xfrm>
                <a:off x="5340239" y="25451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3" name="pt17"/>
              <p:cNvSpPr/>
              <p:nvPr/>
            </p:nvSpPr>
            <p:spPr>
              <a:xfrm>
                <a:off x="5573615" y="30162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4" name="pt18"/>
              <p:cNvSpPr/>
              <p:nvPr/>
            </p:nvSpPr>
            <p:spPr>
              <a:xfrm>
                <a:off x="5714434" y="28392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5" name="pt19"/>
              <p:cNvSpPr/>
              <p:nvPr/>
            </p:nvSpPr>
            <p:spPr>
              <a:xfrm>
                <a:off x="5623860" y="27894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6" name="pt20"/>
              <p:cNvSpPr/>
              <p:nvPr/>
            </p:nvSpPr>
            <p:spPr>
              <a:xfrm>
                <a:off x="5518081" y="28384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7" name="pt21"/>
              <p:cNvSpPr/>
              <p:nvPr/>
            </p:nvSpPr>
            <p:spPr>
              <a:xfrm>
                <a:off x="5444035" y="26070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8" name="pt22"/>
              <p:cNvSpPr/>
              <p:nvPr/>
            </p:nvSpPr>
            <p:spPr>
              <a:xfrm>
                <a:off x="5674106" y="31060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89" name="pt23"/>
              <p:cNvSpPr/>
              <p:nvPr/>
            </p:nvSpPr>
            <p:spPr>
              <a:xfrm>
                <a:off x="5836080" y="28413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0" name="pt24"/>
              <p:cNvSpPr/>
              <p:nvPr/>
            </p:nvSpPr>
            <p:spPr>
              <a:xfrm>
                <a:off x="5584854" y="29639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1" name="pt25"/>
              <p:cNvSpPr/>
              <p:nvPr/>
            </p:nvSpPr>
            <p:spPr>
              <a:xfrm>
                <a:off x="5682700" y="27762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2" name="pt26"/>
              <p:cNvSpPr/>
              <p:nvPr/>
            </p:nvSpPr>
            <p:spPr>
              <a:xfrm>
                <a:off x="5646999" y="26673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3" name="pt27"/>
              <p:cNvSpPr/>
              <p:nvPr/>
            </p:nvSpPr>
            <p:spPr>
              <a:xfrm>
                <a:off x="5720384" y="28637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4" name="pt28"/>
              <p:cNvSpPr/>
              <p:nvPr/>
            </p:nvSpPr>
            <p:spPr>
              <a:xfrm>
                <a:off x="5619893" y="27138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5" name="pt29"/>
              <p:cNvSpPr/>
              <p:nvPr/>
            </p:nvSpPr>
            <p:spPr>
              <a:xfrm>
                <a:off x="5666172" y="27482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6" name="pt30"/>
              <p:cNvSpPr/>
              <p:nvPr/>
            </p:nvSpPr>
            <p:spPr>
              <a:xfrm>
                <a:off x="5409656" y="26724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7" name="pt31"/>
              <p:cNvSpPr/>
              <p:nvPr/>
            </p:nvSpPr>
            <p:spPr>
              <a:xfrm>
                <a:off x="5682700" y="27410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8" name="pt32"/>
              <p:cNvSpPr/>
              <p:nvPr/>
            </p:nvSpPr>
            <p:spPr>
              <a:xfrm>
                <a:off x="5548492" y="26864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99" name="pt33"/>
              <p:cNvSpPr/>
              <p:nvPr/>
            </p:nvSpPr>
            <p:spPr>
              <a:xfrm>
                <a:off x="5548492" y="27066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0" name="pt34"/>
              <p:cNvSpPr/>
              <p:nvPr/>
            </p:nvSpPr>
            <p:spPr>
              <a:xfrm>
                <a:off x="5557748" y="30855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1" name="pt35"/>
              <p:cNvSpPr/>
              <p:nvPr/>
            </p:nvSpPr>
            <p:spPr>
              <a:xfrm>
                <a:off x="5664850" y="27667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2" name="pt36"/>
              <p:cNvSpPr/>
              <p:nvPr/>
            </p:nvSpPr>
            <p:spPr>
              <a:xfrm>
                <a:off x="5654933" y="26004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3" name="pt37"/>
              <p:cNvSpPr/>
              <p:nvPr/>
            </p:nvSpPr>
            <p:spPr>
              <a:xfrm>
                <a:off x="5745507" y="287628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4" name="pt38"/>
              <p:cNvSpPr/>
              <p:nvPr/>
            </p:nvSpPr>
            <p:spPr>
              <a:xfrm>
                <a:off x="5681378" y="28661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5" name="pt39"/>
              <p:cNvSpPr/>
              <p:nvPr/>
            </p:nvSpPr>
            <p:spPr>
              <a:xfrm>
                <a:off x="5645016" y="266912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6" name="pt40"/>
              <p:cNvSpPr/>
              <p:nvPr/>
            </p:nvSpPr>
            <p:spPr>
              <a:xfrm>
                <a:off x="5319083" y="26796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7" name="pt41"/>
              <p:cNvSpPr/>
              <p:nvPr/>
            </p:nvSpPr>
            <p:spPr>
              <a:xfrm>
                <a:off x="5415607" y="26679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8" name="pt42"/>
              <p:cNvSpPr/>
              <p:nvPr/>
            </p:nvSpPr>
            <p:spPr>
              <a:xfrm>
                <a:off x="5679394" y="29917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09" name="pt43"/>
              <p:cNvSpPr/>
              <p:nvPr/>
            </p:nvSpPr>
            <p:spPr>
              <a:xfrm>
                <a:off x="5756084" y="289674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0" name="pt44"/>
              <p:cNvSpPr/>
              <p:nvPr/>
            </p:nvSpPr>
            <p:spPr>
              <a:xfrm>
                <a:off x="5484364" y="25794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1" name="pt45"/>
              <p:cNvSpPr/>
              <p:nvPr/>
            </p:nvSpPr>
            <p:spPr>
              <a:xfrm>
                <a:off x="5498247" y="28897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2" name="pt46"/>
              <p:cNvSpPr/>
              <p:nvPr/>
            </p:nvSpPr>
            <p:spPr>
              <a:xfrm>
                <a:off x="5547170" y="27308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3" name="pt47"/>
              <p:cNvSpPr/>
              <p:nvPr/>
            </p:nvSpPr>
            <p:spPr>
              <a:xfrm>
                <a:off x="5645016" y="26727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4" name="pt48"/>
              <p:cNvSpPr/>
              <p:nvPr/>
            </p:nvSpPr>
            <p:spPr>
              <a:xfrm>
                <a:off x="5712451" y="26749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5" name="pt49"/>
              <p:cNvSpPr/>
              <p:nvPr/>
            </p:nvSpPr>
            <p:spPr>
              <a:xfrm>
                <a:off x="5466513" y="26169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6" name="pt50"/>
              <p:cNvSpPr/>
              <p:nvPr/>
            </p:nvSpPr>
            <p:spPr>
              <a:xfrm>
                <a:off x="5660222" y="28555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7" name="pt51"/>
              <p:cNvSpPr/>
              <p:nvPr/>
            </p:nvSpPr>
            <p:spPr>
              <a:xfrm>
                <a:off x="5712451" y="27359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8" name="pt52"/>
              <p:cNvSpPr/>
              <p:nvPr/>
            </p:nvSpPr>
            <p:spPr>
              <a:xfrm>
                <a:off x="5910126" y="30382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19" name="pt53"/>
              <p:cNvSpPr/>
              <p:nvPr/>
            </p:nvSpPr>
            <p:spPr>
              <a:xfrm>
                <a:off x="5239748" y="27029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0" name="pt54"/>
              <p:cNvSpPr/>
              <p:nvPr/>
            </p:nvSpPr>
            <p:spPr>
              <a:xfrm>
                <a:off x="5776580" y="287123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1" name="pt55"/>
              <p:cNvSpPr/>
              <p:nvPr/>
            </p:nvSpPr>
            <p:spPr>
              <a:xfrm>
                <a:off x="5541881" y="29703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2" name="pt56"/>
              <p:cNvSpPr/>
              <p:nvPr/>
            </p:nvSpPr>
            <p:spPr>
              <a:xfrm>
                <a:off x="5623199" y="25426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3" name="pt57"/>
              <p:cNvSpPr/>
              <p:nvPr/>
            </p:nvSpPr>
            <p:spPr>
              <a:xfrm>
                <a:off x="5749473" y="27440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4" name="pt58"/>
              <p:cNvSpPr/>
              <p:nvPr/>
            </p:nvSpPr>
            <p:spPr>
              <a:xfrm>
                <a:off x="5851286" y="31215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5" name="pt59"/>
              <p:cNvSpPr/>
              <p:nvPr/>
            </p:nvSpPr>
            <p:spPr>
              <a:xfrm>
                <a:off x="5706500" y="27316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6" name="pt60"/>
              <p:cNvSpPr/>
              <p:nvPr/>
            </p:nvSpPr>
            <p:spPr>
              <a:xfrm>
                <a:off x="5587498" y="26433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7" name="pt61"/>
              <p:cNvSpPr/>
              <p:nvPr/>
            </p:nvSpPr>
            <p:spPr>
              <a:xfrm>
                <a:off x="5496264" y="27379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8" name="pt62"/>
              <p:cNvSpPr/>
              <p:nvPr/>
            </p:nvSpPr>
            <p:spPr>
              <a:xfrm>
                <a:off x="5602043" y="271729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29" name="pt63"/>
              <p:cNvSpPr/>
              <p:nvPr/>
            </p:nvSpPr>
            <p:spPr>
              <a:xfrm>
                <a:off x="5448002" y="27403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0" name="pt64"/>
              <p:cNvSpPr/>
              <p:nvPr/>
            </p:nvSpPr>
            <p:spPr>
              <a:xfrm>
                <a:off x="5421557" y="25920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1" name="pt65"/>
              <p:cNvSpPr/>
              <p:nvPr/>
            </p:nvSpPr>
            <p:spPr>
              <a:xfrm>
                <a:off x="5666172" y="27047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2" name="pt66"/>
              <p:cNvSpPr/>
              <p:nvPr/>
            </p:nvSpPr>
            <p:spPr>
              <a:xfrm>
                <a:off x="5604026" y="293497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3" name="pt67"/>
              <p:cNvSpPr/>
              <p:nvPr/>
            </p:nvSpPr>
            <p:spPr>
              <a:xfrm>
                <a:off x="5583532" y="27556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4" name="pt68"/>
              <p:cNvSpPr/>
              <p:nvPr/>
            </p:nvSpPr>
            <p:spPr>
              <a:xfrm>
                <a:off x="5662206" y="28126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5" name="pt69"/>
              <p:cNvSpPr/>
              <p:nvPr/>
            </p:nvSpPr>
            <p:spPr>
              <a:xfrm>
                <a:off x="5177602" y="265918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6" name="pt70"/>
              <p:cNvSpPr/>
              <p:nvPr/>
            </p:nvSpPr>
            <p:spPr>
              <a:xfrm>
                <a:off x="5539897" y="28422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7" name="pt71"/>
              <p:cNvSpPr/>
              <p:nvPr/>
            </p:nvSpPr>
            <p:spPr>
              <a:xfrm>
                <a:off x="5526676" y="26963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8" name="pt72"/>
              <p:cNvSpPr/>
              <p:nvPr/>
            </p:nvSpPr>
            <p:spPr>
              <a:xfrm>
                <a:off x="5676750" y="266108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39" name="pt73"/>
              <p:cNvSpPr/>
              <p:nvPr/>
            </p:nvSpPr>
            <p:spPr>
              <a:xfrm>
                <a:off x="5582870" y="26045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0" name="pt74"/>
              <p:cNvSpPr/>
              <p:nvPr/>
            </p:nvSpPr>
            <p:spPr>
              <a:xfrm>
                <a:off x="5648321" y="26312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1" name="pt75"/>
              <p:cNvSpPr/>
              <p:nvPr/>
            </p:nvSpPr>
            <p:spPr>
              <a:xfrm>
                <a:off x="5686667" y="26018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2" name="pt76"/>
              <p:cNvSpPr/>
              <p:nvPr/>
            </p:nvSpPr>
            <p:spPr>
              <a:xfrm>
                <a:off x="5686667" y="28047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3" name="pt77"/>
              <p:cNvSpPr/>
              <p:nvPr/>
            </p:nvSpPr>
            <p:spPr>
              <a:xfrm>
                <a:off x="5524692" y="26878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4" name="pt78"/>
              <p:cNvSpPr/>
              <p:nvPr/>
            </p:nvSpPr>
            <p:spPr>
              <a:xfrm>
                <a:off x="5628488" y="26162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5" name="pt79"/>
              <p:cNvSpPr/>
              <p:nvPr/>
            </p:nvSpPr>
            <p:spPr>
              <a:xfrm>
                <a:off x="5686667" y="27026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6" name="pt80"/>
              <p:cNvSpPr/>
              <p:nvPr/>
            </p:nvSpPr>
            <p:spPr>
              <a:xfrm>
                <a:off x="5314454" y="27818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7" name="pt81"/>
              <p:cNvSpPr/>
              <p:nvPr/>
            </p:nvSpPr>
            <p:spPr>
              <a:xfrm>
                <a:off x="5717078" y="29259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8" name="pt82"/>
              <p:cNvSpPr/>
              <p:nvPr/>
            </p:nvSpPr>
            <p:spPr>
              <a:xfrm>
                <a:off x="5659560" y="302948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49" name="pt83"/>
              <p:cNvSpPr/>
              <p:nvPr/>
            </p:nvSpPr>
            <p:spPr>
              <a:xfrm>
                <a:off x="5808313" y="29565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0" name="pt84"/>
              <p:cNvSpPr/>
              <p:nvPr/>
            </p:nvSpPr>
            <p:spPr>
              <a:xfrm>
                <a:off x="5600060" y="26647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1" name="pt85"/>
              <p:cNvSpPr/>
              <p:nvPr/>
            </p:nvSpPr>
            <p:spPr>
              <a:xfrm>
                <a:off x="5679394" y="27337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2" name="pt86"/>
              <p:cNvSpPr/>
              <p:nvPr/>
            </p:nvSpPr>
            <p:spPr>
              <a:xfrm>
                <a:off x="5635099" y="29835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3" name="pt87"/>
              <p:cNvSpPr/>
              <p:nvPr/>
            </p:nvSpPr>
            <p:spPr>
              <a:xfrm>
                <a:off x="5618571" y="27679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4" name="pt88"/>
              <p:cNvSpPr/>
              <p:nvPr/>
            </p:nvSpPr>
            <p:spPr>
              <a:xfrm>
                <a:off x="5844013" y="28831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5" name="pt89"/>
              <p:cNvSpPr/>
              <p:nvPr/>
            </p:nvSpPr>
            <p:spPr>
              <a:xfrm>
                <a:off x="5707822" y="29853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6" name="pt90"/>
              <p:cNvSpPr/>
              <p:nvPr/>
            </p:nvSpPr>
            <p:spPr>
              <a:xfrm>
                <a:off x="5515436" y="268769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7" name="pt91"/>
              <p:cNvSpPr/>
              <p:nvPr/>
            </p:nvSpPr>
            <p:spPr>
              <a:xfrm>
                <a:off x="5561715" y="28015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8" name="pt92"/>
              <p:cNvSpPr/>
              <p:nvPr/>
            </p:nvSpPr>
            <p:spPr>
              <a:xfrm>
                <a:off x="5646338" y="26974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59" name="pt93"/>
              <p:cNvSpPr/>
              <p:nvPr/>
            </p:nvSpPr>
            <p:spPr>
              <a:xfrm>
                <a:off x="5677411" y="29520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0" name="pt94"/>
              <p:cNvSpPr/>
              <p:nvPr/>
            </p:nvSpPr>
            <p:spPr>
              <a:xfrm>
                <a:off x="5284043" y="26656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1" name="pt95"/>
              <p:cNvSpPr/>
              <p:nvPr/>
            </p:nvSpPr>
            <p:spPr>
              <a:xfrm>
                <a:off x="5666172" y="30112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2" name="pt96"/>
              <p:cNvSpPr/>
              <p:nvPr/>
            </p:nvSpPr>
            <p:spPr>
              <a:xfrm>
                <a:off x="5578243" y="27156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3" name="pt97"/>
              <p:cNvSpPr/>
              <p:nvPr/>
            </p:nvSpPr>
            <p:spPr>
              <a:xfrm>
                <a:off x="5670799" y="26669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4" name="pt98"/>
              <p:cNvSpPr/>
              <p:nvPr/>
            </p:nvSpPr>
            <p:spPr>
              <a:xfrm>
                <a:off x="5723690" y="27485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5" name="pt99"/>
              <p:cNvSpPr/>
              <p:nvPr/>
            </p:nvSpPr>
            <p:spPr>
              <a:xfrm>
                <a:off x="5416929" y="27405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6" name="pt100"/>
              <p:cNvSpPr/>
              <p:nvPr/>
            </p:nvSpPr>
            <p:spPr>
              <a:xfrm>
                <a:off x="5725012" y="28985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7" name="pt101"/>
              <p:cNvSpPr/>
              <p:nvPr/>
            </p:nvSpPr>
            <p:spPr>
              <a:xfrm>
                <a:off x="5732945" y="27689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8" name="pt102"/>
              <p:cNvSpPr/>
              <p:nvPr/>
            </p:nvSpPr>
            <p:spPr>
              <a:xfrm>
                <a:off x="5462546" y="26686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69" name="pt103"/>
              <p:cNvSpPr/>
              <p:nvPr/>
            </p:nvSpPr>
            <p:spPr>
              <a:xfrm>
                <a:off x="5678072" y="27069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0" name="pt104"/>
              <p:cNvSpPr/>
              <p:nvPr/>
            </p:nvSpPr>
            <p:spPr>
              <a:xfrm>
                <a:off x="5581548" y="26588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1" name="pt105"/>
              <p:cNvSpPr/>
              <p:nvPr/>
            </p:nvSpPr>
            <p:spPr>
              <a:xfrm>
                <a:off x="5346189" y="25045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2" name="pt106"/>
              <p:cNvSpPr/>
              <p:nvPr/>
            </p:nvSpPr>
            <p:spPr>
              <a:xfrm>
                <a:off x="5615927" y="26311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3" name="pt107"/>
              <p:cNvSpPr/>
              <p:nvPr/>
            </p:nvSpPr>
            <p:spPr>
              <a:xfrm>
                <a:off x="5580887" y="26913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4" name="pt108"/>
              <p:cNvSpPr/>
              <p:nvPr/>
            </p:nvSpPr>
            <p:spPr>
              <a:xfrm>
                <a:off x="5383873" y="26775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5" name="pl109"/>
              <p:cNvSpPr/>
              <p:nvPr/>
            </p:nvSpPr>
            <p:spPr>
              <a:xfrm>
                <a:off x="5196432" y="2585125"/>
                <a:ext cx="732523" cy="347500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429387">
                    <a:moveTo>
                      <a:pt x="0" y="0"/>
                    </a:moveTo>
                    <a:lnTo>
                      <a:pt x="12225" y="5435"/>
                    </a:lnTo>
                    <a:lnTo>
                      <a:pt x="24451" y="10870"/>
                    </a:lnTo>
                    <a:lnTo>
                      <a:pt x="36676" y="16305"/>
                    </a:lnTo>
                    <a:lnTo>
                      <a:pt x="48902" y="21741"/>
                    </a:lnTo>
                    <a:lnTo>
                      <a:pt x="61127" y="27176"/>
                    </a:lnTo>
                    <a:lnTo>
                      <a:pt x="73353" y="32611"/>
                    </a:lnTo>
                    <a:lnTo>
                      <a:pt x="85578" y="38046"/>
                    </a:lnTo>
                    <a:lnTo>
                      <a:pt x="97804" y="43482"/>
                    </a:lnTo>
                    <a:lnTo>
                      <a:pt x="110029" y="48917"/>
                    </a:lnTo>
                    <a:lnTo>
                      <a:pt x="122255" y="54352"/>
                    </a:lnTo>
                    <a:lnTo>
                      <a:pt x="134481" y="59788"/>
                    </a:lnTo>
                    <a:lnTo>
                      <a:pt x="146706" y="65223"/>
                    </a:lnTo>
                    <a:lnTo>
                      <a:pt x="158932" y="70658"/>
                    </a:lnTo>
                    <a:lnTo>
                      <a:pt x="171157" y="76093"/>
                    </a:lnTo>
                    <a:lnTo>
                      <a:pt x="183383" y="81529"/>
                    </a:lnTo>
                    <a:lnTo>
                      <a:pt x="195608" y="86964"/>
                    </a:lnTo>
                    <a:lnTo>
                      <a:pt x="207834" y="92399"/>
                    </a:lnTo>
                    <a:lnTo>
                      <a:pt x="220059" y="97835"/>
                    </a:lnTo>
                    <a:lnTo>
                      <a:pt x="232285" y="103270"/>
                    </a:lnTo>
                    <a:lnTo>
                      <a:pt x="244510" y="108705"/>
                    </a:lnTo>
                    <a:lnTo>
                      <a:pt x="256736" y="114140"/>
                    </a:lnTo>
                    <a:lnTo>
                      <a:pt x="268962" y="119576"/>
                    </a:lnTo>
                    <a:lnTo>
                      <a:pt x="281187" y="125011"/>
                    </a:lnTo>
                    <a:lnTo>
                      <a:pt x="293413" y="130446"/>
                    </a:lnTo>
                    <a:lnTo>
                      <a:pt x="305638" y="135882"/>
                    </a:lnTo>
                    <a:lnTo>
                      <a:pt x="317864" y="141317"/>
                    </a:lnTo>
                    <a:lnTo>
                      <a:pt x="330089" y="146752"/>
                    </a:lnTo>
                    <a:lnTo>
                      <a:pt x="342315" y="152187"/>
                    </a:lnTo>
                    <a:lnTo>
                      <a:pt x="354540" y="157623"/>
                    </a:lnTo>
                    <a:lnTo>
                      <a:pt x="366766" y="163058"/>
                    </a:lnTo>
                    <a:lnTo>
                      <a:pt x="378991" y="168493"/>
                    </a:lnTo>
                    <a:lnTo>
                      <a:pt x="391217" y="173929"/>
                    </a:lnTo>
                    <a:lnTo>
                      <a:pt x="403443" y="179364"/>
                    </a:lnTo>
                    <a:lnTo>
                      <a:pt x="415668" y="184799"/>
                    </a:lnTo>
                    <a:lnTo>
                      <a:pt x="427894" y="190234"/>
                    </a:lnTo>
                    <a:lnTo>
                      <a:pt x="440119" y="195670"/>
                    </a:lnTo>
                    <a:lnTo>
                      <a:pt x="452345" y="201105"/>
                    </a:lnTo>
                    <a:lnTo>
                      <a:pt x="464570" y="206540"/>
                    </a:lnTo>
                    <a:lnTo>
                      <a:pt x="476796" y="211976"/>
                    </a:lnTo>
                    <a:lnTo>
                      <a:pt x="489021" y="217411"/>
                    </a:lnTo>
                    <a:lnTo>
                      <a:pt x="501247" y="222846"/>
                    </a:lnTo>
                    <a:lnTo>
                      <a:pt x="513473" y="228281"/>
                    </a:lnTo>
                    <a:lnTo>
                      <a:pt x="525698" y="233717"/>
                    </a:lnTo>
                    <a:lnTo>
                      <a:pt x="537924" y="239152"/>
                    </a:lnTo>
                    <a:lnTo>
                      <a:pt x="550149" y="244587"/>
                    </a:lnTo>
                    <a:lnTo>
                      <a:pt x="562375" y="250023"/>
                    </a:lnTo>
                    <a:lnTo>
                      <a:pt x="574600" y="255458"/>
                    </a:lnTo>
                    <a:lnTo>
                      <a:pt x="586826" y="260893"/>
                    </a:lnTo>
                    <a:lnTo>
                      <a:pt x="599051" y="266328"/>
                    </a:lnTo>
                    <a:lnTo>
                      <a:pt x="611277" y="271764"/>
                    </a:lnTo>
                    <a:lnTo>
                      <a:pt x="623502" y="277199"/>
                    </a:lnTo>
                    <a:lnTo>
                      <a:pt x="635728" y="282634"/>
                    </a:lnTo>
                    <a:lnTo>
                      <a:pt x="647954" y="288070"/>
                    </a:lnTo>
                    <a:lnTo>
                      <a:pt x="660179" y="293505"/>
                    </a:lnTo>
                    <a:lnTo>
                      <a:pt x="672405" y="298940"/>
                    </a:lnTo>
                    <a:lnTo>
                      <a:pt x="684630" y="304375"/>
                    </a:lnTo>
                    <a:lnTo>
                      <a:pt x="696856" y="309811"/>
                    </a:lnTo>
                    <a:lnTo>
                      <a:pt x="709081" y="315246"/>
                    </a:lnTo>
                    <a:lnTo>
                      <a:pt x="721307" y="320681"/>
                    </a:lnTo>
                    <a:lnTo>
                      <a:pt x="733532" y="326117"/>
                    </a:lnTo>
                    <a:lnTo>
                      <a:pt x="745758" y="331552"/>
                    </a:lnTo>
                    <a:lnTo>
                      <a:pt x="757983" y="336987"/>
                    </a:lnTo>
                    <a:lnTo>
                      <a:pt x="770209" y="342422"/>
                    </a:lnTo>
                    <a:lnTo>
                      <a:pt x="782435" y="347858"/>
                    </a:lnTo>
                    <a:lnTo>
                      <a:pt x="794660" y="353293"/>
                    </a:lnTo>
                    <a:lnTo>
                      <a:pt x="806886" y="358728"/>
                    </a:lnTo>
                    <a:lnTo>
                      <a:pt x="819111" y="364164"/>
                    </a:lnTo>
                    <a:lnTo>
                      <a:pt x="831337" y="369599"/>
                    </a:lnTo>
                    <a:lnTo>
                      <a:pt x="843562" y="375034"/>
                    </a:lnTo>
                    <a:lnTo>
                      <a:pt x="855788" y="380469"/>
                    </a:lnTo>
                    <a:lnTo>
                      <a:pt x="868013" y="385905"/>
                    </a:lnTo>
                    <a:lnTo>
                      <a:pt x="880239" y="391340"/>
                    </a:lnTo>
                    <a:lnTo>
                      <a:pt x="892465" y="396775"/>
                    </a:lnTo>
                    <a:lnTo>
                      <a:pt x="904690" y="402211"/>
                    </a:lnTo>
                    <a:lnTo>
                      <a:pt x="916916" y="407646"/>
                    </a:lnTo>
                    <a:lnTo>
                      <a:pt x="929141" y="413081"/>
                    </a:lnTo>
                    <a:lnTo>
                      <a:pt x="941367" y="418516"/>
                    </a:lnTo>
                    <a:lnTo>
                      <a:pt x="953592" y="423952"/>
                    </a:lnTo>
                    <a:lnTo>
                      <a:pt x="965818" y="429387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6" name="pl120"/>
              <p:cNvSpPr/>
              <p:nvPr/>
            </p:nvSpPr>
            <p:spPr>
              <a:xfrm>
                <a:off x="5393446" y="3226617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7" name="pl121"/>
              <p:cNvSpPr/>
              <p:nvPr/>
            </p:nvSpPr>
            <p:spPr>
              <a:xfrm>
                <a:off x="5657895" y="3226617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8" name="pl122"/>
              <p:cNvSpPr/>
              <p:nvPr/>
            </p:nvSpPr>
            <p:spPr>
              <a:xfrm>
                <a:off x="5922344" y="3226617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79" name="tx123"/>
              <p:cNvSpPr/>
              <p:nvPr/>
            </p:nvSpPr>
            <p:spPr>
              <a:xfrm>
                <a:off x="5334529" y="3275935"/>
                <a:ext cx="117833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2.0</a:t>
                </a:r>
              </a:p>
            </p:txBody>
          </p:sp>
          <p:sp>
            <p:nvSpPr>
              <p:cNvPr id="1580" name="tx124"/>
              <p:cNvSpPr/>
              <p:nvPr/>
            </p:nvSpPr>
            <p:spPr>
              <a:xfrm>
                <a:off x="5598978" y="3277039"/>
                <a:ext cx="117833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2.4</a:t>
                </a:r>
              </a:p>
            </p:txBody>
          </p:sp>
          <p:sp>
            <p:nvSpPr>
              <p:cNvPr id="1581" name="tx125"/>
              <p:cNvSpPr/>
              <p:nvPr/>
            </p:nvSpPr>
            <p:spPr>
              <a:xfrm>
                <a:off x="5863427" y="3275935"/>
                <a:ext cx="117833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2.8</a:t>
                </a:r>
              </a:p>
            </p:txBody>
          </p:sp>
          <p:sp>
            <p:nvSpPr>
              <p:cNvPr id="1582" name="tx126"/>
              <p:cNvSpPr/>
              <p:nvPr/>
            </p:nvSpPr>
            <p:spPr>
              <a:xfrm>
                <a:off x="5084667" y="3364068"/>
                <a:ext cx="903600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ASL </a:t>
                </a: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(</a:t>
                </a:r>
                <a:r>
                  <a:rPr lang="en-US" altLang="zh-CN"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% dry matter</a:t>
                </a: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)</a:t>
                </a:r>
                <a:endParaRPr sz="8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583" name="TextBox 1582"/>
            <p:cNvSpPr txBox="1"/>
            <p:nvPr/>
          </p:nvSpPr>
          <p:spPr>
            <a:xfrm>
              <a:off x="3635896" y="2326756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y=38.7-4.8x,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=0.26**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39" name="组合 1938"/>
          <p:cNvGrpSpPr/>
          <p:nvPr/>
        </p:nvGrpSpPr>
        <p:grpSpPr>
          <a:xfrm>
            <a:off x="5158912" y="3770601"/>
            <a:ext cx="936104" cy="1186247"/>
            <a:chOff x="4572000" y="2326756"/>
            <a:chExt cx="936104" cy="1186247"/>
          </a:xfrm>
        </p:grpSpPr>
        <p:grpSp>
          <p:nvGrpSpPr>
            <p:cNvPr id="1584" name="组合 1583"/>
            <p:cNvGrpSpPr/>
            <p:nvPr/>
          </p:nvGrpSpPr>
          <p:grpSpPr>
            <a:xfrm>
              <a:off x="4572000" y="2465403"/>
              <a:ext cx="878400" cy="1047600"/>
              <a:chOff x="4685120" y="2472986"/>
              <a:chExt cx="843817" cy="1047600"/>
            </a:xfrm>
          </p:grpSpPr>
          <p:sp>
            <p:nvSpPr>
              <p:cNvPr id="1586" name="pl6"/>
              <p:cNvSpPr/>
              <p:nvPr/>
            </p:nvSpPr>
            <p:spPr>
              <a:xfrm>
                <a:off x="4712473" y="3240485"/>
                <a:ext cx="78553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87" name="pl7"/>
              <p:cNvSpPr/>
              <p:nvPr/>
            </p:nvSpPr>
            <p:spPr>
              <a:xfrm>
                <a:off x="4712473" y="3057748"/>
                <a:ext cx="78553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88" name="pl8"/>
              <p:cNvSpPr/>
              <p:nvPr/>
            </p:nvSpPr>
            <p:spPr>
              <a:xfrm>
                <a:off x="4712473" y="2875009"/>
                <a:ext cx="78553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89" name="pl9"/>
              <p:cNvSpPr/>
              <p:nvPr/>
            </p:nvSpPr>
            <p:spPr>
              <a:xfrm>
                <a:off x="4712473" y="2692271"/>
                <a:ext cx="78553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0" name="pl10"/>
              <p:cNvSpPr/>
              <p:nvPr/>
            </p:nvSpPr>
            <p:spPr>
              <a:xfrm>
                <a:off x="4712473" y="2509533"/>
                <a:ext cx="78553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1" name="pl11"/>
              <p:cNvSpPr/>
              <p:nvPr/>
            </p:nvSpPr>
            <p:spPr>
              <a:xfrm>
                <a:off x="4833842" y="247298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2" name="pl13"/>
              <p:cNvSpPr/>
              <p:nvPr/>
            </p:nvSpPr>
            <p:spPr>
              <a:xfrm>
                <a:off x="5099462" y="247298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3" name="pl15"/>
              <p:cNvSpPr/>
              <p:nvPr/>
            </p:nvSpPr>
            <p:spPr>
              <a:xfrm>
                <a:off x="5365082" y="2472986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4" name="pt17"/>
              <p:cNvSpPr/>
              <p:nvPr/>
            </p:nvSpPr>
            <p:spPr>
              <a:xfrm>
                <a:off x="5273283" y="267941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5" name="pt18"/>
              <p:cNvSpPr/>
              <p:nvPr/>
            </p:nvSpPr>
            <p:spPr>
              <a:xfrm>
                <a:off x="5281517" y="25889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6" name="pt19"/>
              <p:cNvSpPr/>
              <p:nvPr/>
            </p:nvSpPr>
            <p:spPr>
              <a:xfrm>
                <a:off x="5290149" y="25955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7" name="pt20"/>
              <p:cNvSpPr/>
              <p:nvPr/>
            </p:nvSpPr>
            <p:spPr>
              <a:xfrm>
                <a:off x="5017490" y="306667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8" name="pt21"/>
              <p:cNvSpPr/>
              <p:nvPr/>
            </p:nvSpPr>
            <p:spPr>
              <a:xfrm>
                <a:off x="5214713" y="28897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99" name="pt22"/>
              <p:cNvSpPr/>
              <p:nvPr/>
            </p:nvSpPr>
            <p:spPr>
              <a:xfrm>
                <a:off x="5166902" y="28398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0" name="pt23"/>
              <p:cNvSpPr/>
              <p:nvPr/>
            </p:nvSpPr>
            <p:spPr>
              <a:xfrm>
                <a:off x="5290681" y="28888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1" name="pt24"/>
              <p:cNvSpPr/>
              <p:nvPr/>
            </p:nvSpPr>
            <p:spPr>
              <a:xfrm>
                <a:off x="5272220" y="26574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2" name="pt25"/>
              <p:cNvSpPr/>
              <p:nvPr/>
            </p:nvSpPr>
            <p:spPr>
              <a:xfrm>
                <a:off x="4910312" y="31564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3" name="pt26"/>
              <p:cNvSpPr/>
              <p:nvPr/>
            </p:nvSpPr>
            <p:spPr>
              <a:xfrm>
                <a:off x="5093059" y="28917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4" name="pt27"/>
              <p:cNvSpPr/>
              <p:nvPr/>
            </p:nvSpPr>
            <p:spPr>
              <a:xfrm>
                <a:off x="4975654" y="30144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5" name="pt28"/>
              <p:cNvSpPr/>
              <p:nvPr/>
            </p:nvSpPr>
            <p:spPr>
              <a:xfrm>
                <a:off x="5144191" y="282663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6" name="pt29"/>
              <p:cNvSpPr/>
              <p:nvPr/>
            </p:nvSpPr>
            <p:spPr>
              <a:xfrm>
                <a:off x="5024928" y="27177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7" name="pt30"/>
              <p:cNvSpPr/>
              <p:nvPr/>
            </p:nvSpPr>
            <p:spPr>
              <a:xfrm>
                <a:off x="5151894" y="29141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8" name="pt31"/>
              <p:cNvSpPr/>
              <p:nvPr/>
            </p:nvSpPr>
            <p:spPr>
              <a:xfrm>
                <a:off x="5142066" y="276428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09" name="pt32"/>
              <p:cNvSpPr/>
              <p:nvPr/>
            </p:nvSpPr>
            <p:spPr>
              <a:xfrm>
                <a:off x="5159066" y="27987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0" name="pt33"/>
              <p:cNvSpPr/>
              <p:nvPr/>
            </p:nvSpPr>
            <p:spPr>
              <a:xfrm>
                <a:off x="5301571" y="27229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1" name="pt34"/>
              <p:cNvSpPr/>
              <p:nvPr/>
            </p:nvSpPr>
            <p:spPr>
              <a:xfrm>
                <a:off x="5254822" y="27914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2" name="pt35"/>
              <p:cNvSpPr/>
              <p:nvPr/>
            </p:nvSpPr>
            <p:spPr>
              <a:xfrm>
                <a:off x="5349914" y="27368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3" name="pt36"/>
              <p:cNvSpPr/>
              <p:nvPr/>
            </p:nvSpPr>
            <p:spPr>
              <a:xfrm>
                <a:off x="5244463" y="27570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4" name="pt37"/>
              <p:cNvSpPr/>
              <p:nvPr/>
            </p:nvSpPr>
            <p:spPr>
              <a:xfrm>
                <a:off x="4917351" y="31359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5" name="pt38"/>
              <p:cNvSpPr/>
              <p:nvPr/>
            </p:nvSpPr>
            <p:spPr>
              <a:xfrm>
                <a:off x="5221088" y="28171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6" name="pt39"/>
              <p:cNvSpPr/>
              <p:nvPr/>
            </p:nvSpPr>
            <p:spPr>
              <a:xfrm>
                <a:off x="5215244" y="265083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7" name="pt40"/>
              <p:cNvSpPr/>
              <p:nvPr/>
            </p:nvSpPr>
            <p:spPr>
              <a:xfrm>
                <a:off x="4987741" y="292669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8" name="pt41"/>
              <p:cNvSpPr/>
              <p:nvPr/>
            </p:nvSpPr>
            <p:spPr>
              <a:xfrm>
                <a:off x="5111387" y="29166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19" name="pt42"/>
              <p:cNvSpPr/>
              <p:nvPr/>
            </p:nvSpPr>
            <p:spPr>
              <a:xfrm>
                <a:off x="5314188" y="271954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0" name="pt43"/>
              <p:cNvSpPr/>
              <p:nvPr/>
            </p:nvSpPr>
            <p:spPr>
              <a:xfrm>
                <a:off x="5308079" y="27300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1" name="pt44"/>
              <p:cNvSpPr/>
              <p:nvPr/>
            </p:nvSpPr>
            <p:spPr>
              <a:xfrm>
                <a:off x="5370632" y="27183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2" name="pt45"/>
              <p:cNvSpPr/>
              <p:nvPr/>
            </p:nvSpPr>
            <p:spPr>
              <a:xfrm>
                <a:off x="5024396" y="304218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3" name="pt46"/>
              <p:cNvSpPr/>
              <p:nvPr/>
            </p:nvSpPr>
            <p:spPr>
              <a:xfrm>
                <a:off x="5157339" y="294716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4" name="pt47"/>
              <p:cNvSpPr/>
              <p:nvPr/>
            </p:nvSpPr>
            <p:spPr>
              <a:xfrm>
                <a:off x="5203956" y="26298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5" name="pt48"/>
              <p:cNvSpPr/>
              <p:nvPr/>
            </p:nvSpPr>
            <p:spPr>
              <a:xfrm>
                <a:off x="4918148" y="294014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6" name="pt49"/>
              <p:cNvSpPr/>
              <p:nvPr/>
            </p:nvSpPr>
            <p:spPr>
              <a:xfrm>
                <a:off x="5381788" y="27813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7" name="pt50"/>
              <p:cNvSpPr/>
              <p:nvPr/>
            </p:nvSpPr>
            <p:spPr>
              <a:xfrm>
                <a:off x="5210596" y="272320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8" name="pt51"/>
              <p:cNvSpPr/>
              <p:nvPr/>
            </p:nvSpPr>
            <p:spPr>
              <a:xfrm>
                <a:off x="5177394" y="27253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29" name="pt52"/>
              <p:cNvSpPr/>
              <p:nvPr/>
            </p:nvSpPr>
            <p:spPr>
              <a:xfrm>
                <a:off x="5328532" y="26673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0" name="pt53"/>
              <p:cNvSpPr/>
              <p:nvPr/>
            </p:nvSpPr>
            <p:spPr>
              <a:xfrm>
                <a:off x="5101028" y="290593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1" name="pt54"/>
              <p:cNvSpPr/>
              <p:nvPr/>
            </p:nvSpPr>
            <p:spPr>
              <a:xfrm>
                <a:off x="5161191" y="27863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2" name="pt55"/>
              <p:cNvSpPr/>
              <p:nvPr/>
            </p:nvSpPr>
            <p:spPr>
              <a:xfrm>
                <a:off x="5112449" y="30886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3" name="pt56"/>
              <p:cNvSpPr/>
              <p:nvPr/>
            </p:nvSpPr>
            <p:spPr>
              <a:xfrm>
                <a:off x="5213916" y="27533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4" name="pt57"/>
              <p:cNvSpPr/>
              <p:nvPr/>
            </p:nvSpPr>
            <p:spPr>
              <a:xfrm>
                <a:off x="4949624" y="292165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5" name="pt58"/>
              <p:cNvSpPr/>
              <p:nvPr/>
            </p:nvSpPr>
            <p:spPr>
              <a:xfrm>
                <a:off x="4966757" y="30207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6" name="pt59"/>
              <p:cNvSpPr/>
              <p:nvPr/>
            </p:nvSpPr>
            <p:spPr>
              <a:xfrm>
                <a:off x="5336102" y="25930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7" name="pt60"/>
              <p:cNvSpPr/>
              <p:nvPr/>
            </p:nvSpPr>
            <p:spPr>
              <a:xfrm>
                <a:off x="5112317" y="279446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8" name="pt61"/>
              <p:cNvSpPr/>
              <p:nvPr/>
            </p:nvSpPr>
            <p:spPr>
              <a:xfrm>
                <a:off x="5130910" y="31719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39" name="pt62"/>
              <p:cNvSpPr/>
              <p:nvPr/>
            </p:nvSpPr>
            <p:spPr>
              <a:xfrm>
                <a:off x="5186690" y="278204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0" name="pt63"/>
              <p:cNvSpPr/>
              <p:nvPr/>
            </p:nvSpPr>
            <p:spPr>
              <a:xfrm>
                <a:off x="5245658" y="26937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1" name="pt64"/>
              <p:cNvSpPr/>
              <p:nvPr/>
            </p:nvSpPr>
            <p:spPr>
              <a:xfrm>
                <a:off x="5286298" y="27883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2" name="pt65"/>
              <p:cNvSpPr/>
              <p:nvPr/>
            </p:nvSpPr>
            <p:spPr>
              <a:xfrm>
                <a:off x="5354297" y="276771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3" name="pt66"/>
              <p:cNvSpPr/>
              <p:nvPr/>
            </p:nvSpPr>
            <p:spPr>
              <a:xfrm>
                <a:off x="5443944" y="27908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4" name="pt67"/>
              <p:cNvSpPr/>
              <p:nvPr/>
            </p:nvSpPr>
            <p:spPr>
              <a:xfrm>
                <a:off x="5242603" y="26425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5" name="pt68"/>
              <p:cNvSpPr/>
              <p:nvPr/>
            </p:nvSpPr>
            <p:spPr>
              <a:xfrm>
                <a:off x="5230650" y="27551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6" name="pt69"/>
              <p:cNvSpPr/>
              <p:nvPr/>
            </p:nvSpPr>
            <p:spPr>
              <a:xfrm>
                <a:off x="5091465" y="298539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7" name="pt70"/>
              <p:cNvSpPr/>
              <p:nvPr/>
            </p:nvSpPr>
            <p:spPr>
              <a:xfrm>
                <a:off x="5072341" y="280609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8" name="pt71"/>
              <p:cNvSpPr/>
              <p:nvPr/>
            </p:nvSpPr>
            <p:spPr>
              <a:xfrm>
                <a:off x="5254291" y="28631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49" name="pt72"/>
              <p:cNvSpPr/>
              <p:nvPr/>
            </p:nvSpPr>
            <p:spPr>
              <a:xfrm>
                <a:off x="5300110" y="27096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0" name="pt73"/>
              <p:cNvSpPr/>
              <p:nvPr/>
            </p:nvSpPr>
            <p:spPr>
              <a:xfrm>
                <a:off x="5322024" y="28927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1" name="pt74"/>
              <p:cNvSpPr/>
              <p:nvPr/>
            </p:nvSpPr>
            <p:spPr>
              <a:xfrm>
                <a:off x="5273947" y="27467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2" name="pt75"/>
              <p:cNvSpPr/>
              <p:nvPr/>
            </p:nvSpPr>
            <p:spPr>
              <a:xfrm>
                <a:off x="5231580" y="27115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3" name="pt76"/>
              <p:cNvSpPr/>
              <p:nvPr/>
            </p:nvSpPr>
            <p:spPr>
              <a:xfrm>
                <a:off x="5135824" y="265500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4" name="pt77"/>
              <p:cNvSpPr/>
              <p:nvPr/>
            </p:nvSpPr>
            <p:spPr>
              <a:xfrm>
                <a:off x="5177925" y="26816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5" name="pt78"/>
              <p:cNvSpPr/>
              <p:nvPr/>
            </p:nvSpPr>
            <p:spPr>
              <a:xfrm>
                <a:off x="5118824" y="265222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6" name="pt79"/>
              <p:cNvSpPr/>
              <p:nvPr/>
            </p:nvSpPr>
            <p:spPr>
              <a:xfrm>
                <a:off x="5130512" y="28551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7" name="pt80"/>
              <p:cNvSpPr/>
              <p:nvPr/>
            </p:nvSpPr>
            <p:spPr>
              <a:xfrm>
                <a:off x="5366914" y="27382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8" name="pt81"/>
              <p:cNvSpPr/>
              <p:nvPr/>
            </p:nvSpPr>
            <p:spPr>
              <a:xfrm>
                <a:off x="5289751" y="26666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59" name="pt82"/>
              <p:cNvSpPr/>
              <p:nvPr/>
            </p:nvSpPr>
            <p:spPr>
              <a:xfrm>
                <a:off x="5285634" y="27530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0" name="pt83"/>
              <p:cNvSpPr/>
              <p:nvPr/>
            </p:nvSpPr>
            <p:spPr>
              <a:xfrm>
                <a:off x="5228127" y="28322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1" name="pt84"/>
              <p:cNvSpPr/>
              <p:nvPr/>
            </p:nvSpPr>
            <p:spPr>
              <a:xfrm>
                <a:off x="5116832" y="297640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2" name="pt85"/>
              <p:cNvSpPr/>
              <p:nvPr/>
            </p:nvSpPr>
            <p:spPr>
              <a:xfrm>
                <a:off x="5008326" y="307990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3" name="pt86"/>
              <p:cNvSpPr/>
              <p:nvPr/>
            </p:nvSpPr>
            <p:spPr>
              <a:xfrm>
                <a:off x="5195323" y="300695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4" name="pt87"/>
              <p:cNvSpPr/>
              <p:nvPr/>
            </p:nvSpPr>
            <p:spPr>
              <a:xfrm>
                <a:off x="5226268" y="27151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5" name="pt88"/>
              <p:cNvSpPr/>
              <p:nvPr/>
            </p:nvSpPr>
            <p:spPr>
              <a:xfrm>
                <a:off x="5392148" y="278416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6" name="pt89"/>
              <p:cNvSpPr/>
              <p:nvPr/>
            </p:nvSpPr>
            <p:spPr>
              <a:xfrm>
                <a:off x="4896500" y="30339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7" name="pt90"/>
              <p:cNvSpPr/>
              <p:nvPr/>
            </p:nvSpPr>
            <p:spPr>
              <a:xfrm>
                <a:off x="5312063" y="28183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8" name="pt91"/>
              <p:cNvSpPr/>
              <p:nvPr/>
            </p:nvSpPr>
            <p:spPr>
              <a:xfrm>
                <a:off x="5208206" y="293356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69" name="pt92"/>
              <p:cNvSpPr/>
              <p:nvPr/>
            </p:nvSpPr>
            <p:spPr>
              <a:xfrm>
                <a:off x="5078848" y="30357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0" name="pt93"/>
              <p:cNvSpPr/>
              <p:nvPr/>
            </p:nvSpPr>
            <p:spPr>
              <a:xfrm>
                <a:off x="5330656" y="273811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1" name="pt94"/>
              <p:cNvSpPr/>
              <p:nvPr/>
            </p:nvSpPr>
            <p:spPr>
              <a:xfrm>
                <a:off x="4939929" y="28519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2" name="pt95"/>
              <p:cNvSpPr/>
              <p:nvPr/>
            </p:nvSpPr>
            <p:spPr>
              <a:xfrm>
                <a:off x="5265181" y="27479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3" name="pt96"/>
              <p:cNvSpPr/>
              <p:nvPr/>
            </p:nvSpPr>
            <p:spPr>
              <a:xfrm>
                <a:off x="5048568" y="30024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4" name="pt97"/>
              <p:cNvSpPr/>
              <p:nvPr/>
            </p:nvSpPr>
            <p:spPr>
              <a:xfrm>
                <a:off x="5312594" y="27160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5" name="pt98"/>
              <p:cNvSpPr/>
              <p:nvPr/>
            </p:nvSpPr>
            <p:spPr>
              <a:xfrm>
                <a:off x="4965429" y="30617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6" name="pt99"/>
              <p:cNvSpPr/>
              <p:nvPr/>
            </p:nvSpPr>
            <p:spPr>
              <a:xfrm>
                <a:off x="5199706" y="27660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7" name="pt100"/>
              <p:cNvSpPr/>
              <p:nvPr/>
            </p:nvSpPr>
            <p:spPr>
              <a:xfrm>
                <a:off x="5294399" y="27173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8" name="pt101"/>
              <p:cNvSpPr/>
              <p:nvPr/>
            </p:nvSpPr>
            <p:spPr>
              <a:xfrm>
                <a:off x="5113512" y="27989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79" name="pt102"/>
              <p:cNvSpPr/>
              <p:nvPr/>
            </p:nvSpPr>
            <p:spPr>
              <a:xfrm>
                <a:off x="5354297" y="279096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0" name="pt103"/>
              <p:cNvSpPr/>
              <p:nvPr/>
            </p:nvSpPr>
            <p:spPr>
              <a:xfrm>
                <a:off x="5086020" y="29489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1" name="pt104"/>
              <p:cNvSpPr/>
              <p:nvPr/>
            </p:nvSpPr>
            <p:spPr>
              <a:xfrm>
                <a:off x="5159066" y="281939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2" name="pt105"/>
              <p:cNvSpPr/>
              <p:nvPr/>
            </p:nvSpPr>
            <p:spPr>
              <a:xfrm>
                <a:off x="5368773" y="27190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3" name="pt106"/>
              <p:cNvSpPr/>
              <p:nvPr/>
            </p:nvSpPr>
            <p:spPr>
              <a:xfrm>
                <a:off x="5196651" y="27573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4" name="pt107"/>
              <p:cNvSpPr/>
              <p:nvPr/>
            </p:nvSpPr>
            <p:spPr>
              <a:xfrm>
                <a:off x="5301438" y="27093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5" name="pt108"/>
              <p:cNvSpPr/>
              <p:nvPr/>
            </p:nvSpPr>
            <p:spPr>
              <a:xfrm>
                <a:off x="5230650" y="255493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6" name="pt109"/>
              <p:cNvSpPr/>
              <p:nvPr/>
            </p:nvSpPr>
            <p:spPr>
              <a:xfrm>
                <a:off x="5286564" y="26816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7" name="pt110"/>
              <p:cNvSpPr/>
              <p:nvPr/>
            </p:nvSpPr>
            <p:spPr>
              <a:xfrm>
                <a:off x="5346062" y="274176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8" name="pt111"/>
              <p:cNvSpPr/>
              <p:nvPr/>
            </p:nvSpPr>
            <p:spPr>
              <a:xfrm>
                <a:off x="5259205" y="27279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89" name="pl112"/>
              <p:cNvSpPr>
                <a:spLocks noChangeAspect="1"/>
              </p:cNvSpPr>
              <p:nvPr/>
            </p:nvSpPr>
            <p:spPr>
              <a:xfrm>
                <a:off x="4775074" y="2649584"/>
                <a:ext cx="687225" cy="505945"/>
              </a:xfrm>
              <a:custGeom>
                <a:avLst/>
                <a:gdLst/>
                <a:ahLst/>
                <a:cxnLst/>
                <a:rect l="0" t="0" r="0" b="0"/>
                <a:pathLst>
                  <a:path w="740394" h="498009">
                    <a:moveTo>
                      <a:pt x="0" y="498009"/>
                    </a:moveTo>
                    <a:lnTo>
                      <a:pt x="9372" y="491705"/>
                    </a:lnTo>
                    <a:lnTo>
                      <a:pt x="18744" y="485401"/>
                    </a:lnTo>
                    <a:lnTo>
                      <a:pt x="28116" y="479097"/>
                    </a:lnTo>
                    <a:lnTo>
                      <a:pt x="37488" y="472793"/>
                    </a:lnTo>
                    <a:lnTo>
                      <a:pt x="46860" y="466489"/>
                    </a:lnTo>
                    <a:lnTo>
                      <a:pt x="56232" y="460186"/>
                    </a:lnTo>
                    <a:lnTo>
                      <a:pt x="65604" y="453882"/>
                    </a:lnTo>
                    <a:lnTo>
                      <a:pt x="74976" y="447578"/>
                    </a:lnTo>
                    <a:lnTo>
                      <a:pt x="84348" y="441274"/>
                    </a:lnTo>
                    <a:lnTo>
                      <a:pt x="93720" y="434970"/>
                    </a:lnTo>
                    <a:lnTo>
                      <a:pt x="103092" y="428666"/>
                    </a:lnTo>
                    <a:lnTo>
                      <a:pt x="112465" y="422362"/>
                    </a:lnTo>
                    <a:lnTo>
                      <a:pt x="121837" y="416058"/>
                    </a:lnTo>
                    <a:lnTo>
                      <a:pt x="131209" y="409754"/>
                    </a:lnTo>
                    <a:lnTo>
                      <a:pt x="140581" y="403450"/>
                    </a:lnTo>
                    <a:lnTo>
                      <a:pt x="149953" y="397146"/>
                    </a:lnTo>
                    <a:lnTo>
                      <a:pt x="159325" y="390842"/>
                    </a:lnTo>
                    <a:lnTo>
                      <a:pt x="168697" y="384538"/>
                    </a:lnTo>
                    <a:lnTo>
                      <a:pt x="178069" y="378235"/>
                    </a:lnTo>
                    <a:lnTo>
                      <a:pt x="187441" y="371931"/>
                    </a:lnTo>
                    <a:lnTo>
                      <a:pt x="196813" y="365627"/>
                    </a:lnTo>
                    <a:lnTo>
                      <a:pt x="206185" y="359323"/>
                    </a:lnTo>
                    <a:lnTo>
                      <a:pt x="215557" y="353019"/>
                    </a:lnTo>
                    <a:lnTo>
                      <a:pt x="224930" y="346715"/>
                    </a:lnTo>
                    <a:lnTo>
                      <a:pt x="234302" y="340411"/>
                    </a:lnTo>
                    <a:lnTo>
                      <a:pt x="243674" y="334107"/>
                    </a:lnTo>
                    <a:lnTo>
                      <a:pt x="253046" y="327803"/>
                    </a:lnTo>
                    <a:lnTo>
                      <a:pt x="262418" y="321499"/>
                    </a:lnTo>
                    <a:lnTo>
                      <a:pt x="271790" y="315195"/>
                    </a:lnTo>
                    <a:lnTo>
                      <a:pt x="281162" y="308891"/>
                    </a:lnTo>
                    <a:lnTo>
                      <a:pt x="290534" y="302588"/>
                    </a:lnTo>
                    <a:lnTo>
                      <a:pt x="299906" y="296284"/>
                    </a:lnTo>
                    <a:lnTo>
                      <a:pt x="309278" y="289980"/>
                    </a:lnTo>
                    <a:lnTo>
                      <a:pt x="318650" y="283676"/>
                    </a:lnTo>
                    <a:lnTo>
                      <a:pt x="328023" y="277372"/>
                    </a:lnTo>
                    <a:lnTo>
                      <a:pt x="337395" y="271068"/>
                    </a:lnTo>
                    <a:lnTo>
                      <a:pt x="346767" y="264764"/>
                    </a:lnTo>
                    <a:lnTo>
                      <a:pt x="356139" y="258460"/>
                    </a:lnTo>
                    <a:lnTo>
                      <a:pt x="365511" y="252156"/>
                    </a:lnTo>
                    <a:lnTo>
                      <a:pt x="374883" y="245852"/>
                    </a:lnTo>
                    <a:lnTo>
                      <a:pt x="384255" y="239548"/>
                    </a:lnTo>
                    <a:lnTo>
                      <a:pt x="393627" y="233244"/>
                    </a:lnTo>
                    <a:lnTo>
                      <a:pt x="402999" y="226941"/>
                    </a:lnTo>
                    <a:lnTo>
                      <a:pt x="412371" y="220637"/>
                    </a:lnTo>
                    <a:lnTo>
                      <a:pt x="421743" y="214333"/>
                    </a:lnTo>
                    <a:lnTo>
                      <a:pt x="431115" y="208029"/>
                    </a:lnTo>
                    <a:lnTo>
                      <a:pt x="440488" y="201725"/>
                    </a:lnTo>
                    <a:lnTo>
                      <a:pt x="449860" y="195421"/>
                    </a:lnTo>
                    <a:lnTo>
                      <a:pt x="459232" y="189117"/>
                    </a:lnTo>
                    <a:lnTo>
                      <a:pt x="468604" y="182813"/>
                    </a:lnTo>
                    <a:lnTo>
                      <a:pt x="477976" y="176509"/>
                    </a:lnTo>
                    <a:lnTo>
                      <a:pt x="487348" y="170205"/>
                    </a:lnTo>
                    <a:lnTo>
                      <a:pt x="496720" y="163901"/>
                    </a:lnTo>
                    <a:lnTo>
                      <a:pt x="506092" y="157597"/>
                    </a:lnTo>
                    <a:lnTo>
                      <a:pt x="515464" y="151294"/>
                    </a:lnTo>
                    <a:lnTo>
                      <a:pt x="524836" y="144990"/>
                    </a:lnTo>
                    <a:lnTo>
                      <a:pt x="534208" y="138686"/>
                    </a:lnTo>
                    <a:lnTo>
                      <a:pt x="543581" y="132382"/>
                    </a:lnTo>
                    <a:lnTo>
                      <a:pt x="552953" y="126078"/>
                    </a:lnTo>
                    <a:lnTo>
                      <a:pt x="562325" y="119774"/>
                    </a:lnTo>
                    <a:lnTo>
                      <a:pt x="571697" y="113470"/>
                    </a:lnTo>
                    <a:lnTo>
                      <a:pt x="581069" y="107166"/>
                    </a:lnTo>
                    <a:lnTo>
                      <a:pt x="590441" y="100862"/>
                    </a:lnTo>
                    <a:lnTo>
                      <a:pt x="599813" y="94558"/>
                    </a:lnTo>
                    <a:lnTo>
                      <a:pt x="609185" y="88254"/>
                    </a:lnTo>
                    <a:lnTo>
                      <a:pt x="618557" y="81950"/>
                    </a:lnTo>
                    <a:lnTo>
                      <a:pt x="627929" y="75647"/>
                    </a:lnTo>
                    <a:lnTo>
                      <a:pt x="637301" y="69343"/>
                    </a:lnTo>
                    <a:lnTo>
                      <a:pt x="646673" y="63039"/>
                    </a:lnTo>
                    <a:lnTo>
                      <a:pt x="656046" y="56735"/>
                    </a:lnTo>
                    <a:lnTo>
                      <a:pt x="665418" y="50431"/>
                    </a:lnTo>
                    <a:lnTo>
                      <a:pt x="674790" y="44127"/>
                    </a:lnTo>
                    <a:lnTo>
                      <a:pt x="684162" y="37823"/>
                    </a:lnTo>
                    <a:lnTo>
                      <a:pt x="693534" y="31519"/>
                    </a:lnTo>
                    <a:lnTo>
                      <a:pt x="702906" y="25215"/>
                    </a:lnTo>
                    <a:lnTo>
                      <a:pt x="712278" y="18911"/>
                    </a:lnTo>
                    <a:lnTo>
                      <a:pt x="721650" y="12607"/>
                    </a:lnTo>
                    <a:lnTo>
                      <a:pt x="731022" y="6303"/>
                    </a:lnTo>
                    <a:lnTo>
                      <a:pt x="740394" y="0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90" name="pl123"/>
              <p:cNvSpPr/>
              <p:nvPr/>
            </p:nvSpPr>
            <p:spPr>
              <a:xfrm>
                <a:off x="4833842" y="327703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91" name="pl125"/>
              <p:cNvSpPr/>
              <p:nvPr/>
            </p:nvSpPr>
            <p:spPr>
              <a:xfrm>
                <a:off x="5099462" y="327703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92" name="pl127"/>
              <p:cNvSpPr/>
              <p:nvPr/>
            </p:nvSpPr>
            <p:spPr>
              <a:xfrm>
                <a:off x="5365082" y="3277033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93" name="tx129"/>
              <p:cNvSpPr/>
              <p:nvPr/>
            </p:nvSpPr>
            <p:spPr>
              <a:xfrm>
                <a:off x="4787885" y="3326351"/>
                <a:ext cx="91915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10</a:t>
                </a:r>
              </a:p>
            </p:txBody>
          </p:sp>
          <p:sp>
            <p:nvSpPr>
              <p:cNvPr id="1694" name="tx131"/>
              <p:cNvSpPr/>
              <p:nvPr/>
            </p:nvSpPr>
            <p:spPr>
              <a:xfrm>
                <a:off x="5053505" y="3327455"/>
                <a:ext cx="91915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12</a:t>
                </a:r>
              </a:p>
            </p:txBody>
          </p:sp>
          <p:sp>
            <p:nvSpPr>
              <p:cNvPr id="1695" name="tx133"/>
              <p:cNvSpPr/>
              <p:nvPr/>
            </p:nvSpPr>
            <p:spPr>
              <a:xfrm>
                <a:off x="5319125" y="3327455"/>
                <a:ext cx="91915" cy="65008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14</a:t>
                </a:r>
              </a:p>
            </p:txBody>
          </p:sp>
          <p:sp>
            <p:nvSpPr>
              <p:cNvPr id="1696" name="tx135"/>
              <p:cNvSpPr/>
              <p:nvPr/>
            </p:nvSpPr>
            <p:spPr>
              <a:xfrm>
                <a:off x="4685120" y="3414484"/>
                <a:ext cx="843817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AIL </a:t>
                </a: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(</a:t>
                </a:r>
                <a:r>
                  <a:rPr lang="en-US"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% dry matter</a:t>
                </a:r>
                <a:r>
                  <a:rPr sz="800" dirty="0" smtClean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)</a:t>
                </a:r>
                <a:endParaRPr sz="8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697" name="TextBox 1696"/>
            <p:cNvSpPr txBox="1"/>
            <p:nvPr/>
          </p:nvSpPr>
          <p:spPr>
            <a:xfrm>
              <a:off x="4572104" y="2326756"/>
              <a:ext cx="936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y=12.8+1.1x,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=0.27**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940" name="组合 1939"/>
          <p:cNvGrpSpPr/>
          <p:nvPr/>
        </p:nvGrpSpPr>
        <p:grpSpPr>
          <a:xfrm>
            <a:off x="6023008" y="3770601"/>
            <a:ext cx="900004" cy="1186247"/>
            <a:chOff x="5436096" y="2326756"/>
            <a:chExt cx="900004" cy="1186247"/>
          </a:xfrm>
        </p:grpSpPr>
        <p:grpSp>
          <p:nvGrpSpPr>
            <p:cNvPr id="1698" name="组合 1697"/>
            <p:cNvGrpSpPr/>
            <p:nvPr/>
          </p:nvGrpSpPr>
          <p:grpSpPr>
            <a:xfrm>
              <a:off x="5472100" y="2465403"/>
              <a:ext cx="864000" cy="1047600"/>
              <a:chOff x="5063227" y="2208502"/>
              <a:chExt cx="864000" cy="1047600"/>
            </a:xfrm>
          </p:grpSpPr>
          <p:sp>
            <p:nvSpPr>
              <p:cNvPr id="1700" name="pl6"/>
              <p:cNvSpPr/>
              <p:nvPr/>
            </p:nvSpPr>
            <p:spPr>
              <a:xfrm>
                <a:off x="5063227" y="2976001"/>
                <a:ext cx="82994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1" name="pl7"/>
              <p:cNvSpPr/>
              <p:nvPr/>
            </p:nvSpPr>
            <p:spPr>
              <a:xfrm>
                <a:off x="5063227" y="2793264"/>
                <a:ext cx="82994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2" name="pl8"/>
              <p:cNvSpPr/>
              <p:nvPr/>
            </p:nvSpPr>
            <p:spPr>
              <a:xfrm>
                <a:off x="5063227" y="2610525"/>
                <a:ext cx="82994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3" name="pl9"/>
              <p:cNvSpPr/>
              <p:nvPr/>
            </p:nvSpPr>
            <p:spPr>
              <a:xfrm>
                <a:off x="5063227" y="2427787"/>
                <a:ext cx="82994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4" name="pl10"/>
              <p:cNvSpPr/>
              <p:nvPr/>
            </p:nvSpPr>
            <p:spPr>
              <a:xfrm>
                <a:off x="5063227" y="2245049"/>
                <a:ext cx="829943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62400">
                    <a:moveTo>
                      <a:pt x="0" y="0"/>
                    </a:moveTo>
                    <a:lnTo>
                      <a:pt x="1062400" y="0"/>
                    </a:lnTo>
                    <a:lnTo>
                      <a:pt x="106240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5" name="pl11"/>
              <p:cNvSpPr/>
              <p:nvPr/>
            </p:nvSpPr>
            <p:spPr>
              <a:xfrm>
                <a:off x="5183843" y="2208502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6" name="pl12"/>
              <p:cNvSpPr/>
              <p:nvPr/>
            </p:nvSpPr>
            <p:spPr>
              <a:xfrm>
                <a:off x="5357550" y="2208502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7" name="pl13"/>
              <p:cNvSpPr/>
              <p:nvPr/>
            </p:nvSpPr>
            <p:spPr>
              <a:xfrm>
                <a:off x="5531257" y="2208502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8" name="pl14"/>
              <p:cNvSpPr/>
              <p:nvPr/>
            </p:nvSpPr>
            <p:spPr>
              <a:xfrm>
                <a:off x="5704964" y="2208502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09" name="pl15"/>
              <p:cNvSpPr/>
              <p:nvPr/>
            </p:nvSpPr>
            <p:spPr>
              <a:xfrm>
                <a:off x="5878672" y="2208502"/>
                <a:ext cx="0" cy="804047"/>
              </a:xfrm>
              <a:custGeom>
                <a:avLst/>
                <a:gdLst/>
                <a:ahLst/>
                <a:cxnLst/>
                <a:rect l="0" t="0" r="0" b="0"/>
                <a:pathLst>
                  <a:path h="993517">
                    <a:moveTo>
                      <a:pt x="0" y="99351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6350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0" name="pt16"/>
              <p:cNvSpPr/>
              <p:nvPr/>
            </p:nvSpPr>
            <p:spPr>
              <a:xfrm>
                <a:off x="5496140" y="241493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1" name="pt17"/>
              <p:cNvSpPr/>
              <p:nvPr/>
            </p:nvSpPr>
            <p:spPr>
              <a:xfrm>
                <a:off x="5534582" y="23245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2" name="pt18"/>
              <p:cNvSpPr/>
              <p:nvPr/>
            </p:nvSpPr>
            <p:spPr>
              <a:xfrm>
                <a:off x="5290505" y="23310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3" name="pt19"/>
              <p:cNvSpPr/>
              <p:nvPr/>
            </p:nvSpPr>
            <p:spPr>
              <a:xfrm>
                <a:off x="5644529" y="280219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4" name="pt20"/>
              <p:cNvSpPr/>
              <p:nvPr/>
            </p:nvSpPr>
            <p:spPr>
              <a:xfrm>
                <a:off x="5526045" y="26243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5" name="pt21"/>
              <p:cNvSpPr/>
              <p:nvPr/>
            </p:nvSpPr>
            <p:spPr>
              <a:xfrm>
                <a:off x="5561766" y="23930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6" name="pt22"/>
              <p:cNvSpPr/>
              <p:nvPr/>
            </p:nvSpPr>
            <p:spPr>
              <a:xfrm>
                <a:off x="5822330" y="28919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7" name="pt23"/>
              <p:cNvSpPr/>
              <p:nvPr/>
            </p:nvSpPr>
            <p:spPr>
              <a:xfrm>
                <a:off x="5281381" y="26272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8" name="pt24"/>
              <p:cNvSpPr/>
              <p:nvPr/>
            </p:nvSpPr>
            <p:spPr>
              <a:xfrm>
                <a:off x="5600762" y="27499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19" name="pt25"/>
              <p:cNvSpPr/>
              <p:nvPr/>
            </p:nvSpPr>
            <p:spPr>
              <a:xfrm>
                <a:off x="5478198" y="256214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0" name="pt26"/>
              <p:cNvSpPr/>
              <p:nvPr/>
            </p:nvSpPr>
            <p:spPr>
              <a:xfrm>
                <a:off x="5465593" y="245323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1" name="pt27"/>
              <p:cNvSpPr/>
              <p:nvPr/>
            </p:nvSpPr>
            <p:spPr>
              <a:xfrm>
                <a:off x="5297322" y="26497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2" name="pt28"/>
              <p:cNvSpPr/>
              <p:nvPr/>
            </p:nvSpPr>
            <p:spPr>
              <a:xfrm>
                <a:off x="5423184" y="249979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3" name="pt29"/>
              <p:cNvSpPr/>
              <p:nvPr/>
            </p:nvSpPr>
            <p:spPr>
              <a:xfrm>
                <a:off x="5640285" y="253422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4" name="pt30"/>
              <p:cNvSpPr/>
              <p:nvPr/>
            </p:nvSpPr>
            <p:spPr>
              <a:xfrm>
                <a:off x="5443524" y="24723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5" name="pt31"/>
              <p:cNvSpPr/>
              <p:nvPr/>
            </p:nvSpPr>
            <p:spPr>
              <a:xfrm>
                <a:off x="5462016" y="24925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6" name="pt32"/>
              <p:cNvSpPr/>
              <p:nvPr/>
            </p:nvSpPr>
            <p:spPr>
              <a:xfrm>
                <a:off x="5480138" y="287148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7" name="pt33"/>
              <p:cNvSpPr/>
              <p:nvPr/>
            </p:nvSpPr>
            <p:spPr>
              <a:xfrm>
                <a:off x="5420136" y="25526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8" name="pt34"/>
              <p:cNvSpPr/>
              <p:nvPr/>
            </p:nvSpPr>
            <p:spPr>
              <a:xfrm>
                <a:off x="5582359" y="238635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29" name="pt35"/>
              <p:cNvSpPr/>
              <p:nvPr/>
            </p:nvSpPr>
            <p:spPr>
              <a:xfrm>
                <a:off x="5746659" y="266221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0" name="pt36"/>
              <p:cNvSpPr/>
              <p:nvPr/>
            </p:nvSpPr>
            <p:spPr>
              <a:xfrm>
                <a:off x="5297860" y="265212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1" name="pt37"/>
              <p:cNvSpPr/>
              <p:nvPr/>
            </p:nvSpPr>
            <p:spPr>
              <a:xfrm>
                <a:off x="5372184" y="245506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2" name="pt38"/>
              <p:cNvSpPr/>
              <p:nvPr/>
            </p:nvSpPr>
            <p:spPr>
              <a:xfrm>
                <a:off x="5274460" y="24655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3" name="pt39"/>
              <p:cNvSpPr/>
              <p:nvPr/>
            </p:nvSpPr>
            <p:spPr>
              <a:xfrm>
                <a:off x="5513550" y="24538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4" name="pt40"/>
              <p:cNvSpPr/>
              <p:nvPr/>
            </p:nvSpPr>
            <p:spPr>
              <a:xfrm>
                <a:off x="5462517" y="277770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5" name="pt41"/>
              <p:cNvSpPr/>
              <p:nvPr/>
            </p:nvSpPr>
            <p:spPr>
              <a:xfrm>
                <a:off x="5540006" y="23653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6" name="pt42"/>
              <p:cNvSpPr/>
              <p:nvPr/>
            </p:nvSpPr>
            <p:spPr>
              <a:xfrm>
                <a:off x="5653537" y="267566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7" name="pt43"/>
              <p:cNvSpPr/>
              <p:nvPr/>
            </p:nvSpPr>
            <p:spPr>
              <a:xfrm>
                <a:off x="5270263" y="25168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8" name="pt44"/>
              <p:cNvSpPr/>
              <p:nvPr/>
            </p:nvSpPr>
            <p:spPr>
              <a:xfrm>
                <a:off x="5329396" y="245871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39" name="pt45"/>
              <p:cNvSpPr/>
              <p:nvPr/>
            </p:nvSpPr>
            <p:spPr>
              <a:xfrm>
                <a:off x="5595626" y="24609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0" name="pt46"/>
              <p:cNvSpPr/>
              <p:nvPr/>
            </p:nvSpPr>
            <p:spPr>
              <a:xfrm>
                <a:off x="5549462" y="24028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1" name="pt47"/>
              <p:cNvSpPr/>
              <p:nvPr/>
            </p:nvSpPr>
            <p:spPr>
              <a:xfrm>
                <a:off x="5081558" y="264145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2" name="pt48"/>
              <p:cNvSpPr/>
              <p:nvPr/>
            </p:nvSpPr>
            <p:spPr>
              <a:xfrm>
                <a:off x="5361971" y="25218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3" name="pt49"/>
              <p:cNvSpPr/>
              <p:nvPr/>
            </p:nvSpPr>
            <p:spPr>
              <a:xfrm>
                <a:off x="5322933" y="282419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4" name="pt50"/>
              <p:cNvSpPr/>
              <p:nvPr/>
            </p:nvSpPr>
            <p:spPr>
              <a:xfrm>
                <a:off x="5337233" y="248883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5" name="pt51"/>
              <p:cNvSpPr/>
              <p:nvPr/>
            </p:nvSpPr>
            <p:spPr>
              <a:xfrm>
                <a:off x="5679165" y="265717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6" name="pt52"/>
              <p:cNvSpPr/>
              <p:nvPr/>
            </p:nvSpPr>
            <p:spPr>
              <a:xfrm>
                <a:off x="5668350" y="275628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7" name="pt53"/>
              <p:cNvSpPr/>
              <p:nvPr/>
            </p:nvSpPr>
            <p:spPr>
              <a:xfrm>
                <a:off x="5500749" y="232860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8" name="pt54"/>
              <p:cNvSpPr/>
              <p:nvPr/>
            </p:nvSpPr>
            <p:spPr>
              <a:xfrm>
                <a:off x="5459008" y="25299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49" name="pt55"/>
              <p:cNvSpPr/>
              <p:nvPr/>
            </p:nvSpPr>
            <p:spPr>
              <a:xfrm>
                <a:off x="5521823" y="251755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0" name="pt56"/>
              <p:cNvSpPr/>
              <p:nvPr/>
            </p:nvSpPr>
            <p:spPr>
              <a:xfrm>
                <a:off x="5396085" y="242925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1" name="pt57"/>
              <p:cNvSpPr/>
              <p:nvPr/>
            </p:nvSpPr>
            <p:spPr>
              <a:xfrm>
                <a:off x="5474424" y="25238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2" name="pt58"/>
              <p:cNvSpPr/>
              <p:nvPr/>
            </p:nvSpPr>
            <p:spPr>
              <a:xfrm>
                <a:off x="5204597" y="250323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3" name="pt59"/>
              <p:cNvSpPr/>
              <p:nvPr/>
            </p:nvSpPr>
            <p:spPr>
              <a:xfrm>
                <a:off x="5310545" y="23780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4" name="pt60"/>
              <p:cNvSpPr/>
              <p:nvPr/>
            </p:nvSpPr>
            <p:spPr>
              <a:xfrm>
                <a:off x="5478693" y="272090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5" name="pt61"/>
              <p:cNvSpPr/>
              <p:nvPr/>
            </p:nvSpPr>
            <p:spPr>
              <a:xfrm>
                <a:off x="5512793" y="254160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6" name="pt62"/>
              <p:cNvSpPr/>
              <p:nvPr/>
            </p:nvSpPr>
            <p:spPr>
              <a:xfrm>
                <a:off x="5531429" y="25986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7" name="pt63"/>
              <p:cNvSpPr/>
              <p:nvPr/>
            </p:nvSpPr>
            <p:spPr>
              <a:xfrm>
                <a:off x="5530914" y="24451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8" name="pt64"/>
              <p:cNvSpPr/>
              <p:nvPr/>
            </p:nvSpPr>
            <p:spPr>
              <a:xfrm>
                <a:off x="5175285" y="262822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59" name="pt65"/>
              <p:cNvSpPr/>
              <p:nvPr/>
            </p:nvSpPr>
            <p:spPr>
              <a:xfrm>
                <a:off x="5468105" y="24822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0" name="pt66"/>
              <p:cNvSpPr/>
              <p:nvPr/>
            </p:nvSpPr>
            <p:spPr>
              <a:xfrm>
                <a:off x="5493097" y="24470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1" name="pt67"/>
              <p:cNvSpPr/>
              <p:nvPr/>
            </p:nvSpPr>
            <p:spPr>
              <a:xfrm>
                <a:off x="5496140" y="239051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2" name="pt68"/>
              <p:cNvSpPr/>
              <p:nvPr/>
            </p:nvSpPr>
            <p:spPr>
              <a:xfrm>
                <a:off x="5434023" y="241719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3" name="pt69"/>
              <p:cNvSpPr/>
              <p:nvPr/>
            </p:nvSpPr>
            <p:spPr>
              <a:xfrm>
                <a:off x="5470891" y="238774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4" name="pt70"/>
              <p:cNvSpPr/>
              <p:nvPr/>
            </p:nvSpPr>
            <p:spPr>
              <a:xfrm>
                <a:off x="5410553" y="259065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5" name="pt71"/>
              <p:cNvSpPr/>
              <p:nvPr/>
            </p:nvSpPr>
            <p:spPr>
              <a:xfrm>
                <a:off x="5588121" y="24737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6" name="pt72"/>
              <p:cNvSpPr/>
              <p:nvPr/>
            </p:nvSpPr>
            <p:spPr>
              <a:xfrm>
                <a:off x="5168026" y="240221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7" name="pt73"/>
              <p:cNvSpPr/>
              <p:nvPr/>
            </p:nvSpPr>
            <p:spPr>
              <a:xfrm>
                <a:off x="5294328" y="248861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8" name="pt74"/>
              <p:cNvSpPr/>
              <p:nvPr/>
            </p:nvSpPr>
            <p:spPr>
              <a:xfrm>
                <a:off x="5381856" y="256777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69" name="pt75"/>
              <p:cNvSpPr/>
              <p:nvPr/>
            </p:nvSpPr>
            <p:spPr>
              <a:xfrm>
                <a:off x="5559468" y="271191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0" name="pt76"/>
              <p:cNvSpPr/>
              <p:nvPr/>
            </p:nvSpPr>
            <p:spPr>
              <a:xfrm>
                <a:off x="5435465" y="281542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1" name="pt77"/>
              <p:cNvSpPr/>
              <p:nvPr/>
            </p:nvSpPr>
            <p:spPr>
              <a:xfrm>
                <a:off x="5225245" y="274247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2" name="pt78"/>
              <p:cNvSpPr/>
              <p:nvPr/>
            </p:nvSpPr>
            <p:spPr>
              <a:xfrm>
                <a:off x="5316791" y="24506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3" name="pt79"/>
              <p:cNvSpPr/>
              <p:nvPr/>
            </p:nvSpPr>
            <p:spPr>
              <a:xfrm>
                <a:off x="5319810" y="251967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4" name="pt80"/>
              <p:cNvSpPr/>
              <p:nvPr/>
            </p:nvSpPr>
            <p:spPr>
              <a:xfrm>
                <a:off x="5654376" y="276944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5" name="pt81"/>
              <p:cNvSpPr/>
              <p:nvPr/>
            </p:nvSpPr>
            <p:spPr>
              <a:xfrm>
                <a:off x="5442852" y="255388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6" name="pt82"/>
              <p:cNvSpPr/>
              <p:nvPr/>
            </p:nvSpPr>
            <p:spPr>
              <a:xfrm>
                <a:off x="5391737" y="2669084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7" name="pt83"/>
              <p:cNvSpPr/>
              <p:nvPr/>
            </p:nvSpPr>
            <p:spPr>
              <a:xfrm>
                <a:off x="5392577" y="277127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8" name="pt84"/>
              <p:cNvSpPr/>
              <p:nvPr/>
            </p:nvSpPr>
            <p:spPr>
              <a:xfrm>
                <a:off x="5403831" y="247362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79" name="pt85"/>
              <p:cNvSpPr/>
              <p:nvPr/>
            </p:nvSpPr>
            <p:spPr>
              <a:xfrm>
                <a:off x="5442108" y="2587437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0" name="pt86"/>
              <p:cNvSpPr/>
              <p:nvPr/>
            </p:nvSpPr>
            <p:spPr>
              <a:xfrm>
                <a:off x="5179314" y="248342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1" name="pt87"/>
              <p:cNvSpPr/>
              <p:nvPr/>
            </p:nvSpPr>
            <p:spPr>
              <a:xfrm>
                <a:off x="5836052" y="273794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2" name="pt88"/>
              <p:cNvSpPr/>
              <p:nvPr/>
            </p:nvSpPr>
            <p:spPr>
              <a:xfrm>
                <a:off x="5560309" y="27972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3" name="pt89"/>
              <p:cNvSpPr/>
              <p:nvPr/>
            </p:nvSpPr>
            <p:spPr>
              <a:xfrm>
                <a:off x="5494080" y="25015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4" name="pt90"/>
              <p:cNvSpPr/>
              <p:nvPr/>
            </p:nvSpPr>
            <p:spPr>
              <a:xfrm>
                <a:off x="5393871" y="2452869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5" name="pt91"/>
              <p:cNvSpPr/>
              <p:nvPr/>
            </p:nvSpPr>
            <p:spPr>
              <a:xfrm>
                <a:off x="5259050" y="2534443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6" name="pt92"/>
              <p:cNvSpPr/>
              <p:nvPr/>
            </p:nvSpPr>
            <p:spPr>
              <a:xfrm>
                <a:off x="5232215" y="2526476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7" name="pt93"/>
              <p:cNvSpPr/>
              <p:nvPr/>
            </p:nvSpPr>
            <p:spPr>
              <a:xfrm>
                <a:off x="5676116" y="268450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8" name="pt94"/>
              <p:cNvSpPr/>
              <p:nvPr/>
            </p:nvSpPr>
            <p:spPr>
              <a:xfrm>
                <a:off x="5406596" y="255491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89" name="pt95"/>
              <p:cNvSpPr/>
              <p:nvPr/>
            </p:nvSpPr>
            <p:spPr>
              <a:xfrm>
                <a:off x="5325656" y="245455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0" name="pt96"/>
              <p:cNvSpPr/>
              <p:nvPr/>
            </p:nvSpPr>
            <p:spPr>
              <a:xfrm>
                <a:off x="5397164" y="24928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1" name="pt97"/>
              <p:cNvSpPr/>
              <p:nvPr/>
            </p:nvSpPr>
            <p:spPr>
              <a:xfrm>
                <a:off x="5294789" y="244482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2" name="pt98"/>
              <p:cNvSpPr/>
              <p:nvPr/>
            </p:nvSpPr>
            <p:spPr>
              <a:xfrm>
                <a:off x="5572586" y="2290451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3" name="pt99"/>
              <p:cNvSpPr/>
              <p:nvPr/>
            </p:nvSpPr>
            <p:spPr>
              <a:xfrm>
                <a:off x="5506260" y="2417125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4" name="pt100"/>
              <p:cNvSpPr/>
              <p:nvPr/>
            </p:nvSpPr>
            <p:spPr>
              <a:xfrm>
                <a:off x="5610531" y="2477282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5" name="pt101"/>
              <p:cNvSpPr/>
              <p:nvPr/>
            </p:nvSpPr>
            <p:spPr>
              <a:xfrm>
                <a:off x="5237469" y="2463468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6" name="pl102"/>
              <p:cNvSpPr/>
              <p:nvPr/>
            </p:nvSpPr>
            <p:spPr>
              <a:xfrm>
                <a:off x="5100952" y="2488002"/>
                <a:ext cx="754493" cy="163636"/>
              </a:xfrm>
              <a:custGeom>
                <a:avLst/>
                <a:gdLst/>
                <a:ahLst/>
                <a:cxnLst/>
                <a:rect l="0" t="0" r="0" b="0"/>
                <a:pathLst>
                  <a:path w="965818" h="202196">
                    <a:moveTo>
                      <a:pt x="0" y="0"/>
                    </a:moveTo>
                    <a:lnTo>
                      <a:pt x="12225" y="2559"/>
                    </a:lnTo>
                    <a:lnTo>
                      <a:pt x="24451" y="5118"/>
                    </a:lnTo>
                    <a:lnTo>
                      <a:pt x="36676" y="7678"/>
                    </a:lnTo>
                    <a:lnTo>
                      <a:pt x="48902" y="10237"/>
                    </a:lnTo>
                    <a:lnTo>
                      <a:pt x="61127" y="12797"/>
                    </a:lnTo>
                    <a:lnTo>
                      <a:pt x="73353" y="15356"/>
                    </a:lnTo>
                    <a:lnTo>
                      <a:pt x="85578" y="17916"/>
                    </a:lnTo>
                    <a:lnTo>
                      <a:pt x="97804" y="20475"/>
                    </a:lnTo>
                    <a:lnTo>
                      <a:pt x="110029" y="23035"/>
                    </a:lnTo>
                    <a:lnTo>
                      <a:pt x="122255" y="25594"/>
                    </a:lnTo>
                    <a:lnTo>
                      <a:pt x="134481" y="28153"/>
                    </a:lnTo>
                    <a:lnTo>
                      <a:pt x="146706" y="30713"/>
                    </a:lnTo>
                    <a:lnTo>
                      <a:pt x="158932" y="33272"/>
                    </a:lnTo>
                    <a:lnTo>
                      <a:pt x="171157" y="35832"/>
                    </a:lnTo>
                    <a:lnTo>
                      <a:pt x="183383" y="38391"/>
                    </a:lnTo>
                    <a:lnTo>
                      <a:pt x="195608" y="40951"/>
                    </a:lnTo>
                    <a:lnTo>
                      <a:pt x="207834" y="43510"/>
                    </a:lnTo>
                    <a:lnTo>
                      <a:pt x="220059" y="46070"/>
                    </a:lnTo>
                    <a:lnTo>
                      <a:pt x="232285" y="48629"/>
                    </a:lnTo>
                    <a:lnTo>
                      <a:pt x="244510" y="51189"/>
                    </a:lnTo>
                    <a:lnTo>
                      <a:pt x="256736" y="53748"/>
                    </a:lnTo>
                    <a:lnTo>
                      <a:pt x="268962" y="56307"/>
                    </a:lnTo>
                    <a:lnTo>
                      <a:pt x="281187" y="58867"/>
                    </a:lnTo>
                    <a:lnTo>
                      <a:pt x="293413" y="61426"/>
                    </a:lnTo>
                    <a:lnTo>
                      <a:pt x="305638" y="63986"/>
                    </a:lnTo>
                    <a:lnTo>
                      <a:pt x="317864" y="66545"/>
                    </a:lnTo>
                    <a:lnTo>
                      <a:pt x="330089" y="69105"/>
                    </a:lnTo>
                    <a:lnTo>
                      <a:pt x="342315" y="71664"/>
                    </a:lnTo>
                    <a:lnTo>
                      <a:pt x="354540" y="74224"/>
                    </a:lnTo>
                    <a:lnTo>
                      <a:pt x="366766" y="76783"/>
                    </a:lnTo>
                    <a:lnTo>
                      <a:pt x="378991" y="79343"/>
                    </a:lnTo>
                    <a:lnTo>
                      <a:pt x="391217" y="81902"/>
                    </a:lnTo>
                    <a:lnTo>
                      <a:pt x="403443" y="84461"/>
                    </a:lnTo>
                    <a:lnTo>
                      <a:pt x="415668" y="87021"/>
                    </a:lnTo>
                    <a:lnTo>
                      <a:pt x="427894" y="89580"/>
                    </a:lnTo>
                    <a:lnTo>
                      <a:pt x="440119" y="92140"/>
                    </a:lnTo>
                    <a:lnTo>
                      <a:pt x="452345" y="94699"/>
                    </a:lnTo>
                    <a:lnTo>
                      <a:pt x="464570" y="97259"/>
                    </a:lnTo>
                    <a:lnTo>
                      <a:pt x="476796" y="99818"/>
                    </a:lnTo>
                    <a:lnTo>
                      <a:pt x="489021" y="102378"/>
                    </a:lnTo>
                    <a:lnTo>
                      <a:pt x="501247" y="104937"/>
                    </a:lnTo>
                    <a:lnTo>
                      <a:pt x="513473" y="107496"/>
                    </a:lnTo>
                    <a:lnTo>
                      <a:pt x="525698" y="110056"/>
                    </a:lnTo>
                    <a:lnTo>
                      <a:pt x="537924" y="112615"/>
                    </a:lnTo>
                    <a:lnTo>
                      <a:pt x="550149" y="115175"/>
                    </a:lnTo>
                    <a:lnTo>
                      <a:pt x="562375" y="117734"/>
                    </a:lnTo>
                    <a:lnTo>
                      <a:pt x="574600" y="120294"/>
                    </a:lnTo>
                    <a:lnTo>
                      <a:pt x="586826" y="122853"/>
                    </a:lnTo>
                    <a:lnTo>
                      <a:pt x="599051" y="125413"/>
                    </a:lnTo>
                    <a:lnTo>
                      <a:pt x="611277" y="127972"/>
                    </a:lnTo>
                    <a:lnTo>
                      <a:pt x="623502" y="130532"/>
                    </a:lnTo>
                    <a:lnTo>
                      <a:pt x="635728" y="133091"/>
                    </a:lnTo>
                    <a:lnTo>
                      <a:pt x="647954" y="135650"/>
                    </a:lnTo>
                    <a:lnTo>
                      <a:pt x="660179" y="138210"/>
                    </a:lnTo>
                    <a:lnTo>
                      <a:pt x="672405" y="140769"/>
                    </a:lnTo>
                    <a:lnTo>
                      <a:pt x="684630" y="143329"/>
                    </a:lnTo>
                    <a:lnTo>
                      <a:pt x="696856" y="145888"/>
                    </a:lnTo>
                    <a:lnTo>
                      <a:pt x="709081" y="148448"/>
                    </a:lnTo>
                    <a:lnTo>
                      <a:pt x="721307" y="151007"/>
                    </a:lnTo>
                    <a:lnTo>
                      <a:pt x="733532" y="153567"/>
                    </a:lnTo>
                    <a:lnTo>
                      <a:pt x="745758" y="156126"/>
                    </a:lnTo>
                    <a:lnTo>
                      <a:pt x="757983" y="158686"/>
                    </a:lnTo>
                    <a:lnTo>
                      <a:pt x="770209" y="161245"/>
                    </a:lnTo>
                    <a:lnTo>
                      <a:pt x="782435" y="163804"/>
                    </a:lnTo>
                    <a:lnTo>
                      <a:pt x="794660" y="166364"/>
                    </a:lnTo>
                    <a:lnTo>
                      <a:pt x="806886" y="168923"/>
                    </a:lnTo>
                    <a:lnTo>
                      <a:pt x="819111" y="171483"/>
                    </a:lnTo>
                    <a:lnTo>
                      <a:pt x="831337" y="174042"/>
                    </a:lnTo>
                    <a:lnTo>
                      <a:pt x="843562" y="176602"/>
                    </a:lnTo>
                    <a:lnTo>
                      <a:pt x="855788" y="179161"/>
                    </a:lnTo>
                    <a:lnTo>
                      <a:pt x="868013" y="181721"/>
                    </a:lnTo>
                    <a:lnTo>
                      <a:pt x="880239" y="184280"/>
                    </a:lnTo>
                    <a:lnTo>
                      <a:pt x="892465" y="186840"/>
                    </a:lnTo>
                    <a:lnTo>
                      <a:pt x="904690" y="189399"/>
                    </a:lnTo>
                    <a:lnTo>
                      <a:pt x="916916" y="191958"/>
                    </a:lnTo>
                    <a:lnTo>
                      <a:pt x="929141" y="194518"/>
                    </a:lnTo>
                    <a:lnTo>
                      <a:pt x="941367" y="197077"/>
                    </a:lnTo>
                    <a:lnTo>
                      <a:pt x="953592" y="199637"/>
                    </a:lnTo>
                    <a:lnTo>
                      <a:pt x="965818" y="202196"/>
                    </a:lnTo>
                  </a:path>
                </a:pathLst>
              </a:custGeom>
              <a:ln w="12700" cap="flat">
                <a:solidFill>
                  <a:srgbClr val="000000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97" name="pl113"/>
              <p:cNvSpPr/>
              <p:nvPr/>
            </p:nvSpPr>
            <p:spPr>
              <a:xfrm>
                <a:off x="5183843" y="3012549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1798" name="pl114"/>
              <p:cNvSpPr/>
              <p:nvPr/>
            </p:nvSpPr>
            <p:spPr>
              <a:xfrm>
                <a:off x="5357550" y="3012549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1799" name="pl115"/>
              <p:cNvSpPr/>
              <p:nvPr/>
            </p:nvSpPr>
            <p:spPr>
              <a:xfrm>
                <a:off x="5531257" y="3012549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1800" name="pl116"/>
              <p:cNvSpPr/>
              <p:nvPr/>
            </p:nvSpPr>
            <p:spPr>
              <a:xfrm>
                <a:off x="5704964" y="3012549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1801" name="pl117"/>
              <p:cNvSpPr/>
              <p:nvPr/>
            </p:nvSpPr>
            <p:spPr>
              <a:xfrm>
                <a:off x="5878672" y="3012549"/>
                <a:ext cx="0" cy="28159"/>
              </a:xfrm>
              <a:custGeom>
                <a:avLst/>
                <a:gdLst/>
                <a:ahLst/>
                <a:cxnLst/>
                <a:rect l="0" t="0" r="0" b="0"/>
                <a:pathLst>
                  <a:path h="34794">
                    <a:moveTo>
                      <a:pt x="0" y="34794"/>
                    </a:moveTo>
                    <a:lnTo>
                      <a:pt x="0" y="0"/>
                    </a:lnTo>
                  </a:path>
                </a:pathLst>
              </a:custGeom>
              <a:ln w="13550" cap="flat">
                <a:solidFill>
                  <a:srgbClr val="333333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sz="600"/>
              </a:p>
            </p:txBody>
          </p:sp>
          <p:sp>
            <p:nvSpPr>
              <p:cNvPr id="1802" name="tx118"/>
              <p:cNvSpPr/>
              <p:nvPr/>
            </p:nvSpPr>
            <p:spPr>
              <a:xfrm>
                <a:off x="5135287" y="3061867"/>
                <a:ext cx="9711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 dirty="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40</a:t>
                </a:r>
              </a:p>
            </p:txBody>
          </p:sp>
          <p:sp>
            <p:nvSpPr>
              <p:cNvPr id="1803" name="tx119"/>
              <p:cNvSpPr/>
              <p:nvPr/>
            </p:nvSpPr>
            <p:spPr>
              <a:xfrm>
                <a:off x="5308994" y="3062131"/>
                <a:ext cx="97111" cy="65847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45</a:t>
                </a:r>
              </a:p>
            </p:txBody>
          </p:sp>
          <p:sp>
            <p:nvSpPr>
              <p:cNvPr id="1804" name="tx120"/>
              <p:cNvSpPr/>
              <p:nvPr/>
            </p:nvSpPr>
            <p:spPr>
              <a:xfrm>
                <a:off x="5482701" y="3061867"/>
                <a:ext cx="9711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50</a:t>
                </a:r>
              </a:p>
            </p:txBody>
          </p:sp>
          <p:sp>
            <p:nvSpPr>
              <p:cNvPr id="1805" name="tx121"/>
              <p:cNvSpPr/>
              <p:nvPr/>
            </p:nvSpPr>
            <p:spPr>
              <a:xfrm>
                <a:off x="5656408" y="3063014"/>
                <a:ext cx="97111" cy="64964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55</a:t>
                </a:r>
              </a:p>
            </p:txBody>
          </p:sp>
          <p:sp>
            <p:nvSpPr>
              <p:cNvPr id="1806" name="tx122"/>
              <p:cNvSpPr/>
              <p:nvPr/>
            </p:nvSpPr>
            <p:spPr>
              <a:xfrm>
                <a:off x="5830116" y="3061867"/>
                <a:ext cx="97111" cy="6611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88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600">
                    <a:solidFill>
                      <a:srgbClr val="4D4D4D">
                        <a:alpha val="100000"/>
                      </a:srgbClr>
                    </a:solidFill>
                    <a:latin typeface="Arial"/>
                    <a:cs typeface="Arial"/>
                  </a:rPr>
                  <a:t>60</a:t>
                </a:r>
              </a:p>
            </p:txBody>
          </p:sp>
          <p:sp>
            <p:nvSpPr>
              <p:cNvPr id="1807" name="tx123"/>
              <p:cNvSpPr/>
              <p:nvPr/>
            </p:nvSpPr>
            <p:spPr>
              <a:xfrm>
                <a:off x="5305440" y="3150000"/>
                <a:ext cx="345517" cy="106102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1"/>
              <a:lstStyle/>
              <a:p>
                <a:pPr marL="0" marR="0" indent="0" algn="l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sz="800" dirty="0" err="1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CrI</a:t>
                </a:r>
                <a:r>
                  <a:rPr sz="800" dirty="0">
                    <a:solidFill>
                      <a:srgbClr val="000000">
                        <a:alpha val="100000"/>
                      </a:srgbClr>
                    </a:solidFill>
                    <a:latin typeface="Arial"/>
                    <a:cs typeface="Arial"/>
                  </a:rPr>
                  <a:t> (%)</a:t>
                </a:r>
              </a:p>
            </p:txBody>
          </p:sp>
        </p:grpSp>
        <p:sp>
          <p:nvSpPr>
            <p:cNvPr id="1808" name="TextBox 1807"/>
            <p:cNvSpPr txBox="1"/>
            <p:nvPr/>
          </p:nvSpPr>
          <p:spPr>
            <a:xfrm>
              <a:off x="5436096" y="2326756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y=32.6-0.1x,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=0.10*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809" name="组合 1808"/>
          <p:cNvGrpSpPr/>
          <p:nvPr/>
        </p:nvGrpSpPr>
        <p:grpSpPr>
          <a:xfrm>
            <a:off x="6959112" y="3909248"/>
            <a:ext cx="842400" cy="1047600"/>
            <a:chOff x="5652120" y="2500973"/>
            <a:chExt cx="842400" cy="1047600"/>
          </a:xfrm>
        </p:grpSpPr>
        <p:sp>
          <p:nvSpPr>
            <p:cNvPr id="1811" name="pl6"/>
            <p:cNvSpPr/>
            <p:nvPr/>
          </p:nvSpPr>
          <p:spPr>
            <a:xfrm>
              <a:off x="5652120" y="3268472"/>
              <a:ext cx="8424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2" name="pl7"/>
            <p:cNvSpPr/>
            <p:nvPr/>
          </p:nvSpPr>
          <p:spPr>
            <a:xfrm>
              <a:off x="5652120" y="3085735"/>
              <a:ext cx="8424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3" name="pl8"/>
            <p:cNvSpPr/>
            <p:nvPr/>
          </p:nvSpPr>
          <p:spPr>
            <a:xfrm>
              <a:off x="5652120" y="2902996"/>
              <a:ext cx="8424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4" name="pl9"/>
            <p:cNvSpPr/>
            <p:nvPr/>
          </p:nvSpPr>
          <p:spPr>
            <a:xfrm>
              <a:off x="5652120" y="2720258"/>
              <a:ext cx="8424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5" name="pl10"/>
            <p:cNvSpPr/>
            <p:nvPr/>
          </p:nvSpPr>
          <p:spPr>
            <a:xfrm>
              <a:off x="5652120" y="2537520"/>
              <a:ext cx="842400" cy="0"/>
            </a:xfrm>
            <a:custGeom>
              <a:avLst/>
              <a:gdLst/>
              <a:ahLst/>
              <a:cxnLst/>
              <a:rect l="0" t="0" r="0" b="0"/>
              <a:pathLst>
                <a:path w="1062400">
                  <a:moveTo>
                    <a:pt x="0" y="0"/>
                  </a:moveTo>
                  <a:lnTo>
                    <a:pt x="1062400" y="0"/>
                  </a:lnTo>
                  <a:lnTo>
                    <a:pt x="106240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6" name="pl11"/>
            <p:cNvSpPr/>
            <p:nvPr/>
          </p:nvSpPr>
          <p:spPr>
            <a:xfrm>
              <a:off x="5729674" y="2500973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7" name="pl12"/>
            <p:cNvSpPr/>
            <p:nvPr/>
          </p:nvSpPr>
          <p:spPr>
            <a:xfrm>
              <a:off x="5886927" y="2500973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8" name="pl13"/>
            <p:cNvSpPr/>
            <p:nvPr/>
          </p:nvSpPr>
          <p:spPr>
            <a:xfrm>
              <a:off x="6044180" y="2500973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9" name="pl14"/>
            <p:cNvSpPr/>
            <p:nvPr/>
          </p:nvSpPr>
          <p:spPr>
            <a:xfrm>
              <a:off x="6201433" y="2500973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0" name="pl15"/>
            <p:cNvSpPr/>
            <p:nvPr/>
          </p:nvSpPr>
          <p:spPr>
            <a:xfrm>
              <a:off x="6358685" y="2500973"/>
              <a:ext cx="0" cy="804047"/>
            </a:xfrm>
            <a:custGeom>
              <a:avLst/>
              <a:gdLst/>
              <a:ahLst/>
              <a:cxnLst/>
              <a:rect l="0" t="0" r="0" b="0"/>
              <a:pathLst>
                <a:path h="993517">
                  <a:moveTo>
                    <a:pt x="0" y="99351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350" cap="flat">
              <a:solidFill>
                <a:schemeClr val="bg1">
                  <a:lumMod val="85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1" name="pt16"/>
            <p:cNvSpPr/>
            <p:nvPr/>
          </p:nvSpPr>
          <p:spPr>
            <a:xfrm>
              <a:off x="5994334" y="274636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2" name="pt17"/>
            <p:cNvSpPr/>
            <p:nvPr/>
          </p:nvSpPr>
          <p:spPr>
            <a:xfrm>
              <a:off x="6062669" y="281434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3" name="pt18"/>
            <p:cNvSpPr/>
            <p:nvPr/>
          </p:nvSpPr>
          <p:spPr>
            <a:xfrm>
              <a:off x="6146727" y="274702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4" name="pt19"/>
            <p:cNvSpPr/>
            <p:nvPr/>
          </p:nvSpPr>
          <p:spPr>
            <a:xfrm>
              <a:off x="6074428" y="276975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5" name="pt20"/>
            <p:cNvSpPr/>
            <p:nvPr/>
          </p:nvSpPr>
          <p:spPr>
            <a:xfrm>
              <a:off x="5988993" y="273759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6" name="pt21"/>
            <p:cNvSpPr/>
            <p:nvPr/>
          </p:nvSpPr>
          <p:spPr>
            <a:xfrm>
              <a:off x="5867066" y="281214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7" name="pt22"/>
            <p:cNvSpPr/>
            <p:nvPr/>
          </p:nvSpPr>
          <p:spPr>
            <a:xfrm>
              <a:off x="5849667" y="273729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8" name="pt23"/>
            <p:cNvSpPr/>
            <p:nvPr/>
          </p:nvSpPr>
          <p:spPr>
            <a:xfrm>
              <a:off x="6116721" y="287990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9" name="pt24"/>
            <p:cNvSpPr/>
            <p:nvPr/>
          </p:nvSpPr>
          <p:spPr>
            <a:xfrm>
              <a:off x="5823608" y="267882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0" name="pt25"/>
            <p:cNvSpPr/>
            <p:nvPr/>
          </p:nvSpPr>
          <p:spPr>
            <a:xfrm>
              <a:off x="6103813" y="297697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1" name="pt26"/>
            <p:cNvSpPr/>
            <p:nvPr/>
          </p:nvSpPr>
          <p:spPr>
            <a:xfrm>
              <a:off x="5971064" y="270966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2" name="pt27"/>
            <p:cNvSpPr/>
            <p:nvPr/>
          </p:nvSpPr>
          <p:spPr>
            <a:xfrm>
              <a:off x="6025583" y="277472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3" name="pt28"/>
            <p:cNvSpPr/>
            <p:nvPr/>
          </p:nvSpPr>
          <p:spPr>
            <a:xfrm>
              <a:off x="6086424" y="273949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4" name="pt29"/>
            <p:cNvSpPr/>
            <p:nvPr/>
          </p:nvSpPr>
          <p:spPr>
            <a:xfrm>
              <a:off x="6020287" y="262107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5" name="pt30"/>
            <p:cNvSpPr/>
            <p:nvPr/>
          </p:nvSpPr>
          <p:spPr>
            <a:xfrm>
              <a:off x="5978486" y="274753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6" name="pt31"/>
            <p:cNvSpPr/>
            <p:nvPr/>
          </p:nvSpPr>
          <p:spPr>
            <a:xfrm>
              <a:off x="5932656" y="267049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7" name="pt32"/>
            <p:cNvSpPr/>
            <p:nvPr/>
          </p:nvSpPr>
          <p:spPr>
            <a:xfrm>
              <a:off x="6089296" y="269468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8" name="pt33"/>
            <p:cNvSpPr/>
            <p:nvPr/>
          </p:nvSpPr>
          <p:spPr>
            <a:xfrm>
              <a:off x="5999033" y="278532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9" name="pt34"/>
            <p:cNvSpPr/>
            <p:nvPr/>
          </p:nvSpPr>
          <p:spPr>
            <a:xfrm>
              <a:off x="5902504" y="295468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0" name="pt35"/>
            <p:cNvSpPr/>
            <p:nvPr/>
          </p:nvSpPr>
          <p:spPr>
            <a:xfrm>
              <a:off x="5968394" y="284511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1" name="pt36"/>
            <p:cNvSpPr/>
            <p:nvPr/>
          </p:nvSpPr>
          <p:spPr>
            <a:xfrm>
              <a:off x="6010587" y="268547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2" name="pt37"/>
            <p:cNvSpPr/>
            <p:nvPr/>
          </p:nvSpPr>
          <p:spPr>
            <a:xfrm>
              <a:off x="5972960" y="284738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3" name="pt38"/>
            <p:cNvSpPr/>
            <p:nvPr/>
          </p:nvSpPr>
          <p:spPr>
            <a:xfrm>
              <a:off x="5982414" y="269534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4" name="pt39"/>
            <p:cNvSpPr/>
            <p:nvPr/>
          </p:nvSpPr>
          <p:spPr>
            <a:xfrm>
              <a:off x="6064575" y="282669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5" name="pt40"/>
            <p:cNvSpPr/>
            <p:nvPr/>
          </p:nvSpPr>
          <p:spPr>
            <a:xfrm>
              <a:off x="6096567" y="27648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6" name="pt41"/>
            <p:cNvSpPr/>
            <p:nvPr/>
          </p:nvSpPr>
          <p:spPr>
            <a:xfrm>
              <a:off x="5981974" y="289109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7" name="pt42"/>
            <p:cNvSpPr/>
            <p:nvPr/>
          </p:nvSpPr>
          <p:spPr>
            <a:xfrm>
              <a:off x="5928674" y="293392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8" name="pt43"/>
            <p:cNvSpPr/>
            <p:nvPr/>
          </p:nvSpPr>
          <p:spPr>
            <a:xfrm>
              <a:off x="6338906" y="301338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9" name="pt44"/>
            <p:cNvSpPr/>
            <p:nvPr/>
          </p:nvSpPr>
          <p:spPr>
            <a:xfrm>
              <a:off x="5911933" y="308969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0" name="pt45"/>
            <p:cNvSpPr/>
            <p:nvPr/>
          </p:nvSpPr>
          <p:spPr>
            <a:xfrm>
              <a:off x="5845025" y="304239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1" name="pt46"/>
            <p:cNvSpPr/>
            <p:nvPr/>
          </p:nvSpPr>
          <p:spPr>
            <a:xfrm>
              <a:off x="5919953" y="288312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2" name="pt47"/>
            <p:cNvSpPr/>
            <p:nvPr/>
          </p:nvSpPr>
          <p:spPr>
            <a:xfrm>
              <a:off x="6153463" y="276609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3" name="pt48"/>
            <p:cNvSpPr/>
            <p:nvPr/>
          </p:nvSpPr>
          <p:spPr>
            <a:xfrm>
              <a:off x="5937427" y="307017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4" name="pt49"/>
            <p:cNvSpPr/>
            <p:nvPr/>
          </p:nvSpPr>
          <p:spPr>
            <a:xfrm>
              <a:off x="5947004" y="304875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5" name="pt50"/>
            <p:cNvSpPr/>
            <p:nvPr/>
          </p:nvSpPr>
          <p:spPr>
            <a:xfrm>
              <a:off x="6082836" y="281894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6" name="pt51"/>
            <p:cNvSpPr/>
            <p:nvPr/>
          </p:nvSpPr>
          <p:spPr>
            <a:xfrm>
              <a:off x="5861769" y="310789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7" name="pt52"/>
            <p:cNvSpPr/>
            <p:nvPr/>
          </p:nvSpPr>
          <p:spPr>
            <a:xfrm>
              <a:off x="5765377" y="294964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8" name="pt53"/>
            <p:cNvSpPr/>
            <p:nvPr/>
          </p:nvSpPr>
          <p:spPr>
            <a:xfrm>
              <a:off x="5940417" y="277589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9" name="pt54"/>
            <p:cNvSpPr/>
            <p:nvPr/>
          </p:nvSpPr>
          <p:spPr>
            <a:xfrm>
              <a:off x="6014122" y="306374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0" name="pt55"/>
            <p:cNvSpPr/>
            <p:nvPr/>
          </p:nvSpPr>
          <p:spPr>
            <a:xfrm>
              <a:off x="6109181" y="286024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1" name="pt56"/>
            <p:cNvSpPr/>
            <p:nvPr/>
          </p:nvSpPr>
          <p:spPr>
            <a:xfrm>
              <a:off x="5866223" y="268299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2" name="pt57"/>
            <p:cNvSpPr/>
            <p:nvPr/>
          </p:nvSpPr>
          <p:spPr>
            <a:xfrm>
              <a:off x="5842949" y="278130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3" name="pt58"/>
            <p:cNvSpPr/>
            <p:nvPr/>
          </p:nvSpPr>
          <p:spPr>
            <a:xfrm>
              <a:off x="5968632" y="274314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4" name="pt59"/>
            <p:cNvSpPr/>
            <p:nvPr/>
          </p:nvSpPr>
          <p:spPr>
            <a:xfrm>
              <a:off x="5892575" y="281002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5" name="pt60"/>
            <p:cNvSpPr/>
            <p:nvPr/>
          </p:nvSpPr>
          <p:spPr>
            <a:xfrm>
              <a:off x="5960232" y="270959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6" name="pt61"/>
            <p:cNvSpPr/>
            <p:nvPr/>
          </p:nvSpPr>
          <p:spPr>
            <a:xfrm>
              <a:off x="5708381" y="282245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7" name="pt62"/>
            <p:cNvSpPr/>
            <p:nvPr/>
          </p:nvSpPr>
          <p:spPr>
            <a:xfrm>
              <a:off x="5877391" y="294218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8" name="pt63"/>
            <p:cNvSpPr/>
            <p:nvPr/>
          </p:nvSpPr>
          <p:spPr>
            <a:xfrm>
              <a:off x="6014443" y="275805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9" name="pt64"/>
            <p:cNvSpPr/>
            <p:nvPr/>
          </p:nvSpPr>
          <p:spPr>
            <a:xfrm>
              <a:off x="5975517" y="300438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0" name="pt65"/>
            <p:cNvSpPr/>
            <p:nvPr/>
          </p:nvSpPr>
          <p:spPr>
            <a:xfrm>
              <a:off x="5944670" y="275118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1" name="pt66"/>
            <p:cNvSpPr/>
            <p:nvPr/>
          </p:nvSpPr>
          <p:spPr>
            <a:xfrm>
              <a:off x="6067528" y="284635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2" name="pt67"/>
            <p:cNvSpPr/>
            <p:nvPr/>
          </p:nvSpPr>
          <p:spPr>
            <a:xfrm>
              <a:off x="6166447" y="292069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3" name="pt68"/>
            <p:cNvSpPr/>
            <p:nvPr/>
          </p:nvSpPr>
          <p:spPr>
            <a:xfrm>
              <a:off x="5957275" y="282691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4" name="pt69"/>
            <p:cNvSpPr/>
            <p:nvPr/>
          </p:nvSpPr>
          <p:spPr>
            <a:xfrm>
              <a:off x="6161324" y="280929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5" name="pt70"/>
            <p:cNvSpPr/>
            <p:nvPr/>
          </p:nvSpPr>
          <p:spPr>
            <a:xfrm>
              <a:off x="5823755" y="291974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6" name="pt71"/>
            <p:cNvSpPr/>
            <p:nvPr/>
          </p:nvSpPr>
          <p:spPr>
            <a:xfrm>
              <a:off x="6086613" y="278108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7" name="pt72"/>
            <p:cNvSpPr/>
            <p:nvPr/>
          </p:nvSpPr>
          <p:spPr>
            <a:xfrm>
              <a:off x="6158332" y="27850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8" name="pt73"/>
            <p:cNvSpPr/>
            <p:nvPr/>
          </p:nvSpPr>
          <p:spPr>
            <a:xfrm>
              <a:off x="5910766" y="276624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9" name="pt74"/>
            <p:cNvSpPr/>
            <p:nvPr/>
          </p:nvSpPr>
          <p:spPr>
            <a:xfrm>
              <a:off x="5909888" y="306191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0" name="pt75"/>
            <p:cNvSpPr/>
            <p:nvPr/>
          </p:nvSpPr>
          <p:spPr>
            <a:xfrm>
              <a:off x="5851762" y="268021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1" name="pt76"/>
            <p:cNvSpPr/>
            <p:nvPr/>
          </p:nvSpPr>
          <p:spPr>
            <a:xfrm>
              <a:off x="6149360" y="281631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2" name="pt77"/>
            <p:cNvSpPr/>
            <p:nvPr/>
          </p:nvSpPr>
          <p:spPr>
            <a:xfrm>
              <a:off x="6036013" y="274570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3" name="pt78"/>
            <p:cNvSpPr/>
            <p:nvPr/>
          </p:nvSpPr>
          <p:spPr>
            <a:xfrm>
              <a:off x="6051351" y="283407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4" name="pt79"/>
            <p:cNvSpPr/>
            <p:nvPr/>
          </p:nvSpPr>
          <p:spPr>
            <a:xfrm>
              <a:off x="5916921" y="291682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5" name="pt80"/>
            <p:cNvSpPr/>
            <p:nvPr/>
          </p:nvSpPr>
          <p:spPr>
            <a:xfrm>
              <a:off x="5977545" y="27217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6" name="pt81"/>
            <p:cNvSpPr/>
            <p:nvPr/>
          </p:nvSpPr>
          <p:spPr>
            <a:xfrm>
              <a:off x="5947853" y="265784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7" name="pt82"/>
            <p:cNvSpPr/>
            <p:nvPr/>
          </p:nvSpPr>
          <p:spPr>
            <a:xfrm>
              <a:off x="6079407" y="261698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8" name="pt83"/>
            <p:cNvSpPr/>
            <p:nvPr/>
          </p:nvSpPr>
          <p:spPr>
            <a:xfrm>
              <a:off x="6060659" y="274534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9" name="pt84"/>
            <p:cNvSpPr/>
            <p:nvPr/>
          </p:nvSpPr>
          <p:spPr>
            <a:xfrm>
              <a:off x="5921431" y="296813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0" name="pt85"/>
            <p:cNvSpPr/>
            <p:nvPr/>
          </p:nvSpPr>
          <p:spPr>
            <a:xfrm>
              <a:off x="6113531" y="258292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1" name="pt86"/>
            <p:cNvSpPr/>
            <p:nvPr/>
          </p:nvSpPr>
          <p:spPr>
            <a:xfrm>
              <a:off x="6266020" y="275089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2" name="pt87"/>
            <p:cNvSpPr/>
            <p:nvPr/>
          </p:nvSpPr>
          <p:spPr>
            <a:xfrm>
              <a:off x="5896780" y="274402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3" name="pt88"/>
            <p:cNvSpPr/>
            <p:nvPr/>
          </p:nvSpPr>
          <p:spPr>
            <a:xfrm>
              <a:off x="5903435" y="286784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4" name="pt89"/>
            <p:cNvSpPr/>
            <p:nvPr/>
          </p:nvSpPr>
          <p:spPr>
            <a:xfrm>
              <a:off x="5897248" y="279226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5" name="pt90"/>
            <p:cNvSpPr/>
            <p:nvPr/>
          </p:nvSpPr>
          <p:spPr>
            <a:xfrm>
              <a:off x="6237031" y="262356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6" name="pt91"/>
            <p:cNvSpPr/>
            <p:nvPr/>
          </p:nvSpPr>
          <p:spPr>
            <a:xfrm>
              <a:off x="6117721" y="2707404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7" name="pt92"/>
            <p:cNvSpPr/>
            <p:nvPr/>
          </p:nvSpPr>
          <p:spPr>
            <a:xfrm>
              <a:off x="6431192" y="294459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8" name="pt93"/>
            <p:cNvSpPr/>
            <p:nvPr/>
          </p:nvSpPr>
          <p:spPr>
            <a:xfrm>
              <a:off x="5910056" y="318442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9" name="pt94"/>
            <p:cNvSpPr/>
            <p:nvPr/>
          </p:nvSpPr>
          <p:spPr>
            <a:xfrm>
              <a:off x="5670726" y="309466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0" name="pt95"/>
            <p:cNvSpPr/>
            <p:nvPr/>
          </p:nvSpPr>
          <p:spPr>
            <a:xfrm>
              <a:off x="6106688" y="278313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1" name="pt96"/>
            <p:cNvSpPr/>
            <p:nvPr/>
          </p:nvSpPr>
          <p:spPr>
            <a:xfrm>
              <a:off x="5937682" y="281880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2" name="pt97"/>
            <p:cNvSpPr/>
            <p:nvPr/>
          </p:nvSpPr>
          <p:spPr>
            <a:xfrm>
              <a:off x="6043424" y="2819458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3" name="pt98"/>
            <p:cNvSpPr/>
            <p:nvPr/>
          </p:nvSpPr>
          <p:spPr>
            <a:xfrm>
              <a:off x="5786153" y="319991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4" name="pt99"/>
            <p:cNvSpPr/>
            <p:nvPr/>
          </p:nvSpPr>
          <p:spPr>
            <a:xfrm>
              <a:off x="5731533" y="291769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5" name="pt100"/>
            <p:cNvSpPr/>
            <p:nvPr/>
          </p:nvSpPr>
          <p:spPr>
            <a:xfrm>
              <a:off x="6037924" y="303041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6" name="pt101"/>
            <p:cNvSpPr/>
            <p:nvPr/>
          </p:nvSpPr>
          <p:spPr>
            <a:xfrm>
              <a:off x="6436545" y="2755939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7" name="pt102"/>
            <p:cNvSpPr/>
            <p:nvPr/>
          </p:nvSpPr>
          <p:spPr>
            <a:xfrm>
              <a:off x="6066890" y="279402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8" name="pt103"/>
            <p:cNvSpPr/>
            <p:nvPr/>
          </p:nvSpPr>
          <p:spPr>
            <a:xfrm>
              <a:off x="5886056" y="2961555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9" name="pt104"/>
            <p:cNvSpPr/>
            <p:nvPr/>
          </p:nvSpPr>
          <p:spPr>
            <a:xfrm>
              <a:off x="5981594" y="2795702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0" name="pt105"/>
            <p:cNvSpPr/>
            <p:nvPr/>
          </p:nvSpPr>
          <p:spPr>
            <a:xfrm>
              <a:off x="6084515" y="311666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1" name="pt106"/>
            <p:cNvSpPr/>
            <p:nvPr/>
          </p:nvSpPr>
          <p:spPr>
            <a:xfrm>
              <a:off x="6094073" y="2753380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2" name="pt107"/>
            <p:cNvSpPr/>
            <p:nvPr/>
          </p:nvSpPr>
          <p:spPr>
            <a:xfrm>
              <a:off x="6054077" y="2854617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3" name="pt108"/>
            <p:cNvSpPr/>
            <p:nvPr/>
          </p:nvSpPr>
          <p:spPr>
            <a:xfrm>
              <a:off x="5864213" y="3163956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4" name="pt109"/>
            <p:cNvSpPr/>
            <p:nvPr/>
          </p:nvSpPr>
          <p:spPr>
            <a:xfrm>
              <a:off x="6056958" y="3034943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5" name="pt110"/>
            <p:cNvSpPr/>
            <p:nvPr/>
          </p:nvSpPr>
          <p:spPr>
            <a:xfrm>
              <a:off x="5908832" y="2975151"/>
              <a:ext cx="28800" cy="28800"/>
            </a:xfrm>
            <a:prstGeom prst="ellipse">
              <a:avLst/>
            </a:prstGeom>
            <a:solidFill>
              <a:srgbClr val="666666">
                <a:alpha val="100000"/>
              </a:srgbClr>
            </a:solidFill>
            <a:ln w="9000" cap="rnd">
              <a:solidFill>
                <a:srgbClr val="666666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6" name="pl122"/>
            <p:cNvSpPr/>
            <p:nvPr/>
          </p:nvSpPr>
          <p:spPr>
            <a:xfrm>
              <a:off x="5729674" y="3305020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7" name="pl123"/>
            <p:cNvSpPr/>
            <p:nvPr/>
          </p:nvSpPr>
          <p:spPr>
            <a:xfrm>
              <a:off x="5886927" y="3305020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8" name="pl124"/>
            <p:cNvSpPr/>
            <p:nvPr/>
          </p:nvSpPr>
          <p:spPr>
            <a:xfrm>
              <a:off x="6044180" y="3305020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9" name="pl125"/>
            <p:cNvSpPr/>
            <p:nvPr/>
          </p:nvSpPr>
          <p:spPr>
            <a:xfrm>
              <a:off x="6201433" y="3305020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0" name="pl126"/>
            <p:cNvSpPr/>
            <p:nvPr/>
          </p:nvSpPr>
          <p:spPr>
            <a:xfrm>
              <a:off x="6358685" y="3305020"/>
              <a:ext cx="0" cy="28159"/>
            </a:xfrm>
            <a:custGeom>
              <a:avLst/>
              <a:gdLst/>
              <a:ahLst/>
              <a:cxnLst/>
              <a:rect l="0" t="0" r="0" b="0"/>
              <a:pathLst>
                <a:path h="34794">
                  <a:moveTo>
                    <a:pt x="0" y="34794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333333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1" name="tx127"/>
            <p:cNvSpPr/>
            <p:nvPr/>
          </p:nvSpPr>
          <p:spPr>
            <a:xfrm>
              <a:off x="5655748" y="3354338"/>
              <a:ext cx="147853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400</a:t>
              </a:r>
            </a:p>
          </p:txBody>
        </p:sp>
        <p:sp>
          <p:nvSpPr>
            <p:cNvPr id="1922" name="tx128"/>
            <p:cNvSpPr/>
            <p:nvPr/>
          </p:nvSpPr>
          <p:spPr>
            <a:xfrm>
              <a:off x="5813000" y="3354338"/>
              <a:ext cx="147853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450</a:t>
              </a:r>
            </a:p>
          </p:txBody>
        </p:sp>
        <p:sp>
          <p:nvSpPr>
            <p:cNvPr id="1923" name="tx129"/>
            <p:cNvSpPr/>
            <p:nvPr/>
          </p:nvSpPr>
          <p:spPr>
            <a:xfrm>
              <a:off x="5970253" y="3354338"/>
              <a:ext cx="147853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500</a:t>
              </a:r>
            </a:p>
          </p:txBody>
        </p:sp>
        <p:sp>
          <p:nvSpPr>
            <p:cNvPr id="1924" name="tx130"/>
            <p:cNvSpPr/>
            <p:nvPr/>
          </p:nvSpPr>
          <p:spPr>
            <a:xfrm>
              <a:off x="6127506" y="3354338"/>
              <a:ext cx="147853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550</a:t>
              </a:r>
            </a:p>
          </p:txBody>
        </p:sp>
        <p:sp>
          <p:nvSpPr>
            <p:cNvPr id="1925" name="tx131"/>
            <p:cNvSpPr/>
            <p:nvPr/>
          </p:nvSpPr>
          <p:spPr>
            <a:xfrm>
              <a:off x="6284759" y="3354338"/>
              <a:ext cx="147853" cy="661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8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600">
                  <a:solidFill>
                    <a:srgbClr val="4D4D4D">
                      <a:alpha val="100000"/>
                    </a:srgbClr>
                  </a:solidFill>
                  <a:latin typeface="Arial"/>
                  <a:cs typeface="Arial"/>
                </a:rPr>
                <a:t>600</a:t>
              </a:r>
            </a:p>
          </p:txBody>
        </p:sp>
        <p:sp>
          <p:nvSpPr>
            <p:cNvPr id="1926" name="tx132"/>
            <p:cNvSpPr/>
            <p:nvPr/>
          </p:nvSpPr>
          <p:spPr>
            <a:xfrm>
              <a:off x="5779868" y="3442471"/>
              <a:ext cx="586903" cy="10610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>
                <a:lnSpc>
                  <a:spcPts val="1100"/>
                </a:lnSpc>
              </a:pPr>
              <a:r>
                <a:rPr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Cry</a:t>
              </a:r>
              <a:r>
                <a:rPr lang="en-US" altLang="zh-CN"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</a:t>
              </a:r>
              <a:r>
                <a:rPr lang="en-US" sz="800" dirty="0" err="1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cel</a:t>
              </a:r>
              <a:r>
                <a:rPr lang="en-US"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 </a:t>
              </a:r>
              <a:r>
                <a:rPr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(</a:t>
              </a:r>
              <a:r>
                <a:rPr sz="800" dirty="0" err="1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μg</a:t>
              </a:r>
              <a:r>
                <a:rPr sz="800" dirty="0" smtClean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/mg</a:t>
              </a:r>
              <a:r>
                <a:rPr sz="8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)</a:t>
              </a:r>
            </a:p>
          </p:txBody>
        </p:sp>
      </p:grpSp>
      <p:grpSp>
        <p:nvGrpSpPr>
          <p:cNvPr id="1934" name="组合 1933"/>
          <p:cNvGrpSpPr/>
          <p:nvPr/>
        </p:nvGrpSpPr>
        <p:grpSpPr>
          <a:xfrm>
            <a:off x="6023008" y="2075365"/>
            <a:ext cx="900004" cy="1180784"/>
            <a:chOff x="5436096" y="631520"/>
            <a:chExt cx="900004" cy="1180784"/>
          </a:xfrm>
        </p:grpSpPr>
        <p:grpSp>
          <p:nvGrpSpPr>
            <p:cNvPr id="1928" name="组合 1927"/>
            <p:cNvGrpSpPr/>
            <p:nvPr/>
          </p:nvGrpSpPr>
          <p:grpSpPr>
            <a:xfrm>
              <a:off x="5472100" y="764704"/>
              <a:ext cx="864000" cy="1047600"/>
              <a:chOff x="5472100" y="764704"/>
              <a:chExt cx="864000" cy="1047600"/>
            </a:xfrm>
          </p:grpSpPr>
          <p:grpSp>
            <p:nvGrpSpPr>
              <p:cNvPr id="745" name="组合 744"/>
              <p:cNvGrpSpPr/>
              <p:nvPr/>
            </p:nvGrpSpPr>
            <p:grpSpPr>
              <a:xfrm>
                <a:off x="5472100" y="764704"/>
                <a:ext cx="864000" cy="1047600"/>
                <a:chOff x="5057284" y="2741752"/>
                <a:chExt cx="864000" cy="1047600"/>
              </a:xfrm>
            </p:grpSpPr>
            <p:sp>
              <p:nvSpPr>
                <p:cNvPr id="747" name="pl6"/>
                <p:cNvSpPr/>
                <p:nvPr/>
              </p:nvSpPr>
              <p:spPr>
                <a:xfrm>
                  <a:off x="5057284" y="3509251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48" name="pl7"/>
                <p:cNvSpPr/>
                <p:nvPr/>
              </p:nvSpPr>
              <p:spPr>
                <a:xfrm>
                  <a:off x="5057284" y="3363061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49" name="pl8"/>
                <p:cNvSpPr/>
                <p:nvPr/>
              </p:nvSpPr>
              <p:spPr>
                <a:xfrm>
                  <a:off x="5057284" y="3216871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0" name="pl9"/>
                <p:cNvSpPr/>
                <p:nvPr/>
              </p:nvSpPr>
              <p:spPr>
                <a:xfrm>
                  <a:off x="5057284" y="3070681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1" name="pl10"/>
                <p:cNvSpPr/>
                <p:nvPr/>
              </p:nvSpPr>
              <p:spPr>
                <a:xfrm>
                  <a:off x="5057284" y="2924490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2" name="pl11"/>
                <p:cNvSpPr/>
                <p:nvPr/>
              </p:nvSpPr>
              <p:spPr>
                <a:xfrm>
                  <a:off x="5057284" y="2778299"/>
                  <a:ext cx="829943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62400">
                      <a:moveTo>
                        <a:pt x="0" y="0"/>
                      </a:moveTo>
                      <a:lnTo>
                        <a:pt x="1062400" y="0"/>
                      </a:lnTo>
                      <a:lnTo>
                        <a:pt x="106240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3" name="pl12"/>
                <p:cNvSpPr/>
                <p:nvPr/>
              </p:nvSpPr>
              <p:spPr>
                <a:xfrm>
                  <a:off x="5177900" y="2741752"/>
                  <a:ext cx="0" cy="8040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993517">
                      <a:moveTo>
                        <a:pt x="0" y="993517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4" name="pl13"/>
                <p:cNvSpPr/>
                <p:nvPr/>
              </p:nvSpPr>
              <p:spPr>
                <a:xfrm>
                  <a:off x="5351607" y="2741752"/>
                  <a:ext cx="0" cy="8040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993517">
                      <a:moveTo>
                        <a:pt x="0" y="993517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5" name="pl14"/>
                <p:cNvSpPr/>
                <p:nvPr/>
              </p:nvSpPr>
              <p:spPr>
                <a:xfrm>
                  <a:off x="5525314" y="2741752"/>
                  <a:ext cx="0" cy="8040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993517">
                      <a:moveTo>
                        <a:pt x="0" y="993517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6" name="pl15"/>
                <p:cNvSpPr/>
                <p:nvPr/>
              </p:nvSpPr>
              <p:spPr>
                <a:xfrm>
                  <a:off x="5699021" y="2741752"/>
                  <a:ext cx="0" cy="8040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993517">
                      <a:moveTo>
                        <a:pt x="0" y="993517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7" name="pl16"/>
                <p:cNvSpPr/>
                <p:nvPr/>
              </p:nvSpPr>
              <p:spPr>
                <a:xfrm>
                  <a:off x="5872729" y="2741752"/>
                  <a:ext cx="0" cy="8040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993517">
                      <a:moveTo>
                        <a:pt x="0" y="993517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ln w="6350" cap="flat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8" name="pt17"/>
                <p:cNvSpPr/>
                <p:nvPr/>
              </p:nvSpPr>
              <p:spPr>
                <a:xfrm>
                  <a:off x="5490197" y="300146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59" name="pt18"/>
                <p:cNvSpPr/>
                <p:nvPr/>
              </p:nvSpPr>
              <p:spPr>
                <a:xfrm>
                  <a:off x="5758168" y="342542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0" name="pt19"/>
                <p:cNvSpPr/>
                <p:nvPr/>
              </p:nvSpPr>
              <p:spPr>
                <a:xfrm>
                  <a:off x="5528639" y="299503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1" name="pt20"/>
                <p:cNvSpPr/>
                <p:nvPr/>
              </p:nvSpPr>
              <p:spPr>
                <a:xfrm>
                  <a:off x="5284562" y="2998428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2" name="pt21"/>
                <p:cNvSpPr/>
                <p:nvPr/>
              </p:nvSpPr>
              <p:spPr>
                <a:xfrm>
                  <a:off x="5638586" y="320087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3" name="pt22"/>
                <p:cNvSpPr/>
                <p:nvPr/>
              </p:nvSpPr>
              <p:spPr>
                <a:xfrm>
                  <a:off x="5520102" y="306690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4" name="pt23"/>
                <p:cNvSpPr/>
                <p:nvPr/>
              </p:nvSpPr>
              <p:spPr>
                <a:xfrm>
                  <a:off x="5555823" y="297924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5" name="pt24"/>
                <p:cNvSpPr/>
                <p:nvPr/>
              </p:nvSpPr>
              <p:spPr>
                <a:xfrm>
                  <a:off x="5816387" y="342659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6" name="pt25"/>
                <p:cNvSpPr/>
                <p:nvPr/>
              </p:nvSpPr>
              <p:spPr>
                <a:xfrm>
                  <a:off x="5275438" y="324473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7" name="pt26"/>
                <p:cNvSpPr/>
                <p:nvPr/>
              </p:nvSpPr>
              <p:spPr>
                <a:xfrm>
                  <a:off x="5594819" y="344237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8" name="pt27"/>
                <p:cNvSpPr/>
                <p:nvPr/>
              </p:nvSpPr>
              <p:spPr>
                <a:xfrm>
                  <a:off x="5472255" y="332484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69" name="pt28"/>
                <p:cNvSpPr/>
                <p:nvPr/>
              </p:nvSpPr>
              <p:spPr>
                <a:xfrm>
                  <a:off x="5459650" y="326285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0" name="pt29"/>
                <p:cNvSpPr/>
                <p:nvPr/>
              </p:nvSpPr>
              <p:spPr>
                <a:xfrm>
                  <a:off x="5291379" y="332425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1" name="pt30"/>
                <p:cNvSpPr/>
                <p:nvPr/>
              </p:nvSpPr>
              <p:spPr>
                <a:xfrm>
                  <a:off x="5417241" y="3280985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2" name="pt31"/>
                <p:cNvSpPr/>
                <p:nvPr/>
              </p:nvSpPr>
              <p:spPr>
                <a:xfrm>
                  <a:off x="5634342" y="316988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3" name="pt32"/>
                <p:cNvSpPr/>
                <p:nvPr/>
              </p:nvSpPr>
              <p:spPr>
                <a:xfrm>
                  <a:off x="5437581" y="312713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4" name="pt33"/>
                <p:cNvSpPr/>
                <p:nvPr/>
              </p:nvSpPr>
              <p:spPr>
                <a:xfrm>
                  <a:off x="5456073" y="337981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5" name="pt34"/>
                <p:cNvSpPr/>
                <p:nvPr/>
              </p:nvSpPr>
              <p:spPr>
                <a:xfrm>
                  <a:off x="5474195" y="333905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6" name="pt35"/>
                <p:cNvSpPr/>
                <p:nvPr/>
              </p:nvSpPr>
              <p:spPr>
                <a:xfrm>
                  <a:off x="5414193" y="306462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7" name="pt36"/>
                <p:cNvSpPr/>
                <p:nvPr/>
              </p:nvSpPr>
              <p:spPr>
                <a:xfrm>
                  <a:off x="5576416" y="305526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8" name="pt37"/>
                <p:cNvSpPr/>
                <p:nvPr/>
              </p:nvSpPr>
              <p:spPr>
                <a:xfrm>
                  <a:off x="5740716" y="327572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79" name="pt38"/>
                <p:cNvSpPr/>
                <p:nvPr/>
              </p:nvSpPr>
              <p:spPr>
                <a:xfrm>
                  <a:off x="5291917" y="330379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0" name="pt39"/>
                <p:cNvSpPr/>
                <p:nvPr/>
              </p:nvSpPr>
              <p:spPr>
                <a:xfrm>
                  <a:off x="5366241" y="312836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1" name="pt40"/>
                <p:cNvSpPr/>
                <p:nvPr/>
              </p:nvSpPr>
              <p:spPr>
                <a:xfrm>
                  <a:off x="5268517" y="299445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2" name="pt41"/>
                <p:cNvSpPr/>
                <p:nvPr/>
              </p:nvSpPr>
              <p:spPr>
                <a:xfrm>
                  <a:off x="5507607" y="308298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3" name="pt42"/>
                <p:cNvSpPr/>
                <p:nvPr/>
              </p:nvSpPr>
              <p:spPr>
                <a:xfrm>
                  <a:off x="5456574" y="340127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4" name="pt43"/>
                <p:cNvSpPr/>
                <p:nvPr/>
              </p:nvSpPr>
              <p:spPr>
                <a:xfrm>
                  <a:off x="5534063" y="3237128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5" name="pt44"/>
                <p:cNvSpPr/>
                <p:nvPr/>
              </p:nvSpPr>
              <p:spPr>
                <a:xfrm>
                  <a:off x="5647594" y="341548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6" name="pt45"/>
                <p:cNvSpPr/>
                <p:nvPr/>
              </p:nvSpPr>
              <p:spPr>
                <a:xfrm>
                  <a:off x="5264320" y="314122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7" name="pt46"/>
                <p:cNvSpPr/>
                <p:nvPr/>
              </p:nvSpPr>
              <p:spPr>
                <a:xfrm>
                  <a:off x="5323453" y="299503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8" name="pt47"/>
                <p:cNvSpPr/>
                <p:nvPr/>
              </p:nvSpPr>
              <p:spPr>
                <a:xfrm>
                  <a:off x="5589683" y="317742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89" name="pt48"/>
                <p:cNvSpPr/>
                <p:nvPr/>
              </p:nvSpPr>
              <p:spPr>
                <a:xfrm>
                  <a:off x="5543519" y="293539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0" name="pt49"/>
                <p:cNvSpPr/>
                <p:nvPr/>
              </p:nvSpPr>
              <p:spPr>
                <a:xfrm>
                  <a:off x="5075615" y="322601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1" name="pt50"/>
                <p:cNvSpPr/>
                <p:nvPr/>
              </p:nvSpPr>
              <p:spPr>
                <a:xfrm>
                  <a:off x="5356028" y="330203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2" name="pt51"/>
                <p:cNvSpPr/>
                <p:nvPr/>
              </p:nvSpPr>
              <p:spPr>
                <a:xfrm>
                  <a:off x="5316990" y="322894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3" name="pt52"/>
                <p:cNvSpPr/>
                <p:nvPr/>
              </p:nvSpPr>
              <p:spPr>
                <a:xfrm>
                  <a:off x="5331290" y="307690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4" name="pt53"/>
                <p:cNvSpPr/>
                <p:nvPr/>
              </p:nvSpPr>
              <p:spPr>
                <a:xfrm>
                  <a:off x="5673222" y="342893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5" name="pt54"/>
                <p:cNvSpPr/>
                <p:nvPr/>
              </p:nvSpPr>
              <p:spPr>
                <a:xfrm>
                  <a:off x="5662407" y="333244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6" name="pt55"/>
                <p:cNvSpPr/>
                <p:nvPr/>
              </p:nvSpPr>
              <p:spPr>
                <a:xfrm>
                  <a:off x="5494806" y="2923695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7" name="pt56"/>
                <p:cNvSpPr/>
                <p:nvPr/>
              </p:nvSpPr>
              <p:spPr>
                <a:xfrm>
                  <a:off x="5453065" y="3262155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8" name="pt57"/>
                <p:cNvSpPr/>
                <p:nvPr/>
              </p:nvSpPr>
              <p:spPr>
                <a:xfrm>
                  <a:off x="5515880" y="319561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799" name="pt58"/>
                <p:cNvSpPr/>
                <p:nvPr/>
              </p:nvSpPr>
              <p:spPr>
                <a:xfrm>
                  <a:off x="5390142" y="313029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0" name="pt59"/>
                <p:cNvSpPr/>
                <p:nvPr/>
              </p:nvSpPr>
              <p:spPr>
                <a:xfrm>
                  <a:off x="5468481" y="319210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1" name="pt60"/>
                <p:cNvSpPr/>
                <p:nvPr/>
              </p:nvSpPr>
              <p:spPr>
                <a:xfrm>
                  <a:off x="5198654" y="327689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2" name="pt61"/>
                <p:cNvSpPr/>
                <p:nvPr/>
              </p:nvSpPr>
              <p:spPr>
                <a:xfrm>
                  <a:off x="5304602" y="308573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3" name="pt62"/>
                <p:cNvSpPr/>
                <p:nvPr/>
              </p:nvSpPr>
              <p:spPr>
                <a:xfrm>
                  <a:off x="5472750" y="3363436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4" name="pt63"/>
                <p:cNvSpPr/>
                <p:nvPr/>
              </p:nvSpPr>
              <p:spPr>
                <a:xfrm>
                  <a:off x="5506850" y="325174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5" name="pt64"/>
                <p:cNvSpPr/>
                <p:nvPr/>
              </p:nvSpPr>
              <p:spPr>
                <a:xfrm>
                  <a:off x="5525486" y="3260518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6" name="pt65"/>
                <p:cNvSpPr/>
                <p:nvPr/>
              </p:nvSpPr>
              <p:spPr>
                <a:xfrm>
                  <a:off x="5524971" y="2933636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7" name="pt66"/>
                <p:cNvSpPr/>
                <p:nvPr/>
              </p:nvSpPr>
              <p:spPr>
                <a:xfrm>
                  <a:off x="5169342" y="305971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8" name="pt67"/>
                <p:cNvSpPr/>
                <p:nvPr/>
              </p:nvSpPr>
              <p:spPr>
                <a:xfrm>
                  <a:off x="5462162" y="294006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09" name="pt68"/>
                <p:cNvSpPr/>
                <p:nvPr/>
              </p:nvSpPr>
              <p:spPr>
                <a:xfrm>
                  <a:off x="5487154" y="302602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0" name="pt69"/>
                <p:cNvSpPr/>
                <p:nvPr/>
              </p:nvSpPr>
              <p:spPr>
                <a:xfrm>
                  <a:off x="5490197" y="311491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1" name="pt70"/>
                <p:cNvSpPr/>
                <p:nvPr/>
              </p:nvSpPr>
              <p:spPr>
                <a:xfrm>
                  <a:off x="5428080" y="318742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2" name="pt71"/>
                <p:cNvSpPr/>
                <p:nvPr/>
              </p:nvSpPr>
              <p:spPr>
                <a:xfrm>
                  <a:off x="5464948" y="313420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3" name="pt72"/>
                <p:cNvSpPr/>
                <p:nvPr/>
              </p:nvSpPr>
              <p:spPr>
                <a:xfrm>
                  <a:off x="5404610" y="3250986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4" name="pt73"/>
                <p:cNvSpPr/>
                <p:nvPr/>
              </p:nvSpPr>
              <p:spPr>
                <a:xfrm>
                  <a:off x="5582178" y="307339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5" name="pt74"/>
                <p:cNvSpPr/>
                <p:nvPr/>
              </p:nvSpPr>
              <p:spPr>
                <a:xfrm>
                  <a:off x="5162083" y="3261688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6" name="pt75"/>
                <p:cNvSpPr/>
                <p:nvPr/>
              </p:nvSpPr>
              <p:spPr>
                <a:xfrm>
                  <a:off x="5288385" y="330262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7" name="pt76"/>
                <p:cNvSpPr/>
                <p:nvPr/>
              </p:nvSpPr>
              <p:spPr>
                <a:xfrm>
                  <a:off x="5375913" y="320905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8" name="pt77"/>
                <p:cNvSpPr/>
                <p:nvPr/>
              </p:nvSpPr>
              <p:spPr>
                <a:xfrm>
                  <a:off x="5553525" y="331490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19" name="pt78"/>
                <p:cNvSpPr/>
                <p:nvPr/>
              </p:nvSpPr>
              <p:spPr>
                <a:xfrm>
                  <a:off x="5429522" y="344296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0" name="pt79"/>
                <p:cNvSpPr/>
                <p:nvPr/>
              </p:nvSpPr>
              <p:spPr>
                <a:xfrm>
                  <a:off x="5219302" y="320028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1" name="pt80"/>
                <p:cNvSpPr/>
                <p:nvPr/>
              </p:nvSpPr>
              <p:spPr>
                <a:xfrm>
                  <a:off x="5310848" y="314824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2" name="pt81"/>
                <p:cNvSpPr/>
                <p:nvPr/>
              </p:nvSpPr>
              <p:spPr>
                <a:xfrm>
                  <a:off x="5313867" y="336402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3" name="pt82"/>
                <p:cNvSpPr/>
                <p:nvPr/>
              </p:nvSpPr>
              <p:spPr>
                <a:xfrm>
                  <a:off x="5648433" y="348038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4" name="pt83"/>
                <p:cNvSpPr/>
                <p:nvPr/>
              </p:nvSpPr>
              <p:spPr>
                <a:xfrm>
                  <a:off x="5436909" y="316204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5" name="pt84"/>
                <p:cNvSpPr/>
                <p:nvPr/>
              </p:nvSpPr>
              <p:spPr>
                <a:xfrm>
                  <a:off x="5385794" y="3230344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6" name="pt85"/>
                <p:cNvSpPr/>
                <p:nvPr/>
              </p:nvSpPr>
              <p:spPr>
                <a:xfrm>
                  <a:off x="5386634" y="339092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7" name="pt86"/>
                <p:cNvSpPr/>
                <p:nvPr/>
              </p:nvSpPr>
              <p:spPr>
                <a:xfrm>
                  <a:off x="5397888" y="322250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8" name="pt87"/>
                <p:cNvSpPr/>
                <p:nvPr/>
              </p:nvSpPr>
              <p:spPr>
                <a:xfrm>
                  <a:off x="5436165" y="319561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9" name="pt88"/>
                <p:cNvSpPr/>
                <p:nvPr/>
              </p:nvSpPr>
              <p:spPr>
                <a:xfrm>
                  <a:off x="5173371" y="3179236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0" name="pt89"/>
                <p:cNvSpPr/>
                <p:nvPr/>
              </p:nvSpPr>
              <p:spPr>
                <a:xfrm>
                  <a:off x="5830109" y="343887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1" name="pt90"/>
                <p:cNvSpPr/>
                <p:nvPr/>
              </p:nvSpPr>
              <p:spPr>
                <a:xfrm>
                  <a:off x="5554366" y="3322503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2" name="pt91"/>
                <p:cNvSpPr/>
                <p:nvPr/>
              </p:nvSpPr>
              <p:spPr>
                <a:xfrm>
                  <a:off x="5488137" y="322870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3" name="pt92"/>
                <p:cNvSpPr/>
                <p:nvPr/>
              </p:nvSpPr>
              <p:spPr>
                <a:xfrm>
                  <a:off x="5387928" y="325467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4" name="pt93"/>
                <p:cNvSpPr/>
                <p:nvPr/>
              </p:nvSpPr>
              <p:spPr>
                <a:xfrm>
                  <a:off x="5253107" y="3323848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5" name="pt94"/>
                <p:cNvSpPr/>
                <p:nvPr/>
              </p:nvSpPr>
              <p:spPr>
                <a:xfrm>
                  <a:off x="5226272" y="306696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6" name="pt95"/>
                <p:cNvSpPr/>
                <p:nvPr/>
              </p:nvSpPr>
              <p:spPr>
                <a:xfrm>
                  <a:off x="5670173" y="338741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7" name="pt96"/>
                <p:cNvSpPr/>
                <p:nvPr/>
              </p:nvSpPr>
              <p:spPr>
                <a:xfrm>
                  <a:off x="5400653" y="313374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8" name="pt97"/>
                <p:cNvSpPr/>
                <p:nvPr/>
              </p:nvSpPr>
              <p:spPr>
                <a:xfrm>
                  <a:off x="5319713" y="3142981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9" name="pt98"/>
                <p:cNvSpPr/>
                <p:nvPr/>
              </p:nvSpPr>
              <p:spPr>
                <a:xfrm>
                  <a:off x="5391221" y="317689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0" name="pt99"/>
                <p:cNvSpPr/>
                <p:nvPr/>
              </p:nvSpPr>
              <p:spPr>
                <a:xfrm>
                  <a:off x="5288846" y="3148420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1" name="pt100"/>
                <p:cNvSpPr/>
                <p:nvPr/>
              </p:nvSpPr>
              <p:spPr>
                <a:xfrm>
                  <a:off x="5566643" y="307514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2" name="pt101"/>
                <p:cNvSpPr/>
                <p:nvPr/>
              </p:nvSpPr>
              <p:spPr>
                <a:xfrm>
                  <a:off x="5500317" y="3235959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3" name="pt102"/>
                <p:cNvSpPr/>
                <p:nvPr/>
              </p:nvSpPr>
              <p:spPr>
                <a:xfrm>
                  <a:off x="5604588" y="3104737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4" name="pt103"/>
                <p:cNvSpPr/>
                <p:nvPr/>
              </p:nvSpPr>
              <p:spPr>
                <a:xfrm>
                  <a:off x="5231526" y="3337122"/>
                  <a:ext cx="28800" cy="28800"/>
                </a:xfrm>
                <a:prstGeom prst="ellipse">
                  <a:avLst/>
                </a:prstGeom>
                <a:solidFill>
                  <a:srgbClr val="666666">
                    <a:alpha val="100000"/>
                  </a:srgbClr>
                </a:solidFill>
                <a:ln w="9000" cap="rnd">
                  <a:solidFill>
                    <a:srgbClr val="666666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5" name="pl104"/>
                <p:cNvSpPr/>
                <p:nvPr/>
              </p:nvSpPr>
              <p:spPr>
                <a:xfrm>
                  <a:off x="5095009" y="3152702"/>
                  <a:ext cx="754493" cy="1507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65818" h="186247">
                      <a:moveTo>
                        <a:pt x="0" y="0"/>
                      </a:moveTo>
                      <a:lnTo>
                        <a:pt x="12225" y="2357"/>
                      </a:lnTo>
                      <a:lnTo>
                        <a:pt x="24451" y="4715"/>
                      </a:lnTo>
                      <a:lnTo>
                        <a:pt x="36676" y="7072"/>
                      </a:lnTo>
                      <a:lnTo>
                        <a:pt x="48902" y="9430"/>
                      </a:lnTo>
                      <a:lnTo>
                        <a:pt x="61127" y="11787"/>
                      </a:lnTo>
                      <a:lnTo>
                        <a:pt x="73353" y="14145"/>
                      </a:lnTo>
                      <a:lnTo>
                        <a:pt x="85578" y="16502"/>
                      </a:lnTo>
                      <a:lnTo>
                        <a:pt x="97804" y="18860"/>
                      </a:lnTo>
                      <a:lnTo>
                        <a:pt x="110029" y="21218"/>
                      </a:lnTo>
                      <a:lnTo>
                        <a:pt x="122255" y="23575"/>
                      </a:lnTo>
                      <a:lnTo>
                        <a:pt x="134481" y="25933"/>
                      </a:lnTo>
                      <a:lnTo>
                        <a:pt x="146706" y="28290"/>
                      </a:lnTo>
                      <a:lnTo>
                        <a:pt x="158932" y="30648"/>
                      </a:lnTo>
                      <a:lnTo>
                        <a:pt x="171157" y="33005"/>
                      </a:lnTo>
                      <a:lnTo>
                        <a:pt x="183383" y="35363"/>
                      </a:lnTo>
                      <a:lnTo>
                        <a:pt x="195608" y="37720"/>
                      </a:lnTo>
                      <a:lnTo>
                        <a:pt x="207834" y="40078"/>
                      </a:lnTo>
                      <a:lnTo>
                        <a:pt x="220059" y="42436"/>
                      </a:lnTo>
                      <a:lnTo>
                        <a:pt x="232285" y="44793"/>
                      </a:lnTo>
                      <a:lnTo>
                        <a:pt x="244510" y="47151"/>
                      </a:lnTo>
                      <a:lnTo>
                        <a:pt x="256736" y="49508"/>
                      </a:lnTo>
                      <a:lnTo>
                        <a:pt x="268962" y="51866"/>
                      </a:lnTo>
                      <a:lnTo>
                        <a:pt x="281187" y="54223"/>
                      </a:lnTo>
                      <a:lnTo>
                        <a:pt x="293413" y="56581"/>
                      </a:lnTo>
                      <a:lnTo>
                        <a:pt x="305638" y="58938"/>
                      </a:lnTo>
                      <a:lnTo>
                        <a:pt x="317864" y="61296"/>
                      </a:lnTo>
                      <a:lnTo>
                        <a:pt x="330089" y="63654"/>
                      </a:lnTo>
                      <a:lnTo>
                        <a:pt x="342315" y="66011"/>
                      </a:lnTo>
                      <a:lnTo>
                        <a:pt x="354540" y="68369"/>
                      </a:lnTo>
                      <a:lnTo>
                        <a:pt x="366766" y="70726"/>
                      </a:lnTo>
                      <a:lnTo>
                        <a:pt x="378991" y="73084"/>
                      </a:lnTo>
                      <a:lnTo>
                        <a:pt x="391217" y="75441"/>
                      </a:lnTo>
                      <a:lnTo>
                        <a:pt x="403443" y="77799"/>
                      </a:lnTo>
                      <a:lnTo>
                        <a:pt x="415668" y="80156"/>
                      </a:lnTo>
                      <a:lnTo>
                        <a:pt x="427894" y="82514"/>
                      </a:lnTo>
                      <a:lnTo>
                        <a:pt x="440119" y="84872"/>
                      </a:lnTo>
                      <a:lnTo>
                        <a:pt x="452345" y="87229"/>
                      </a:lnTo>
                      <a:lnTo>
                        <a:pt x="464570" y="89587"/>
                      </a:lnTo>
                      <a:lnTo>
                        <a:pt x="476796" y="91944"/>
                      </a:lnTo>
                      <a:lnTo>
                        <a:pt x="489021" y="94302"/>
                      </a:lnTo>
                      <a:lnTo>
                        <a:pt x="501247" y="96659"/>
                      </a:lnTo>
                      <a:lnTo>
                        <a:pt x="513473" y="99017"/>
                      </a:lnTo>
                      <a:lnTo>
                        <a:pt x="525698" y="101375"/>
                      </a:lnTo>
                      <a:lnTo>
                        <a:pt x="537924" y="103732"/>
                      </a:lnTo>
                      <a:lnTo>
                        <a:pt x="550149" y="106090"/>
                      </a:lnTo>
                      <a:lnTo>
                        <a:pt x="562375" y="108447"/>
                      </a:lnTo>
                      <a:lnTo>
                        <a:pt x="574600" y="110805"/>
                      </a:lnTo>
                      <a:lnTo>
                        <a:pt x="586826" y="113162"/>
                      </a:lnTo>
                      <a:lnTo>
                        <a:pt x="599051" y="115520"/>
                      </a:lnTo>
                      <a:lnTo>
                        <a:pt x="611277" y="117877"/>
                      </a:lnTo>
                      <a:lnTo>
                        <a:pt x="623502" y="120235"/>
                      </a:lnTo>
                      <a:lnTo>
                        <a:pt x="635728" y="122593"/>
                      </a:lnTo>
                      <a:lnTo>
                        <a:pt x="647954" y="124950"/>
                      </a:lnTo>
                      <a:lnTo>
                        <a:pt x="660179" y="127308"/>
                      </a:lnTo>
                      <a:lnTo>
                        <a:pt x="672405" y="129665"/>
                      </a:lnTo>
                      <a:lnTo>
                        <a:pt x="684630" y="132023"/>
                      </a:lnTo>
                      <a:lnTo>
                        <a:pt x="696856" y="134380"/>
                      </a:lnTo>
                      <a:lnTo>
                        <a:pt x="709081" y="136738"/>
                      </a:lnTo>
                      <a:lnTo>
                        <a:pt x="721307" y="139095"/>
                      </a:lnTo>
                      <a:lnTo>
                        <a:pt x="733532" y="141453"/>
                      </a:lnTo>
                      <a:lnTo>
                        <a:pt x="745758" y="143811"/>
                      </a:lnTo>
                      <a:lnTo>
                        <a:pt x="757983" y="146168"/>
                      </a:lnTo>
                      <a:lnTo>
                        <a:pt x="770209" y="148526"/>
                      </a:lnTo>
                      <a:lnTo>
                        <a:pt x="782435" y="150883"/>
                      </a:lnTo>
                      <a:lnTo>
                        <a:pt x="794660" y="153241"/>
                      </a:lnTo>
                      <a:lnTo>
                        <a:pt x="806886" y="155598"/>
                      </a:lnTo>
                      <a:lnTo>
                        <a:pt x="819111" y="157956"/>
                      </a:lnTo>
                      <a:lnTo>
                        <a:pt x="831337" y="160313"/>
                      </a:lnTo>
                      <a:lnTo>
                        <a:pt x="843562" y="162671"/>
                      </a:lnTo>
                      <a:lnTo>
                        <a:pt x="855788" y="165029"/>
                      </a:lnTo>
                      <a:lnTo>
                        <a:pt x="868013" y="167386"/>
                      </a:lnTo>
                      <a:lnTo>
                        <a:pt x="880239" y="169744"/>
                      </a:lnTo>
                      <a:lnTo>
                        <a:pt x="892465" y="172101"/>
                      </a:lnTo>
                      <a:lnTo>
                        <a:pt x="904690" y="174459"/>
                      </a:lnTo>
                      <a:lnTo>
                        <a:pt x="916916" y="176816"/>
                      </a:lnTo>
                      <a:lnTo>
                        <a:pt x="929141" y="179174"/>
                      </a:lnTo>
                      <a:lnTo>
                        <a:pt x="941367" y="181532"/>
                      </a:lnTo>
                      <a:lnTo>
                        <a:pt x="953592" y="183889"/>
                      </a:lnTo>
                      <a:lnTo>
                        <a:pt x="965818" y="186247"/>
                      </a:lnTo>
                    </a:path>
                  </a:pathLst>
                </a:custGeom>
                <a:ln w="12700" cap="flat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6" name="pl117"/>
                <p:cNvSpPr/>
                <p:nvPr/>
              </p:nvSpPr>
              <p:spPr>
                <a:xfrm>
                  <a:off x="5177900" y="3545799"/>
                  <a:ext cx="0" cy="281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34794">
                      <a:moveTo>
                        <a:pt x="0" y="34794"/>
                      </a:moveTo>
                      <a:lnTo>
                        <a:pt x="0" y="0"/>
                      </a:lnTo>
                    </a:path>
                  </a:pathLst>
                </a:custGeom>
                <a:ln w="13550" cap="flat">
                  <a:solidFill>
                    <a:srgbClr val="333333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7" name="pl118"/>
                <p:cNvSpPr/>
                <p:nvPr/>
              </p:nvSpPr>
              <p:spPr>
                <a:xfrm>
                  <a:off x="5351607" y="3545799"/>
                  <a:ext cx="0" cy="281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34794">
                      <a:moveTo>
                        <a:pt x="0" y="34794"/>
                      </a:moveTo>
                      <a:lnTo>
                        <a:pt x="0" y="0"/>
                      </a:lnTo>
                    </a:path>
                  </a:pathLst>
                </a:custGeom>
                <a:ln w="13550" cap="flat">
                  <a:solidFill>
                    <a:srgbClr val="333333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8" name="pl119"/>
                <p:cNvSpPr/>
                <p:nvPr/>
              </p:nvSpPr>
              <p:spPr>
                <a:xfrm>
                  <a:off x="5525314" y="3545799"/>
                  <a:ext cx="0" cy="281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34794">
                      <a:moveTo>
                        <a:pt x="0" y="34794"/>
                      </a:moveTo>
                      <a:lnTo>
                        <a:pt x="0" y="0"/>
                      </a:lnTo>
                    </a:path>
                  </a:pathLst>
                </a:custGeom>
                <a:ln w="13550" cap="flat">
                  <a:solidFill>
                    <a:srgbClr val="333333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49" name="pl120"/>
                <p:cNvSpPr/>
                <p:nvPr/>
              </p:nvSpPr>
              <p:spPr>
                <a:xfrm>
                  <a:off x="5699021" y="3545799"/>
                  <a:ext cx="0" cy="281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34794">
                      <a:moveTo>
                        <a:pt x="0" y="34794"/>
                      </a:moveTo>
                      <a:lnTo>
                        <a:pt x="0" y="0"/>
                      </a:lnTo>
                    </a:path>
                  </a:pathLst>
                </a:custGeom>
                <a:ln w="13550" cap="flat">
                  <a:solidFill>
                    <a:srgbClr val="333333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50" name="pl121"/>
                <p:cNvSpPr/>
                <p:nvPr/>
              </p:nvSpPr>
              <p:spPr>
                <a:xfrm>
                  <a:off x="5872729" y="3545799"/>
                  <a:ext cx="0" cy="281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h="34794">
                      <a:moveTo>
                        <a:pt x="0" y="34794"/>
                      </a:moveTo>
                      <a:lnTo>
                        <a:pt x="0" y="0"/>
                      </a:lnTo>
                    </a:path>
                  </a:pathLst>
                </a:custGeom>
                <a:ln w="13550" cap="flat">
                  <a:solidFill>
                    <a:srgbClr val="333333">
                      <a:alpha val="100000"/>
                    </a:srgbClr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51" name="tx122"/>
                <p:cNvSpPr/>
                <p:nvPr/>
              </p:nvSpPr>
              <p:spPr>
                <a:xfrm>
                  <a:off x="5129344" y="3595117"/>
                  <a:ext cx="97111" cy="6611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88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600">
                      <a:solidFill>
                        <a:srgbClr val="4D4D4D">
                          <a:alpha val="100000"/>
                        </a:srgbClr>
                      </a:solidFill>
                      <a:latin typeface="Arial"/>
                      <a:cs typeface="Arial"/>
                    </a:rPr>
                    <a:t>40</a:t>
                  </a:r>
                </a:p>
              </p:txBody>
            </p:sp>
            <p:sp>
              <p:nvSpPr>
                <p:cNvPr id="852" name="tx123"/>
                <p:cNvSpPr/>
                <p:nvPr/>
              </p:nvSpPr>
              <p:spPr>
                <a:xfrm>
                  <a:off x="5303051" y="3595381"/>
                  <a:ext cx="97111" cy="6584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88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600">
                      <a:solidFill>
                        <a:srgbClr val="4D4D4D">
                          <a:alpha val="100000"/>
                        </a:srgbClr>
                      </a:solidFill>
                      <a:latin typeface="Arial"/>
                      <a:cs typeface="Arial"/>
                    </a:rPr>
                    <a:t>45</a:t>
                  </a:r>
                </a:p>
              </p:txBody>
            </p:sp>
            <p:sp>
              <p:nvSpPr>
                <p:cNvPr id="853" name="tx124"/>
                <p:cNvSpPr/>
                <p:nvPr/>
              </p:nvSpPr>
              <p:spPr>
                <a:xfrm>
                  <a:off x="5476758" y="3595117"/>
                  <a:ext cx="97111" cy="6611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88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600">
                      <a:solidFill>
                        <a:srgbClr val="4D4D4D">
                          <a:alpha val="100000"/>
                        </a:srgbClr>
                      </a:solidFill>
                      <a:latin typeface="Arial"/>
                      <a:cs typeface="Arial"/>
                    </a:rPr>
                    <a:t>50</a:t>
                  </a:r>
                </a:p>
              </p:txBody>
            </p:sp>
            <p:sp>
              <p:nvSpPr>
                <p:cNvPr id="854" name="tx125"/>
                <p:cNvSpPr/>
                <p:nvPr/>
              </p:nvSpPr>
              <p:spPr>
                <a:xfrm>
                  <a:off x="5650465" y="3596264"/>
                  <a:ext cx="97111" cy="649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88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600">
                      <a:solidFill>
                        <a:srgbClr val="4D4D4D">
                          <a:alpha val="100000"/>
                        </a:srgbClr>
                      </a:solidFill>
                      <a:latin typeface="Arial"/>
                      <a:cs typeface="Arial"/>
                    </a:rPr>
                    <a:t>55</a:t>
                  </a:r>
                </a:p>
              </p:txBody>
            </p:sp>
            <p:sp>
              <p:nvSpPr>
                <p:cNvPr id="855" name="tx126"/>
                <p:cNvSpPr/>
                <p:nvPr/>
              </p:nvSpPr>
              <p:spPr>
                <a:xfrm>
                  <a:off x="5824173" y="3595117"/>
                  <a:ext cx="97111" cy="6611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88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600">
                      <a:solidFill>
                        <a:srgbClr val="4D4D4D">
                          <a:alpha val="100000"/>
                        </a:srgbClr>
                      </a:solidFill>
                      <a:latin typeface="Arial"/>
                      <a:cs typeface="Arial"/>
                    </a:rPr>
                    <a:t>60</a:t>
                  </a:r>
                </a:p>
              </p:txBody>
            </p:sp>
            <p:sp>
              <p:nvSpPr>
                <p:cNvPr id="856" name="tx127"/>
                <p:cNvSpPr/>
                <p:nvPr/>
              </p:nvSpPr>
              <p:spPr>
                <a:xfrm>
                  <a:off x="5299497" y="3683250"/>
                  <a:ext cx="345517" cy="10610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1"/>
                <a:lstStyle/>
                <a:p>
                  <a:pPr marL="0" marR="0" indent="0" algn="l">
                    <a:lnSpc>
                      <a:spcPts val="11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sz="800">
                      <a:solidFill>
                        <a:srgbClr val="000000">
                          <a:alpha val="100000"/>
                        </a:srgbClr>
                      </a:solidFill>
                      <a:latin typeface="Arial"/>
                      <a:cs typeface="Arial"/>
                    </a:rPr>
                    <a:t>CrI (%)</a:t>
                  </a:r>
                </a:p>
              </p:txBody>
            </p:sp>
          </p:grpSp>
          <p:sp>
            <p:nvSpPr>
              <p:cNvPr id="1927" name="pt66"/>
              <p:cNvSpPr/>
              <p:nvPr/>
            </p:nvSpPr>
            <p:spPr>
              <a:xfrm>
                <a:off x="5652120" y="908720"/>
                <a:ext cx="28800" cy="28800"/>
              </a:xfrm>
              <a:prstGeom prst="ellipse">
                <a:avLst/>
              </a:prstGeom>
              <a:solidFill>
                <a:srgbClr val="666666">
                  <a:alpha val="100000"/>
                </a:srgbClr>
              </a:solidFill>
              <a:ln w="9000" cap="rnd">
                <a:solidFill>
                  <a:srgbClr val="666666">
                    <a:alpha val="10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857" name="TextBox 856"/>
            <p:cNvSpPr txBox="1"/>
            <p:nvPr/>
          </p:nvSpPr>
          <p:spPr>
            <a:xfrm>
              <a:off x="5436096" y="631520"/>
              <a:ext cx="900000" cy="176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y=20.6-0.1x, </a:t>
              </a:r>
              <a:r>
                <a:rPr lang="en-US" altLang="zh-CN" sz="550" i="1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</a:t>
              </a:r>
              <a:r>
                <a:rPr lang="en-US" altLang="zh-CN" sz="550" i="1" baseline="3000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r>
                <a:rPr lang="en-US" altLang="zh-CN" sz="550" dirty="0" smtClean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=0.06*</a:t>
              </a:r>
              <a:endParaRPr lang="zh-CN" altLang="en-US" sz="55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1941" name="TextBox 1940"/>
          <p:cNvSpPr txBox="1"/>
          <p:nvPr/>
        </p:nvSpPr>
        <p:spPr>
          <a:xfrm>
            <a:off x="1608852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2" name="TextBox 1941"/>
          <p:cNvSpPr txBox="1"/>
          <p:nvPr/>
        </p:nvSpPr>
        <p:spPr>
          <a:xfrm>
            <a:off x="2436916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B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3" name="TextBox 1942"/>
          <p:cNvSpPr txBox="1"/>
          <p:nvPr/>
        </p:nvSpPr>
        <p:spPr>
          <a:xfrm>
            <a:off x="3301012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4" name="TextBox 1943"/>
          <p:cNvSpPr txBox="1"/>
          <p:nvPr/>
        </p:nvSpPr>
        <p:spPr>
          <a:xfrm>
            <a:off x="4201140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5" name="TextBox 1944"/>
          <p:cNvSpPr txBox="1"/>
          <p:nvPr/>
        </p:nvSpPr>
        <p:spPr>
          <a:xfrm>
            <a:off x="5089240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6" name="TextBox 1945"/>
          <p:cNvSpPr txBox="1"/>
          <p:nvPr/>
        </p:nvSpPr>
        <p:spPr>
          <a:xfrm>
            <a:off x="5971337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7" name="TextBox 1946"/>
          <p:cNvSpPr txBox="1"/>
          <p:nvPr/>
        </p:nvSpPr>
        <p:spPr>
          <a:xfrm>
            <a:off x="6829432" y="1901152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G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8" name="TextBox 1947"/>
          <p:cNvSpPr txBox="1"/>
          <p:nvPr/>
        </p:nvSpPr>
        <p:spPr>
          <a:xfrm>
            <a:off x="1608852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H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49" name="TextBox 1948"/>
          <p:cNvSpPr txBox="1"/>
          <p:nvPr/>
        </p:nvSpPr>
        <p:spPr>
          <a:xfrm>
            <a:off x="2436916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I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50" name="TextBox 1949"/>
          <p:cNvSpPr txBox="1"/>
          <p:nvPr/>
        </p:nvSpPr>
        <p:spPr>
          <a:xfrm>
            <a:off x="3301012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J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51" name="TextBox 1950"/>
          <p:cNvSpPr txBox="1"/>
          <p:nvPr/>
        </p:nvSpPr>
        <p:spPr>
          <a:xfrm>
            <a:off x="4201140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K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52" name="TextBox 1951"/>
          <p:cNvSpPr txBox="1"/>
          <p:nvPr/>
        </p:nvSpPr>
        <p:spPr>
          <a:xfrm>
            <a:off x="5089240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L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53" name="TextBox 1952"/>
          <p:cNvSpPr txBox="1"/>
          <p:nvPr/>
        </p:nvSpPr>
        <p:spPr>
          <a:xfrm>
            <a:off x="5971337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M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54" name="TextBox 1953"/>
          <p:cNvSpPr txBox="1"/>
          <p:nvPr/>
        </p:nvSpPr>
        <p:spPr>
          <a:xfrm>
            <a:off x="6829432" y="3629344"/>
            <a:ext cx="25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</a:t>
            </a:r>
            <a:endParaRPr lang="zh-CN" altLang="en-US" sz="10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99" name="TextBox 1698"/>
          <p:cNvSpPr txBox="1"/>
          <p:nvPr/>
        </p:nvSpPr>
        <p:spPr>
          <a:xfrm>
            <a:off x="6732240" y="549748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Figure </a:t>
            </a:r>
            <a:r>
              <a:rPr lang="en-US" altLang="zh-CN" sz="1400" dirty="0" err="1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S3</a:t>
            </a:r>
            <a:endParaRPr lang="zh-CN" altLang="en-US" sz="14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1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11504</TotalTime>
  <Words>371</Words>
  <Application>Microsoft Office PowerPoint</Application>
  <PresentationFormat>全屏显示(4:3)</PresentationFormat>
  <Paragraphs>221</Paragraphs>
  <Slides>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5" baseType="lpstr">
      <vt:lpstr>Office 主题​​</vt:lpstr>
      <vt:lpstr>Graph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227</cp:revision>
  <dcterms:created xsi:type="dcterms:W3CDTF">2020-12-31T08:17:52Z</dcterms:created>
  <dcterms:modified xsi:type="dcterms:W3CDTF">2021-03-17T03:31:21Z</dcterms:modified>
</cp:coreProperties>
</file>