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03" r:id="rId2"/>
  </p:sldIdLst>
  <p:sldSz cx="12192000" cy="6858000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3E3E"/>
    <a:srgbClr val="0070C0"/>
    <a:srgbClr val="FA8FA1"/>
    <a:srgbClr val="FCC3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1" autoAdjust="0"/>
    <p:restoredTop sz="93264" autoAdjust="0"/>
  </p:normalViewPr>
  <p:slideViewPr>
    <p:cSldViewPr snapToGrid="0" showGuides="1">
      <p:cViewPr varScale="1">
        <p:scale>
          <a:sx n="64" d="100"/>
          <a:sy n="64" d="100"/>
        </p:scale>
        <p:origin x="102" y="828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FF4091-F876-47D4-852F-8C573CAB6285}" type="datetimeFigureOut">
              <a:rPr lang="ko-KR" altLang="en-US" smtClean="0"/>
              <a:t>2023-01-05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0CC4DD-99F8-4D41-8B6B-4B3C9967D4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0772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4639-A3A6-4708-AC92-EFAA5F63C84A}" type="datetimeFigureOut">
              <a:rPr lang="ko-KR" altLang="en-US" smtClean="0"/>
              <a:t>2023-01-05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2D81-4E57-4FAA-B60A-53DEF0C38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3125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4639-A3A6-4708-AC92-EFAA5F63C84A}" type="datetimeFigureOut">
              <a:rPr lang="ko-KR" altLang="en-US" smtClean="0"/>
              <a:t>2023-01-05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2D81-4E57-4FAA-B60A-53DEF0C38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4362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4639-A3A6-4708-AC92-EFAA5F63C84A}" type="datetimeFigureOut">
              <a:rPr lang="ko-KR" altLang="en-US" smtClean="0"/>
              <a:t>2023-01-05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2D81-4E57-4FAA-B60A-53DEF0C38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0957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4639-A3A6-4708-AC92-EFAA5F63C84A}" type="datetimeFigureOut">
              <a:rPr lang="ko-KR" altLang="en-US" smtClean="0"/>
              <a:t>2023-01-05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2D81-4E57-4FAA-B60A-53DEF0C38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5959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4639-A3A6-4708-AC92-EFAA5F63C84A}" type="datetimeFigureOut">
              <a:rPr lang="ko-KR" altLang="en-US" smtClean="0"/>
              <a:t>2023-01-05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2D81-4E57-4FAA-B60A-53DEF0C38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339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4639-A3A6-4708-AC92-EFAA5F63C84A}" type="datetimeFigureOut">
              <a:rPr lang="ko-KR" altLang="en-US" smtClean="0"/>
              <a:t>2023-01-05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2D81-4E57-4FAA-B60A-53DEF0C38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5881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4639-A3A6-4708-AC92-EFAA5F63C84A}" type="datetimeFigureOut">
              <a:rPr lang="ko-KR" altLang="en-US" smtClean="0"/>
              <a:t>2023-01-05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2D81-4E57-4FAA-B60A-53DEF0C38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4697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4639-A3A6-4708-AC92-EFAA5F63C84A}" type="datetimeFigureOut">
              <a:rPr lang="ko-KR" altLang="en-US" smtClean="0"/>
              <a:t>2023-01-05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2D81-4E57-4FAA-B60A-53DEF0C38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858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4639-A3A6-4708-AC92-EFAA5F63C84A}" type="datetimeFigureOut">
              <a:rPr lang="ko-KR" altLang="en-US" smtClean="0"/>
              <a:t>2023-01-05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2D81-4E57-4FAA-B60A-53DEF0C38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1458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4639-A3A6-4708-AC92-EFAA5F63C84A}" type="datetimeFigureOut">
              <a:rPr lang="ko-KR" altLang="en-US" smtClean="0"/>
              <a:t>2023-01-05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2D81-4E57-4FAA-B60A-53DEF0C38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5372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4639-A3A6-4708-AC92-EFAA5F63C84A}" type="datetimeFigureOut">
              <a:rPr lang="ko-KR" altLang="en-US" smtClean="0"/>
              <a:t>2023-01-05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12D81-4E57-4FAA-B60A-53DEF0C38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1304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A4639-A3A6-4708-AC92-EFAA5F63C84A}" type="datetimeFigureOut">
              <a:rPr lang="ko-KR" altLang="en-US" smtClean="0"/>
              <a:t>2023-01-05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12D81-4E57-4FAA-B60A-53DEF0C383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4872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개체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5834695"/>
              </p:ext>
            </p:extLst>
          </p:nvPr>
        </p:nvGraphicFramePr>
        <p:xfrm>
          <a:off x="6061470" y="176892"/>
          <a:ext cx="2183748" cy="1969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0" name="Prism 8" r:id="rId3" imgW="3196925" imgH="2883033" progId="Prism8.Document">
                  <p:embed/>
                </p:oleObj>
              </mc:Choice>
              <mc:Fallback>
                <p:oleObj name="Prism 8" r:id="rId3" imgW="3196925" imgH="2883033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61470" y="176892"/>
                        <a:ext cx="2183748" cy="1969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개체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884086"/>
              </p:ext>
            </p:extLst>
          </p:nvPr>
        </p:nvGraphicFramePr>
        <p:xfrm>
          <a:off x="3998031" y="180260"/>
          <a:ext cx="2183748" cy="1969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1" name="Prism 8" r:id="rId5" imgW="3196925" imgH="2883033" progId="Prism8.Document">
                  <p:embed/>
                </p:oleObj>
              </mc:Choice>
              <mc:Fallback>
                <p:oleObj name="Prism 8" r:id="rId5" imgW="3196925" imgH="2883033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98031" y="180260"/>
                        <a:ext cx="2183748" cy="1969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개체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1291564"/>
              </p:ext>
            </p:extLst>
          </p:nvPr>
        </p:nvGraphicFramePr>
        <p:xfrm>
          <a:off x="6061470" y="2345741"/>
          <a:ext cx="2183748" cy="1969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2" name="Prism 8" r:id="rId7" imgW="3196925" imgH="2883033" progId="Prism8.Document">
                  <p:embed/>
                </p:oleObj>
              </mc:Choice>
              <mc:Fallback>
                <p:oleObj name="Prism 8" r:id="rId7" imgW="3196925" imgH="2883033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61470" y="2345741"/>
                        <a:ext cx="2183748" cy="1969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7553187"/>
              </p:ext>
            </p:extLst>
          </p:nvPr>
        </p:nvGraphicFramePr>
        <p:xfrm>
          <a:off x="3998341" y="2338196"/>
          <a:ext cx="2183748" cy="1969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3" name="Prism 8" r:id="rId9" imgW="3196925" imgH="2883033" progId="Prism8.Document">
                  <p:embed/>
                </p:oleObj>
              </mc:Choice>
              <mc:Fallback>
                <p:oleObj name="Prism 8" r:id="rId9" imgW="3196925" imgH="2883033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998341" y="2338196"/>
                        <a:ext cx="2183748" cy="1969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6177586E-9FEC-47D3-B2F2-157DF9FFE9CC}"/>
              </a:ext>
            </a:extLst>
          </p:cNvPr>
          <p:cNvSpPr txBox="1"/>
          <p:nvPr/>
        </p:nvSpPr>
        <p:spPr>
          <a:xfrm>
            <a:off x="6063546" y="-30893"/>
            <a:ext cx="3518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177586E-9FEC-47D3-B2F2-157DF9FFE9CC}"/>
              </a:ext>
            </a:extLst>
          </p:cNvPr>
          <p:cNvSpPr txBox="1"/>
          <p:nvPr/>
        </p:nvSpPr>
        <p:spPr>
          <a:xfrm>
            <a:off x="3990297" y="4378"/>
            <a:ext cx="387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177586E-9FEC-47D3-B2F2-157DF9FFE9CC}"/>
              </a:ext>
            </a:extLst>
          </p:cNvPr>
          <p:cNvSpPr txBox="1"/>
          <p:nvPr/>
        </p:nvSpPr>
        <p:spPr>
          <a:xfrm>
            <a:off x="6065014" y="2125370"/>
            <a:ext cx="3518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F27D98-D44C-499E-A830-D915468B83CC}"/>
              </a:ext>
            </a:extLst>
          </p:cNvPr>
          <p:cNvSpPr txBox="1"/>
          <p:nvPr/>
        </p:nvSpPr>
        <p:spPr>
          <a:xfrm>
            <a:off x="3996621" y="2130412"/>
            <a:ext cx="468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D5661AF-EA21-4285-828A-E597CB32F04D}"/>
              </a:ext>
            </a:extLst>
          </p:cNvPr>
          <p:cNvSpPr txBox="1"/>
          <p:nvPr/>
        </p:nvSpPr>
        <p:spPr>
          <a:xfrm>
            <a:off x="3992012" y="4381491"/>
            <a:ext cx="3518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015DAF2-2A76-DA1F-182F-EB6D08F614C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1" t="20685" r="63081" b="53282"/>
          <a:stretch/>
        </p:blipFill>
        <p:spPr>
          <a:xfrm>
            <a:off x="4206081" y="5102155"/>
            <a:ext cx="1050750" cy="1319659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ADFCB2A-50CF-36D1-04C1-2DFE6777D24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16" t="10517" r="27333" b="52503"/>
          <a:stretch/>
        </p:blipFill>
        <p:spPr>
          <a:xfrm>
            <a:off x="5293401" y="4561209"/>
            <a:ext cx="2161379" cy="1874655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48774042-49EA-3E23-8CB2-A1E7E2269DE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78" t="89587" r="27536" b="2888"/>
          <a:stretch/>
        </p:blipFill>
        <p:spPr>
          <a:xfrm>
            <a:off x="5221995" y="6479897"/>
            <a:ext cx="2161379" cy="22549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0160" y="6511923"/>
            <a:ext cx="1739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Times New Roman" pitchFamily="18" charset="0"/>
                <a:cs typeface="Times New Roman" pitchFamily="18" charset="0"/>
              </a:rPr>
              <a:t>Lee </a:t>
            </a:r>
            <a:r>
              <a:rPr lang="en-US" altLang="ko-KR" sz="1400" i="1" dirty="0"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US" altLang="ko-KR" sz="1400" dirty="0">
                <a:latin typeface="Times New Roman" pitchFamily="18" charset="0"/>
                <a:cs typeface="Times New Roman" pitchFamily="18" charset="0"/>
              </a:rPr>
              <a:t>., Figure </a:t>
            </a:r>
            <a:r>
              <a:rPr lang="en-US" altLang="ko-KR" sz="1400" dirty="0" smtClean="0">
                <a:latin typeface="Times New Roman" pitchFamily="18" charset="0"/>
                <a:cs typeface="Times New Roman" pitchFamily="18" charset="0"/>
              </a:rPr>
              <a:t>S1. </a:t>
            </a:r>
            <a:endParaRPr lang="ko-KR" altLang="en-US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104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34204</TotalTime>
  <Words>12</Words>
  <Application>Microsoft Office PowerPoint</Application>
  <PresentationFormat>와이드스크린</PresentationFormat>
  <Paragraphs>6</Paragraphs>
  <Slides>1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맑은 고딕</vt:lpstr>
      <vt:lpstr>Arial</vt:lpstr>
      <vt:lpstr>Calibri</vt:lpstr>
      <vt:lpstr>Calibri Light</vt:lpstr>
      <vt:lpstr>Times New Roman</vt:lpstr>
      <vt:lpstr>Office 테마</vt:lpstr>
      <vt:lpstr>Prism 8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595</cp:revision>
  <cp:lastPrinted>2022-12-12T05:22:27Z</cp:lastPrinted>
  <dcterms:created xsi:type="dcterms:W3CDTF">2020-10-06T02:57:28Z</dcterms:created>
  <dcterms:modified xsi:type="dcterms:W3CDTF">2023-01-05T10:30:04Z</dcterms:modified>
</cp:coreProperties>
</file>