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307" r:id="rId2"/>
    <p:sldId id="265" r:id="rId3"/>
    <p:sldId id="264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4836"/>
  </p:normalViewPr>
  <p:slideViewPr>
    <p:cSldViewPr snapToGrid="0">
      <p:cViewPr varScale="1">
        <p:scale>
          <a:sx n="104" d="100"/>
          <a:sy n="104" d="100"/>
        </p:scale>
        <p:origin x="244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81DB7-DAA9-DC42-AFA5-D40D65F3D5C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18055-07AB-5F4F-9B9E-99DF1A195C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58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CB962-DB95-4236-8205-57002CEC1F7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6833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D9CC75-C5AB-3444-9414-971BFF880AA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55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01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700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346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87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45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7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475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300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07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77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51CC8-D949-D34D-A839-B2071C34F121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A1C4F-222D-BA40-A327-DDE51EDD9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06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フローチャート: 磁気ディスク 15">
            <a:extLst>
              <a:ext uri="{FF2B5EF4-FFF2-40B4-BE49-F238E27FC236}">
                <a16:creationId xmlns:a16="http://schemas.microsoft.com/office/drawing/2014/main" id="{92668D77-FBCA-4D1C-8B50-3ACD6424159F}"/>
              </a:ext>
            </a:extLst>
          </p:cNvPr>
          <p:cNvSpPr/>
          <p:nvPr/>
        </p:nvSpPr>
        <p:spPr>
          <a:xfrm>
            <a:off x="3047800" y="3217399"/>
            <a:ext cx="853200" cy="945297"/>
          </a:xfrm>
          <a:prstGeom prst="flowChartMagneticDisk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Times New Roman" panose="020206030504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フローチャート: 磁気ディスク 2">
            <a:extLst>
              <a:ext uri="{FF2B5EF4-FFF2-40B4-BE49-F238E27FC236}">
                <a16:creationId xmlns:a16="http://schemas.microsoft.com/office/drawing/2014/main" id="{AB7D715B-100C-4CDC-A890-C36763833F32}"/>
              </a:ext>
            </a:extLst>
          </p:cNvPr>
          <p:cNvSpPr/>
          <p:nvPr/>
        </p:nvSpPr>
        <p:spPr>
          <a:xfrm>
            <a:off x="1831696" y="1321235"/>
            <a:ext cx="854183" cy="945297"/>
          </a:xfrm>
          <a:prstGeom prst="flowChartMagneticDisk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Times New Roman" panose="020206030504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198DE9B2-CEA3-49DE-B641-7762E7AB3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7208" y="474717"/>
            <a:ext cx="908528" cy="105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E4D969E8-195D-4971-A7DC-743168D30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2893" y="2305533"/>
            <a:ext cx="820142" cy="111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フローチャート: 磁気ディスク 48">
            <a:extLst>
              <a:ext uri="{FF2B5EF4-FFF2-40B4-BE49-F238E27FC236}">
                <a16:creationId xmlns:a16="http://schemas.microsoft.com/office/drawing/2014/main" id="{2A54E55C-ABC0-B180-7722-D623E2B614AB}"/>
              </a:ext>
            </a:extLst>
          </p:cNvPr>
          <p:cNvSpPr/>
          <p:nvPr/>
        </p:nvSpPr>
        <p:spPr>
          <a:xfrm>
            <a:off x="1828537" y="3208294"/>
            <a:ext cx="853200" cy="945297"/>
          </a:xfrm>
          <a:prstGeom prst="flowChartMagneticDisk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Times New Roman" panose="020206030504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50" name="フローチャート: 磁気ディスク 49">
            <a:extLst>
              <a:ext uri="{FF2B5EF4-FFF2-40B4-BE49-F238E27FC236}">
                <a16:creationId xmlns:a16="http://schemas.microsoft.com/office/drawing/2014/main" id="{235A7D8B-DB94-6325-EF3E-9EBFCB5BF6EF}"/>
              </a:ext>
            </a:extLst>
          </p:cNvPr>
          <p:cNvSpPr/>
          <p:nvPr/>
        </p:nvSpPr>
        <p:spPr>
          <a:xfrm>
            <a:off x="3059993" y="1286453"/>
            <a:ext cx="854183" cy="945297"/>
          </a:xfrm>
          <a:prstGeom prst="flowChartMagneticDisk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Times New Roman" panose="020206030504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51" name="Picture 6">
            <a:extLst>
              <a:ext uri="{FF2B5EF4-FFF2-40B4-BE49-F238E27FC236}">
                <a16:creationId xmlns:a16="http://schemas.microsoft.com/office/drawing/2014/main" id="{2ACE60C3-4413-8FB0-FB4E-4807613D0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6011" y="2366217"/>
            <a:ext cx="908528" cy="105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id="{660BABFC-4FD6-2022-16F7-1AA8714A3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7076" y="414033"/>
            <a:ext cx="820142" cy="111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869D77-5067-88F5-31F7-40159B1165A9}"/>
              </a:ext>
            </a:extLst>
          </p:cNvPr>
          <p:cNvSpPr txBox="1"/>
          <p:nvPr/>
        </p:nvSpPr>
        <p:spPr>
          <a:xfrm>
            <a:off x="1805076" y="-26808"/>
            <a:ext cx="1225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i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Cryptomeria</a:t>
            </a:r>
          </a:p>
          <a:p>
            <a:r>
              <a:rPr kumimoji="1" lang="en-US" altLang="ja-JP" sz="1600" i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japonica</a:t>
            </a:r>
            <a:endParaRPr kumimoji="1" lang="ja-JP" altLang="en-US" sz="1600" i="1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277420F-6FFE-A6B4-2D26-59AFBD5BA439}"/>
              </a:ext>
            </a:extLst>
          </p:cNvPr>
          <p:cNvSpPr txBox="1"/>
          <p:nvPr/>
        </p:nvSpPr>
        <p:spPr>
          <a:xfrm>
            <a:off x="447490" y="3422427"/>
            <a:ext cx="1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Broad-leaved </a:t>
            </a:r>
          </a:p>
          <a:p>
            <a:r>
              <a:rPr kumimoji="1" lang="en-US" altLang="ja-JP" sz="1600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forest soil</a:t>
            </a:r>
            <a:endParaRPr kumimoji="1" lang="ja-JP" altLang="en-US" sz="160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B68DEDAE-1D4B-B89C-9736-878FCB1BE8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8291" y="1104899"/>
            <a:ext cx="4066576" cy="3048691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3A81C12-39A9-D511-2071-0B366BAFBD94}"/>
              </a:ext>
            </a:extLst>
          </p:cNvPr>
          <p:cNvSpPr txBox="1"/>
          <p:nvPr/>
        </p:nvSpPr>
        <p:spPr>
          <a:xfrm>
            <a:off x="4345015" y="1136569"/>
            <a:ext cx="45397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(b)</a:t>
            </a:r>
            <a:endParaRPr kumimoji="1" lang="ja-JP" altLang="en-US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733D15-E425-7A8F-FE06-38D0FF3C23C5}"/>
              </a:ext>
            </a:extLst>
          </p:cNvPr>
          <p:cNvSpPr txBox="1"/>
          <p:nvPr/>
        </p:nvSpPr>
        <p:spPr>
          <a:xfrm>
            <a:off x="602353" y="1532410"/>
            <a:ext cx="1097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Coniferous </a:t>
            </a:r>
          </a:p>
          <a:p>
            <a:r>
              <a:rPr kumimoji="1" lang="en-US" altLang="ja-JP" sz="1600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forest soil</a:t>
            </a:r>
            <a:endParaRPr kumimoji="1" lang="ja-JP" altLang="en-US" sz="160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9238355-39C8-3A05-B673-85334549A314}"/>
              </a:ext>
            </a:extLst>
          </p:cNvPr>
          <p:cNvSpPr txBox="1"/>
          <p:nvPr/>
        </p:nvSpPr>
        <p:spPr>
          <a:xfrm>
            <a:off x="3113494" y="2198"/>
            <a:ext cx="924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i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Quercus </a:t>
            </a:r>
          </a:p>
          <a:p>
            <a:r>
              <a:rPr kumimoji="1" lang="en-US" altLang="ja-JP" sz="1600" i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serrata</a:t>
            </a:r>
            <a:endParaRPr kumimoji="1" lang="ja-JP" altLang="en-US" sz="1600" i="1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C5424B2-7BD9-6F43-5FC4-A0C2AA37E1C7}"/>
              </a:ext>
            </a:extLst>
          </p:cNvPr>
          <p:cNvSpPr txBox="1"/>
          <p:nvPr/>
        </p:nvSpPr>
        <p:spPr>
          <a:xfrm>
            <a:off x="7839294" y="5383769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Fig. S1</a:t>
            </a:r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D4CCDD5-1118-382D-A38D-2779026C5CB9}"/>
              </a:ext>
            </a:extLst>
          </p:cNvPr>
          <p:cNvSpPr txBox="1"/>
          <p:nvPr/>
        </p:nvSpPr>
        <p:spPr>
          <a:xfrm>
            <a:off x="1408341" y="754935"/>
            <a:ext cx="44114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(a)</a:t>
            </a:r>
            <a:endParaRPr kumimoji="1" lang="ja-JP" altLang="en-US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94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3713A59-506E-51A2-953C-9025F927A945}"/>
              </a:ext>
            </a:extLst>
          </p:cNvPr>
          <p:cNvSpPr/>
          <p:nvPr/>
        </p:nvSpPr>
        <p:spPr>
          <a:xfrm>
            <a:off x="485335" y="1406363"/>
            <a:ext cx="794474" cy="438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309073-B836-250A-C62F-DD39E239BC87}"/>
              </a:ext>
            </a:extLst>
          </p:cNvPr>
          <p:cNvSpPr/>
          <p:nvPr/>
        </p:nvSpPr>
        <p:spPr>
          <a:xfrm>
            <a:off x="470622" y="4104017"/>
            <a:ext cx="912800" cy="438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CDEC766-E1A4-FA69-50F6-5BD3E53EA87F}"/>
              </a:ext>
            </a:extLst>
          </p:cNvPr>
          <p:cNvSpPr/>
          <p:nvPr/>
        </p:nvSpPr>
        <p:spPr>
          <a:xfrm>
            <a:off x="3144310" y="3495791"/>
            <a:ext cx="1183233" cy="7497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</a:t>
            </a:r>
          </a:p>
          <a:p>
            <a:pPr algn="l"/>
            <a:r>
              <a:rPr kumimoji="1"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biomass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B094C1C-A307-75FF-77AF-538FEB2338A5}"/>
              </a:ext>
            </a:extLst>
          </p:cNvPr>
          <p:cNvSpPr/>
          <p:nvPr/>
        </p:nvSpPr>
        <p:spPr>
          <a:xfrm>
            <a:off x="3341506" y="1736857"/>
            <a:ext cx="788839" cy="438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F/B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3E8901-78D2-7762-1C64-F63079F1B4CA}"/>
              </a:ext>
            </a:extLst>
          </p:cNvPr>
          <p:cNvSpPr/>
          <p:nvPr/>
        </p:nvSpPr>
        <p:spPr>
          <a:xfrm>
            <a:off x="4905802" y="1415561"/>
            <a:ext cx="890262" cy="438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Fung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F7AD3BD-F0F8-67EF-8496-023532BD8842}"/>
              </a:ext>
            </a:extLst>
          </p:cNvPr>
          <p:cNvSpPr/>
          <p:nvPr/>
        </p:nvSpPr>
        <p:spPr>
          <a:xfrm>
            <a:off x="4931202" y="4117486"/>
            <a:ext cx="890262" cy="438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Herb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B51CF98-64D1-1FDE-092C-F596FFCB8812}"/>
              </a:ext>
            </a:extLst>
          </p:cNvPr>
          <p:cNvSpPr/>
          <p:nvPr/>
        </p:nvSpPr>
        <p:spPr>
          <a:xfrm>
            <a:off x="7170911" y="2615568"/>
            <a:ext cx="1698649" cy="4415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Pred&amp;Omni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04DEA6E-F1E3-3431-E1B6-C707ADB0545F}"/>
              </a:ext>
            </a:extLst>
          </p:cNvPr>
          <p:cNvSpPr/>
          <p:nvPr/>
        </p:nvSpPr>
        <p:spPr>
          <a:xfrm>
            <a:off x="4908198" y="2640733"/>
            <a:ext cx="890262" cy="438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8EF67309-EFC3-12AD-5D15-8AC8E46DB37C}"/>
              </a:ext>
            </a:extLst>
          </p:cNvPr>
          <p:cNvCxnSpPr>
            <a:cxnSpLocks/>
            <a:stCxn id="2" idx="3"/>
            <a:endCxn id="22" idx="1"/>
          </p:cNvCxnSpPr>
          <p:nvPr/>
        </p:nvCxnSpPr>
        <p:spPr>
          <a:xfrm>
            <a:off x="1279809" y="1625727"/>
            <a:ext cx="1358283" cy="12142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31C9E715-FCDE-7084-E36B-93D21E42BC92}"/>
              </a:ext>
            </a:extLst>
          </p:cNvPr>
          <p:cNvCxnSpPr>
            <a:cxnSpLocks/>
            <a:stCxn id="3" idx="3"/>
            <a:endCxn id="22" idx="1"/>
          </p:cNvCxnSpPr>
          <p:nvPr/>
        </p:nvCxnSpPr>
        <p:spPr>
          <a:xfrm flipV="1">
            <a:off x="1383422" y="2839969"/>
            <a:ext cx="1254670" cy="148341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61923C29-FB19-41DE-6F0F-FD2DB522B953}"/>
              </a:ext>
            </a:extLst>
          </p:cNvPr>
          <p:cNvCxnSpPr>
            <a:cxnSpLocks/>
            <a:stCxn id="2" idx="3"/>
            <a:endCxn id="6" idx="1"/>
          </p:cNvCxnSpPr>
          <p:nvPr/>
        </p:nvCxnSpPr>
        <p:spPr>
          <a:xfrm>
            <a:off x="1279809" y="1625727"/>
            <a:ext cx="3625993" cy="91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56716D3C-457A-0EF1-470C-8C87E4649D7E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5813328" y="2836321"/>
            <a:ext cx="1357583" cy="150833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829EB126-163D-0645-847C-F8D3C0F8713F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5350933" y="1960143"/>
            <a:ext cx="2396" cy="680590"/>
          </a:xfrm>
          <a:prstGeom prst="straightConnector1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ECDD3673-970C-53E5-AE7A-351FC756981B}"/>
              </a:ext>
            </a:extLst>
          </p:cNvPr>
          <p:cNvCxnSpPr>
            <a:cxnSpLocks/>
          </p:cNvCxnSpPr>
          <p:nvPr/>
        </p:nvCxnSpPr>
        <p:spPr>
          <a:xfrm>
            <a:off x="1383422" y="4323381"/>
            <a:ext cx="353627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294AA4E-F569-48E3-2941-3D24D81B4CA5}"/>
              </a:ext>
            </a:extLst>
          </p:cNvPr>
          <p:cNvSpPr/>
          <p:nvPr/>
        </p:nvSpPr>
        <p:spPr>
          <a:xfrm>
            <a:off x="2638092" y="2452351"/>
            <a:ext cx="722398" cy="7752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</a:p>
          <a:p>
            <a:pPr algn="l"/>
            <a:r>
              <a:rPr kumimoji="1"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PC1</a:t>
            </a:r>
            <a:endParaRPr kumimoji="1" lang="ja-JP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3CEAE37B-E1D4-CAF5-D721-DC3FFB39E19A}"/>
              </a:ext>
            </a:extLst>
          </p:cNvPr>
          <p:cNvCxnSpPr>
            <a:cxnSpLocks/>
          </p:cNvCxnSpPr>
          <p:nvPr/>
        </p:nvCxnSpPr>
        <p:spPr>
          <a:xfrm>
            <a:off x="1269752" y="1625726"/>
            <a:ext cx="2061697" cy="33049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4C61C5F7-A24E-30D3-8880-EC41CE8CD90D}"/>
              </a:ext>
            </a:extLst>
          </p:cNvPr>
          <p:cNvCxnSpPr>
            <a:cxnSpLocks/>
          </p:cNvCxnSpPr>
          <p:nvPr/>
        </p:nvCxnSpPr>
        <p:spPr>
          <a:xfrm>
            <a:off x="5348537" y="3185315"/>
            <a:ext cx="0" cy="841936"/>
          </a:xfrm>
          <a:prstGeom prst="straightConnector1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D35A78AF-E1C6-4889-EA19-76C13DD9DEA9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5798460" y="2860097"/>
            <a:ext cx="1357583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CB0CFD8D-5CA5-0EB3-0F9C-9F16A69E502A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>
            <a:off x="5796064" y="1634925"/>
            <a:ext cx="1374847" cy="12013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B373C739-E2CC-B3B5-1367-9B450470022B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 flipV="1">
            <a:off x="1383422" y="3870641"/>
            <a:ext cx="1760888" cy="4527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30C6AE1C-1CBB-F4A0-AAB1-4473AF5D35C5}"/>
              </a:ext>
            </a:extLst>
          </p:cNvPr>
          <p:cNvCxnSpPr>
            <a:cxnSpLocks/>
          </p:cNvCxnSpPr>
          <p:nvPr/>
        </p:nvCxnSpPr>
        <p:spPr>
          <a:xfrm>
            <a:off x="1264941" y="1658989"/>
            <a:ext cx="1074555" cy="187817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309511F1-97AB-A0A8-C6E6-C93B6BA22C4E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322640" y="3519813"/>
            <a:ext cx="821670" cy="350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2C40E74B-0FDE-5C85-54F5-5A2BA32C9710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1383422" y="2248447"/>
            <a:ext cx="974256" cy="207493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DA98EDB0-E373-D5DD-C5B7-E0EDF12096D3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2339496" y="1956221"/>
            <a:ext cx="1002010" cy="3124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DD6BF888-7361-2408-95FC-3DE12D802DBD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3360490" y="1831669"/>
            <a:ext cx="1570712" cy="10083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矢印コネクタ 81">
            <a:extLst>
              <a:ext uri="{FF2B5EF4-FFF2-40B4-BE49-F238E27FC236}">
                <a16:creationId xmlns:a16="http://schemas.microsoft.com/office/drawing/2014/main" id="{3D1A592F-6663-5CAE-D28E-9BC9A2C9B7D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3369294" y="2839968"/>
            <a:ext cx="1538904" cy="2012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矢印コネクタ 86">
            <a:extLst>
              <a:ext uri="{FF2B5EF4-FFF2-40B4-BE49-F238E27FC236}">
                <a16:creationId xmlns:a16="http://schemas.microsoft.com/office/drawing/2014/main" id="{1A0E3818-BA58-53AA-F6D5-EA288A2FC4B9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3360490" y="2839969"/>
            <a:ext cx="1570712" cy="12775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矢印コネクタ 89">
            <a:extLst>
              <a:ext uri="{FF2B5EF4-FFF2-40B4-BE49-F238E27FC236}">
                <a16:creationId xmlns:a16="http://schemas.microsoft.com/office/drawing/2014/main" id="{54773F33-5FD9-7FD6-F9BE-5C10EB7F6715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4130345" y="1956221"/>
            <a:ext cx="777853" cy="90387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矢印コネクタ 92">
            <a:extLst>
              <a:ext uri="{FF2B5EF4-FFF2-40B4-BE49-F238E27FC236}">
                <a16:creationId xmlns:a16="http://schemas.microsoft.com/office/drawing/2014/main" id="{AA0DF5A3-CF6B-864E-D654-6EFC2572AE2A}"/>
              </a:ext>
            </a:extLst>
          </p:cNvPr>
          <p:cNvCxnSpPr>
            <a:cxnSpLocks/>
          </p:cNvCxnSpPr>
          <p:nvPr/>
        </p:nvCxnSpPr>
        <p:spPr>
          <a:xfrm flipV="1">
            <a:off x="4101304" y="1634924"/>
            <a:ext cx="775457" cy="3212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矢印コネクタ 97">
            <a:extLst>
              <a:ext uri="{FF2B5EF4-FFF2-40B4-BE49-F238E27FC236}">
                <a16:creationId xmlns:a16="http://schemas.microsoft.com/office/drawing/2014/main" id="{7A62DC3A-F86B-AA4B-F521-CB8A1E6712F1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4327543" y="3870641"/>
            <a:ext cx="603659" cy="46620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矢印コネクタ 100">
            <a:extLst>
              <a:ext uri="{FF2B5EF4-FFF2-40B4-BE49-F238E27FC236}">
                <a16:creationId xmlns:a16="http://schemas.microsoft.com/office/drawing/2014/main" id="{8CBAC248-3086-D681-499B-9762D7FD0885}"/>
              </a:ext>
            </a:extLst>
          </p:cNvPr>
          <p:cNvCxnSpPr>
            <a:cxnSpLocks/>
            <a:stCxn id="2" idx="3"/>
            <a:endCxn id="9" idx="1"/>
          </p:cNvCxnSpPr>
          <p:nvPr/>
        </p:nvCxnSpPr>
        <p:spPr>
          <a:xfrm>
            <a:off x="1279809" y="1625727"/>
            <a:ext cx="3628389" cy="123437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矢印コネクタ 103">
            <a:extLst>
              <a:ext uri="{FF2B5EF4-FFF2-40B4-BE49-F238E27FC236}">
                <a16:creationId xmlns:a16="http://schemas.microsoft.com/office/drawing/2014/main" id="{C9081600-7F0F-C7D0-72B8-66467B8E659C}"/>
              </a:ext>
            </a:extLst>
          </p:cNvPr>
          <p:cNvCxnSpPr>
            <a:cxnSpLocks/>
            <a:stCxn id="3" idx="3"/>
            <a:endCxn id="9" idx="1"/>
          </p:cNvCxnSpPr>
          <p:nvPr/>
        </p:nvCxnSpPr>
        <p:spPr>
          <a:xfrm flipV="1">
            <a:off x="1383422" y="2860097"/>
            <a:ext cx="3524776" cy="146328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矢印コネクタ 106">
            <a:extLst>
              <a:ext uri="{FF2B5EF4-FFF2-40B4-BE49-F238E27FC236}">
                <a16:creationId xmlns:a16="http://schemas.microsoft.com/office/drawing/2014/main" id="{651BCF8D-A945-7CB6-0AA1-08BBCF9A69AD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1383422" y="1406363"/>
            <a:ext cx="563582" cy="291701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矢印コネクタ 110">
            <a:extLst>
              <a:ext uri="{FF2B5EF4-FFF2-40B4-BE49-F238E27FC236}">
                <a16:creationId xmlns:a16="http://schemas.microsoft.com/office/drawing/2014/main" id="{0B283CD9-D51D-4987-8AB8-4693FA9566B2}"/>
              </a:ext>
            </a:extLst>
          </p:cNvPr>
          <p:cNvCxnSpPr>
            <a:cxnSpLocks/>
          </p:cNvCxnSpPr>
          <p:nvPr/>
        </p:nvCxnSpPr>
        <p:spPr>
          <a:xfrm>
            <a:off x="1932759" y="1415561"/>
            <a:ext cx="2973043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矢印コネクタ 113">
            <a:extLst>
              <a:ext uri="{FF2B5EF4-FFF2-40B4-BE49-F238E27FC236}">
                <a16:creationId xmlns:a16="http://schemas.microsoft.com/office/drawing/2014/main" id="{8AC517FD-FFEB-F0FA-1285-EBC37362B308}"/>
              </a:ext>
            </a:extLst>
          </p:cNvPr>
          <p:cNvCxnSpPr>
            <a:cxnSpLocks/>
            <a:endCxn id="2" idx="3"/>
          </p:cNvCxnSpPr>
          <p:nvPr/>
        </p:nvCxnSpPr>
        <p:spPr>
          <a:xfrm flipH="1" flipV="1">
            <a:off x="1279809" y="1625727"/>
            <a:ext cx="487748" cy="2917017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矢印コネクタ 116">
            <a:extLst>
              <a:ext uri="{FF2B5EF4-FFF2-40B4-BE49-F238E27FC236}">
                <a16:creationId xmlns:a16="http://schemas.microsoft.com/office/drawing/2014/main" id="{3B3C2F6E-ACC8-957E-6794-61BD8D1EBFD8}"/>
              </a:ext>
            </a:extLst>
          </p:cNvPr>
          <p:cNvCxnSpPr>
            <a:cxnSpLocks/>
          </p:cNvCxnSpPr>
          <p:nvPr/>
        </p:nvCxnSpPr>
        <p:spPr>
          <a:xfrm>
            <a:off x="1767557" y="4542744"/>
            <a:ext cx="3152143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矢印コネクタ 118">
            <a:extLst>
              <a:ext uri="{FF2B5EF4-FFF2-40B4-BE49-F238E27FC236}">
                <a16:creationId xmlns:a16="http://schemas.microsoft.com/office/drawing/2014/main" id="{151C1231-89FC-5053-069D-1CDA863C7266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5886753" y="3057074"/>
            <a:ext cx="2133483" cy="17970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矢印コネクタ 121">
            <a:extLst>
              <a:ext uri="{FF2B5EF4-FFF2-40B4-BE49-F238E27FC236}">
                <a16:creationId xmlns:a16="http://schemas.microsoft.com/office/drawing/2014/main" id="{48AB939B-46F5-DE91-713E-8A5CF6E52FDE}"/>
              </a:ext>
            </a:extLst>
          </p:cNvPr>
          <p:cNvCxnSpPr>
            <a:cxnSpLocks/>
          </p:cNvCxnSpPr>
          <p:nvPr/>
        </p:nvCxnSpPr>
        <p:spPr>
          <a:xfrm flipH="1">
            <a:off x="882572" y="4856756"/>
            <a:ext cx="5013909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矢印コネクタ 125">
            <a:extLst>
              <a:ext uri="{FF2B5EF4-FFF2-40B4-BE49-F238E27FC236}">
                <a16:creationId xmlns:a16="http://schemas.microsoft.com/office/drawing/2014/main" id="{5843AD37-0376-D3A1-5C62-16E6C89D22E1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5838732" y="1137228"/>
            <a:ext cx="2181504" cy="14783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矢印コネクタ 126">
            <a:extLst>
              <a:ext uri="{FF2B5EF4-FFF2-40B4-BE49-F238E27FC236}">
                <a16:creationId xmlns:a16="http://schemas.microsoft.com/office/drawing/2014/main" id="{5C16A0E6-C47A-1E6D-A064-F34832944C00}"/>
              </a:ext>
            </a:extLst>
          </p:cNvPr>
          <p:cNvCxnSpPr>
            <a:cxnSpLocks/>
          </p:cNvCxnSpPr>
          <p:nvPr/>
        </p:nvCxnSpPr>
        <p:spPr>
          <a:xfrm flipH="1">
            <a:off x="834551" y="1136084"/>
            <a:ext cx="5013909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矢印コネクタ 128">
            <a:extLst>
              <a:ext uri="{FF2B5EF4-FFF2-40B4-BE49-F238E27FC236}">
                <a16:creationId xmlns:a16="http://schemas.microsoft.com/office/drawing/2014/main" id="{0D4E65D2-4D29-3169-AA15-6C00546D2BC8}"/>
              </a:ext>
            </a:extLst>
          </p:cNvPr>
          <p:cNvCxnSpPr>
            <a:cxnSpLocks/>
          </p:cNvCxnSpPr>
          <p:nvPr/>
        </p:nvCxnSpPr>
        <p:spPr>
          <a:xfrm flipH="1" flipV="1">
            <a:off x="902843" y="4556214"/>
            <a:ext cx="1" cy="29788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矢印コネクタ 131">
            <a:extLst>
              <a:ext uri="{FF2B5EF4-FFF2-40B4-BE49-F238E27FC236}">
                <a16:creationId xmlns:a16="http://schemas.microsoft.com/office/drawing/2014/main" id="{5325A3BC-3C12-5FF8-8474-6E5FEF9008C4}"/>
              </a:ext>
            </a:extLst>
          </p:cNvPr>
          <p:cNvCxnSpPr>
            <a:cxnSpLocks/>
          </p:cNvCxnSpPr>
          <p:nvPr/>
        </p:nvCxnSpPr>
        <p:spPr>
          <a:xfrm flipH="1" flipV="1">
            <a:off x="852624" y="1122280"/>
            <a:ext cx="1" cy="29788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フリーフォーム 133">
            <a:extLst>
              <a:ext uri="{FF2B5EF4-FFF2-40B4-BE49-F238E27FC236}">
                <a16:creationId xmlns:a16="http://schemas.microsoft.com/office/drawing/2014/main" id="{EE9D529C-6147-CBA0-B7A7-80E5B05F8820}"/>
              </a:ext>
            </a:extLst>
          </p:cNvPr>
          <p:cNvSpPr/>
          <p:nvPr/>
        </p:nvSpPr>
        <p:spPr>
          <a:xfrm>
            <a:off x="5818119" y="1836190"/>
            <a:ext cx="311311" cy="2225688"/>
          </a:xfrm>
          <a:custGeom>
            <a:avLst/>
            <a:gdLst>
              <a:gd name="connsiteX0" fmla="*/ 0 w 311311"/>
              <a:gd name="connsiteY0" fmla="*/ 0 h 2023353"/>
              <a:gd name="connsiteX1" fmla="*/ 311285 w 311311"/>
              <a:gd name="connsiteY1" fmla="*/ 1011676 h 2023353"/>
              <a:gd name="connsiteX2" fmla="*/ 19455 w 311311"/>
              <a:gd name="connsiteY2" fmla="*/ 2023353 h 2023353"/>
              <a:gd name="connsiteX3" fmla="*/ 19455 w 311311"/>
              <a:gd name="connsiteY3" fmla="*/ 2023353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311" h="2023353">
                <a:moveTo>
                  <a:pt x="0" y="0"/>
                </a:moveTo>
                <a:cubicBezTo>
                  <a:pt x="154021" y="337225"/>
                  <a:pt x="308043" y="674451"/>
                  <a:pt x="311285" y="1011676"/>
                </a:cubicBezTo>
                <a:cubicBezTo>
                  <a:pt x="314527" y="1348901"/>
                  <a:pt x="19455" y="2023353"/>
                  <a:pt x="19455" y="2023353"/>
                </a:cubicBezTo>
                <a:lnTo>
                  <a:pt x="19455" y="2023353"/>
                </a:lnTo>
              </a:path>
            </a:pathLst>
          </a:cu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5" name="テキスト ボックス 134">
            <a:extLst>
              <a:ext uri="{FF2B5EF4-FFF2-40B4-BE49-F238E27FC236}">
                <a16:creationId xmlns:a16="http://schemas.microsoft.com/office/drawing/2014/main" id="{CBEF80E7-9875-4BE0-9D9B-637754BD5C78}"/>
              </a:ext>
            </a:extLst>
          </p:cNvPr>
          <p:cNvSpPr txBox="1"/>
          <p:nvPr/>
        </p:nvSpPr>
        <p:spPr>
          <a:xfrm>
            <a:off x="1360279" y="430516"/>
            <a:ext cx="212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An initial full model</a:t>
            </a:r>
            <a:r>
              <a:rPr lang="ja-JP" altLang="ja-JP">
                <a:effectLst/>
              </a:rPr>
              <a:t> </a:t>
            </a:r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9D34253-495E-AAE2-07C6-397DE8B662F1}"/>
              </a:ext>
            </a:extLst>
          </p:cNvPr>
          <p:cNvSpPr txBox="1"/>
          <p:nvPr/>
        </p:nvSpPr>
        <p:spPr>
          <a:xfrm>
            <a:off x="7447408" y="5843551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Fig. S2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8433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65268254-AE29-C007-3DCF-49497BFFB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761" y="367145"/>
            <a:ext cx="6400800" cy="64008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891057-A86B-7BBF-12D6-7D9DFF9ABD12}"/>
              </a:ext>
            </a:extLst>
          </p:cNvPr>
          <p:cNvSpPr txBox="1"/>
          <p:nvPr/>
        </p:nvSpPr>
        <p:spPr>
          <a:xfrm>
            <a:off x="7772400" y="6260068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Fig. S3</a:t>
            </a:r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20A8D94-B65B-7422-8D62-CAC5CFB7D11F}"/>
              </a:ext>
            </a:extLst>
          </p:cNvPr>
          <p:cNvSpPr txBox="1"/>
          <p:nvPr/>
        </p:nvSpPr>
        <p:spPr>
          <a:xfrm>
            <a:off x="3694545" y="1450109"/>
            <a:ext cx="45717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F6C41C-3FB5-1B39-E9FF-5E1EF041937A}"/>
              </a:ext>
            </a:extLst>
          </p:cNvPr>
          <p:cNvSpPr txBox="1"/>
          <p:nvPr/>
        </p:nvSpPr>
        <p:spPr>
          <a:xfrm>
            <a:off x="4414981" y="1450109"/>
            <a:ext cx="46839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CQ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C6A42A5-84B2-67BC-3A17-05EC6A2DCBFB}"/>
              </a:ext>
            </a:extLst>
          </p:cNvPr>
          <p:cNvSpPr txBox="1"/>
          <p:nvPr/>
        </p:nvSpPr>
        <p:spPr>
          <a:xfrm>
            <a:off x="5146639" y="1450109"/>
            <a:ext cx="46839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QC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18BEF3-4C8F-984F-7C26-DEB2B6C37B3E}"/>
              </a:ext>
            </a:extLst>
          </p:cNvPr>
          <p:cNvSpPr txBox="1"/>
          <p:nvPr/>
        </p:nvSpPr>
        <p:spPr>
          <a:xfrm>
            <a:off x="5868389" y="1450109"/>
            <a:ext cx="47961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QQ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11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24983</TotalTime>
  <Words>50</Words>
  <Application>Microsoft Macintosh PowerPoint</Application>
  <PresentationFormat>画面に合わせる (4:3)</PresentationFormat>
  <Paragraphs>31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北上 雄大</dc:creator>
  <cp:lastModifiedBy>y-kitagami</cp:lastModifiedBy>
  <cp:revision>33</cp:revision>
  <dcterms:created xsi:type="dcterms:W3CDTF">2023-01-24T14:11:38Z</dcterms:created>
  <dcterms:modified xsi:type="dcterms:W3CDTF">2023-10-05T13:19:28Z</dcterms:modified>
</cp:coreProperties>
</file>