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4597B8-8990-468E-BF68-C4ED3427F500}" v="209" dt="2023-09-27T03:09:57.0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tha Ingavat" userId="4d62103a-e6c5-4ae2-a0f2-c25ab466ac72" providerId="ADAL" clId="{B54597B8-8990-468E-BF68-C4ED3427F500}"/>
    <pc:docChg chg="undo redo custSel addSld delSld modSld">
      <pc:chgData name="Nattha Ingavat" userId="4d62103a-e6c5-4ae2-a0f2-c25ab466ac72" providerId="ADAL" clId="{B54597B8-8990-468E-BF68-C4ED3427F500}" dt="2023-09-27T03:24:16.112" v="3076" actId="1076"/>
      <pc:docMkLst>
        <pc:docMk/>
      </pc:docMkLst>
      <pc:sldChg chg="del">
        <pc:chgData name="Nattha Ingavat" userId="4d62103a-e6c5-4ae2-a0f2-c25ab466ac72" providerId="ADAL" clId="{B54597B8-8990-468E-BF68-C4ED3427F500}" dt="2023-09-26T08:44:33.306" v="1325" actId="47"/>
        <pc:sldMkLst>
          <pc:docMk/>
          <pc:sldMk cId="2080536768" sldId="257"/>
        </pc:sldMkLst>
      </pc:sldChg>
      <pc:sldChg chg="addSp delSp modSp new del mod">
        <pc:chgData name="Nattha Ingavat" userId="4d62103a-e6c5-4ae2-a0f2-c25ab466ac72" providerId="ADAL" clId="{B54597B8-8990-468E-BF68-C4ED3427F500}" dt="2023-09-26T08:44:33.306" v="1325" actId="47"/>
        <pc:sldMkLst>
          <pc:docMk/>
          <pc:sldMk cId="1707682813" sldId="258"/>
        </pc:sldMkLst>
        <pc:spChg chg="del">
          <ac:chgData name="Nattha Ingavat" userId="4d62103a-e6c5-4ae2-a0f2-c25ab466ac72" providerId="ADAL" clId="{B54597B8-8990-468E-BF68-C4ED3427F500}" dt="2023-09-26T05:16:46.532" v="1" actId="478"/>
          <ac:spMkLst>
            <pc:docMk/>
            <pc:sldMk cId="1707682813" sldId="258"/>
            <ac:spMk id="2" creationId="{3490E28F-11D2-25E1-23FE-1226713877CA}"/>
          </ac:spMkLst>
        </pc:spChg>
        <pc:spChg chg="del">
          <ac:chgData name="Nattha Ingavat" userId="4d62103a-e6c5-4ae2-a0f2-c25ab466ac72" providerId="ADAL" clId="{B54597B8-8990-468E-BF68-C4ED3427F500}" dt="2023-09-26T05:16:46.532" v="1" actId="478"/>
          <ac:spMkLst>
            <pc:docMk/>
            <pc:sldMk cId="1707682813" sldId="258"/>
            <ac:spMk id="3" creationId="{0A69C447-37FA-2A5D-802B-5004651489B8}"/>
          </ac:spMkLst>
        </pc:spChg>
        <pc:spChg chg="add mod">
          <ac:chgData name="Nattha Ingavat" userId="4d62103a-e6c5-4ae2-a0f2-c25ab466ac72" providerId="ADAL" clId="{B54597B8-8990-468E-BF68-C4ED3427F500}" dt="2023-09-26T07:05:20.540" v="240" actId="1076"/>
          <ac:spMkLst>
            <pc:docMk/>
            <pc:sldMk cId="1707682813" sldId="258"/>
            <ac:spMk id="4" creationId="{2D475E5A-625E-9251-611D-E040E5C96F2C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6" creationId="{61724EE3-B19E-7648-7593-76E818F85960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7" creationId="{99176369-EECB-BD6D-D0BD-8CFFD282C27A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" creationId="{9C69C5AF-E754-7DEC-4B82-98269B64D7ED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9" creationId="{3AE359FA-F3F0-59CB-2763-74A6C473E7FF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10" creationId="{99AC8B8A-A88C-6C55-426A-2A9608A9E1BF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11" creationId="{6176EF18-8832-C36A-525F-FBCCCBE8F67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12" creationId="{2FC6EF7F-762C-BC5B-7BB2-9F73401FB743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13" creationId="{F68F8681-B112-8F83-CA21-CDF31C593134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14" creationId="{AB4EB88D-A9D5-6AB2-D9D9-AFD71E88652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15" creationId="{0A2255A7-17C5-262C-24F0-23B38BF17C87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16" creationId="{36277A67-B03D-9F94-2888-A138E09A92D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17" creationId="{E2A2D4AD-7180-9179-26F2-62542F923401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18" creationId="{85366434-DECE-81D4-0C80-D5230ED1414A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21" creationId="{09DEB32C-E4B5-5AD4-0195-BA5B749C134A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22" creationId="{8EEF08E3-E002-047E-D9A8-6B1F67B3A06A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23" creationId="{3A77AC71-69D6-D2B2-F58C-DAA9E7C15D67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24" creationId="{5E33B7D9-60F9-6C70-3B3F-D83F72DFC183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25" creationId="{03C65AB3-587B-199B-56F0-7D489ADAD6F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26" creationId="{72279E86-0475-9C60-F961-E00ECC029665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27" creationId="{4F93EFAC-D883-1CD5-AA3B-785A84FCDB5F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28" creationId="{3A0EE669-AE2B-F58F-11AA-32C321FC82EC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30" creationId="{16C088DA-092C-C1CB-3A79-E03EF19DBCBF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31" creationId="{67A33165-AC00-AC5A-DEAF-26048DEAF3BC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32" creationId="{9CC44A3A-36F9-13EE-8740-83E4B164B5F3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33" creationId="{8A26C8FB-3553-1C1D-D860-3E7F98EBEA59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34" creationId="{5F54CB7A-5FF1-72C0-0984-9FC99CDBE372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35" creationId="{8BBA1F78-2168-8E38-0D16-84F95A2EDB7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36" creationId="{0AE3189C-C814-0DEE-B5DC-1D0E12D9C434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37" creationId="{DC1BD578-32E6-36AF-087C-81B894EB244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38" creationId="{14F99E8B-63DC-F57A-5709-DBA8D9ADA823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39" creationId="{95BE717D-D03A-F7D1-37F1-5CAA31CAFAE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40" creationId="{6788BD6C-CD6D-C967-53BD-123629C2CC67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41" creationId="{7D69805E-49C2-01E8-BD39-911F3F51492D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42" creationId="{9C31EBC2-BE4B-1A7C-0F28-D198D6CCCF7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45" creationId="{28C262DE-BEF3-FA76-8EC5-772174016BEF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46" creationId="{924C63FD-6BB5-04D8-9F3A-9DF21D5071B9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47" creationId="{BA9D4CF7-2C7C-0606-BCFF-9604AD4E3507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48" creationId="{EDE95E14-34EC-0FA8-E46A-9285AB22745A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49" creationId="{DF1D1C2D-55AF-8DB7-2012-2AC0FC9B341E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50" creationId="{B4E27093-093A-8C38-6431-9447A869C50E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51" creationId="{48FA0CCF-A465-52E8-6BA4-0B890970CD90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52" creationId="{6F71C7B7-E260-AB44-B11F-CDC45808CA47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53" creationId="{4247A525-9244-B139-53E9-BC4330CE0D5B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54" creationId="{CE51A8FB-7B0C-C2CF-F1DC-17F915A6179C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55" creationId="{D6CF9473-0800-7F90-CB6B-DA4A6ECF8611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56" creationId="{32E48B97-3364-2706-95A0-F5766B70F77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57" creationId="{04EA5AEA-D51E-AB08-D5FA-FFB26742E8A6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58" creationId="{B8A1E20D-D2DA-4AF6-4F41-4713F9345C2E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59" creationId="{E338ED89-2895-FAC0-4C18-52412DF062A0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60" creationId="{B76C303D-1C4D-2287-2FF3-8A20A7FE2510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61" creationId="{60FAE201-C5C6-BD3C-1E40-3EEB5B1F3D57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63" creationId="{95F7F893-777D-1E2B-6293-B196FD71A881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64" creationId="{2227184C-07EC-4909-F526-B880330CFC63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65" creationId="{189BC6F5-0DDD-2E83-3FE2-DDD7A27CEE4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66" creationId="{FA53D4AE-1C75-2AFC-1C9F-C7CA67A69AD5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67" creationId="{3E7A8E44-7806-E049-D46B-FD001EB12A36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68" creationId="{6260873B-6214-7DB7-0737-5D76EFA4420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69" creationId="{7808FED7-6AF6-667F-7122-03EC121900BB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70" creationId="{A0623393-4006-572F-6C8D-2C90FD8C4350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71" creationId="{10BC6A56-8637-0D15-73F4-BA8FEA8D477E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74" creationId="{42574A8E-4915-2131-3B3D-3016F52BABF5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75" creationId="{7877A2DB-9468-4441-9A3A-810DFB26294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76" creationId="{227178BC-241F-DBD6-5286-08F8AD5A9E20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77" creationId="{C84CBCBC-23DA-A781-C5AF-6197C4E9F506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78" creationId="{E14CFDD0-83CD-CC03-B7B3-FA1E2448AF09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79" creationId="{DAEE055F-3858-1ED9-106B-DA5004917518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0" creationId="{E1FC98A3-E8FB-E427-9BCC-44FB417CA1B6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1" creationId="{21D3A8AE-3AE3-476D-1592-D154847CDE19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2" creationId="{67A2E8AB-2CAE-C565-5072-6B6182FF1AF6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3" creationId="{A6E7B497-11C6-25EA-8996-FEEA01641D4F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4" creationId="{F6C100C6-1338-7842-1607-90C100C17EBE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5" creationId="{9698B2CB-0951-B4DA-B746-630718F6F0F3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6" creationId="{B5465291-E6EA-CC00-390A-6A684DEA6990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7" creationId="{E7CAF83F-2330-5C81-4934-5E6F4B7A32A1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8" creationId="{2E1F7375-1FD8-B94D-AAD4-B4A2D71A6F8C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89" creationId="{EAC70BB2-C194-2FEA-B926-A3094D45D1A4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90" creationId="{17935AAF-B5F1-9B77-EE1D-B00DC87CA250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91" creationId="{09D037F6-B20C-B865-71DF-736AAD7BD5EB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92" creationId="{A8C757F5-05D5-3DB9-59D2-91116606709F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93" creationId="{9CC5149E-6BC4-4D9C-D7BB-3A289E878957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94" creationId="{2965BEC9-4D75-2C71-A41F-D306CBA559D0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95" creationId="{7EEEFB62-2CDF-D8C4-3B75-47A8221EE5B6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96" creationId="{B3E72ED0-78E9-AAD8-12F6-D38EA3EC9757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97" creationId="{0EE92C02-F93F-F0DE-A47B-8CFF5CE5FBFD}"/>
          </ac:spMkLst>
        </pc:spChg>
        <pc:spChg chg="mod">
          <ac:chgData name="Nattha Ingavat" userId="4d62103a-e6c5-4ae2-a0f2-c25ab466ac72" providerId="ADAL" clId="{B54597B8-8990-468E-BF68-C4ED3427F500}" dt="2023-09-26T06:43:54.660" v="10"/>
          <ac:spMkLst>
            <pc:docMk/>
            <pc:sldMk cId="1707682813" sldId="258"/>
            <ac:spMk id="98" creationId="{F7419B38-4741-71BD-5535-A8E91610D564}"/>
          </ac:spMkLst>
        </pc:spChg>
        <pc:spChg chg="add del mod">
          <ac:chgData name="Nattha Ingavat" userId="4d62103a-e6c5-4ae2-a0f2-c25ab466ac72" providerId="ADAL" clId="{B54597B8-8990-468E-BF68-C4ED3427F500}" dt="2023-09-26T06:59:37.760" v="140" actId="478"/>
          <ac:spMkLst>
            <pc:docMk/>
            <pc:sldMk cId="1707682813" sldId="258"/>
            <ac:spMk id="99" creationId="{6A22E8F5-530F-1F02-7BEA-54ACFD67D0AB}"/>
          </ac:spMkLst>
        </pc:spChg>
        <pc:spChg chg="add del mod">
          <ac:chgData name="Nattha Ingavat" userId="4d62103a-e6c5-4ae2-a0f2-c25ab466ac72" providerId="ADAL" clId="{B54597B8-8990-468E-BF68-C4ED3427F500}" dt="2023-09-26T06:59:37.760" v="140" actId="478"/>
          <ac:spMkLst>
            <pc:docMk/>
            <pc:sldMk cId="1707682813" sldId="258"/>
            <ac:spMk id="100" creationId="{EA32FB95-0E91-0604-6CAA-0389D241C654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02" creationId="{515A0851-9472-4713-1B13-CFE77C53F112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03" creationId="{D63FBFB6-C725-E258-D6BD-C024322C87F3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04" creationId="{0819D77F-A9A2-3154-B1AC-E0901ADDB96E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05" creationId="{A155410E-82AE-35B0-03BB-ABDA22670B29}"/>
          </ac:spMkLst>
        </pc:spChg>
        <pc:spChg chg="del mod topLvl">
          <ac:chgData name="Nattha Ingavat" userId="4d62103a-e6c5-4ae2-a0f2-c25ab466ac72" providerId="ADAL" clId="{B54597B8-8990-468E-BF68-C4ED3427F500}" dt="2023-09-26T06:48:00.883" v="25" actId="478"/>
          <ac:spMkLst>
            <pc:docMk/>
            <pc:sldMk cId="1707682813" sldId="258"/>
            <ac:spMk id="106" creationId="{26E91E62-EE6F-96EF-B5E4-8884898FD70D}"/>
          </ac:spMkLst>
        </pc:spChg>
        <pc:spChg chg="del mod topLvl">
          <ac:chgData name="Nattha Ingavat" userId="4d62103a-e6c5-4ae2-a0f2-c25ab466ac72" providerId="ADAL" clId="{B54597B8-8990-468E-BF68-C4ED3427F500}" dt="2023-09-26T06:47:58.494" v="24" actId="478"/>
          <ac:spMkLst>
            <pc:docMk/>
            <pc:sldMk cId="1707682813" sldId="258"/>
            <ac:spMk id="107" creationId="{5B73E0D5-3CB0-B50B-41D9-E7214047089D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08" creationId="{FE405158-73B9-8AB9-A773-50B8B4E1C99C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09" creationId="{36556CB2-CD9C-03B2-0849-346602200043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10" creationId="{B236F762-E0D6-4C91-AEF7-C18D80594E77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11" creationId="{24677DF2-13BF-05AF-8042-00630BB8D873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12" creationId="{627F24A3-19D8-3211-7953-946D337DBE94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13" creationId="{8EC63E80-F675-0FE5-EBEC-02D4F85004AA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14" creationId="{36601640-F78D-4159-59A1-B7F4ECF44800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17" creationId="{E9B58CE4-985C-25D8-F5FA-A7C46F14B936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18" creationId="{E7EBFF7C-2CA1-47CD-6963-938AF61859C8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19" creationId="{8132B8D7-96B8-39B4-B2AE-AC6317F576E6}"/>
          </ac:spMkLst>
        </pc:spChg>
        <pc:spChg chg="del mod topLvl">
          <ac:chgData name="Nattha Ingavat" userId="4d62103a-e6c5-4ae2-a0f2-c25ab466ac72" providerId="ADAL" clId="{B54597B8-8990-468E-BF68-C4ED3427F500}" dt="2023-09-26T06:59:36.635" v="139" actId="478"/>
          <ac:spMkLst>
            <pc:docMk/>
            <pc:sldMk cId="1707682813" sldId="258"/>
            <ac:spMk id="120" creationId="{6D99B50D-46FD-30D3-5C03-23DD572CD678}"/>
          </ac:spMkLst>
        </pc:spChg>
        <pc:spChg chg="del mod topLvl">
          <ac:chgData name="Nattha Ingavat" userId="4d62103a-e6c5-4ae2-a0f2-c25ab466ac72" providerId="ADAL" clId="{B54597B8-8990-468E-BF68-C4ED3427F500}" dt="2023-09-26T06:48:10.539" v="27" actId="478"/>
          <ac:spMkLst>
            <pc:docMk/>
            <pc:sldMk cId="1707682813" sldId="258"/>
            <ac:spMk id="121" creationId="{8BB3E1F8-442C-1B03-A6F2-B7BEBE7F9DE5}"/>
          </ac:spMkLst>
        </pc:spChg>
        <pc:spChg chg="del mod topLvl">
          <ac:chgData name="Nattha Ingavat" userId="4d62103a-e6c5-4ae2-a0f2-c25ab466ac72" providerId="ADAL" clId="{B54597B8-8990-468E-BF68-C4ED3427F500}" dt="2023-09-26T06:48:13.760" v="29" actId="478"/>
          <ac:spMkLst>
            <pc:docMk/>
            <pc:sldMk cId="1707682813" sldId="258"/>
            <ac:spMk id="122" creationId="{5C8F9CCC-A9B1-E37F-B334-CCEE8D93FC1E}"/>
          </ac:spMkLst>
        </pc:spChg>
        <pc:spChg chg="del mod topLvl">
          <ac:chgData name="Nattha Ingavat" userId="4d62103a-e6c5-4ae2-a0f2-c25ab466ac72" providerId="ADAL" clId="{B54597B8-8990-468E-BF68-C4ED3427F500}" dt="2023-09-26T06:48:12.010" v="28" actId="478"/>
          <ac:spMkLst>
            <pc:docMk/>
            <pc:sldMk cId="1707682813" sldId="258"/>
            <ac:spMk id="123" creationId="{E4FC7E01-5C81-D678-E209-F1D228A91B5F}"/>
          </ac:spMkLst>
        </pc:spChg>
        <pc:spChg chg="del mod topLvl">
          <ac:chgData name="Nattha Ingavat" userId="4d62103a-e6c5-4ae2-a0f2-c25ab466ac72" providerId="ADAL" clId="{B54597B8-8990-468E-BF68-C4ED3427F500}" dt="2023-09-26T06:48:08.966" v="26" actId="478"/>
          <ac:spMkLst>
            <pc:docMk/>
            <pc:sldMk cId="1707682813" sldId="258"/>
            <ac:spMk id="124" creationId="{B27DBEE0-C2D6-97D2-5F53-FC5976733DC0}"/>
          </ac:spMkLst>
        </pc:spChg>
        <pc:spChg chg="add mod">
          <ac:chgData name="Nattha Ingavat" userId="4d62103a-e6c5-4ae2-a0f2-c25ab466ac72" providerId="ADAL" clId="{B54597B8-8990-468E-BF68-C4ED3427F500}" dt="2023-09-26T06:59:46.620" v="141" actId="164"/>
          <ac:spMkLst>
            <pc:docMk/>
            <pc:sldMk cId="1707682813" sldId="258"/>
            <ac:spMk id="125" creationId="{0E32E43E-579C-533E-781B-B2AC9A2F28AA}"/>
          </ac:spMkLst>
        </pc:spChg>
        <pc:spChg chg="add del mod">
          <ac:chgData name="Nattha Ingavat" userId="4d62103a-e6c5-4ae2-a0f2-c25ab466ac72" providerId="ADAL" clId="{B54597B8-8990-468E-BF68-C4ED3427F500}" dt="2023-09-26T06:56:43.649" v="102" actId="478"/>
          <ac:spMkLst>
            <pc:docMk/>
            <pc:sldMk cId="1707682813" sldId="258"/>
            <ac:spMk id="126" creationId="{CA94C8E4-B9F6-64BF-0948-50E49029F1A9}"/>
          </ac:spMkLst>
        </pc:spChg>
        <pc:spChg chg="add del mod">
          <ac:chgData name="Nattha Ingavat" userId="4d62103a-e6c5-4ae2-a0f2-c25ab466ac72" providerId="ADAL" clId="{B54597B8-8990-468E-BF68-C4ED3427F500}" dt="2023-09-26T06:55:35.163" v="89" actId="478"/>
          <ac:spMkLst>
            <pc:docMk/>
            <pc:sldMk cId="1707682813" sldId="258"/>
            <ac:spMk id="127" creationId="{57CC9998-5E15-F1DA-AC82-202F1BE9A4C4}"/>
          </ac:spMkLst>
        </pc:spChg>
        <pc:spChg chg="add del mod">
          <ac:chgData name="Nattha Ingavat" userId="4d62103a-e6c5-4ae2-a0f2-c25ab466ac72" providerId="ADAL" clId="{B54597B8-8990-468E-BF68-C4ED3427F500}" dt="2023-09-26T06:55:35.163" v="89" actId="478"/>
          <ac:spMkLst>
            <pc:docMk/>
            <pc:sldMk cId="1707682813" sldId="258"/>
            <ac:spMk id="128" creationId="{E2529C5A-B50A-5481-2573-2E1198276FCA}"/>
          </ac:spMkLst>
        </pc:spChg>
        <pc:spChg chg="add del mod">
          <ac:chgData name="Nattha Ingavat" userId="4d62103a-e6c5-4ae2-a0f2-c25ab466ac72" providerId="ADAL" clId="{B54597B8-8990-468E-BF68-C4ED3427F500}" dt="2023-09-26T06:50:23.204" v="46" actId="478"/>
          <ac:spMkLst>
            <pc:docMk/>
            <pc:sldMk cId="1707682813" sldId="258"/>
            <ac:spMk id="129" creationId="{DD4E9886-6DF4-B1B4-3099-6ED7E7A9B252}"/>
          </ac:spMkLst>
        </pc:spChg>
        <pc:spChg chg="add mod ord">
          <ac:chgData name="Nattha Ingavat" userId="4d62103a-e6c5-4ae2-a0f2-c25ab466ac72" providerId="ADAL" clId="{B54597B8-8990-468E-BF68-C4ED3427F500}" dt="2023-09-26T07:00:34.939" v="186" actId="208"/>
          <ac:spMkLst>
            <pc:docMk/>
            <pc:sldMk cId="1707682813" sldId="258"/>
            <ac:spMk id="130" creationId="{D7F4CD23-4101-4BF3-2B2E-01A3F38C49A6}"/>
          </ac:spMkLst>
        </pc:spChg>
        <pc:spChg chg="add del mod">
          <ac:chgData name="Nattha Ingavat" userId="4d62103a-e6c5-4ae2-a0f2-c25ab466ac72" providerId="ADAL" clId="{B54597B8-8990-468E-BF68-C4ED3427F500}" dt="2023-09-26T06:55:37.223" v="90" actId="478"/>
          <ac:spMkLst>
            <pc:docMk/>
            <pc:sldMk cId="1707682813" sldId="258"/>
            <ac:spMk id="131" creationId="{6E1364BC-6315-B439-182C-EFA4956D3539}"/>
          </ac:spMkLst>
        </pc:spChg>
        <pc:spChg chg="add mod ord">
          <ac:chgData name="Nattha Ingavat" userId="4d62103a-e6c5-4ae2-a0f2-c25ab466ac72" providerId="ADAL" clId="{B54597B8-8990-468E-BF68-C4ED3427F500}" dt="2023-09-26T07:00:34.939" v="186" actId="208"/>
          <ac:spMkLst>
            <pc:docMk/>
            <pc:sldMk cId="1707682813" sldId="258"/>
            <ac:spMk id="132" creationId="{CEE8E03E-028E-74B1-D561-C91DD4B8DC1D}"/>
          </ac:spMkLst>
        </pc:spChg>
        <pc:spChg chg="add del mod">
          <ac:chgData name="Nattha Ingavat" userId="4d62103a-e6c5-4ae2-a0f2-c25ab466ac72" providerId="ADAL" clId="{B54597B8-8990-468E-BF68-C4ED3427F500}" dt="2023-09-26T06:55:32.042" v="88" actId="478"/>
          <ac:spMkLst>
            <pc:docMk/>
            <pc:sldMk cId="1707682813" sldId="258"/>
            <ac:spMk id="133" creationId="{F6E29DB5-E256-403A-A901-C9B67734EB1E}"/>
          </ac:spMkLst>
        </pc:spChg>
        <pc:spChg chg="add mod">
          <ac:chgData name="Nattha Ingavat" userId="4d62103a-e6c5-4ae2-a0f2-c25ab466ac72" providerId="ADAL" clId="{B54597B8-8990-468E-BF68-C4ED3427F500}" dt="2023-09-26T06:59:46.620" v="141" actId="164"/>
          <ac:spMkLst>
            <pc:docMk/>
            <pc:sldMk cId="1707682813" sldId="258"/>
            <ac:spMk id="134" creationId="{DD2CF6B3-79F3-D202-C38A-059E013E70D2}"/>
          </ac:spMkLst>
        </pc:spChg>
        <pc:spChg chg="add mod ord">
          <ac:chgData name="Nattha Ingavat" userId="4d62103a-e6c5-4ae2-a0f2-c25ab466ac72" providerId="ADAL" clId="{B54597B8-8990-468E-BF68-C4ED3427F500}" dt="2023-09-26T07:05:20.540" v="240" actId="1076"/>
          <ac:spMkLst>
            <pc:docMk/>
            <pc:sldMk cId="1707682813" sldId="258"/>
            <ac:spMk id="136" creationId="{9C3A8411-5D34-C43F-9602-474964F3BC09}"/>
          </ac:spMkLst>
        </pc:spChg>
        <pc:spChg chg="add mod">
          <ac:chgData name="Nattha Ingavat" userId="4d62103a-e6c5-4ae2-a0f2-c25ab466ac72" providerId="ADAL" clId="{B54597B8-8990-468E-BF68-C4ED3427F500}" dt="2023-09-26T07:04:14.163" v="238" actId="20577"/>
          <ac:spMkLst>
            <pc:docMk/>
            <pc:sldMk cId="1707682813" sldId="258"/>
            <ac:spMk id="137" creationId="{D8FD5383-0A71-5FD4-BB12-06FF88A61645}"/>
          </ac:spMkLst>
        </pc:spChg>
        <pc:spChg chg="add del mod">
          <ac:chgData name="Nattha Ingavat" userId="4d62103a-e6c5-4ae2-a0f2-c25ab466ac72" providerId="ADAL" clId="{B54597B8-8990-468E-BF68-C4ED3427F500}" dt="2023-09-26T07:04:18.592" v="239" actId="478"/>
          <ac:spMkLst>
            <pc:docMk/>
            <pc:sldMk cId="1707682813" sldId="258"/>
            <ac:spMk id="139" creationId="{5809DFED-5FE3-3551-E7E5-13E9FEF05843}"/>
          </ac:spMkLst>
        </pc:spChg>
        <pc:spChg chg="add del mod">
          <ac:chgData name="Nattha Ingavat" userId="4d62103a-e6c5-4ae2-a0f2-c25ab466ac72" providerId="ADAL" clId="{B54597B8-8990-468E-BF68-C4ED3427F500}" dt="2023-09-26T07:05:33.758" v="242" actId="478"/>
          <ac:spMkLst>
            <pc:docMk/>
            <pc:sldMk cId="1707682813" sldId="258"/>
            <ac:spMk id="140" creationId="{47A261CC-3019-57B9-7449-AE511610650D}"/>
          </ac:spMkLst>
        </pc:spChg>
        <pc:spChg chg="add mod">
          <ac:chgData name="Nattha Ingavat" userId="4d62103a-e6c5-4ae2-a0f2-c25ab466ac72" providerId="ADAL" clId="{B54597B8-8990-468E-BF68-C4ED3427F500}" dt="2023-09-26T07:29:58.241" v="296" actId="1076"/>
          <ac:spMkLst>
            <pc:docMk/>
            <pc:sldMk cId="1707682813" sldId="258"/>
            <ac:spMk id="141" creationId="{750F6B08-3BEE-E2F0-4F41-908530FE596D}"/>
          </ac:spMkLst>
        </pc:spChg>
        <pc:spChg chg="mod">
          <ac:chgData name="Nattha Ingavat" userId="4d62103a-e6c5-4ae2-a0f2-c25ab466ac72" providerId="ADAL" clId="{B54597B8-8990-468E-BF68-C4ED3427F500}" dt="2023-09-26T07:08:02.460" v="291" actId="207"/>
          <ac:spMkLst>
            <pc:docMk/>
            <pc:sldMk cId="1707682813" sldId="258"/>
            <ac:spMk id="143" creationId="{A72363C5-C588-7434-2377-A694F1224344}"/>
          </ac:spMkLst>
        </pc:spChg>
        <pc:spChg chg="mod">
          <ac:chgData name="Nattha Ingavat" userId="4d62103a-e6c5-4ae2-a0f2-c25ab466ac72" providerId="ADAL" clId="{B54597B8-8990-468E-BF68-C4ED3427F500}" dt="2023-09-26T07:07:19.394" v="263"/>
          <ac:spMkLst>
            <pc:docMk/>
            <pc:sldMk cId="1707682813" sldId="258"/>
            <ac:spMk id="144" creationId="{1964ED51-016F-523B-0F67-9E7EA33F4DF9}"/>
          </ac:spMkLst>
        </pc:spChg>
        <pc:spChg chg="mod">
          <ac:chgData name="Nattha Ingavat" userId="4d62103a-e6c5-4ae2-a0f2-c25ab466ac72" providerId="ADAL" clId="{B54597B8-8990-468E-BF68-C4ED3427F500}" dt="2023-09-26T07:07:19.394" v="263"/>
          <ac:spMkLst>
            <pc:docMk/>
            <pc:sldMk cId="1707682813" sldId="258"/>
            <ac:spMk id="145" creationId="{32B12C38-EEE6-DC08-7CE9-DBEC9715C67F}"/>
          </ac:spMkLst>
        </pc:spChg>
        <pc:spChg chg="mod">
          <ac:chgData name="Nattha Ingavat" userId="4d62103a-e6c5-4ae2-a0f2-c25ab466ac72" providerId="ADAL" clId="{B54597B8-8990-468E-BF68-C4ED3427F500}" dt="2023-09-26T07:07:19.394" v="263"/>
          <ac:spMkLst>
            <pc:docMk/>
            <pc:sldMk cId="1707682813" sldId="258"/>
            <ac:spMk id="146" creationId="{F40FC50C-6C05-2FC2-7F25-93FACBEAE45A}"/>
          </ac:spMkLst>
        </pc:spChg>
        <pc:spChg chg="add mod">
          <ac:chgData name="Nattha Ingavat" userId="4d62103a-e6c5-4ae2-a0f2-c25ab466ac72" providerId="ADAL" clId="{B54597B8-8990-468E-BF68-C4ED3427F500}" dt="2023-09-26T07:33:20.678" v="392" actId="20577"/>
          <ac:spMkLst>
            <pc:docMk/>
            <pc:sldMk cId="1707682813" sldId="258"/>
            <ac:spMk id="147" creationId="{4B916CFB-D9B9-E3AD-C874-8ECCEE934B16}"/>
          </ac:spMkLst>
        </pc:spChg>
        <pc:spChg chg="add mod">
          <ac:chgData name="Nattha Ingavat" userId="4d62103a-e6c5-4ae2-a0f2-c25ab466ac72" providerId="ADAL" clId="{B54597B8-8990-468E-BF68-C4ED3427F500}" dt="2023-09-26T07:30:44.550" v="328" actId="1076"/>
          <ac:spMkLst>
            <pc:docMk/>
            <pc:sldMk cId="1707682813" sldId="258"/>
            <ac:spMk id="149" creationId="{75D8F6D6-40DC-7C49-FB00-3FA72020A088}"/>
          </ac:spMkLst>
        </pc:spChg>
        <pc:spChg chg="add mod">
          <ac:chgData name="Nattha Ingavat" userId="4d62103a-e6c5-4ae2-a0f2-c25ab466ac72" providerId="ADAL" clId="{B54597B8-8990-468E-BF68-C4ED3427F500}" dt="2023-09-26T07:31:21.621" v="340" actId="207"/>
          <ac:spMkLst>
            <pc:docMk/>
            <pc:sldMk cId="1707682813" sldId="258"/>
            <ac:spMk id="150" creationId="{769DE928-4B93-EA5B-4C78-88F27FA269F7}"/>
          </ac:spMkLst>
        </pc:spChg>
        <pc:spChg chg="add mod">
          <ac:chgData name="Nattha Ingavat" userId="4d62103a-e6c5-4ae2-a0f2-c25ab466ac72" providerId="ADAL" clId="{B54597B8-8990-468E-BF68-C4ED3427F500}" dt="2023-09-26T07:31:11.799" v="338" actId="20577"/>
          <ac:spMkLst>
            <pc:docMk/>
            <pc:sldMk cId="1707682813" sldId="258"/>
            <ac:spMk id="151" creationId="{0A443EC2-044E-B7DA-F86E-775F11CED6E7}"/>
          </ac:spMkLst>
        </pc:spChg>
        <pc:grpChg chg="add mod">
          <ac:chgData name="Nattha Ingavat" userId="4d62103a-e6c5-4ae2-a0f2-c25ab466ac72" providerId="ADAL" clId="{B54597B8-8990-468E-BF68-C4ED3427F500}" dt="2023-09-26T07:05:20.540" v="240" actId="1076"/>
          <ac:grpSpMkLst>
            <pc:docMk/>
            <pc:sldMk cId="1707682813" sldId="258"/>
            <ac:grpSpMk id="5" creationId="{A173ABF3-0B73-E592-4DDD-BB658C3042C5}"/>
          </ac:grpSpMkLst>
        </pc:grpChg>
        <pc:grpChg chg="add mod">
          <ac:chgData name="Nattha Ingavat" userId="4d62103a-e6c5-4ae2-a0f2-c25ab466ac72" providerId="ADAL" clId="{B54597B8-8990-468E-BF68-C4ED3427F500}" dt="2023-09-26T07:05:20.540" v="240" actId="1076"/>
          <ac:grpSpMkLst>
            <pc:docMk/>
            <pc:sldMk cId="1707682813" sldId="258"/>
            <ac:grpSpMk id="29" creationId="{057116E4-EECA-331D-FD33-1B2437A91DCC}"/>
          </ac:grpSpMkLst>
        </pc:grpChg>
        <pc:grpChg chg="add mod">
          <ac:chgData name="Nattha Ingavat" userId="4d62103a-e6c5-4ae2-a0f2-c25ab466ac72" providerId="ADAL" clId="{B54597B8-8990-468E-BF68-C4ED3427F500}" dt="2023-09-26T07:05:20.540" v="240" actId="1076"/>
          <ac:grpSpMkLst>
            <pc:docMk/>
            <pc:sldMk cId="1707682813" sldId="258"/>
            <ac:grpSpMk id="62" creationId="{071F405B-18C9-B38A-C025-9D01E1AFCF67}"/>
          </ac:grpSpMkLst>
        </pc:grpChg>
        <pc:grpChg chg="add del mod">
          <ac:chgData name="Nattha Ingavat" userId="4d62103a-e6c5-4ae2-a0f2-c25ab466ac72" providerId="ADAL" clId="{B54597B8-8990-468E-BF68-C4ED3427F500}" dt="2023-09-26T06:47:56.041" v="23" actId="165"/>
          <ac:grpSpMkLst>
            <pc:docMk/>
            <pc:sldMk cId="1707682813" sldId="258"/>
            <ac:grpSpMk id="101" creationId="{FB5A839C-F991-B875-88AE-2ED3DC17D158}"/>
          </ac:grpSpMkLst>
        </pc:grpChg>
        <pc:grpChg chg="add mod">
          <ac:chgData name="Nattha Ingavat" userId="4d62103a-e6c5-4ae2-a0f2-c25ab466ac72" providerId="ADAL" clId="{B54597B8-8990-468E-BF68-C4ED3427F500}" dt="2023-09-26T07:05:20.540" v="240" actId="1076"/>
          <ac:grpSpMkLst>
            <pc:docMk/>
            <pc:sldMk cId="1707682813" sldId="258"/>
            <ac:grpSpMk id="135" creationId="{B0C92646-C1D2-F6E1-C769-686993B2D900}"/>
          </ac:grpSpMkLst>
        </pc:grpChg>
        <pc:grpChg chg="add mod">
          <ac:chgData name="Nattha Ingavat" userId="4d62103a-e6c5-4ae2-a0f2-c25ab466ac72" providerId="ADAL" clId="{B54597B8-8990-468E-BF68-C4ED3427F500}" dt="2023-09-26T07:33:19.448" v="391" actId="1076"/>
          <ac:grpSpMkLst>
            <pc:docMk/>
            <pc:sldMk cId="1707682813" sldId="258"/>
            <ac:grpSpMk id="142" creationId="{2809C7D9-4B8C-CC81-DFA2-D86B5D5FCC61}"/>
          </ac:grpSpMkLst>
        </pc:grpChg>
        <pc:inkChg chg="add del">
          <ac:chgData name="Nattha Ingavat" userId="4d62103a-e6c5-4ae2-a0f2-c25ab466ac72" providerId="ADAL" clId="{B54597B8-8990-468E-BF68-C4ED3427F500}" dt="2023-09-26T08:24:15.348" v="906" actId="9405"/>
          <ac:inkMkLst>
            <pc:docMk/>
            <pc:sldMk cId="1707682813" sldId="258"/>
            <ac:inkMk id="152" creationId="{C6377537-022C-D3A4-FF8B-206D0C542B2C}"/>
          </ac:inkMkLst>
        </pc:inkChg>
        <pc:cxnChg chg="mod">
          <ac:chgData name="Nattha Ingavat" userId="4d62103a-e6c5-4ae2-a0f2-c25ab466ac72" providerId="ADAL" clId="{B54597B8-8990-468E-BF68-C4ED3427F500}" dt="2023-09-26T06:43:54.660" v="10"/>
          <ac:cxnSpMkLst>
            <pc:docMk/>
            <pc:sldMk cId="1707682813" sldId="258"/>
            <ac:cxnSpMk id="19" creationId="{925BD8A6-8562-3A44-FE4A-89C2A753E26A}"/>
          </ac:cxnSpMkLst>
        </pc:cxnChg>
        <pc:cxnChg chg="mod">
          <ac:chgData name="Nattha Ingavat" userId="4d62103a-e6c5-4ae2-a0f2-c25ab466ac72" providerId="ADAL" clId="{B54597B8-8990-468E-BF68-C4ED3427F500}" dt="2023-09-26T06:43:54.660" v="10"/>
          <ac:cxnSpMkLst>
            <pc:docMk/>
            <pc:sldMk cId="1707682813" sldId="258"/>
            <ac:cxnSpMk id="20" creationId="{5327CE7E-07B1-8B7B-56B5-7F2CB0AE63A1}"/>
          </ac:cxnSpMkLst>
        </pc:cxnChg>
        <pc:cxnChg chg="mod">
          <ac:chgData name="Nattha Ingavat" userId="4d62103a-e6c5-4ae2-a0f2-c25ab466ac72" providerId="ADAL" clId="{B54597B8-8990-468E-BF68-C4ED3427F500}" dt="2023-09-26T06:43:54.660" v="10"/>
          <ac:cxnSpMkLst>
            <pc:docMk/>
            <pc:sldMk cId="1707682813" sldId="258"/>
            <ac:cxnSpMk id="43" creationId="{D36FDFB2-0932-C48C-7912-63A0C08CAEBB}"/>
          </ac:cxnSpMkLst>
        </pc:cxnChg>
        <pc:cxnChg chg="mod">
          <ac:chgData name="Nattha Ingavat" userId="4d62103a-e6c5-4ae2-a0f2-c25ab466ac72" providerId="ADAL" clId="{B54597B8-8990-468E-BF68-C4ED3427F500}" dt="2023-09-26T06:43:54.660" v="10"/>
          <ac:cxnSpMkLst>
            <pc:docMk/>
            <pc:sldMk cId="1707682813" sldId="258"/>
            <ac:cxnSpMk id="44" creationId="{E2211A69-CC7E-C153-0D5F-A6E90EB5D63B}"/>
          </ac:cxnSpMkLst>
        </pc:cxnChg>
        <pc:cxnChg chg="mod">
          <ac:chgData name="Nattha Ingavat" userId="4d62103a-e6c5-4ae2-a0f2-c25ab466ac72" providerId="ADAL" clId="{B54597B8-8990-468E-BF68-C4ED3427F500}" dt="2023-09-26T06:43:54.660" v="10"/>
          <ac:cxnSpMkLst>
            <pc:docMk/>
            <pc:sldMk cId="1707682813" sldId="258"/>
            <ac:cxnSpMk id="72" creationId="{AB2BC1D7-8B89-1BF0-7FC6-85CD90EED8DA}"/>
          </ac:cxnSpMkLst>
        </pc:cxnChg>
        <pc:cxnChg chg="mod">
          <ac:chgData name="Nattha Ingavat" userId="4d62103a-e6c5-4ae2-a0f2-c25ab466ac72" providerId="ADAL" clId="{B54597B8-8990-468E-BF68-C4ED3427F500}" dt="2023-09-26T06:43:54.660" v="10"/>
          <ac:cxnSpMkLst>
            <pc:docMk/>
            <pc:sldMk cId="1707682813" sldId="258"/>
            <ac:cxnSpMk id="73" creationId="{B4877C42-8765-B5B2-1A69-2F41010FCBE3}"/>
          </ac:cxnSpMkLst>
        </pc:cxnChg>
        <pc:cxnChg chg="del mod topLvl">
          <ac:chgData name="Nattha Ingavat" userId="4d62103a-e6c5-4ae2-a0f2-c25ab466ac72" providerId="ADAL" clId="{B54597B8-8990-468E-BF68-C4ED3427F500}" dt="2023-09-26T06:59:36.635" v="139" actId="478"/>
          <ac:cxnSpMkLst>
            <pc:docMk/>
            <pc:sldMk cId="1707682813" sldId="258"/>
            <ac:cxnSpMk id="115" creationId="{D4B3DFD8-64F3-22F8-3A13-4C7A11C9A331}"/>
          </ac:cxnSpMkLst>
        </pc:cxnChg>
        <pc:cxnChg chg="del mod topLvl">
          <ac:chgData name="Nattha Ingavat" userId="4d62103a-e6c5-4ae2-a0f2-c25ab466ac72" providerId="ADAL" clId="{B54597B8-8990-468E-BF68-C4ED3427F500}" dt="2023-09-26T06:59:36.635" v="139" actId="478"/>
          <ac:cxnSpMkLst>
            <pc:docMk/>
            <pc:sldMk cId="1707682813" sldId="258"/>
            <ac:cxnSpMk id="116" creationId="{D057CB3B-2680-0565-E3C9-3380F0672837}"/>
          </ac:cxnSpMkLst>
        </pc:cxnChg>
        <pc:cxnChg chg="add mod">
          <ac:chgData name="Nattha Ingavat" userId="4d62103a-e6c5-4ae2-a0f2-c25ab466ac72" providerId="ADAL" clId="{B54597B8-8990-468E-BF68-C4ED3427F500}" dt="2023-09-26T07:03:48.605" v="213"/>
          <ac:cxnSpMkLst>
            <pc:docMk/>
            <pc:sldMk cId="1707682813" sldId="258"/>
            <ac:cxnSpMk id="138" creationId="{830CD45E-2903-320C-DD9E-C7F5C78E1458}"/>
          </ac:cxnSpMkLst>
        </pc:cxnChg>
      </pc:sldChg>
      <pc:sldChg chg="addSp delSp modSp add del mod">
        <pc:chgData name="Nattha Ingavat" userId="4d62103a-e6c5-4ae2-a0f2-c25ab466ac72" providerId="ADAL" clId="{B54597B8-8990-468E-BF68-C4ED3427F500}" dt="2023-09-26T08:44:33.306" v="1325" actId="47"/>
        <pc:sldMkLst>
          <pc:docMk/>
          <pc:sldMk cId="3661979259" sldId="259"/>
        </pc:sldMkLst>
        <pc:spChg chg="add mod">
          <ac:chgData name="Nattha Ingavat" userId="4d62103a-e6c5-4ae2-a0f2-c25ab466ac72" providerId="ADAL" clId="{B54597B8-8990-468E-BF68-C4ED3427F500}" dt="2023-09-26T07:43:12.818" v="397" actId="1076"/>
          <ac:spMkLst>
            <pc:docMk/>
            <pc:sldMk cId="3661979259" sldId="259"/>
            <ac:spMk id="115" creationId="{B2B1857C-9F48-EACC-D4D8-A81BF142CC39}"/>
          </ac:spMkLst>
        </pc:spChg>
        <pc:spChg chg="add mod">
          <ac:chgData name="Nattha Ingavat" userId="4d62103a-e6c5-4ae2-a0f2-c25ab466ac72" providerId="ADAL" clId="{B54597B8-8990-468E-BF68-C4ED3427F500}" dt="2023-09-26T07:43:12.818" v="397" actId="1076"/>
          <ac:spMkLst>
            <pc:docMk/>
            <pc:sldMk cId="3661979259" sldId="259"/>
            <ac:spMk id="116" creationId="{887DD561-9D43-442B-E2B5-E97CDCCD2372}"/>
          </ac:spMkLst>
        </pc:spChg>
        <pc:spChg chg="add mod">
          <ac:chgData name="Nattha Ingavat" userId="4d62103a-e6c5-4ae2-a0f2-c25ab466ac72" providerId="ADAL" clId="{B54597B8-8990-468E-BF68-C4ED3427F500}" dt="2023-09-26T08:26:47.970" v="1031" actId="14100"/>
          <ac:spMkLst>
            <pc:docMk/>
            <pc:sldMk cId="3661979259" sldId="259"/>
            <ac:spMk id="123" creationId="{71F08668-BAC8-92A6-7B08-9E3B535B6557}"/>
          </ac:spMkLst>
        </pc:spChg>
        <pc:spChg chg="add mod">
          <ac:chgData name="Nattha Ingavat" userId="4d62103a-e6c5-4ae2-a0f2-c25ab466ac72" providerId="ADAL" clId="{B54597B8-8990-468E-BF68-C4ED3427F500}" dt="2023-09-26T08:26:47.970" v="1031" actId="14100"/>
          <ac:spMkLst>
            <pc:docMk/>
            <pc:sldMk cId="3661979259" sldId="259"/>
            <ac:spMk id="124" creationId="{BB2D29FE-0DCE-04AB-C861-0D65750CF535}"/>
          </ac:spMkLst>
        </pc:spChg>
        <pc:spChg chg="add mod">
          <ac:chgData name="Nattha Ingavat" userId="4d62103a-e6c5-4ae2-a0f2-c25ab466ac72" providerId="ADAL" clId="{B54597B8-8990-468E-BF68-C4ED3427F500}" dt="2023-09-26T08:26:47.970" v="1031" actId="14100"/>
          <ac:spMkLst>
            <pc:docMk/>
            <pc:sldMk cId="3661979259" sldId="259"/>
            <ac:spMk id="126" creationId="{BE153C4E-65AE-2D94-E4BA-7C31B3279519}"/>
          </ac:spMkLst>
        </pc:spChg>
        <pc:spChg chg="del">
          <ac:chgData name="Nattha Ingavat" userId="4d62103a-e6c5-4ae2-a0f2-c25ab466ac72" providerId="ADAL" clId="{B54597B8-8990-468E-BF68-C4ED3427F500}" dt="2023-09-26T07:42:58.577" v="394" actId="478"/>
          <ac:spMkLst>
            <pc:docMk/>
            <pc:sldMk cId="3661979259" sldId="259"/>
            <ac:spMk id="137" creationId="{D8FD5383-0A71-5FD4-BB12-06FF88A61645}"/>
          </ac:spMkLst>
        </pc:spChg>
        <pc:spChg chg="add del mod">
          <ac:chgData name="Nattha Ingavat" userId="4d62103a-e6c5-4ae2-a0f2-c25ab466ac72" providerId="ADAL" clId="{B54597B8-8990-468E-BF68-C4ED3427F500}" dt="2023-09-26T07:51:08.688" v="405"/>
          <ac:spMkLst>
            <pc:docMk/>
            <pc:sldMk cId="3661979259" sldId="259"/>
            <ac:spMk id="140" creationId="{BA99FCDA-2FE3-534F-C756-746215003460}"/>
          </ac:spMkLst>
        </pc:spChg>
        <pc:spChg chg="add del mod">
          <ac:chgData name="Nattha Ingavat" userId="4d62103a-e6c5-4ae2-a0f2-c25ab466ac72" providerId="ADAL" clId="{B54597B8-8990-468E-BF68-C4ED3427F500}" dt="2023-09-26T07:51:08.688" v="405"/>
          <ac:spMkLst>
            <pc:docMk/>
            <pc:sldMk cId="3661979259" sldId="259"/>
            <ac:spMk id="148" creationId="{3A6E7ABB-E7F8-E663-E010-48641D44F290}"/>
          </ac:spMkLst>
        </pc:spChg>
        <pc:spChg chg="add del mod">
          <ac:chgData name="Nattha Ingavat" userId="4d62103a-e6c5-4ae2-a0f2-c25ab466ac72" providerId="ADAL" clId="{B54597B8-8990-468E-BF68-C4ED3427F500}" dt="2023-09-26T07:51:08.688" v="405"/>
          <ac:spMkLst>
            <pc:docMk/>
            <pc:sldMk cId="3661979259" sldId="259"/>
            <ac:spMk id="152" creationId="{543AF7C7-B38A-A491-349E-1549471034CD}"/>
          </ac:spMkLst>
        </pc:spChg>
        <pc:cxnChg chg="add mod">
          <ac:chgData name="Nattha Ingavat" userId="4d62103a-e6c5-4ae2-a0f2-c25ab466ac72" providerId="ADAL" clId="{B54597B8-8990-468E-BF68-C4ED3427F500}" dt="2023-09-26T08:26:47.970" v="1031" actId="14100"/>
          <ac:cxnSpMkLst>
            <pc:docMk/>
            <pc:sldMk cId="3661979259" sldId="259"/>
            <ac:cxnSpMk id="117" creationId="{ADD10AA9-D67D-ABDD-3E96-03F96A560697}"/>
          </ac:cxnSpMkLst>
        </pc:cxnChg>
        <pc:cxnChg chg="add mod">
          <ac:chgData name="Nattha Ingavat" userId="4d62103a-e6c5-4ae2-a0f2-c25ab466ac72" providerId="ADAL" clId="{B54597B8-8990-468E-BF68-C4ED3427F500}" dt="2023-09-26T08:26:47.970" v="1031" actId="14100"/>
          <ac:cxnSpMkLst>
            <pc:docMk/>
            <pc:sldMk cId="3661979259" sldId="259"/>
            <ac:cxnSpMk id="118" creationId="{3004A9D5-B4FE-1272-D2F4-88EBB81BA863}"/>
          </ac:cxnSpMkLst>
        </pc:cxnChg>
        <pc:cxnChg chg="add mod">
          <ac:chgData name="Nattha Ingavat" userId="4d62103a-e6c5-4ae2-a0f2-c25ab466ac72" providerId="ADAL" clId="{B54597B8-8990-468E-BF68-C4ED3427F500}" dt="2023-09-26T08:26:47.970" v="1031" actId="14100"/>
          <ac:cxnSpMkLst>
            <pc:docMk/>
            <pc:sldMk cId="3661979259" sldId="259"/>
            <ac:cxnSpMk id="119" creationId="{BC3B6798-14B7-BE7D-AF9A-FF96A8E837AD}"/>
          </ac:cxnSpMkLst>
        </pc:cxnChg>
        <pc:cxnChg chg="add mod">
          <ac:chgData name="Nattha Ingavat" userId="4d62103a-e6c5-4ae2-a0f2-c25ab466ac72" providerId="ADAL" clId="{B54597B8-8990-468E-BF68-C4ED3427F500}" dt="2023-09-26T08:26:47.970" v="1031" actId="14100"/>
          <ac:cxnSpMkLst>
            <pc:docMk/>
            <pc:sldMk cId="3661979259" sldId="259"/>
            <ac:cxnSpMk id="120" creationId="{C8EB7DBC-FFF2-DFEB-3E4E-EB6E81769C21}"/>
          </ac:cxnSpMkLst>
        </pc:cxnChg>
        <pc:cxnChg chg="add mod">
          <ac:chgData name="Nattha Ingavat" userId="4d62103a-e6c5-4ae2-a0f2-c25ab466ac72" providerId="ADAL" clId="{B54597B8-8990-468E-BF68-C4ED3427F500}" dt="2023-09-26T08:26:47.970" v="1031" actId="14100"/>
          <ac:cxnSpMkLst>
            <pc:docMk/>
            <pc:sldMk cId="3661979259" sldId="259"/>
            <ac:cxnSpMk id="121" creationId="{267CD888-86AF-5BA9-F570-D87948CDA097}"/>
          </ac:cxnSpMkLst>
        </pc:cxnChg>
        <pc:cxnChg chg="add mod">
          <ac:chgData name="Nattha Ingavat" userId="4d62103a-e6c5-4ae2-a0f2-c25ab466ac72" providerId="ADAL" clId="{B54597B8-8990-468E-BF68-C4ED3427F500}" dt="2023-09-26T08:26:47.970" v="1031" actId="14100"/>
          <ac:cxnSpMkLst>
            <pc:docMk/>
            <pc:sldMk cId="3661979259" sldId="259"/>
            <ac:cxnSpMk id="122" creationId="{D47776B9-790B-42F4-2FA7-7E417921DEA2}"/>
          </ac:cxnSpMkLst>
        </pc:cxnChg>
        <pc:cxnChg chg="add del mod">
          <ac:chgData name="Nattha Ingavat" userId="4d62103a-e6c5-4ae2-a0f2-c25ab466ac72" providerId="ADAL" clId="{B54597B8-8990-468E-BF68-C4ED3427F500}" dt="2023-09-26T07:51:08.688" v="405"/>
          <ac:cxnSpMkLst>
            <pc:docMk/>
            <pc:sldMk cId="3661979259" sldId="259"/>
            <ac:cxnSpMk id="127" creationId="{DAAFD29E-494F-3B92-8615-3BF43F79F94B}"/>
          </ac:cxnSpMkLst>
        </pc:cxnChg>
        <pc:cxnChg chg="add del mod">
          <ac:chgData name="Nattha Ingavat" userId="4d62103a-e6c5-4ae2-a0f2-c25ab466ac72" providerId="ADAL" clId="{B54597B8-8990-468E-BF68-C4ED3427F500}" dt="2023-09-26T07:51:08.688" v="405"/>
          <ac:cxnSpMkLst>
            <pc:docMk/>
            <pc:sldMk cId="3661979259" sldId="259"/>
            <ac:cxnSpMk id="128" creationId="{9C57D330-281C-6236-4400-22AC5B95541F}"/>
          </ac:cxnSpMkLst>
        </pc:cxnChg>
        <pc:cxnChg chg="add del mod">
          <ac:chgData name="Nattha Ingavat" userId="4d62103a-e6c5-4ae2-a0f2-c25ab466ac72" providerId="ADAL" clId="{B54597B8-8990-468E-BF68-C4ED3427F500}" dt="2023-09-26T07:51:08.688" v="405"/>
          <ac:cxnSpMkLst>
            <pc:docMk/>
            <pc:sldMk cId="3661979259" sldId="259"/>
            <ac:cxnSpMk id="129" creationId="{FC61D5AD-A105-5AA7-85D1-D2FCF402DEBA}"/>
          </ac:cxnSpMkLst>
        </pc:cxnChg>
        <pc:cxnChg chg="add del mod">
          <ac:chgData name="Nattha Ingavat" userId="4d62103a-e6c5-4ae2-a0f2-c25ab466ac72" providerId="ADAL" clId="{B54597B8-8990-468E-BF68-C4ED3427F500}" dt="2023-09-26T07:51:08.688" v="405"/>
          <ac:cxnSpMkLst>
            <pc:docMk/>
            <pc:sldMk cId="3661979259" sldId="259"/>
            <ac:cxnSpMk id="131" creationId="{2ACC0641-C4D2-2776-4B23-31D056756C0E}"/>
          </ac:cxnSpMkLst>
        </pc:cxnChg>
        <pc:cxnChg chg="add del mod">
          <ac:chgData name="Nattha Ingavat" userId="4d62103a-e6c5-4ae2-a0f2-c25ab466ac72" providerId="ADAL" clId="{B54597B8-8990-468E-BF68-C4ED3427F500}" dt="2023-09-26T07:51:08.688" v="405"/>
          <ac:cxnSpMkLst>
            <pc:docMk/>
            <pc:sldMk cId="3661979259" sldId="259"/>
            <ac:cxnSpMk id="133" creationId="{29C1EE84-7472-3A70-B6D6-33CDB9DC2AC9}"/>
          </ac:cxnSpMkLst>
        </pc:cxnChg>
        <pc:cxnChg chg="del">
          <ac:chgData name="Nattha Ingavat" userId="4d62103a-e6c5-4ae2-a0f2-c25ab466ac72" providerId="ADAL" clId="{B54597B8-8990-468E-BF68-C4ED3427F500}" dt="2023-09-26T07:42:58.577" v="394" actId="478"/>
          <ac:cxnSpMkLst>
            <pc:docMk/>
            <pc:sldMk cId="3661979259" sldId="259"/>
            <ac:cxnSpMk id="138" creationId="{830CD45E-2903-320C-DD9E-C7F5C78E1458}"/>
          </ac:cxnSpMkLst>
        </pc:cxnChg>
        <pc:cxnChg chg="add del mod">
          <ac:chgData name="Nattha Ingavat" userId="4d62103a-e6c5-4ae2-a0f2-c25ab466ac72" providerId="ADAL" clId="{B54597B8-8990-468E-BF68-C4ED3427F500}" dt="2023-09-26T07:51:08.688" v="405"/>
          <ac:cxnSpMkLst>
            <pc:docMk/>
            <pc:sldMk cId="3661979259" sldId="259"/>
            <ac:cxnSpMk id="139" creationId="{275226CD-319B-19B5-268D-5966DE80DDDA}"/>
          </ac:cxnSpMkLst>
        </pc:cxnChg>
      </pc:sldChg>
      <pc:sldChg chg="addSp delSp modSp add del mod">
        <pc:chgData name="Nattha Ingavat" userId="4d62103a-e6c5-4ae2-a0f2-c25ab466ac72" providerId="ADAL" clId="{B54597B8-8990-468E-BF68-C4ED3427F500}" dt="2023-09-27T02:32:56.207" v="2541" actId="47"/>
        <pc:sldMkLst>
          <pc:docMk/>
          <pc:sldMk cId="3013106025" sldId="260"/>
        </pc:sldMkLst>
        <pc:spChg chg="mod topLvl">
          <ac:chgData name="Nattha Ingavat" userId="4d62103a-e6c5-4ae2-a0f2-c25ab466ac72" providerId="ADAL" clId="{B54597B8-8990-468E-BF68-C4ED3427F500}" dt="2023-09-27T01:47:01.867" v="1923" actId="1036"/>
          <ac:spMkLst>
            <pc:docMk/>
            <pc:sldMk cId="3013106025" sldId="260"/>
            <ac:spMk id="4" creationId="{2D475E5A-625E-9251-611D-E040E5C96F2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" creationId="{61724EE3-B19E-7648-7593-76E818F8596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" creationId="{99176369-EECB-BD6D-D0BD-8CFFD282C27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8" creationId="{9C69C5AF-E754-7DEC-4B82-98269B64D7E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9" creationId="{3AE359FA-F3F0-59CB-2763-74A6C473E7F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0" creationId="{99AC8B8A-A88C-6C55-426A-2A9608A9E1B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1" creationId="{6176EF18-8832-C36A-525F-FBCCCBE8F67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2" creationId="{2FC6EF7F-762C-BC5B-7BB2-9F73401FB74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3" creationId="{F68F8681-B112-8F83-CA21-CDF31C59313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4" creationId="{AB4EB88D-A9D5-6AB2-D9D9-AFD71E88652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5" creationId="{0A2255A7-17C5-262C-24F0-23B38BF17C8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6" creationId="{36277A67-B03D-9F94-2888-A138E09A92D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7" creationId="{E2A2D4AD-7180-9179-26F2-62542F92340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8" creationId="{85366434-DECE-81D4-0C80-D5230ED1414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1" creationId="{09DEB32C-E4B5-5AD4-0195-BA5B749C134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2" creationId="{8EEF08E3-E002-047E-D9A8-6B1F67B3A06A}"/>
          </ac:spMkLst>
        </pc:spChg>
        <pc:spChg chg="del">
          <ac:chgData name="Nattha Ingavat" userId="4d62103a-e6c5-4ae2-a0f2-c25ab466ac72" providerId="ADAL" clId="{B54597B8-8990-468E-BF68-C4ED3427F500}" dt="2023-09-26T08:54:30.321" v="1346" actId="478"/>
          <ac:spMkLst>
            <pc:docMk/>
            <pc:sldMk cId="3013106025" sldId="260"/>
            <ac:spMk id="23" creationId="{3A77AC71-69D6-D2B2-F58C-DAA9E7C15D67}"/>
          </ac:spMkLst>
        </pc:spChg>
        <pc:spChg chg="del">
          <ac:chgData name="Nattha Ingavat" userId="4d62103a-e6c5-4ae2-a0f2-c25ab466ac72" providerId="ADAL" clId="{B54597B8-8990-468E-BF68-C4ED3427F500}" dt="2023-09-26T08:54:29.039" v="1345" actId="478"/>
          <ac:spMkLst>
            <pc:docMk/>
            <pc:sldMk cId="3013106025" sldId="260"/>
            <ac:spMk id="24" creationId="{5E33B7D9-60F9-6C70-3B3F-D83F72DFC183}"/>
          </ac:spMkLst>
        </pc:spChg>
        <pc:spChg chg="del">
          <ac:chgData name="Nattha Ingavat" userId="4d62103a-e6c5-4ae2-a0f2-c25ab466ac72" providerId="ADAL" clId="{B54597B8-8990-468E-BF68-C4ED3427F500}" dt="2023-09-26T08:54:24.838" v="1342" actId="478"/>
          <ac:spMkLst>
            <pc:docMk/>
            <pc:sldMk cId="3013106025" sldId="260"/>
            <ac:spMk id="25" creationId="{03C65AB3-587B-199B-56F0-7D489ADAD6F8}"/>
          </ac:spMkLst>
        </pc:spChg>
        <pc:spChg chg="del">
          <ac:chgData name="Nattha Ingavat" userId="4d62103a-e6c5-4ae2-a0f2-c25ab466ac72" providerId="ADAL" clId="{B54597B8-8990-468E-BF68-C4ED3427F500}" dt="2023-09-26T08:54:26.121" v="1343" actId="478"/>
          <ac:spMkLst>
            <pc:docMk/>
            <pc:sldMk cId="3013106025" sldId="260"/>
            <ac:spMk id="26" creationId="{72279E86-0475-9C60-F961-E00ECC029665}"/>
          </ac:spMkLst>
        </pc:spChg>
        <pc:spChg chg="del">
          <ac:chgData name="Nattha Ingavat" userId="4d62103a-e6c5-4ae2-a0f2-c25ab466ac72" providerId="ADAL" clId="{B54597B8-8990-468E-BF68-C4ED3427F500}" dt="2023-09-26T08:54:27.379" v="1344" actId="478"/>
          <ac:spMkLst>
            <pc:docMk/>
            <pc:sldMk cId="3013106025" sldId="260"/>
            <ac:spMk id="27" creationId="{4F93EFAC-D883-1CD5-AA3B-785A84FCDB5F}"/>
          </ac:spMkLst>
        </pc:spChg>
        <pc:spChg chg="del mod">
          <ac:chgData name="Nattha Ingavat" userId="4d62103a-e6c5-4ae2-a0f2-c25ab466ac72" providerId="ADAL" clId="{B54597B8-8990-468E-BF68-C4ED3427F500}" dt="2023-09-26T08:54:23.369" v="1341" actId="478"/>
          <ac:spMkLst>
            <pc:docMk/>
            <pc:sldMk cId="3013106025" sldId="260"/>
            <ac:spMk id="28" creationId="{3A0EE669-AE2B-F58F-11AA-32C321FC82E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0" creationId="{16C088DA-092C-C1CB-3A79-E03EF19DBCB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1" creationId="{67A33165-AC00-AC5A-DEAF-26048DEAF3B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2" creationId="{9CC44A3A-36F9-13EE-8740-83E4B164B5F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3" creationId="{8A26C8FB-3553-1C1D-D860-3E7F98EBEA5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4" creationId="{5F54CB7A-5FF1-72C0-0984-9FC99CDBE37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5" creationId="{8BBA1F78-2168-8E38-0D16-84F95A2EDB7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6" creationId="{0AE3189C-C814-0DEE-B5DC-1D0E12D9C43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7" creationId="{DC1BD578-32E6-36AF-087C-81B894EB244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8" creationId="{14F99E8B-63DC-F57A-5709-DBA8D9ADA82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9" creationId="{95BE717D-D03A-F7D1-37F1-5CAA31CAFAE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0" creationId="{6788BD6C-CD6D-C967-53BD-123629C2CC6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1" creationId="{7D69805E-49C2-01E8-BD39-911F3F51492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2" creationId="{9C31EBC2-BE4B-1A7C-0F28-D198D6CCCF7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5" creationId="{28C262DE-BEF3-FA76-8EC5-772174016BE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6" creationId="{924C63FD-6BB5-04D8-9F3A-9DF21D5071B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7" creationId="{BA9D4CF7-2C7C-0606-BCFF-9604AD4E350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8" creationId="{EDE95E14-34EC-0FA8-E46A-9285AB22745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9" creationId="{DF1D1C2D-55AF-8DB7-2012-2AC0FC9B341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0" creationId="{B4E27093-093A-8C38-6431-9447A869C50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" creationId="{48FA0CCF-A465-52E8-6BA4-0B890970CD90}"/>
          </ac:spMkLst>
        </pc:spChg>
        <pc:spChg chg="del">
          <ac:chgData name="Nattha Ingavat" userId="4d62103a-e6c5-4ae2-a0f2-c25ab466ac72" providerId="ADAL" clId="{B54597B8-8990-468E-BF68-C4ED3427F500}" dt="2023-09-26T08:54:40.449" v="1352" actId="478"/>
          <ac:spMkLst>
            <pc:docMk/>
            <pc:sldMk cId="3013106025" sldId="260"/>
            <ac:spMk id="52" creationId="{6F71C7B7-E260-AB44-B11F-CDC45808CA47}"/>
          </ac:spMkLst>
        </pc:spChg>
        <pc:spChg chg="del">
          <ac:chgData name="Nattha Ingavat" userId="4d62103a-e6c5-4ae2-a0f2-c25ab466ac72" providerId="ADAL" clId="{B54597B8-8990-468E-BF68-C4ED3427F500}" dt="2023-09-26T08:54:39.287" v="1351" actId="478"/>
          <ac:spMkLst>
            <pc:docMk/>
            <pc:sldMk cId="3013106025" sldId="260"/>
            <ac:spMk id="53" creationId="{4247A525-9244-B139-53E9-BC4330CE0D5B}"/>
          </ac:spMkLst>
        </pc:spChg>
        <pc:spChg chg="del">
          <ac:chgData name="Nattha Ingavat" userId="4d62103a-e6c5-4ae2-a0f2-c25ab466ac72" providerId="ADAL" clId="{B54597B8-8990-468E-BF68-C4ED3427F500}" dt="2023-09-26T08:54:33.701" v="1348" actId="478"/>
          <ac:spMkLst>
            <pc:docMk/>
            <pc:sldMk cId="3013106025" sldId="260"/>
            <ac:spMk id="54" creationId="{CE51A8FB-7B0C-C2CF-F1DC-17F915A6179C}"/>
          </ac:spMkLst>
        </pc:spChg>
        <pc:spChg chg="del">
          <ac:chgData name="Nattha Ingavat" userId="4d62103a-e6c5-4ae2-a0f2-c25ab466ac72" providerId="ADAL" clId="{B54597B8-8990-468E-BF68-C4ED3427F500}" dt="2023-09-26T08:54:36.985" v="1350" actId="478"/>
          <ac:spMkLst>
            <pc:docMk/>
            <pc:sldMk cId="3013106025" sldId="260"/>
            <ac:spMk id="55" creationId="{D6CF9473-0800-7F90-CB6B-DA4A6ECF8611}"/>
          </ac:spMkLst>
        </pc:spChg>
        <pc:spChg chg="del">
          <ac:chgData name="Nattha Ingavat" userId="4d62103a-e6c5-4ae2-a0f2-c25ab466ac72" providerId="ADAL" clId="{B54597B8-8990-468E-BF68-C4ED3427F500}" dt="2023-09-26T08:54:35.919" v="1349" actId="478"/>
          <ac:spMkLst>
            <pc:docMk/>
            <pc:sldMk cId="3013106025" sldId="260"/>
            <ac:spMk id="56" creationId="{32E48B97-3364-2706-95A0-F5766B70F778}"/>
          </ac:spMkLst>
        </pc:spChg>
        <pc:spChg chg="del">
          <ac:chgData name="Nattha Ingavat" userId="4d62103a-e6c5-4ae2-a0f2-c25ab466ac72" providerId="ADAL" clId="{B54597B8-8990-468E-BF68-C4ED3427F500}" dt="2023-09-26T08:54:32.680" v="1347" actId="478"/>
          <ac:spMkLst>
            <pc:docMk/>
            <pc:sldMk cId="3013106025" sldId="260"/>
            <ac:spMk id="57" creationId="{04EA5AEA-D51E-AB08-D5FA-FFB26742E8A6}"/>
          </ac:spMkLst>
        </pc:spChg>
        <pc:spChg chg="del">
          <ac:chgData name="Nattha Ingavat" userId="4d62103a-e6c5-4ae2-a0f2-c25ab466ac72" providerId="ADAL" clId="{B54597B8-8990-468E-BF68-C4ED3427F500}" dt="2023-09-26T08:54:45.125" v="1355" actId="478"/>
          <ac:spMkLst>
            <pc:docMk/>
            <pc:sldMk cId="3013106025" sldId="260"/>
            <ac:spMk id="58" creationId="{B8A1E20D-D2DA-4AF6-4F41-4713F9345C2E}"/>
          </ac:spMkLst>
        </pc:spChg>
        <pc:spChg chg="del">
          <ac:chgData name="Nattha Ingavat" userId="4d62103a-e6c5-4ae2-a0f2-c25ab466ac72" providerId="ADAL" clId="{B54597B8-8990-468E-BF68-C4ED3427F500}" dt="2023-09-26T08:54:42.145" v="1353" actId="478"/>
          <ac:spMkLst>
            <pc:docMk/>
            <pc:sldMk cId="3013106025" sldId="260"/>
            <ac:spMk id="59" creationId="{E338ED89-2895-FAC0-4C18-52412DF062A0}"/>
          </ac:spMkLst>
        </pc:spChg>
        <pc:spChg chg="del">
          <ac:chgData name="Nattha Ingavat" userId="4d62103a-e6c5-4ae2-a0f2-c25ab466ac72" providerId="ADAL" clId="{B54597B8-8990-468E-BF68-C4ED3427F500}" dt="2023-09-26T08:54:46.355" v="1356" actId="478"/>
          <ac:spMkLst>
            <pc:docMk/>
            <pc:sldMk cId="3013106025" sldId="260"/>
            <ac:spMk id="60" creationId="{B76C303D-1C4D-2287-2FF3-8A20A7FE2510}"/>
          </ac:spMkLst>
        </pc:spChg>
        <pc:spChg chg="del">
          <ac:chgData name="Nattha Ingavat" userId="4d62103a-e6c5-4ae2-a0f2-c25ab466ac72" providerId="ADAL" clId="{B54597B8-8990-468E-BF68-C4ED3427F500}" dt="2023-09-26T08:54:43.853" v="1354" actId="478"/>
          <ac:spMkLst>
            <pc:docMk/>
            <pc:sldMk cId="3013106025" sldId="260"/>
            <ac:spMk id="61" creationId="{60FAE201-C5C6-BD3C-1E40-3EEB5B1F3D5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3" creationId="{95F7F893-777D-1E2B-6293-B196FD71A88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" creationId="{2227184C-07EC-4909-F526-B880330CFC6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5" creationId="{189BC6F5-0DDD-2E83-3FE2-DDD7A27CEE4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6" creationId="{FA53D4AE-1C75-2AFC-1C9F-C7CA67A69AD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7" creationId="{3E7A8E44-7806-E049-D46B-FD001EB12A3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8" creationId="{6260873B-6214-7DB7-0737-5D76EFA4420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9" creationId="{7808FED7-6AF6-667F-7122-03EC121900B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0" creationId="{A0623393-4006-572F-6C8D-2C90FD8C435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1" creationId="{10BC6A56-8637-0D15-73F4-BA8FEA8D477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4" creationId="{42574A8E-4915-2131-3B3D-3016F52BABF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5" creationId="{7877A2DB-9468-4441-9A3A-810DFB26294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6" creationId="{227178BC-241F-DBD6-5286-08F8AD5A9E2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7" creationId="{C84CBCBC-23DA-A781-C5AF-6197C4E9F50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8" creationId="{E14CFDD0-83CD-CC03-B7B3-FA1E2448AF0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9" creationId="{DAEE055F-3858-1ED9-106B-DA500491751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80" creationId="{E1FC98A3-E8FB-E427-9BCC-44FB417CA1B6}"/>
          </ac:spMkLst>
        </pc:spChg>
        <pc:spChg chg="del">
          <ac:chgData name="Nattha Ingavat" userId="4d62103a-e6c5-4ae2-a0f2-c25ab466ac72" providerId="ADAL" clId="{B54597B8-8990-468E-BF68-C4ED3427F500}" dt="2023-09-26T08:55:03.156" v="1364" actId="478"/>
          <ac:spMkLst>
            <pc:docMk/>
            <pc:sldMk cId="3013106025" sldId="260"/>
            <ac:spMk id="81" creationId="{21D3A8AE-3AE3-476D-1592-D154847CDE19}"/>
          </ac:spMkLst>
        </pc:spChg>
        <pc:spChg chg="del">
          <ac:chgData name="Nattha Ingavat" userId="4d62103a-e6c5-4ae2-a0f2-c25ab466ac72" providerId="ADAL" clId="{B54597B8-8990-468E-BF68-C4ED3427F500}" dt="2023-09-26T08:55:01.775" v="1363" actId="478"/>
          <ac:spMkLst>
            <pc:docMk/>
            <pc:sldMk cId="3013106025" sldId="260"/>
            <ac:spMk id="82" creationId="{67A2E8AB-2CAE-C565-5072-6B6182FF1AF6}"/>
          </ac:spMkLst>
        </pc:spChg>
        <pc:spChg chg="del">
          <ac:chgData name="Nattha Ingavat" userId="4d62103a-e6c5-4ae2-a0f2-c25ab466ac72" providerId="ADAL" clId="{B54597B8-8990-468E-BF68-C4ED3427F500}" dt="2023-09-26T08:55:00.034" v="1362" actId="478"/>
          <ac:spMkLst>
            <pc:docMk/>
            <pc:sldMk cId="3013106025" sldId="260"/>
            <ac:spMk id="83" creationId="{A6E7B497-11C6-25EA-8996-FEEA01641D4F}"/>
          </ac:spMkLst>
        </pc:spChg>
        <pc:spChg chg="del">
          <ac:chgData name="Nattha Ingavat" userId="4d62103a-e6c5-4ae2-a0f2-c25ab466ac72" providerId="ADAL" clId="{B54597B8-8990-468E-BF68-C4ED3427F500}" dt="2023-09-26T08:54:58.719" v="1361" actId="478"/>
          <ac:spMkLst>
            <pc:docMk/>
            <pc:sldMk cId="3013106025" sldId="260"/>
            <ac:spMk id="84" creationId="{F6C100C6-1338-7842-1607-90C100C17EBE}"/>
          </ac:spMkLst>
        </pc:spChg>
        <pc:spChg chg="del">
          <ac:chgData name="Nattha Ingavat" userId="4d62103a-e6c5-4ae2-a0f2-c25ab466ac72" providerId="ADAL" clId="{B54597B8-8990-468E-BF68-C4ED3427F500}" dt="2023-09-26T08:55:08.431" v="1366" actId="478"/>
          <ac:spMkLst>
            <pc:docMk/>
            <pc:sldMk cId="3013106025" sldId="260"/>
            <ac:spMk id="85" creationId="{9698B2CB-0951-B4DA-B746-630718F6F0F3}"/>
          </ac:spMkLst>
        </pc:spChg>
        <pc:spChg chg="del mod">
          <ac:chgData name="Nattha Ingavat" userId="4d62103a-e6c5-4ae2-a0f2-c25ab466ac72" providerId="ADAL" clId="{B54597B8-8990-468E-BF68-C4ED3427F500}" dt="2023-09-26T08:55:12.461" v="1368" actId="478"/>
          <ac:spMkLst>
            <pc:docMk/>
            <pc:sldMk cId="3013106025" sldId="260"/>
            <ac:spMk id="86" creationId="{B5465291-E6EA-CC00-390A-6A684DEA6990}"/>
          </ac:spMkLst>
        </pc:spChg>
        <pc:spChg chg="del">
          <ac:chgData name="Nattha Ingavat" userId="4d62103a-e6c5-4ae2-a0f2-c25ab466ac72" providerId="ADAL" clId="{B54597B8-8990-468E-BF68-C4ED3427F500}" dt="2023-09-26T08:55:09.753" v="1367" actId="478"/>
          <ac:spMkLst>
            <pc:docMk/>
            <pc:sldMk cId="3013106025" sldId="260"/>
            <ac:spMk id="87" creationId="{E7CAF83F-2330-5C81-4934-5E6F4B7A32A1}"/>
          </ac:spMkLst>
        </pc:spChg>
        <pc:spChg chg="del">
          <ac:chgData name="Nattha Ingavat" userId="4d62103a-e6c5-4ae2-a0f2-c25ab466ac72" providerId="ADAL" clId="{B54597B8-8990-468E-BF68-C4ED3427F500}" dt="2023-09-26T08:55:13.765" v="1369" actId="478"/>
          <ac:spMkLst>
            <pc:docMk/>
            <pc:sldMk cId="3013106025" sldId="260"/>
            <ac:spMk id="88" creationId="{2E1F7375-1FD8-B94D-AAD4-B4A2D71A6F8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89" creationId="{EAC70BB2-C194-2FEA-B926-A3094D45D1A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90" creationId="{17935AAF-B5F1-9B77-EE1D-B00DC87CA25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91" creationId="{09D037F6-B20C-B865-71DF-736AAD7BD5E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92" creationId="{A8C757F5-05D5-3DB9-59D2-91116606709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93" creationId="{9CC5149E-6BC4-4D9C-D7BB-3A289E878957}"/>
          </ac:spMkLst>
        </pc:spChg>
        <pc:spChg chg="del">
          <ac:chgData name="Nattha Ingavat" userId="4d62103a-e6c5-4ae2-a0f2-c25ab466ac72" providerId="ADAL" clId="{B54597B8-8990-468E-BF68-C4ED3427F500}" dt="2023-09-26T08:54:50.315" v="1358" actId="478"/>
          <ac:spMkLst>
            <pc:docMk/>
            <pc:sldMk cId="3013106025" sldId="260"/>
            <ac:spMk id="94" creationId="{2965BEC9-4D75-2C71-A41F-D306CBA559D0}"/>
          </ac:spMkLst>
        </pc:spChg>
        <pc:spChg chg="del">
          <ac:chgData name="Nattha Ingavat" userId="4d62103a-e6c5-4ae2-a0f2-c25ab466ac72" providerId="ADAL" clId="{B54597B8-8990-468E-BF68-C4ED3427F500}" dt="2023-09-26T08:54:52.996" v="1360" actId="478"/>
          <ac:spMkLst>
            <pc:docMk/>
            <pc:sldMk cId="3013106025" sldId="260"/>
            <ac:spMk id="95" creationId="{7EEEFB62-2CDF-D8C4-3B75-47A8221EE5B6}"/>
          </ac:spMkLst>
        </pc:spChg>
        <pc:spChg chg="del">
          <ac:chgData name="Nattha Ingavat" userId="4d62103a-e6c5-4ae2-a0f2-c25ab466ac72" providerId="ADAL" clId="{B54597B8-8990-468E-BF68-C4ED3427F500}" dt="2023-09-26T08:54:51.785" v="1359" actId="478"/>
          <ac:spMkLst>
            <pc:docMk/>
            <pc:sldMk cId="3013106025" sldId="260"/>
            <ac:spMk id="96" creationId="{B3E72ED0-78E9-AAD8-12F6-D38EA3EC9757}"/>
          </ac:spMkLst>
        </pc:spChg>
        <pc:spChg chg="del">
          <ac:chgData name="Nattha Ingavat" userId="4d62103a-e6c5-4ae2-a0f2-c25ab466ac72" providerId="ADAL" clId="{B54597B8-8990-468E-BF68-C4ED3427F500}" dt="2023-09-26T08:54:48.013" v="1357" actId="478"/>
          <ac:spMkLst>
            <pc:docMk/>
            <pc:sldMk cId="3013106025" sldId="260"/>
            <ac:spMk id="97" creationId="{0EE92C02-F93F-F0DE-A47B-8CFF5CE5FBF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98" creationId="{F7419B38-4741-71BD-5535-A8E91610D564}"/>
          </ac:spMkLst>
        </pc:spChg>
        <pc:spChg chg="add del">
          <ac:chgData name="Nattha Ingavat" userId="4d62103a-e6c5-4ae2-a0f2-c25ab466ac72" providerId="ADAL" clId="{B54597B8-8990-468E-BF68-C4ED3427F500}" dt="2023-09-26T07:52:58.421" v="420" actId="478"/>
          <ac:spMkLst>
            <pc:docMk/>
            <pc:sldMk cId="3013106025" sldId="260"/>
            <ac:spMk id="104" creationId="{8CC1A8E7-8526-4EB3-D4A6-C2B86C275980}"/>
          </ac:spMkLst>
        </pc:spChg>
        <pc:spChg chg="add del">
          <ac:chgData name="Nattha Ingavat" userId="4d62103a-e6c5-4ae2-a0f2-c25ab466ac72" providerId="ADAL" clId="{B54597B8-8990-468E-BF68-C4ED3427F500}" dt="2023-09-26T07:53:49.550" v="430" actId="478"/>
          <ac:spMkLst>
            <pc:docMk/>
            <pc:sldMk cId="3013106025" sldId="260"/>
            <ac:spMk id="106" creationId="{3AD1C7F6-DA42-8BD6-DA92-43AC23A45451}"/>
          </ac:spMkLst>
        </pc:spChg>
        <pc:spChg chg="add del">
          <ac:chgData name="Nattha Ingavat" userId="4d62103a-e6c5-4ae2-a0f2-c25ab466ac72" providerId="ADAL" clId="{B54597B8-8990-468E-BF68-C4ED3427F500}" dt="2023-09-26T07:54:29.132" v="432" actId="478"/>
          <ac:spMkLst>
            <pc:docMk/>
            <pc:sldMk cId="3013106025" sldId="260"/>
            <ac:spMk id="107" creationId="{BA415FE6-8886-164A-FD68-28443543656C}"/>
          </ac:spMkLst>
        </pc:spChg>
        <pc:spChg chg="add del">
          <ac:chgData name="Nattha Ingavat" userId="4d62103a-e6c5-4ae2-a0f2-c25ab466ac72" providerId="ADAL" clId="{B54597B8-8990-468E-BF68-C4ED3427F500}" dt="2023-09-26T07:54:42.167" v="434" actId="478"/>
          <ac:spMkLst>
            <pc:docMk/>
            <pc:sldMk cId="3013106025" sldId="260"/>
            <ac:spMk id="108" creationId="{FE9B3401-9739-9F65-3C28-00499E8B9F22}"/>
          </ac:spMkLst>
        </pc:spChg>
        <pc:spChg chg="add del">
          <ac:chgData name="Nattha Ingavat" userId="4d62103a-e6c5-4ae2-a0f2-c25ab466ac72" providerId="ADAL" clId="{B54597B8-8990-468E-BF68-C4ED3427F500}" dt="2023-09-26T07:55:24.929" v="436" actId="478"/>
          <ac:spMkLst>
            <pc:docMk/>
            <pc:sldMk cId="3013106025" sldId="260"/>
            <ac:spMk id="109" creationId="{AA01D907-7453-0D1F-FC93-76566660135F}"/>
          </ac:spMkLst>
        </pc:spChg>
        <pc:spChg chg="add del">
          <ac:chgData name="Nattha Ingavat" userId="4d62103a-e6c5-4ae2-a0f2-c25ab466ac72" providerId="ADAL" clId="{B54597B8-8990-468E-BF68-C4ED3427F500}" dt="2023-09-26T07:55:44.599" v="438" actId="478"/>
          <ac:spMkLst>
            <pc:docMk/>
            <pc:sldMk cId="3013106025" sldId="260"/>
            <ac:spMk id="110" creationId="{E5F967F8-A802-A5AA-74F5-4AA138B60B51}"/>
          </ac:spMkLst>
        </pc:spChg>
        <pc:spChg chg="add del mod">
          <ac:chgData name="Nattha Ingavat" userId="4d62103a-e6c5-4ae2-a0f2-c25ab466ac72" providerId="ADAL" clId="{B54597B8-8990-468E-BF68-C4ED3427F500}" dt="2023-09-26T08:25:06.364" v="969" actId="478"/>
          <ac:spMkLst>
            <pc:docMk/>
            <pc:sldMk cId="3013106025" sldId="260"/>
            <ac:spMk id="111" creationId="{D6729105-5089-D3DA-3852-41C8586BF547}"/>
          </ac:spMkLst>
        </pc:spChg>
        <pc:spChg chg="add del">
          <ac:chgData name="Nattha Ingavat" userId="4d62103a-e6c5-4ae2-a0f2-c25ab466ac72" providerId="ADAL" clId="{B54597B8-8990-468E-BF68-C4ED3427F500}" dt="2023-09-26T07:56:37.174" v="443" actId="478"/>
          <ac:spMkLst>
            <pc:docMk/>
            <pc:sldMk cId="3013106025" sldId="260"/>
            <ac:spMk id="112" creationId="{9320E15B-1B44-3505-6E56-A09C5518D7A4}"/>
          </ac:spMkLst>
        </pc:spChg>
        <pc:spChg chg="add del">
          <ac:chgData name="Nattha Ingavat" userId="4d62103a-e6c5-4ae2-a0f2-c25ab466ac72" providerId="ADAL" clId="{B54597B8-8990-468E-BF68-C4ED3427F500}" dt="2023-09-26T07:57:03.721" v="445" actId="478"/>
          <ac:spMkLst>
            <pc:docMk/>
            <pc:sldMk cId="3013106025" sldId="260"/>
            <ac:spMk id="113" creationId="{241E4483-734C-DDAF-3A96-1153E8599120}"/>
          </ac:spMkLst>
        </pc:spChg>
        <pc:spChg chg="add del">
          <ac:chgData name="Nattha Ingavat" userId="4d62103a-e6c5-4ae2-a0f2-c25ab466ac72" providerId="ADAL" clId="{B54597B8-8990-468E-BF68-C4ED3427F500}" dt="2023-09-26T07:57:49.149" v="447" actId="478"/>
          <ac:spMkLst>
            <pc:docMk/>
            <pc:sldMk cId="3013106025" sldId="260"/>
            <ac:spMk id="114" creationId="{A3A6C296-F6AB-EE05-677C-5B4E8F11ECE3}"/>
          </ac:spMkLst>
        </pc:spChg>
        <pc:spChg chg="del mod">
          <ac:chgData name="Nattha Ingavat" userId="4d62103a-e6c5-4ae2-a0f2-c25ab466ac72" providerId="ADAL" clId="{B54597B8-8990-468E-BF68-C4ED3427F500}" dt="2023-09-26T07:53:03.010" v="421" actId="478"/>
          <ac:spMkLst>
            <pc:docMk/>
            <pc:sldMk cId="3013106025" sldId="260"/>
            <ac:spMk id="115" creationId="{B2B1857C-9F48-EACC-D4D8-A81BF142CC39}"/>
          </ac:spMkLst>
        </pc:spChg>
        <pc:spChg chg="del mod">
          <ac:chgData name="Nattha Ingavat" userId="4d62103a-e6c5-4ae2-a0f2-c25ab466ac72" providerId="ADAL" clId="{B54597B8-8990-468E-BF68-C4ED3427F500}" dt="2023-09-26T07:53:05.570" v="423" actId="478"/>
          <ac:spMkLst>
            <pc:docMk/>
            <pc:sldMk cId="3013106025" sldId="260"/>
            <ac:spMk id="116" creationId="{887DD561-9D43-442B-E2B5-E97CDCCD2372}"/>
          </ac:spMkLst>
        </pc:spChg>
        <pc:spChg chg="del mod">
          <ac:chgData name="Nattha Ingavat" userId="4d62103a-e6c5-4ae2-a0f2-c25ab466ac72" providerId="ADAL" clId="{B54597B8-8990-468E-BF68-C4ED3427F500}" dt="2023-09-26T07:53:03.010" v="421" actId="478"/>
          <ac:spMkLst>
            <pc:docMk/>
            <pc:sldMk cId="3013106025" sldId="260"/>
            <ac:spMk id="123" creationId="{71F08668-BAC8-92A6-7B08-9E3B535B6557}"/>
          </ac:spMkLst>
        </pc:spChg>
        <pc:spChg chg="del mod">
          <ac:chgData name="Nattha Ingavat" userId="4d62103a-e6c5-4ae2-a0f2-c25ab466ac72" providerId="ADAL" clId="{B54597B8-8990-468E-BF68-C4ED3427F500}" dt="2023-09-26T07:53:03.010" v="421" actId="478"/>
          <ac:spMkLst>
            <pc:docMk/>
            <pc:sldMk cId="3013106025" sldId="260"/>
            <ac:spMk id="124" creationId="{BB2D29FE-0DCE-04AB-C861-0D65750CF535}"/>
          </ac:spMkLst>
        </pc:spChg>
        <pc:spChg chg="mod topLvl">
          <ac:chgData name="Nattha Ingavat" userId="4d62103a-e6c5-4ae2-a0f2-c25ab466ac72" providerId="ADAL" clId="{B54597B8-8990-468E-BF68-C4ED3427F500}" dt="2023-09-26T08:02:40.217" v="558" actId="164"/>
          <ac:spMkLst>
            <pc:docMk/>
            <pc:sldMk cId="3013106025" sldId="260"/>
            <ac:spMk id="125" creationId="{0E32E43E-579C-533E-781B-B2AC9A2F28AA}"/>
          </ac:spMkLst>
        </pc:spChg>
        <pc:spChg chg="del mod">
          <ac:chgData name="Nattha Ingavat" userId="4d62103a-e6c5-4ae2-a0f2-c25ab466ac72" providerId="ADAL" clId="{B54597B8-8990-468E-BF68-C4ED3427F500}" dt="2023-09-26T07:53:03.010" v="421" actId="478"/>
          <ac:spMkLst>
            <pc:docMk/>
            <pc:sldMk cId="3013106025" sldId="260"/>
            <ac:spMk id="126" creationId="{BE153C4E-65AE-2D94-E4BA-7C31B3279519}"/>
          </ac:spMkLst>
        </pc:spChg>
        <pc:spChg chg="add mod topLvl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28" creationId="{D3CC3B6E-2868-1E6A-B7BF-E54E69C875CC}"/>
          </ac:spMkLst>
        </pc:spChg>
        <pc:spChg chg="mod topLvl">
          <ac:chgData name="Nattha Ingavat" userId="4d62103a-e6c5-4ae2-a0f2-c25ab466ac72" providerId="ADAL" clId="{B54597B8-8990-468E-BF68-C4ED3427F500}" dt="2023-09-26T08:02:40.217" v="558" actId="164"/>
          <ac:spMkLst>
            <pc:docMk/>
            <pc:sldMk cId="3013106025" sldId="260"/>
            <ac:spMk id="130" creationId="{D7F4CD23-4101-4BF3-2B2E-01A3F38C49A6}"/>
          </ac:spMkLst>
        </pc:spChg>
        <pc:spChg chg="mod topLvl">
          <ac:chgData name="Nattha Ingavat" userId="4d62103a-e6c5-4ae2-a0f2-c25ab466ac72" providerId="ADAL" clId="{B54597B8-8990-468E-BF68-C4ED3427F500}" dt="2023-09-26T08:02:40.217" v="558" actId="164"/>
          <ac:spMkLst>
            <pc:docMk/>
            <pc:sldMk cId="3013106025" sldId="260"/>
            <ac:spMk id="132" creationId="{CEE8E03E-028E-74B1-D561-C91DD4B8DC1D}"/>
          </ac:spMkLst>
        </pc:spChg>
        <pc:spChg chg="mod topLvl">
          <ac:chgData name="Nattha Ingavat" userId="4d62103a-e6c5-4ae2-a0f2-c25ab466ac72" providerId="ADAL" clId="{B54597B8-8990-468E-BF68-C4ED3427F500}" dt="2023-09-26T08:02:40.217" v="558" actId="164"/>
          <ac:spMkLst>
            <pc:docMk/>
            <pc:sldMk cId="3013106025" sldId="260"/>
            <ac:spMk id="134" creationId="{DD2CF6B3-79F3-D202-C38A-059E013E70D2}"/>
          </ac:spMkLst>
        </pc:spChg>
        <pc:spChg chg="del mod">
          <ac:chgData name="Nattha Ingavat" userId="4d62103a-e6c5-4ae2-a0f2-c25ab466ac72" providerId="ADAL" clId="{B54597B8-8990-468E-BF68-C4ED3427F500}" dt="2023-09-27T01:24:34.179" v="1373" actId="478"/>
          <ac:spMkLst>
            <pc:docMk/>
            <pc:sldMk cId="3013106025" sldId="260"/>
            <ac:spMk id="136" creationId="{9C3A8411-5D34-C43F-9602-474964F3BC09}"/>
          </ac:spMkLst>
        </pc:spChg>
        <pc:spChg chg="del mod">
          <ac:chgData name="Nattha Ingavat" userId="4d62103a-e6c5-4ae2-a0f2-c25ab466ac72" providerId="ADAL" clId="{B54597B8-8990-468E-BF68-C4ED3427F500}" dt="2023-09-26T08:24:34.078" v="909" actId="478"/>
          <ac:spMkLst>
            <pc:docMk/>
            <pc:sldMk cId="3013106025" sldId="260"/>
            <ac:spMk id="141" creationId="{750F6B08-3BEE-E2F0-4F41-908530FE596D}"/>
          </ac:spMkLst>
        </pc:spChg>
        <pc:spChg chg="mod topLvl">
          <ac:chgData name="Nattha Ingavat" userId="4d62103a-e6c5-4ae2-a0f2-c25ab466ac72" providerId="ADAL" clId="{B54597B8-8990-468E-BF68-C4ED3427F500}" dt="2023-09-27T01:47:01.867" v="1923" actId="1036"/>
          <ac:spMkLst>
            <pc:docMk/>
            <pc:sldMk cId="3013106025" sldId="260"/>
            <ac:spMk id="147" creationId="{4B916CFB-D9B9-E3AD-C874-8ECCEE934B16}"/>
          </ac:spMkLst>
        </pc:spChg>
        <pc:spChg chg="add mod">
          <ac:chgData name="Nattha Ingavat" userId="4d62103a-e6c5-4ae2-a0f2-c25ab466ac72" providerId="ADAL" clId="{B54597B8-8990-468E-BF68-C4ED3427F500}" dt="2023-09-26T08:02:40.217" v="558" actId="164"/>
          <ac:spMkLst>
            <pc:docMk/>
            <pc:sldMk cId="3013106025" sldId="260"/>
            <ac:spMk id="148" creationId="{E21BA4F0-1BB5-5DA0-3E48-5C85832212A9}"/>
          </ac:spMkLst>
        </pc:spChg>
        <pc:spChg chg="mod topLvl">
          <ac:chgData name="Nattha Ingavat" userId="4d62103a-e6c5-4ae2-a0f2-c25ab466ac72" providerId="ADAL" clId="{B54597B8-8990-468E-BF68-C4ED3427F500}" dt="2023-09-27T01:47:01.867" v="1923" actId="1036"/>
          <ac:spMkLst>
            <pc:docMk/>
            <pc:sldMk cId="3013106025" sldId="260"/>
            <ac:spMk id="149" creationId="{75D8F6D6-40DC-7C49-FB00-3FA72020A088}"/>
          </ac:spMkLst>
        </pc:spChg>
        <pc:spChg chg="del mod">
          <ac:chgData name="Nattha Ingavat" userId="4d62103a-e6c5-4ae2-a0f2-c25ab466ac72" providerId="ADAL" clId="{B54597B8-8990-468E-BF68-C4ED3427F500}" dt="2023-09-26T08:24:35.196" v="910" actId="478"/>
          <ac:spMkLst>
            <pc:docMk/>
            <pc:sldMk cId="3013106025" sldId="260"/>
            <ac:spMk id="150" creationId="{769DE928-4B93-EA5B-4C78-88F27FA269F7}"/>
          </ac:spMkLst>
        </pc:spChg>
        <pc:spChg chg="mod topLvl">
          <ac:chgData name="Nattha Ingavat" userId="4d62103a-e6c5-4ae2-a0f2-c25ab466ac72" providerId="ADAL" clId="{B54597B8-8990-468E-BF68-C4ED3427F500}" dt="2023-09-27T01:47:01.867" v="1923" actId="1036"/>
          <ac:spMkLst>
            <pc:docMk/>
            <pc:sldMk cId="3013106025" sldId="260"/>
            <ac:spMk id="151" creationId="{0A443EC2-044E-B7DA-F86E-775F11CED6E7}"/>
          </ac:spMkLst>
        </pc:spChg>
        <pc:spChg chg="add mod">
          <ac:chgData name="Nattha Ingavat" userId="4d62103a-e6c5-4ae2-a0f2-c25ab466ac72" providerId="ADAL" clId="{B54597B8-8990-468E-BF68-C4ED3427F500}" dt="2023-09-26T08:02:40.217" v="558" actId="164"/>
          <ac:spMkLst>
            <pc:docMk/>
            <pc:sldMk cId="3013106025" sldId="260"/>
            <ac:spMk id="152" creationId="{1D48BA8C-5476-6535-F6CA-74ED9D7669F0}"/>
          </ac:spMkLst>
        </pc:spChg>
        <pc:spChg chg="add del mod">
          <ac:chgData name="Nattha Ingavat" userId="4d62103a-e6c5-4ae2-a0f2-c25ab466ac72" providerId="ADAL" clId="{B54597B8-8990-468E-BF68-C4ED3427F500}" dt="2023-09-26T08:02:08.742" v="510" actId="478"/>
          <ac:spMkLst>
            <pc:docMk/>
            <pc:sldMk cId="3013106025" sldId="260"/>
            <ac:spMk id="153" creationId="{E8D05CAF-00CC-7F77-88BA-C3261A8F012C}"/>
          </ac:spMkLst>
        </pc:spChg>
        <pc:spChg chg="add mod">
          <ac:chgData name="Nattha Ingavat" userId="4d62103a-e6c5-4ae2-a0f2-c25ab466ac72" providerId="ADAL" clId="{B54597B8-8990-468E-BF68-C4ED3427F500}" dt="2023-09-26T08:02:40.217" v="558" actId="164"/>
          <ac:spMkLst>
            <pc:docMk/>
            <pc:sldMk cId="3013106025" sldId="260"/>
            <ac:spMk id="154" creationId="{3072D801-3B68-BF8B-B4C0-D981C04FEB55}"/>
          </ac:spMkLst>
        </pc:spChg>
        <pc:spChg chg="add mod">
          <ac:chgData name="Nattha Ingavat" userId="4d62103a-e6c5-4ae2-a0f2-c25ab466ac72" providerId="ADAL" clId="{B54597B8-8990-468E-BF68-C4ED3427F500}" dt="2023-09-26T08:02:40.217" v="558" actId="164"/>
          <ac:spMkLst>
            <pc:docMk/>
            <pc:sldMk cId="3013106025" sldId="260"/>
            <ac:spMk id="155" creationId="{C81707B1-6308-0082-1315-F70A2CC78769}"/>
          </ac:spMkLst>
        </pc:spChg>
        <pc:spChg chg="mod">
          <ac:chgData name="Nattha Ingavat" userId="4d62103a-e6c5-4ae2-a0f2-c25ab466ac72" providerId="ADAL" clId="{B54597B8-8990-468E-BF68-C4ED3427F500}" dt="2023-09-26T08:21:07.409" v="848" actId="208"/>
          <ac:spMkLst>
            <pc:docMk/>
            <pc:sldMk cId="3013106025" sldId="260"/>
            <ac:spMk id="157" creationId="{FC2C128A-24F6-3CB0-6C89-ED7DCD3B8F69}"/>
          </ac:spMkLst>
        </pc:spChg>
        <pc:spChg chg="mod">
          <ac:chgData name="Nattha Ingavat" userId="4d62103a-e6c5-4ae2-a0f2-c25ab466ac72" providerId="ADAL" clId="{B54597B8-8990-468E-BF68-C4ED3427F500}" dt="2023-09-26T08:21:07.409" v="848" actId="208"/>
          <ac:spMkLst>
            <pc:docMk/>
            <pc:sldMk cId="3013106025" sldId="260"/>
            <ac:spMk id="158" creationId="{7601BFFF-8D68-4CE2-21F6-DBC0B654E785}"/>
          </ac:spMkLst>
        </pc:spChg>
        <pc:spChg chg="mod">
          <ac:chgData name="Nattha Ingavat" userId="4d62103a-e6c5-4ae2-a0f2-c25ab466ac72" providerId="ADAL" clId="{B54597B8-8990-468E-BF68-C4ED3427F500}" dt="2023-09-26T08:21:07.409" v="848" actId="208"/>
          <ac:spMkLst>
            <pc:docMk/>
            <pc:sldMk cId="3013106025" sldId="260"/>
            <ac:spMk id="159" creationId="{077AA68C-C7F8-FE6A-9779-CBC9B91687D7}"/>
          </ac:spMkLst>
        </pc:spChg>
        <pc:spChg chg="mod">
          <ac:chgData name="Nattha Ingavat" userId="4d62103a-e6c5-4ae2-a0f2-c25ab466ac72" providerId="ADAL" clId="{B54597B8-8990-468E-BF68-C4ED3427F500}" dt="2023-09-26T08:21:07.409" v="848" actId="208"/>
          <ac:spMkLst>
            <pc:docMk/>
            <pc:sldMk cId="3013106025" sldId="260"/>
            <ac:spMk id="160" creationId="{55273179-51FB-1BAD-8067-439621AF4F61}"/>
          </ac:spMkLst>
        </pc:spChg>
        <pc:spChg chg="del mod">
          <ac:chgData name="Nattha Ingavat" userId="4d62103a-e6c5-4ae2-a0f2-c25ab466ac72" providerId="ADAL" clId="{B54597B8-8990-468E-BF68-C4ED3427F500}" dt="2023-09-26T08:04:18.549" v="574" actId="478"/>
          <ac:spMkLst>
            <pc:docMk/>
            <pc:sldMk cId="3013106025" sldId="260"/>
            <ac:spMk id="161" creationId="{3345B187-6F5B-5920-C644-720EB89FCEEA}"/>
          </ac:spMkLst>
        </pc:spChg>
        <pc:spChg chg="mod">
          <ac:chgData name="Nattha Ingavat" userId="4d62103a-e6c5-4ae2-a0f2-c25ab466ac72" providerId="ADAL" clId="{B54597B8-8990-468E-BF68-C4ED3427F500}" dt="2023-09-26T08:21:07.409" v="848" actId="208"/>
          <ac:spMkLst>
            <pc:docMk/>
            <pc:sldMk cId="3013106025" sldId="260"/>
            <ac:spMk id="162" creationId="{4B1C6E42-F5D6-8058-4B8C-EB9ADBB476DC}"/>
          </ac:spMkLst>
        </pc:spChg>
        <pc:spChg chg="del mod">
          <ac:chgData name="Nattha Ingavat" userId="4d62103a-e6c5-4ae2-a0f2-c25ab466ac72" providerId="ADAL" clId="{B54597B8-8990-468E-BF68-C4ED3427F500}" dt="2023-09-26T08:04:35.981" v="577" actId="478"/>
          <ac:spMkLst>
            <pc:docMk/>
            <pc:sldMk cId="3013106025" sldId="260"/>
            <ac:spMk id="163" creationId="{5F707423-883D-AE2C-87A4-3B07F8CDAD80}"/>
          </ac:spMkLst>
        </pc:spChg>
        <pc:spChg chg="mod">
          <ac:chgData name="Nattha Ingavat" userId="4d62103a-e6c5-4ae2-a0f2-c25ab466ac72" providerId="ADAL" clId="{B54597B8-8990-468E-BF68-C4ED3427F500}" dt="2023-09-26T08:21:07.409" v="848" actId="208"/>
          <ac:spMkLst>
            <pc:docMk/>
            <pc:sldMk cId="3013106025" sldId="260"/>
            <ac:spMk id="164" creationId="{E54B5ECE-BE65-3507-89F4-A87C8624E0A0}"/>
          </ac:spMkLst>
        </pc:spChg>
        <pc:spChg chg="mod">
          <ac:chgData name="Nattha Ingavat" userId="4d62103a-e6c5-4ae2-a0f2-c25ab466ac72" providerId="ADAL" clId="{B54597B8-8990-468E-BF68-C4ED3427F500}" dt="2023-09-26T08:21:07.409" v="848" actId="208"/>
          <ac:spMkLst>
            <pc:docMk/>
            <pc:sldMk cId="3013106025" sldId="260"/>
            <ac:spMk id="166" creationId="{B1AED49B-78A0-E751-B820-51DE2571284E}"/>
          </ac:spMkLst>
        </pc:spChg>
        <pc:spChg chg="mod">
          <ac:chgData name="Nattha Ingavat" userId="4d62103a-e6c5-4ae2-a0f2-c25ab466ac72" providerId="ADAL" clId="{B54597B8-8990-468E-BF68-C4ED3427F500}" dt="2023-09-26T08:21:07.409" v="848" actId="208"/>
          <ac:spMkLst>
            <pc:docMk/>
            <pc:sldMk cId="3013106025" sldId="260"/>
            <ac:spMk id="167" creationId="{9C596F56-01FE-8F2C-4DBA-A43C56D03958}"/>
          </ac:spMkLst>
        </pc:spChg>
        <pc:spChg chg="mod">
          <ac:chgData name="Nattha Ingavat" userId="4d62103a-e6c5-4ae2-a0f2-c25ab466ac72" providerId="ADAL" clId="{B54597B8-8990-468E-BF68-C4ED3427F500}" dt="2023-09-26T08:21:07.409" v="848" actId="208"/>
          <ac:spMkLst>
            <pc:docMk/>
            <pc:sldMk cId="3013106025" sldId="260"/>
            <ac:spMk id="168" creationId="{71345A91-295C-9CE5-A30B-8344F65BEA7D}"/>
          </ac:spMkLst>
        </pc:spChg>
        <pc:spChg chg="mod">
          <ac:chgData name="Nattha Ingavat" userId="4d62103a-e6c5-4ae2-a0f2-c25ab466ac72" providerId="ADAL" clId="{B54597B8-8990-468E-BF68-C4ED3427F500}" dt="2023-09-26T08:21:07.409" v="848" actId="208"/>
          <ac:spMkLst>
            <pc:docMk/>
            <pc:sldMk cId="3013106025" sldId="260"/>
            <ac:spMk id="169" creationId="{E101C2DA-DAB2-4A37-9082-56760ED15E60}"/>
          </ac:spMkLst>
        </pc:spChg>
        <pc:spChg chg="del mod">
          <ac:chgData name="Nattha Ingavat" userId="4d62103a-e6c5-4ae2-a0f2-c25ab466ac72" providerId="ADAL" clId="{B54597B8-8990-468E-BF68-C4ED3427F500}" dt="2023-09-26T08:04:46.789" v="579" actId="478"/>
          <ac:spMkLst>
            <pc:docMk/>
            <pc:sldMk cId="3013106025" sldId="260"/>
            <ac:spMk id="170" creationId="{788EC2D5-161F-ED19-4DAE-E6A7CBFE8D42}"/>
          </ac:spMkLst>
        </pc:spChg>
        <pc:spChg chg="del mod">
          <ac:chgData name="Nattha Ingavat" userId="4d62103a-e6c5-4ae2-a0f2-c25ab466ac72" providerId="ADAL" clId="{B54597B8-8990-468E-BF68-C4ED3427F500}" dt="2023-09-26T08:04:44.337" v="578" actId="478"/>
          <ac:spMkLst>
            <pc:docMk/>
            <pc:sldMk cId="3013106025" sldId="260"/>
            <ac:spMk id="171" creationId="{EA1C4BD2-5DCF-5367-46A7-12F407B7CD2F}"/>
          </ac:spMkLst>
        </pc:spChg>
        <pc:spChg chg="del mod">
          <ac:chgData name="Nattha Ingavat" userId="4d62103a-e6c5-4ae2-a0f2-c25ab466ac72" providerId="ADAL" clId="{B54597B8-8990-468E-BF68-C4ED3427F500}" dt="2023-09-26T08:04:48.340" v="580" actId="478"/>
          <ac:spMkLst>
            <pc:docMk/>
            <pc:sldMk cId="3013106025" sldId="260"/>
            <ac:spMk id="172" creationId="{9F4E4CE5-C571-463F-83EC-E1462DE4A5C3}"/>
          </ac:spMkLst>
        </pc:spChg>
        <pc:spChg chg="del mod">
          <ac:chgData name="Nattha Ingavat" userId="4d62103a-e6c5-4ae2-a0f2-c25ab466ac72" providerId="ADAL" clId="{B54597B8-8990-468E-BF68-C4ED3427F500}" dt="2023-09-26T08:04:50.145" v="581" actId="478"/>
          <ac:spMkLst>
            <pc:docMk/>
            <pc:sldMk cId="3013106025" sldId="260"/>
            <ac:spMk id="173" creationId="{9EC8B8AF-4390-C700-2133-492FB75A366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75" creationId="{6EE27143-6B94-6C89-2F09-2CE29775309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76" creationId="{59B68369-676F-E8E0-2891-5B0A591658F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77" creationId="{2253AE28-4A59-6360-C6D7-06B99B7105C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78" creationId="{18063104-69AA-DD29-7BF7-E2B7CAE245C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79" creationId="{B66BAA57-2644-EB22-7D54-18E13EEC48A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80" creationId="{4CE714A5-A9C1-A1B1-DABF-F7274B0B140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81" creationId="{C38844ED-4C23-3850-DA67-4F9E3C688C1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82" creationId="{360FB5C1-2AFC-EB3C-1F4E-D34A437AEE5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84" creationId="{BAA3921F-D4CC-265F-37E7-957410E74D5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85" creationId="{7091765F-1BD4-1E8F-E2B6-67C2F73163C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86" creationId="{4CC4A758-CFC0-A313-C082-0AF454A095D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87" creationId="{272EFD93-E4BA-8486-34CB-4F7FFAB9630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88" creationId="{26BEE39D-6A97-25BB-C480-ED0AD4497FF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89" creationId="{A076DA8C-75BD-5417-D961-8ACF0DCAE9D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91" creationId="{240CB2C0-9175-F24D-FAE4-DAAA6C94CEB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92" creationId="{2E2293B8-2CCE-5126-9AAF-DC479DE69CD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93" creationId="{1FC33D16-DCE5-200B-3FA6-AB60163CB89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94" creationId="{BBB6792C-8358-1262-FF0D-578618E7CD0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96" creationId="{D451FF4C-C298-7177-E2C7-855394D239A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97" creationId="{D6450562-A263-64EC-58FA-78ED1C7BDEF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98" creationId="{3A9C3B1F-D575-3B2E-713B-F5503DC268B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199" creationId="{3E283294-4CD6-5548-01CF-B308C67A697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00" creationId="{8787F2F0-A5F4-069D-FD87-DB69B994B40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01" creationId="{5496B7E1-C5B3-0336-BA0A-ACAB3945BCF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02" creationId="{ED08A6EB-D242-27CD-C14E-92D1524C964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03" creationId="{F5867FC4-B7C8-7AF9-A153-D6F3AA145E0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05" creationId="{7039F595-8478-BF56-A58F-4C05590E861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06" creationId="{5DA6644E-ED0B-4742-00F1-1FD8D9D4C27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07" creationId="{CCE27CFB-B824-2CA5-7BB8-A817C981163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08" creationId="{5059C604-5624-DDA0-0FAA-05D2148A1C5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09" creationId="{9DCACBEE-9CC8-63A4-30B2-92A597BF593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10" creationId="{413B6CAA-9323-799E-A8D0-7FEB86EA963D}"/>
          </ac:spMkLst>
        </pc:spChg>
        <pc:spChg chg="mod">
          <ac:chgData name="Nattha Ingavat" userId="4d62103a-e6c5-4ae2-a0f2-c25ab466ac72" providerId="ADAL" clId="{B54597B8-8990-468E-BF68-C4ED3427F500}" dt="2023-09-26T08:06:59.107" v="610"/>
          <ac:spMkLst>
            <pc:docMk/>
            <pc:sldMk cId="3013106025" sldId="260"/>
            <ac:spMk id="212" creationId="{0971BEA4-9691-F82C-3E6E-66F86F484883}"/>
          </ac:spMkLst>
        </pc:spChg>
        <pc:spChg chg="mod">
          <ac:chgData name="Nattha Ingavat" userId="4d62103a-e6c5-4ae2-a0f2-c25ab466ac72" providerId="ADAL" clId="{B54597B8-8990-468E-BF68-C4ED3427F500}" dt="2023-09-26T08:06:59.107" v="610"/>
          <ac:spMkLst>
            <pc:docMk/>
            <pc:sldMk cId="3013106025" sldId="260"/>
            <ac:spMk id="213" creationId="{19524456-6F73-0F82-36B1-9719BC529718}"/>
          </ac:spMkLst>
        </pc:spChg>
        <pc:spChg chg="mod">
          <ac:chgData name="Nattha Ingavat" userId="4d62103a-e6c5-4ae2-a0f2-c25ab466ac72" providerId="ADAL" clId="{B54597B8-8990-468E-BF68-C4ED3427F500}" dt="2023-09-26T08:06:59.107" v="610"/>
          <ac:spMkLst>
            <pc:docMk/>
            <pc:sldMk cId="3013106025" sldId="260"/>
            <ac:spMk id="214" creationId="{E2C541A8-5FD7-B624-336C-722994E811D0}"/>
          </ac:spMkLst>
        </pc:spChg>
        <pc:spChg chg="mod">
          <ac:chgData name="Nattha Ingavat" userId="4d62103a-e6c5-4ae2-a0f2-c25ab466ac72" providerId="ADAL" clId="{B54597B8-8990-468E-BF68-C4ED3427F500}" dt="2023-09-26T08:06:59.107" v="610"/>
          <ac:spMkLst>
            <pc:docMk/>
            <pc:sldMk cId="3013106025" sldId="260"/>
            <ac:spMk id="215" creationId="{EDD8AAE2-690B-3E87-6247-453D034D80C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17" creationId="{74503469-195A-7F44-1CE4-A6F29647898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18" creationId="{E5127656-0CDD-6BC2-B178-7428AF4CEAE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19" creationId="{85468955-5BBC-1221-A1D5-6B5F593A6CB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20" creationId="{533DBAEC-3972-E359-56EC-122FD5C669B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21" creationId="{A8AD4EFD-9EBC-129A-4E18-F690837F29E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22" creationId="{7BF28A0B-9DDB-9BC6-598C-B1C1D1ABFC8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23" creationId="{C7428687-4765-BC55-E9BE-8873438FFE5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24" creationId="{2644D5EC-8A0C-7929-603F-390D103BD65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26" creationId="{A8F293C2-C9B4-E534-CB1F-CB35BF3A551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27" creationId="{E6C27B97-1589-3173-1FF4-3D4E4C287F1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28" creationId="{729156AF-C382-0B61-2BD1-94F63A20A16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29" creationId="{7A405C32-6120-E39E-1307-BBAFB64AF31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30" creationId="{A1F674E8-BB92-945B-6B9B-9CE9B7D435B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31" creationId="{BB3B0C06-4B25-7454-A29F-60DA0FD0B6E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32" creationId="{0B403410-1FEB-E0A3-67EB-CB849116EEC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33" creationId="{D1C2EC8D-1C19-0F0A-D0AC-44C005ADCB5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35" creationId="{284A62CF-0F02-A86B-C964-4842353CC66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36" creationId="{7C67EB0A-99F1-F253-C651-F0D6B231B4F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37" creationId="{47CFC25B-6818-75B2-0018-3FA18D92BF7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38" creationId="{F6CD7DD9-D150-CAEE-772A-9D4D99B6619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39" creationId="{EFFDE75C-80C2-ACE1-28CD-6CCDB828349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40" creationId="{7F86B359-5C8E-A3BC-C305-5C106E4630D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41" creationId="{E182E94B-0E13-7E93-D4FB-327463C5764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42" creationId="{473C4641-8983-E251-6106-42A560ED0EF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44" creationId="{7D69E403-533A-9104-62F7-39ECC325C5F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45" creationId="{844BC3A2-7340-F623-E666-09A62E9CB3C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46" creationId="{97C62360-4B21-4BDA-7DD7-437FCA609D3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47" creationId="{3C44FE8B-B171-F932-6311-00FD97A9E23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48" creationId="{4EAB941D-8471-D9C3-C42A-6C95563519E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49" creationId="{C4EDBDB3-0410-8220-D628-4EE0170E653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50" creationId="{0124C453-B6AE-B5CA-F66A-3BA1855ADC9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51" creationId="{D73D46D1-C92B-BB96-D317-2A5F918035F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53" creationId="{621AEB57-7E65-1899-C43D-F13EB6E5CA3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54" creationId="{2ABC7E54-3223-BBF7-ED64-BA135D04190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55" creationId="{3AC7D8D1-8E46-B173-BCD8-5BAB9464565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56" creationId="{E5AD92EE-99AC-2B00-4518-C0B03006076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57" creationId="{88118CBA-E677-5B4C-C9CF-E06DA3B06C6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58" creationId="{4281CD2C-37C1-FF29-0299-B5C9185BB56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59" creationId="{24C37E75-6C28-82C6-FC8A-930AD3E8BFD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60" creationId="{7A0D8797-4787-4BDA-3B42-5BDB13F30B8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65" creationId="{C3620409-3958-6E35-6FC3-303E1C2999A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66" creationId="{DB9F4FD0-9507-0C1C-C805-7C01098660E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67" creationId="{3BE68F21-21D2-74B1-9707-DC560EBF9C2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68" creationId="{C0F71EF5-FC65-BB66-5527-27327250B66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69" creationId="{2F0B28E8-CA9E-3BAB-A0F4-51F6462F292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70" creationId="{925F8C0D-0AEB-BC95-5498-70AE183F410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71" creationId="{609CC419-45D5-6E81-6436-0D70AD6F2A9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72" creationId="{DB8073E0-DD9E-A34A-1EFC-2B99F2CAF48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73" creationId="{EA90F7B0-5561-08EF-39CA-04B40A84513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74" creationId="{72055DCA-E85B-9D35-EA0C-EACBB667FAE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75" creationId="{96C401D4-7EC0-45D8-7F81-D8643903706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76" creationId="{44238EBB-E530-CB31-D129-5664741C89D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77" creationId="{478F4A3F-A7F3-AF74-9427-C3C49A02F6D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78" creationId="{92311A12-FE53-171D-4F5D-A5B6E305EBC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79" creationId="{001C2923-7EFE-093E-707B-93FA3D15B01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80" creationId="{85B637E1-DA41-9ECB-1931-555023E2AFD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84" creationId="{E34495A4-AE52-631E-279E-DDB3AD5DF51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85" creationId="{8F7EC236-A564-5A7B-3AC7-91C54DCC48D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86" creationId="{105BA6F4-05BB-D8EB-34E8-21172E61E75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87" creationId="{C331D83E-5764-43A7-D89A-11D01F11246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88" creationId="{FC325D51-DFD6-26EA-52AC-46304BE56A0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89" creationId="{DDA0AE3B-20BF-6E03-5E00-5935B79ED03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90" creationId="{706ADBD2-CAC9-F597-A2C1-CDF5A1807D0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91" creationId="{C301CABC-5F91-E93F-BE9D-F8889041A39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92" creationId="{E57FFF14-0BB4-78B9-7B9D-183AC6730DB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93" creationId="{0FD1067A-8865-3F8F-0410-F39E4E7EE41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94" creationId="{06737177-1111-7952-604B-E675E6BFA23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95" creationId="{5DBD336F-BA51-B599-B36F-FEEA3C5EC16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96" creationId="{76064227-410A-6DAF-BB5C-CF4E69002DA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97" creationId="{2C86C754-E806-057C-2315-B90267BDB8E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98" creationId="{6E827378-C2A1-4AD1-21B2-B37E9A40C7D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299" creationId="{5FD375E1-B8CD-676A-D7D2-EF7271C5ECF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01" creationId="{D9715005-6DF3-C694-368E-5D0F30A292C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02" creationId="{DC8CA051-874E-7233-BADC-750795CA47C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03" creationId="{D9474EAC-9645-7C14-CC50-E92007F70C8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04" creationId="{18A33A8B-9C05-22C7-B4A3-AFDC81F82E4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05" creationId="{AAC76FFB-CA28-E8F8-BC68-15D811DA814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06" creationId="{88891AEA-BAA5-5977-262D-B01D8016F92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07" creationId="{D5C18C7C-2129-E362-ED1C-F85A616B87A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08" creationId="{C6802CFA-298C-24AB-EE77-50215E559A2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12" creationId="{F5E9D248-3E4B-7EF9-FCD3-D6621D8AC7F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13" creationId="{813E9EB0-C85F-139C-86B7-709E8189368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14" creationId="{20AA2A68-2364-BA02-FA07-F6A3472BB38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15" creationId="{3A9CA1A0-B1E4-64DA-051B-B1FA516B8D1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16" creationId="{74F97516-A6F6-455E-D6A4-8EFD2E31320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17" creationId="{98E101A5-54B3-EC0A-5E2C-6A5273F692D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18" creationId="{3695B062-A4AE-62C9-1505-C772254FEB1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19" creationId="{86009C43-DD13-F836-7A56-3A60B0C48D6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20" creationId="{F40CE8CB-765A-B62E-193A-0C30409E213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21" creationId="{6037BA65-CC48-D9EE-F312-870E403B686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22" creationId="{67CAC997-906A-6D77-DF9F-EF23370E947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23" creationId="{3C8C9B8E-7F9E-F300-DB4B-890018D36E8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24" creationId="{D22B7BB7-EBD8-3606-274E-901DF258794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25" creationId="{D7089610-E7F1-3946-0526-07DED5AFB89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26" creationId="{D107BA26-7060-3B19-5C6B-DE2B138550B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27" creationId="{38B21D5B-9F5B-3CEC-A652-04ED9365FC0D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31" creationId="{7C85A4AC-89B4-EF50-0C6E-6AE74066CB54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32" creationId="{7F25255E-949A-F899-CA81-DAF23092FB22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33" creationId="{EB0A9919-F5B2-B9E7-0793-67B8F6D3B4A8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34" creationId="{C2546682-F827-16BF-50C6-6DC9EED7C150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35" creationId="{7DAA4F16-6A5C-D855-E124-D3BF06D2E73C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36" creationId="{6CB7BA8B-E5C1-F480-A846-2EEEB0ABB2E0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37" creationId="{82595B45-35AD-C0D1-C521-05732759E8B8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38" creationId="{1BE4BACA-1234-7034-EA46-DE1671DDD81E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39" creationId="{C7BE79BE-A12C-2E75-0474-87AEAF3201FC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40" creationId="{783954A4-254C-CF79-EB7D-41A7DF19A082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41" creationId="{5A5B4DFC-5EFD-3F73-4409-66528DD8E459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42" creationId="{1EE391DA-8E3E-10CD-3112-4BEFCAB004AA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43" creationId="{F3806442-871A-CE75-1035-F3151CF5AAE9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44" creationId="{0C802B80-B62F-FA75-4CB6-D8163E878D37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45" creationId="{DE9A5B5B-BE45-DE4A-11FE-777E76764955}"/>
          </ac:spMkLst>
        </pc:spChg>
        <pc:spChg chg="mod">
          <ac:chgData name="Nattha Ingavat" userId="4d62103a-e6c5-4ae2-a0f2-c25ab466ac72" providerId="ADAL" clId="{B54597B8-8990-468E-BF68-C4ED3427F500}" dt="2023-09-26T08:10:49.776" v="660" actId="208"/>
          <ac:spMkLst>
            <pc:docMk/>
            <pc:sldMk cId="3013106025" sldId="260"/>
            <ac:spMk id="346" creationId="{5AEA9CFC-09D3-E083-EC79-83DE080792B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48" creationId="{297111B3-ED9E-8A68-8968-6F827A36897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49" creationId="{BF0ED9C7-0BFA-9A11-19B0-B904119FB45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50" creationId="{E397B9D5-FFD4-811C-30F2-F0E856450C1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51" creationId="{878CBF25-EC60-DCE7-3D89-8AFCFD78ACD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52" creationId="{1A5940BD-9F69-1BA0-2B54-8B966F5FBFC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53" creationId="{CE64263B-A150-311D-3140-BBC6F7DC5A4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54" creationId="{8D801448-B808-9C98-6680-D11426B765C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55" creationId="{38E15983-C422-5884-0843-87A3C90DA82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57" creationId="{BDE3F917-6244-B9D7-5FBE-3C6E304F448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58" creationId="{BAF2557D-C2B2-0539-CD7C-8A164E2DA9E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59" creationId="{E0D02936-002A-0FA8-9532-789BDCAD828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60" creationId="{B279BF12-B652-3FCD-AC74-64C09E8B1E4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61" creationId="{CF1DFD43-69E7-B416-B590-5D903F10903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62" creationId="{743477E3-9249-08A8-FB9E-300C55F3F54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63" creationId="{A1FB0135-D399-BDCC-F49E-2CE6CD21CBA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64" creationId="{B944DC20-40E3-94C9-2B8A-721E90238875}"/>
          </ac:spMkLst>
        </pc:spChg>
        <pc:spChg chg="mod">
          <ac:chgData name="Nattha Ingavat" userId="4d62103a-e6c5-4ae2-a0f2-c25ab466ac72" providerId="ADAL" clId="{B54597B8-8990-468E-BF68-C4ED3427F500}" dt="2023-09-26T08:11:29.282" v="671"/>
          <ac:spMkLst>
            <pc:docMk/>
            <pc:sldMk cId="3013106025" sldId="260"/>
            <ac:spMk id="366" creationId="{54E68527-2E9D-DC43-D02C-2161767C1827}"/>
          </ac:spMkLst>
        </pc:spChg>
        <pc:spChg chg="mod">
          <ac:chgData name="Nattha Ingavat" userId="4d62103a-e6c5-4ae2-a0f2-c25ab466ac72" providerId="ADAL" clId="{B54597B8-8990-468E-BF68-C4ED3427F500}" dt="2023-09-26T08:11:29.282" v="671"/>
          <ac:spMkLst>
            <pc:docMk/>
            <pc:sldMk cId="3013106025" sldId="260"/>
            <ac:spMk id="367" creationId="{33FA9417-4BB9-40DD-7248-C47BFE7415C2}"/>
          </ac:spMkLst>
        </pc:spChg>
        <pc:spChg chg="mod">
          <ac:chgData name="Nattha Ingavat" userId="4d62103a-e6c5-4ae2-a0f2-c25ab466ac72" providerId="ADAL" clId="{B54597B8-8990-468E-BF68-C4ED3427F500}" dt="2023-09-26T08:11:29.282" v="671"/>
          <ac:spMkLst>
            <pc:docMk/>
            <pc:sldMk cId="3013106025" sldId="260"/>
            <ac:spMk id="368" creationId="{F448F1D7-4A0E-A18E-1527-47D8130975D5}"/>
          </ac:spMkLst>
        </pc:spChg>
        <pc:spChg chg="mod">
          <ac:chgData name="Nattha Ingavat" userId="4d62103a-e6c5-4ae2-a0f2-c25ab466ac72" providerId="ADAL" clId="{B54597B8-8990-468E-BF68-C4ED3427F500}" dt="2023-09-26T08:11:29.282" v="671"/>
          <ac:spMkLst>
            <pc:docMk/>
            <pc:sldMk cId="3013106025" sldId="260"/>
            <ac:spMk id="369" creationId="{5AC90BB1-8C2E-F9D2-0E57-8F43D4FA930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71" creationId="{0DD7DC02-12D6-1167-0006-985ADB6A92A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72" creationId="{2189A6A3-1E37-54C9-C9A7-334D57C1CF6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73" creationId="{81888124-493D-B7E4-E677-5BE13ACC1F6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74" creationId="{1FE70ECA-30D1-1496-FD1E-6FA867E52F0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75" creationId="{F950B9A2-7F19-C848-5C40-639681F9F4F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76" creationId="{A5EB29F3-6415-1A55-C065-D49933C4535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77" creationId="{347CF58F-B95E-5927-74C1-65F8A92A48C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78" creationId="{683FDD29-7C2E-A94B-7234-167669EFA81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80" creationId="{EE9EDA4F-B8F8-9FEE-C36F-923D5197D08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81" creationId="{0ADD50C2-0462-71A1-91DF-D7E89B5249F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82" creationId="{54129F6E-FBC3-CC29-715B-59FE7A037F3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83" creationId="{105598E6-58D6-255E-863D-C6F41521E7D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85" creationId="{76A19984-8039-A832-CE72-0BE6A26598A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86" creationId="{1E919E2B-82F8-BF8A-8851-B31BDBCE30C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87" creationId="{6423C07E-9AB1-C92F-A7C2-2D24343FC91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88" creationId="{0D99E06E-E44C-D427-66AE-4924BA2CE08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89" creationId="{341EB1F2-D02A-8EDD-BA2C-76EF47BF973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90" creationId="{818C059F-51F8-029B-FFC0-3C6C099D127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92" creationId="{2ABE423F-D8FC-A5C1-EAB1-674586C5793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93" creationId="{C7F3ECC4-EC88-8ADF-C219-9D5DC9106F9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94" creationId="{3FA0C7DE-9E67-5794-AA90-DD9024B133A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95" creationId="{D5B95135-8CB5-DF9C-29F8-C1227AC1574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96" creationId="{CAB94BF3-EBD8-12DB-6275-F21B3DEF589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97" creationId="{B62DC661-643F-936B-4353-4A25E2B852E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98" creationId="{828161DF-C1F6-F87E-8BDD-8E512418459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399" creationId="{5E8649AA-5399-CA3E-8DB6-BF97B0A066D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01" creationId="{0606E177-A0E8-B87C-766B-6E180147DC0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02" creationId="{F0D164F9-14D1-4835-CA9E-D5A94506376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03" creationId="{E3660AB6-1A89-0BCD-E6B7-DE13DB88E14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04" creationId="{8F4034F6-AFAC-AF58-C67F-C435F818963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05" creationId="{6E093E77-92E4-827A-91DD-DA66214CF8C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06" creationId="{6609CAAB-F2E9-F722-2159-C9C3B7A58D5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07" creationId="{522231EC-064F-6366-86E8-C1C1D883384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08" creationId="{801DC936-36C0-4523-B83B-21486CDE228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10" creationId="{5D83094C-7E16-88DA-9EBE-B85C4C4E3DB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11" creationId="{EC5B7511-F821-AD79-29B0-F4D8C1363C4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12" creationId="{299CC004-7537-251A-5FD0-16A063EEADB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13" creationId="{260CE7F6-A842-1E1F-CC80-98C4A40BA76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14" creationId="{5EFE6181-7437-B710-0051-AA06925D463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15" creationId="{14248A42-9670-ED60-6D84-DC902E329AD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16" creationId="{3F565FB4-E750-7F41-80A8-638295A7F9A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17" creationId="{D055F30F-2DA1-3D5A-BB10-23936C5FBE9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19" creationId="{12D70135-6DD6-D7F2-A157-B25A221F356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20" creationId="{5846A60C-3CEF-A8AB-F219-D002F3CD052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21" creationId="{116974DE-66DE-7CC6-68F1-03E76B75CDB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22" creationId="{A7387054-D148-298C-073B-F184C8D72A3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23" creationId="{16EE0823-7B65-ED99-912B-98AAFA1E2D4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24" creationId="{6FF9D977-1903-9B8B-7A44-53FD2366A16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25" creationId="{B5F5749C-86A7-600E-A5DE-4CEB5EFA242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26" creationId="{747423EA-A461-393D-8E8F-D693EC5971E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28" creationId="{6336F4BC-1D78-1BEA-8853-9F6B6C46133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29" creationId="{4FAC97BE-811E-6A4D-5FEF-20C99D1A6CE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30" creationId="{EA394533-526A-0814-0D71-731E47FAC92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31" creationId="{295AD5B0-8C32-E3D3-EFD3-4CC3241BA36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32" creationId="{C8E6B30F-B701-1644-9899-529A1ACCEAF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33" creationId="{BA6FB4DE-E544-6AF2-0DFA-8C14BEC39C1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34" creationId="{4254A3EA-90BD-FC0D-6202-CAD99472EB6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35" creationId="{B4DA80F0-08BA-4F65-7581-6AC91A89716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37" creationId="{6B7B4DD0-3778-2E8D-8979-B54A451CE50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38" creationId="{4F315AE0-264A-8A85-F642-56266003E63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39" creationId="{816937D4-A753-B25C-8F4A-62AF27153A1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40" creationId="{02C875CD-B31F-F42B-D937-DD5FC945D63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41" creationId="{38B0EC5C-19D1-FA4D-306D-D2B6297875E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42" creationId="{22DECEAC-61CF-AA9B-89FC-AC1A6C088FA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43" creationId="{93AE9550-6E44-F75F-7F28-31C8C2BC555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44" creationId="{112710F9-1680-9489-D010-CB6E1252F87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46" creationId="{68B188D3-FA0D-06E6-0D1D-BD35DC37F28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47" creationId="{61E493B8-D56F-35A4-1534-024CB28691E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48" creationId="{EE4F0D66-F270-4263-086E-3C51FDE64E5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49" creationId="{C194ECE8-2CEF-61D9-5620-853C4ABAE20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50" creationId="{64D033EC-FDBE-DF6B-C92E-AA2A9F0D35A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51" creationId="{C72CD299-97FF-E8F5-063B-D05F04095C7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52" creationId="{F48B1E71-C07F-1565-AB2D-3CFD8AC7096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53" creationId="{6A1C6EAC-0501-B3EC-BEF4-A691145941D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55" creationId="{402BF95D-8827-FE7F-536B-527DE64A01A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56" creationId="{A3672B9A-B0E3-EBC1-6954-768B72DFCE8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57" creationId="{080719BB-3021-670D-B3FE-39D6EB772E8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58" creationId="{FF56E36A-4C5E-485B-EF39-C70D76986C3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59" creationId="{46279E79-D66F-4FAE-F4AD-5195AC99DF1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60" creationId="{DE2953EF-DB3C-62FB-00E8-F9EB1E5697B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61" creationId="{060E2817-6025-5B57-BAAF-A2B1247E869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62" creationId="{F16F0AEE-EC94-416B-601E-00D97C91DAD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64" creationId="{E925327B-2E12-C06C-8489-F31139FCEF2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65" creationId="{F86AF4A0-4E78-0F29-1FBD-1E8D01A730E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66" creationId="{777203AE-4E02-19A4-1784-0A267596A7D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67" creationId="{295E8633-BD33-D4AD-EFD9-3D1DE93CA79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68" creationId="{8015BDB6-5673-EA0E-D4F8-2437F3CC929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69" creationId="{6713AA97-E822-2318-73E0-947093DE42D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70" creationId="{2817FF7E-6D45-C0BE-B0B8-D75F55E682E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71" creationId="{FADCA248-A339-7B6A-72C5-13DECA7BFB5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73" creationId="{5A31317E-F437-9121-DEED-35EF154E1F3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74" creationId="{B2960B1A-3794-702D-2CEE-182854AEF5F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75" creationId="{2134349E-2AD2-E72B-9C53-0E702A68EBD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76" creationId="{12D5E09B-6731-5CDC-5FDD-FB0CD2956CB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77" creationId="{8C4C1649-149C-5636-4165-C8BC51786D6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78" creationId="{3F3B500D-AAFC-7D26-11F5-6A8F0F09AC4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79" creationId="{3731BAD9-5922-5592-F1D6-C751B92FD7A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80" creationId="{5787D6F8-25A5-50A7-1861-0D99E32C28A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82" creationId="{81F519F6-9A45-2200-239C-922D4E141F9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83" creationId="{E9DB2D33-B3A1-6365-0E18-6E9333EDA18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84" creationId="{E923BE12-0D35-0356-CA5A-4F39346B252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85" creationId="{9F1792D8-FE64-D101-8378-A77888F79B3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87" creationId="{CB56D4F2-BA63-00E7-B0E2-A66FA3083B7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88" creationId="{6E4BFF20-CD37-53D8-AB7D-3B5D25E3324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89" creationId="{5977CCFC-D790-3607-D87A-3F346BE6F88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90" creationId="{5A4E8B6F-4A6B-223D-D0D7-6E547E3ED26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91" creationId="{046DA0A4-8872-B7C1-92C0-6FDB9B11730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92" creationId="{5C934008-8B16-EF8A-F938-53C67BB0377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94" creationId="{EBF76426-CC24-39FD-B047-0C14EC312B2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95" creationId="{5BEE77D7-AE17-D8B9-A2D1-BCCBF936381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96" creationId="{46E9B42D-7E7F-B5CA-10A4-41CFBC5C984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97" creationId="{A66E8E0F-B652-0C0B-261D-C1084E9A493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98" creationId="{8DB31130-C93E-8DE3-995A-45BD62FAE5A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499" creationId="{61766206-F06C-1325-0714-751FF85F2A8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00" creationId="{7AA64D48-A2B5-F61F-ECB6-16E741F5237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01" creationId="{15E1FEAF-CBE1-17D2-E7C8-467AA973B9E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05" creationId="{24FACA74-E310-0501-768B-A25A3F2A3D9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06" creationId="{9FABE5FF-6C56-D606-9DE0-DE32B9D5DEC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07" creationId="{652343B0-4AE2-C4AD-2792-57466AE11D8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08" creationId="{641FE791-4EE3-FC33-9C4A-374CE2BDA57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09" creationId="{6423ED52-3F40-16F0-A096-DD55A66AE67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0" creationId="{C56C355E-F7CB-1DC4-F35F-965A1F142D8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1" creationId="{E756C9C4-B5EA-718F-B13A-521E783B1FF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2" creationId="{A1938E68-6C6D-9ECA-90C5-B3E9625FAB5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3" creationId="{A119FB13-8F32-660D-951B-173A711AA44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4" creationId="{7D6CF78A-6396-F237-BC3A-5F2BA52ECEE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5" creationId="{54A7E1A8-DBE3-7A4F-DA3B-3968E07E344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6" creationId="{6A696AF9-563E-9BEB-753F-501451826DC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7" creationId="{7E080BEB-F82A-44C3-60B4-5BDBCB60B76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8" creationId="{FA693ADB-B9C5-DCFD-AB01-0CBC57154E1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19" creationId="{ADEBC5AE-D6BC-F9C1-552F-847D2533C3E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20" creationId="{9FBE80FC-4A23-C76D-F5CD-966E4FF1420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22" creationId="{18A1A502-78B3-FD90-AD2D-29442D0F594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23" creationId="{15737439-697E-C55F-CA2C-3038C64C65C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24" creationId="{B7ECE8EF-DE49-B541-3B97-2671B9D4327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25" creationId="{9699E454-6427-223B-9294-29CC0EEDD17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26" creationId="{70655ED1-4B1F-3AF4-B872-28941BF5FB3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27" creationId="{26B77A85-B694-6016-44D8-5C7AB22F8F9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28" creationId="{6F727DB4-8F00-A55D-61CB-8B3E41E01DA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29" creationId="{1E33D715-8F27-8929-6594-609C58C6CC5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31" creationId="{A692DC97-061A-8915-47E3-8D836328DC5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32" creationId="{A38410F3-762C-2FF7-2B20-AA12B9AB4A2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33" creationId="{6D384D32-1AAC-D69B-9C82-1C8D89740F1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34" creationId="{245B227C-908C-F90D-9822-97F1575E14C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35" creationId="{89E93A45-A934-A9FA-5445-408BC8E803A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36" creationId="{8CC25482-1647-7F77-6BA5-2ACA1D29106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37" creationId="{ED7E2647-BEE0-B381-9F40-2A950434F0F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38" creationId="{8B82DF08-1289-15B9-AED7-F4D2E09AAB4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40" creationId="{1F9D4157-0273-F440-51CF-C70B93F909B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41" creationId="{C0D1CC5F-923C-22FE-76AF-B9F8FFEE0E0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42" creationId="{96938D5E-A7DC-CF59-93B1-806BB31CE12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43" creationId="{2DE69A4C-C2A8-F028-FBE3-1DD9B5509E6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44" creationId="{8FF211C8-48C3-F9E0-2890-2EBDB5845AD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45" creationId="{4DCC45A3-A69C-06FA-7D90-3001B2C53D9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46" creationId="{CBBC222F-0FC4-DB31-9205-7C7B6468FBE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47" creationId="{C08D2779-B729-F4FD-7425-954BD7AC6B2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49" creationId="{7D168F45-AE2E-7608-74D3-9594BEF0520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50" creationId="{0D595B61-B768-7481-7543-4622269C30C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51" creationId="{02AD919F-F0EF-0158-6702-944534331B6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52" creationId="{2963C28E-BDB1-3072-DE12-41595A22760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53" creationId="{E2FE3C8B-2CDC-A417-BC2A-87DB547260D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54" creationId="{E2578E3D-C75E-06FA-0F1A-0BCD5C2865E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55" creationId="{357EF0AD-FFC7-5AB6-F946-D1C9B148F05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56" creationId="{77FB0686-4BDD-146C-7158-038ED20FCCD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58" creationId="{0DAC5715-8E4E-319F-D026-0F22300A225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59" creationId="{E445DE39-3449-282A-70B2-0575B9134D3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60" creationId="{99465EF2-73C1-A59C-9EC7-8FFB27034AB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61" creationId="{6E3FBE9E-3F2D-51AC-5971-CBA56D72C00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62" creationId="{61533FF8-A1BF-6876-F197-5CFAE3615F8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63" creationId="{038114CF-D8C0-F78C-9161-EBC3CE14678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64" creationId="{709B0322-B828-DC92-03F9-70F7C342678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65" creationId="{5F4A81BD-89E3-03E8-0779-AECFA93A0D2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67" creationId="{08A40A2F-3A7E-591A-CCCC-225962E12AC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68" creationId="{44B2510D-785C-17D0-9E95-27AF95B0712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69" creationId="{119B3404-09BE-7A1F-C186-64809C385EB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70" creationId="{16313CA9-3E8B-7430-A8FA-3A20DD88010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71" creationId="{D6FDC696-1D96-75D2-3CD6-0CE86EBBFA7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72" creationId="{2191F673-71D3-0D53-9EA6-ED5D75624EA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73" creationId="{37A63E50-E700-684B-13A7-583CEA869FE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74" creationId="{3503ED96-7DF8-29BB-E34A-88CC980E174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76" creationId="{4148E83B-9256-8EEF-6CB5-7D725A204BC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77" creationId="{5564547B-CAF3-9AD6-3EF7-796F47394FE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78" creationId="{0E424665-76CF-15FF-D4D2-2A296805D84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79" creationId="{3C94EED8-59C6-9C1D-653D-F5648731856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80" creationId="{6E2156CE-9B14-6188-E805-A8C4B5186D8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81" creationId="{18EAFDF9-30CA-0467-A739-C95DF137F6C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82" creationId="{6FE4BCED-6EC2-9BB8-7382-49C90D18FFE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83" creationId="{E3FFFE24-89E6-81FD-5D18-8BD075FD9FC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85" creationId="{743D60D0-793D-E127-C0B6-2370AF2EFD4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86" creationId="{F8DF939A-DDB2-3478-675D-1B72C19FF95C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87" creationId="{DCC82211-3A11-EE13-9A48-C6DFDCEF9F3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88" creationId="{9EDD4551-8442-CEA1-97FF-AFE5E2C2D4C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89" creationId="{D758F2F1-45D1-DBE9-BC54-C6FE6DA00F7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90" creationId="{0F8E294D-4811-2F4F-1760-5C2A4E2B443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91" creationId="{BAE078E7-7772-F478-C263-B977C3BC6745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592" creationId="{6C474D96-B444-5BE1-28A5-677B3FD3F5DC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594" creationId="{9821C878-9B34-3A81-D826-2EE3B37CFDC0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595" creationId="{88824733-2BC9-2D77-478B-7C83D8A9FE65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596" creationId="{E846FBBE-C8B1-3C53-357F-7E96F88333B6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597" creationId="{0E25F80C-CB98-7293-5707-79648B4A3C2B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598" creationId="{5B8A8C1B-EB0A-37E1-0BD1-8F770864AFDD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599" creationId="{DEE81E3C-7C7E-1ED7-492D-0BA4FDF6928F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600" creationId="{ED7C372E-9ABB-2A30-117C-79255237DEC8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601" creationId="{B368D131-94BE-A16D-403F-847E7A80DD80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603" creationId="{90D38EAF-7CF0-56D6-8D3B-7C39B58CBE11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604" creationId="{B371656B-5E97-4DFF-8A87-334D7A76E438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605" creationId="{F9A5B8AC-68A6-210E-6544-2B57A3BEC940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606" creationId="{C1BFC07A-3651-C7CA-A907-A74D92959981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607" creationId="{E1EEB51A-3605-74EB-78A4-B191FEE4AC55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608" creationId="{6AE81888-44EE-108B-9B1B-B775591F9424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609" creationId="{BAA301BF-0853-E66F-1DB0-4C8B0D3CC5E2}"/>
          </ac:spMkLst>
        </pc:spChg>
        <pc:spChg chg="mod">
          <ac:chgData name="Nattha Ingavat" userId="4d62103a-e6c5-4ae2-a0f2-c25ab466ac72" providerId="ADAL" clId="{B54597B8-8990-468E-BF68-C4ED3427F500}" dt="2023-09-26T08:14:51.194" v="732"/>
          <ac:spMkLst>
            <pc:docMk/>
            <pc:sldMk cId="3013106025" sldId="260"/>
            <ac:spMk id="610" creationId="{068CD1D7-41D5-9DB8-550F-0BD4898B0A1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12" creationId="{5EE1A972-6476-7B1A-AE20-249F3D48A24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13" creationId="{00E0DFF3-BB70-6CAE-D4C4-7F76435E030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14" creationId="{E5965FDE-6639-DBDE-61A0-9DB19EA8B5C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15" creationId="{DCDE97F1-7A93-26A5-A6F5-C307B95884A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16" creationId="{EFC6C997-F32F-BCC0-503D-FFD582D15B0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17" creationId="{01F56793-9502-1146-7B54-9A3A9173CA7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18" creationId="{00AF256B-D4A4-0F35-DC30-E4F6CB1AB5E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19" creationId="{49BE5243-66E2-429B-B560-D32FCF6CE08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21" creationId="{623C26E5-7A3B-0235-36B4-47831FB3095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22" creationId="{9AA9B98A-5B54-DA6B-E2F5-776D05ECEF3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23" creationId="{B492A36B-A698-DC66-55A3-E435E7782E7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24" creationId="{8275DD63-63DF-0881-DE3A-5D111175D41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25" creationId="{0D11A580-29D0-360E-5C95-87E6FC45CFD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26" creationId="{1DD7F0CB-0F30-C510-496D-D7871723417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27" creationId="{4AFF2F24-6119-40A0-EE32-F0761BD0952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28" creationId="{D9FED2F6-6022-CB15-9A19-A37A3843B52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30" creationId="{2DA685A6-092C-DFC1-E710-FA72F0CFC8B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31" creationId="{9B69F377-2B3F-57AF-1F1C-95EAE62343F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32" creationId="{B3F01FC8-B04A-C002-F3D0-36CC5A25FB1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33" creationId="{6509BF85-19E2-AE2C-6DFC-6F7C1284F00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37" creationId="{FB3A0F36-FE07-98FC-FE44-6391C1F9B99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38" creationId="{FF26D8EE-6AE9-88E8-442B-B28F6D333C0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39" creationId="{640AD1D5-B9A2-7520-30BF-CCC7DAC1C6D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0" creationId="{297CB832-E2F3-EA65-9AC7-33027BB3E18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1" creationId="{C17EAFEF-DC04-AD10-E0AD-406C7EA7A34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2" creationId="{B104BFC9-E4ED-4A95-093E-1783C327F65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3" creationId="{3785976F-6D73-13BA-4EEB-CB6A40426F4F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4" creationId="{99A97697-6A91-3F89-501F-FBB2BF5CC8E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5" creationId="{AF0053C8-A0DB-5A85-2617-DBF4C760474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6" creationId="{982450E2-41DB-82D5-1F7B-DF5F96B3B38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7" creationId="{3961499C-872B-33BA-D752-85260269A12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8" creationId="{8F19FDC2-9D9C-6174-AF27-D9D73E9DDDA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49" creationId="{F31146A4-2E03-4EBF-D6EF-0E8E5E7F553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50" creationId="{1F7987C6-AD23-2E17-5738-5B01FBECFA48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51" creationId="{18B47E96-C0A4-A019-D54E-E3D957320D63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52" creationId="{F619D1BB-DD97-829D-FC43-96CB385BEF85}"/>
          </ac:spMkLst>
        </pc:spChg>
        <pc:spChg chg="add del mod">
          <ac:chgData name="Nattha Ingavat" userId="4d62103a-e6c5-4ae2-a0f2-c25ab466ac72" providerId="ADAL" clId="{B54597B8-8990-468E-BF68-C4ED3427F500}" dt="2023-09-26T08:19:50.805" v="799"/>
          <ac:spMkLst>
            <pc:docMk/>
            <pc:sldMk cId="3013106025" sldId="260"/>
            <ac:spMk id="653" creationId="{C9685C7B-0E06-7BF1-8CD5-5552DACC6FE6}"/>
          </ac:spMkLst>
        </pc:spChg>
        <pc:spChg chg="add del mod">
          <ac:chgData name="Nattha Ingavat" userId="4d62103a-e6c5-4ae2-a0f2-c25ab466ac72" providerId="ADAL" clId="{B54597B8-8990-468E-BF68-C4ED3427F500}" dt="2023-09-26T08:19:50.805" v="799"/>
          <ac:spMkLst>
            <pc:docMk/>
            <pc:sldMk cId="3013106025" sldId="260"/>
            <ac:spMk id="654" creationId="{D7118D83-88A2-5CA8-7722-BDDACD0FB521}"/>
          </ac:spMkLst>
        </pc:spChg>
        <pc:spChg chg="add del mod">
          <ac:chgData name="Nattha Ingavat" userId="4d62103a-e6c5-4ae2-a0f2-c25ab466ac72" providerId="ADAL" clId="{B54597B8-8990-468E-BF68-C4ED3427F500}" dt="2023-09-26T08:20:45.389" v="843" actId="478"/>
          <ac:spMkLst>
            <pc:docMk/>
            <pc:sldMk cId="3013106025" sldId="260"/>
            <ac:spMk id="655" creationId="{1B78D6A0-A00C-FFA4-B60C-64B9D611F99C}"/>
          </ac:spMkLst>
        </pc:spChg>
        <pc:spChg chg="add del mod">
          <ac:chgData name="Nattha Ingavat" userId="4d62103a-e6c5-4ae2-a0f2-c25ab466ac72" providerId="ADAL" clId="{B54597B8-8990-468E-BF68-C4ED3427F500}" dt="2023-09-26T08:20:38.860" v="841" actId="478"/>
          <ac:spMkLst>
            <pc:docMk/>
            <pc:sldMk cId="3013106025" sldId="260"/>
            <ac:spMk id="656" creationId="{5C8DEB05-CBF9-80B0-4196-11EF325EEACF}"/>
          </ac:spMkLst>
        </pc:spChg>
        <pc:spChg chg="add del mod">
          <ac:chgData name="Nattha Ingavat" userId="4d62103a-e6c5-4ae2-a0f2-c25ab466ac72" providerId="ADAL" clId="{B54597B8-8990-468E-BF68-C4ED3427F500}" dt="2023-09-26T08:20:57.244" v="847"/>
          <ac:spMkLst>
            <pc:docMk/>
            <pc:sldMk cId="3013106025" sldId="260"/>
            <ac:spMk id="657" creationId="{B8228F57-72FE-B0EB-3546-983B544991AF}"/>
          </ac:spMkLst>
        </pc:spChg>
        <pc:spChg chg="add del mod">
          <ac:chgData name="Nattha Ingavat" userId="4d62103a-e6c5-4ae2-a0f2-c25ab466ac72" providerId="ADAL" clId="{B54597B8-8990-468E-BF68-C4ED3427F500}" dt="2023-09-26T08:20:57.244" v="847"/>
          <ac:spMkLst>
            <pc:docMk/>
            <pc:sldMk cId="3013106025" sldId="260"/>
            <ac:spMk id="658" creationId="{7558235F-4E85-62AF-16EC-50737C28F70E}"/>
          </ac:spMkLst>
        </pc:spChg>
        <pc:spChg chg="add mod topLvl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96" creationId="{A864F88E-51CE-1CF5-C544-DED9C885DD46}"/>
          </ac:spMkLst>
        </pc:spChg>
        <pc:spChg chg="add mod topLvl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697" creationId="{4906B1AB-B7D1-01C1-3FAA-9E1219C0E566}"/>
          </ac:spMkLst>
        </pc:spChg>
        <pc:spChg chg="add mod topLvl">
          <ac:chgData name="Nattha Ingavat" userId="4d62103a-e6c5-4ae2-a0f2-c25ab466ac72" providerId="ADAL" clId="{B54597B8-8990-468E-BF68-C4ED3427F500}" dt="2023-09-27T01:47:01.867" v="1923" actId="1036"/>
          <ac:spMkLst>
            <pc:docMk/>
            <pc:sldMk cId="3013106025" sldId="260"/>
            <ac:spMk id="698" creationId="{AC9F3AA8-D2D3-73DF-4EB8-998F94615D63}"/>
          </ac:spMkLst>
        </pc:spChg>
        <pc:spChg chg="add 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06" creationId="{7AA445DE-0BF7-7AB3-FFD0-66F51718DAA4}"/>
          </ac:spMkLst>
        </pc:spChg>
        <pc:spChg chg="add 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07" creationId="{E6E8EFF0-41A1-1314-D2F9-390397BF7E38}"/>
          </ac:spMkLst>
        </pc:spChg>
        <pc:spChg chg="add 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08" creationId="{4E5FEEF1-9DFF-A687-ED91-3B9397D0C6BD}"/>
          </ac:spMkLst>
        </pc:spChg>
        <pc:spChg chg="add 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09" creationId="{FCFD912C-AC45-4326-92A1-5E50DBB2BC7A}"/>
          </ac:spMkLst>
        </pc:spChg>
        <pc:spChg chg="add mod topLvl">
          <ac:chgData name="Nattha Ingavat" userId="4d62103a-e6c5-4ae2-a0f2-c25ab466ac72" providerId="ADAL" clId="{B54597B8-8990-468E-BF68-C4ED3427F500}" dt="2023-09-27T01:37:58.165" v="1898" actId="1076"/>
          <ac:spMkLst>
            <pc:docMk/>
            <pc:sldMk cId="3013106025" sldId="260"/>
            <ac:spMk id="712" creationId="{74172770-58B9-6BBE-75C9-0E015F12DCF0}"/>
          </ac:spMkLst>
        </pc:spChg>
        <pc:spChg chg="add mod topLvl">
          <ac:chgData name="Nattha Ingavat" userId="4d62103a-e6c5-4ae2-a0f2-c25ab466ac72" providerId="ADAL" clId="{B54597B8-8990-468E-BF68-C4ED3427F500}" dt="2023-09-27T01:47:01.867" v="1923" actId="1036"/>
          <ac:spMkLst>
            <pc:docMk/>
            <pc:sldMk cId="3013106025" sldId="260"/>
            <ac:spMk id="714" creationId="{4D5F3217-FA30-32B1-F12E-2AFE93A4CF6B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18" creationId="{BD30479C-150B-2AE0-E4F7-49B8189BF816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19" creationId="{F136F055-E6D6-8B49-3904-0182207AC587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20" creationId="{F547CCA2-D56A-4156-B640-74250334B276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21" creationId="{3BEED8C7-468C-135F-2485-3327976B23BE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22" creationId="{ABF87A97-5840-8263-2BE5-B98AE6A6701D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23" creationId="{9A41EDA9-AF2C-92AC-AA71-7E8FA9B23103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24" creationId="{F302CE41-19AF-7F35-CFD4-E80C29B9F0E2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25" creationId="{79AEB547-9F0C-5F38-8DAF-15677BD04CEB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26" creationId="{8950F372-1D2E-64D1-622B-3C0761C80B64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27" creationId="{240781EE-3B12-2830-2FAA-1D964638DAB7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28" creationId="{84168FF9-831A-FD25-8D03-16FAF10CC8E0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29" creationId="{6989ADD7-09F5-FBD1-8E24-23FE105A7061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30" creationId="{05D4345A-C23B-C757-8744-7164DB96BFE2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31" creationId="{82111CF5-A8F0-CD3B-BAC8-A6F11B351AD5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32" creationId="{BAB6C6FF-F3D9-53D0-2ED8-D755156E0E19}"/>
          </ac:spMkLst>
        </pc:spChg>
        <pc:spChg chg="mod">
          <ac:chgData name="Nattha Ingavat" userId="4d62103a-e6c5-4ae2-a0f2-c25ab466ac72" providerId="ADAL" clId="{B54597B8-8990-468E-BF68-C4ED3427F500}" dt="2023-09-26T08:30:49.351" v="1134"/>
          <ac:spMkLst>
            <pc:docMk/>
            <pc:sldMk cId="3013106025" sldId="260"/>
            <ac:spMk id="733" creationId="{DD951675-153D-345D-D605-015C05C35E86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39" creationId="{D555F6AA-3CB8-EC3A-F286-234CD3530B56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40" creationId="{F03FD086-D6F7-1D00-EBAD-492EE1BA2939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41" creationId="{A8634078-2C88-7986-030A-656930D060FF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42" creationId="{5622CABB-E1B9-5C36-D3EF-AAA1ABDAD0A3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43" creationId="{3F8F70BE-E405-3AC8-C5F1-F4AF78ED414A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44" creationId="{8BDC6865-785A-8CDE-34DD-1DDA061945DD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45" creationId="{16E054DD-99C2-ED2D-BD36-BB6D943D3C9B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46" creationId="{E9C3539D-BA32-4E20-E076-9D554CB2BE62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47" creationId="{0731DDCF-245E-7A17-07DB-0BBA97385E9D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48" creationId="{65299106-5780-9DE0-3973-867B1194D87B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49" creationId="{6A6E33CD-5552-5A41-7CB9-2DF952869B5D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50" creationId="{BF7964EB-3AEE-39C9-36EF-BD87B15D61D7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51" creationId="{4624C867-692B-B65E-8C7B-6AC8864A4CF8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52" creationId="{3AE15BD7-80DE-7E9D-615B-402505FC9C48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53" creationId="{78F64767-3B92-BAE3-7A51-73C8D9267A06}"/>
          </ac:spMkLst>
        </pc:spChg>
        <pc:spChg chg="mod">
          <ac:chgData name="Nattha Ingavat" userId="4d62103a-e6c5-4ae2-a0f2-c25ab466ac72" providerId="ADAL" clId="{B54597B8-8990-468E-BF68-C4ED3427F500}" dt="2023-09-27T01:26:33.979" v="1422" actId="208"/>
          <ac:spMkLst>
            <pc:docMk/>
            <pc:sldMk cId="3013106025" sldId="260"/>
            <ac:spMk id="754" creationId="{246CB25C-B611-9957-D8C7-1A5E0994665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56" creationId="{52983F6F-14C2-5BCB-730A-BDD1D6521BF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57" creationId="{FA39D9EC-98D1-B911-63A3-4E8410EE92A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58" creationId="{C946333D-697A-0B95-280E-D86942EA10A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59" creationId="{F73F1874-0F9A-2F2B-1C65-09CD402B8679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60" creationId="{AB1E32F7-A144-4648-3426-6061D69FCBF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61" creationId="{4564B25A-D361-0D0F-3769-66B6B927A33E}"/>
          </ac:spMkLst>
        </pc:spChg>
        <pc:spChg chg="mod">
          <ac:chgData name="Nattha Ingavat" userId="4d62103a-e6c5-4ae2-a0f2-c25ab466ac72" providerId="ADAL" clId="{B54597B8-8990-468E-BF68-C4ED3427F500}" dt="2023-09-27T01:26:03.977" v="1411" actId="208"/>
          <ac:spMkLst>
            <pc:docMk/>
            <pc:sldMk cId="3013106025" sldId="260"/>
            <ac:spMk id="763" creationId="{682B78FA-A784-139F-A8DD-B83EB2D4D5FE}"/>
          </ac:spMkLst>
        </pc:spChg>
        <pc:spChg chg="mod">
          <ac:chgData name="Nattha Ingavat" userId="4d62103a-e6c5-4ae2-a0f2-c25ab466ac72" providerId="ADAL" clId="{B54597B8-8990-468E-BF68-C4ED3427F500}" dt="2023-09-27T01:26:03.977" v="1411" actId="208"/>
          <ac:spMkLst>
            <pc:docMk/>
            <pc:sldMk cId="3013106025" sldId="260"/>
            <ac:spMk id="764" creationId="{6432D44F-AB34-4E31-2CF0-EA3E6CACC067}"/>
          </ac:spMkLst>
        </pc:spChg>
        <pc:spChg chg="mod">
          <ac:chgData name="Nattha Ingavat" userId="4d62103a-e6c5-4ae2-a0f2-c25ab466ac72" providerId="ADAL" clId="{B54597B8-8990-468E-BF68-C4ED3427F500}" dt="2023-09-27T01:26:03.977" v="1411" actId="208"/>
          <ac:spMkLst>
            <pc:docMk/>
            <pc:sldMk cId="3013106025" sldId="260"/>
            <ac:spMk id="765" creationId="{B81EA385-6F02-4096-C724-778878EF51E7}"/>
          </ac:spMkLst>
        </pc:spChg>
        <pc:spChg chg="mod">
          <ac:chgData name="Nattha Ingavat" userId="4d62103a-e6c5-4ae2-a0f2-c25ab466ac72" providerId="ADAL" clId="{B54597B8-8990-468E-BF68-C4ED3427F500}" dt="2023-09-27T01:26:03.977" v="1411" actId="208"/>
          <ac:spMkLst>
            <pc:docMk/>
            <pc:sldMk cId="3013106025" sldId="260"/>
            <ac:spMk id="766" creationId="{58E89F10-8B7A-DF2C-DC0A-C41B9FD98CF1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68" creationId="{41B901C2-4A99-7AB6-B0EB-41A1D09C4EA7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69" creationId="{03B78342-C5C9-0C1B-30E0-1A61CB59923D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70" creationId="{32BEA010-1354-A6E0-0E6A-A94B48D09490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71" creationId="{80A728B8-D5CB-4D2A-85E8-79ECFA7AC81E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72" creationId="{4AC0C35A-34BE-A5D6-B11F-25FA6C9E344A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73" creationId="{E411926F-E792-EFD3-4862-EE0EFB1F93DB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74" creationId="{742BCB12-C961-8077-07E4-4C45C36DA15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75" creationId="{1855225D-5F1B-DAB0-95A0-2847D54B0704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87" creationId="{008D711D-C5EC-4134-B957-1FEFB1C2828E}"/>
          </ac:spMkLst>
        </pc:spChg>
        <pc:spChg chg="add del mod">
          <ac:chgData name="Nattha Ingavat" userId="4d62103a-e6c5-4ae2-a0f2-c25ab466ac72" providerId="ADAL" clId="{B54597B8-8990-468E-BF68-C4ED3427F500}" dt="2023-09-27T01:30:20.408" v="1463" actId="478"/>
          <ac:spMkLst>
            <pc:docMk/>
            <pc:sldMk cId="3013106025" sldId="260"/>
            <ac:spMk id="788" creationId="{0D82F985-A3B7-EBBA-2AED-F8FAB3A0EFE2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89" creationId="{A4ED1F1A-00B9-1AFA-2C66-B5B31F797C96}"/>
          </ac:spMkLst>
        </pc:spChg>
        <pc:spChg chg="mod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90" creationId="{6225CF77-D4CD-ED58-075F-ADEA9C46DB65}"/>
          </ac:spMkLst>
        </pc:spChg>
        <pc:spChg chg="add mod topLvl">
          <ac:chgData name="Nattha Ingavat" userId="4d62103a-e6c5-4ae2-a0f2-c25ab466ac72" providerId="ADAL" clId="{B54597B8-8990-468E-BF68-C4ED3427F500}" dt="2023-09-27T01:47:01.867" v="1923" actId="1036"/>
          <ac:spMkLst>
            <pc:docMk/>
            <pc:sldMk cId="3013106025" sldId="260"/>
            <ac:spMk id="791" creationId="{2DF701FE-7EDC-190C-7CAD-9342A124D0E0}"/>
          </ac:spMkLst>
        </pc:spChg>
        <pc:spChg chg="add mod topLvl">
          <ac:chgData name="Nattha Ingavat" userId="4d62103a-e6c5-4ae2-a0f2-c25ab466ac72" providerId="ADAL" clId="{B54597B8-8990-468E-BF68-C4ED3427F500}" dt="2023-09-27T01:24:41.606" v="1374" actId="165"/>
          <ac:spMkLst>
            <pc:docMk/>
            <pc:sldMk cId="3013106025" sldId="260"/>
            <ac:spMk id="792" creationId="{3F00BBC5-7D5B-6DFF-28D9-EB8CA9F9A1FB}"/>
          </ac:spMkLst>
        </pc:spChg>
        <pc:spChg chg="add del mod">
          <ac:chgData name="Nattha Ingavat" userId="4d62103a-e6c5-4ae2-a0f2-c25ab466ac72" providerId="ADAL" clId="{B54597B8-8990-468E-BF68-C4ED3427F500}" dt="2023-09-26T08:45:12.964" v="1337" actId="478"/>
          <ac:spMkLst>
            <pc:docMk/>
            <pc:sldMk cId="3013106025" sldId="260"/>
            <ac:spMk id="793" creationId="{3E6F3A75-032E-A446-1A16-69956D21A46C}"/>
          </ac:spMkLst>
        </pc:s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" creationId="{A173ABF3-0B73-E592-4DDD-BB658C3042C5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9" creationId="{057116E4-EECA-331D-FD33-1B2437A91DCC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62" creationId="{071F405B-18C9-B38A-C025-9D01E1AFCF67}"/>
          </ac:grpSpMkLst>
        </pc:grpChg>
        <pc:grpChg chg="del mod">
          <ac:chgData name="Nattha Ingavat" userId="4d62103a-e6c5-4ae2-a0f2-c25ab466ac72" providerId="ADAL" clId="{B54597B8-8990-468E-BF68-C4ED3427F500}" dt="2023-09-26T07:59:56.784" v="453" actId="165"/>
          <ac:grpSpMkLst>
            <pc:docMk/>
            <pc:sldMk cId="3013106025" sldId="260"/>
            <ac:grpSpMk id="135" creationId="{B0C92646-C1D2-F6E1-C769-686993B2D900}"/>
          </ac:grpSpMkLst>
        </pc:grpChg>
        <pc:grpChg chg="add del mod">
          <ac:chgData name="Nattha Ingavat" userId="4d62103a-e6c5-4ae2-a0f2-c25ab466ac72" providerId="ADAL" clId="{B54597B8-8990-468E-BF68-C4ED3427F500}" dt="2023-09-26T08:34:12.321" v="1203" actId="478"/>
          <ac:grpSpMkLst>
            <pc:docMk/>
            <pc:sldMk cId="3013106025" sldId="260"/>
            <ac:grpSpMk id="137" creationId="{F586B667-03FC-A7E8-60C4-13AB5178D5A6}"/>
          </ac:grpSpMkLst>
        </pc:grpChg>
        <pc:grpChg chg="del mod">
          <ac:chgData name="Nattha Ingavat" userId="4d62103a-e6c5-4ae2-a0f2-c25ab466ac72" providerId="ADAL" clId="{B54597B8-8990-468E-BF68-C4ED3427F500}" dt="2023-09-26T08:03:24.717" v="571" actId="478"/>
          <ac:grpSpMkLst>
            <pc:docMk/>
            <pc:sldMk cId="3013106025" sldId="260"/>
            <ac:grpSpMk id="142" creationId="{2809C7D9-4B8C-CC81-DFA2-D86B5D5FCC61}"/>
          </ac:grpSpMkLst>
        </pc:grpChg>
        <pc:grpChg chg="add mod">
          <ac:chgData name="Nattha Ingavat" userId="4d62103a-e6c5-4ae2-a0f2-c25ab466ac72" providerId="ADAL" clId="{B54597B8-8990-468E-BF68-C4ED3427F500}" dt="2023-09-26T08:22:18.365" v="862" actId="164"/>
          <ac:grpSpMkLst>
            <pc:docMk/>
            <pc:sldMk cId="3013106025" sldId="260"/>
            <ac:grpSpMk id="156" creationId="{9C898651-E2B7-D8BE-9193-DC389E805B01}"/>
          </ac:grpSpMkLst>
        </pc:grpChg>
        <pc:grpChg chg="add mod">
          <ac:chgData name="Nattha Ingavat" userId="4d62103a-e6c5-4ae2-a0f2-c25ab466ac72" providerId="ADAL" clId="{B54597B8-8990-468E-BF68-C4ED3427F500}" dt="2023-09-26T08:22:18.365" v="862" actId="164"/>
          <ac:grpSpMkLst>
            <pc:docMk/>
            <pc:sldMk cId="3013106025" sldId="260"/>
            <ac:grpSpMk id="165" creationId="{6EEA464A-6FC5-4DDD-0453-A3648CFFA54F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174" creationId="{3B0A03F4-D9E4-69FA-40DA-3FEF04FBEB1E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183" creationId="{15472EC3-2D31-5450-3861-989254F775A2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190" creationId="{864C42AA-5670-8B95-389A-C7F879B008E7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195" creationId="{9E23C6A8-3139-74BE-57A5-9FF84AA1D17E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04" creationId="{776E182F-6518-843F-1667-9572F7CDA6BD}"/>
          </ac:grpSpMkLst>
        </pc:grpChg>
        <pc:grpChg chg="add del mod">
          <ac:chgData name="Nattha Ingavat" userId="4d62103a-e6c5-4ae2-a0f2-c25ab466ac72" providerId="ADAL" clId="{B54597B8-8990-468E-BF68-C4ED3427F500}" dt="2023-09-26T08:11:05.675" v="662" actId="478"/>
          <ac:grpSpMkLst>
            <pc:docMk/>
            <pc:sldMk cId="3013106025" sldId="260"/>
            <ac:grpSpMk id="211" creationId="{7A584706-070D-05A3-B464-D3389F11F148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16" creationId="{1293B166-CB58-1CCB-75C0-F8824ACDBA3E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25" creationId="{AC6573EB-AB05-4DA5-F5A0-D7446F5A97EC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34" creationId="{AC2C0C2E-ECD0-DAFD-3AC0-0DD1BDBE979D}"/>
          </ac:grpSpMkLst>
        </pc:grpChg>
        <pc:grpChg chg="add 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43" creationId="{62A573ED-84D9-B1FC-5A69-CC41BAA341CC}"/>
          </ac:grpSpMkLst>
        </pc:grpChg>
        <pc:grpChg chg="add 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52" creationId="{952FEEEC-13E4-620F-32DF-B35499FFBE9C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61" creationId="{FEAFBEEC-3EE5-F414-5012-F83F0A2D78B5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62" creationId="{56CE571E-AAE6-0421-1C33-9A80CCA00F70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63" creationId="{D614C2F3-89F9-2DB3-EC95-BEC4A0105881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64" creationId="{80331F80-D161-00A4-FD16-A1BED6738089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81" creationId="{32BA2546-3869-7462-0294-2097B80F5F44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82" creationId="{A53B855E-D372-B0AB-C614-2B15AFEEDAC2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283" creationId="{CB7A2B7A-9D90-0183-7602-6098630E245D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300" creationId="{A1ADEBC6-16CA-986C-0DA9-D8234E284A49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309" creationId="{8FE11C59-F048-DE1A-CF62-0982F2350ACB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310" creationId="{CE229F8C-D58E-D882-3954-3BDB20CAB4FB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311" creationId="{061907EE-47F2-E3AD-C054-FEFC64CBF6C1}"/>
          </ac:grpSpMkLst>
        </pc:grpChg>
        <pc:grpChg chg="add del mod">
          <ac:chgData name="Nattha Ingavat" userId="4d62103a-e6c5-4ae2-a0f2-c25ab466ac72" providerId="ADAL" clId="{B54597B8-8990-468E-BF68-C4ED3427F500}" dt="2023-09-26T08:11:11.208" v="664" actId="478"/>
          <ac:grpSpMkLst>
            <pc:docMk/>
            <pc:sldMk cId="3013106025" sldId="260"/>
            <ac:grpSpMk id="328" creationId="{56F9F077-E587-9504-3ABE-A5CF1B6CC31E}"/>
          </ac:grpSpMkLst>
        </pc:grpChg>
        <pc:grpChg chg="mod">
          <ac:chgData name="Nattha Ingavat" userId="4d62103a-e6c5-4ae2-a0f2-c25ab466ac72" providerId="ADAL" clId="{B54597B8-8990-468E-BF68-C4ED3427F500}" dt="2023-09-26T08:10:14.537" v="655"/>
          <ac:grpSpMkLst>
            <pc:docMk/>
            <pc:sldMk cId="3013106025" sldId="260"/>
            <ac:grpSpMk id="329" creationId="{CC7C7A9D-2F97-E054-4E9E-59690E6BB16D}"/>
          </ac:grpSpMkLst>
        </pc:grpChg>
        <pc:grpChg chg="mod">
          <ac:chgData name="Nattha Ingavat" userId="4d62103a-e6c5-4ae2-a0f2-c25ab466ac72" providerId="ADAL" clId="{B54597B8-8990-468E-BF68-C4ED3427F500}" dt="2023-09-26T08:10:14.537" v="655"/>
          <ac:grpSpMkLst>
            <pc:docMk/>
            <pc:sldMk cId="3013106025" sldId="260"/>
            <ac:grpSpMk id="330" creationId="{2E281D67-2F38-1DAC-C1AA-D2254D5D6B19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347" creationId="{3C506EC7-3606-1E08-F895-59EBB9871710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356" creationId="{28F471E5-EC68-C547-8588-22BC117DAE53}"/>
          </ac:grpSpMkLst>
        </pc:grpChg>
        <pc:grpChg chg="add del mod">
          <ac:chgData name="Nattha Ingavat" userId="4d62103a-e6c5-4ae2-a0f2-c25ab466ac72" providerId="ADAL" clId="{B54597B8-8990-468E-BF68-C4ED3427F500}" dt="2023-09-26T08:18:59.878" v="785" actId="478"/>
          <ac:grpSpMkLst>
            <pc:docMk/>
            <pc:sldMk cId="3013106025" sldId="260"/>
            <ac:grpSpMk id="365" creationId="{935B3BCF-5D97-CBEA-DA1B-064A711757B4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370" creationId="{F6DD9838-03F7-7FF8-1338-E45B419270E8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379" creationId="{CED2E0B0-C82B-5199-8F02-910885CF9EA9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384" creationId="{642BC2F6-1FA6-FCE3-C826-43136CDC2264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391" creationId="{2BBB0EE8-9C31-AE1D-80A9-2FF51C50C32E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00" creationId="{7B3D5362-25C0-A574-1F36-DC86BD29A4E7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09" creationId="{CAA9C07A-2A5A-F37F-4EE5-717A73D8889D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18" creationId="{0C42771D-177A-8F88-5C96-A9754A5134D6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27" creationId="{238ED167-8796-A2F2-5C18-C43EAD18F756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36" creationId="{9B97C641-24FA-F873-5827-556FDE5A8681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45" creationId="{CBB2C754-DF7A-2610-9B1F-B3CFC9219731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54" creationId="{1409E09A-BADE-0345-0082-228DF50D53E0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63" creationId="{584005A9-A9FF-483C-E2E6-D65B5D46339A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72" creationId="{9AFA0C6A-0F0A-11CE-3915-FD9716A88547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81" creationId="{B5782E2D-C194-3A69-D44F-949DC5DC3816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86" creationId="{76FC4550-C312-182F-5271-170F8F1AEE92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493" creationId="{CBAA5879-9CEC-F6D6-141A-CB5F7F486C00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02" creationId="{74AD09BD-4921-8A2A-5A1B-3291F606BA47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03" creationId="{EECD2C5F-FEE3-4D15-939D-975A0291E682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04" creationId="{5B190763-2164-718E-982D-A22B3C0CE591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21" creationId="{41FFDC31-3CDA-5D80-617C-BF5DF83B11B1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30" creationId="{0B254D81-94B6-239B-9E8B-C8877CA72D51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39" creationId="{A73F15C4-E994-BA56-B51C-61AEFE180231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48" creationId="{6F1EE059-D7ED-10E8-5AD7-513295D1AE1D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57" creationId="{FC4BB8C9-5B39-C1CF-F467-1D9350C180A6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66" creationId="{0D5D1755-8E9A-8D12-CD23-F22962464D23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75" creationId="{038D0752-3CF2-4A18-33D8-476A1A5433B8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584" creationId="{7BE08862-2256-6859-F175-DE9E0417557F}"/>
          </ac:grpSpMkLst>
        </pc:grpChg>
        <pc:grpChg chg="add del mod">
          <ac:chgData name="Nattha Ingavat" userId="4d62103a-e6c5-4ae2-a0f2-c25ab466ac72" providerId="ADAL" clId="{B54597B8-8990-468E-BF68-C4ED3427F500}" dt="2023-09-26T08:15:05.362" v="741"/>
          <ac:grpSpMkLst>
            <pc:docMk/>
            <pc:sldMk cId="3013106025" sldId="260"/>
            <ac:grpSpMk id="593" creationId="{269AD9DC-A2B1-7E19-15B3-EF72FCEB9E15}"/>
          </ac:grpSpMkLst>
        </pc:grpChg>
        <pc:grpChg chg="add del mod">
          <ac:chgData name="Nattha Ingavat" userId="4d62103a-e6c5-4ae2-a0f2-c25ab466ac72" providerId="ADAL" clId="{B54597B8-8990-468E-BF68-C4ED3427F500}" dt="2023-09-26T08:15:05.362" v="741"/>
          <ac:grpSpMkLst>
            <pc:docMk/>
            <pc:sldMk cId="3013106025" sldId="260"/>
            <ac:grpSpMk id="602" creationId="{C68D8292-0921-8891-FF9F-D7EA4C400649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611" creationId="{0C895442-7911-405E-B8FC-418381A5E0F2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620" creationId="{FE92289E-A600-E739-79D7-7355899CA6EB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629" creationId="{87F990C7-D57B-7B96-B32D-030089CA9D0D}"/>
          </ac:grpSpMkLst>
        </pc:grpChg>
        <pc:grpChg chg="add mod topLvl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634" creationId="{26DB0FA4-5194-201D-5BAD-53ED85390431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635" creationId="{434B64EC-A9FA-46E8-A221-38E13D0F37D0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636" creationId="{EDAD96EF-1E68-D14C-4B95-C43608B74FAC}"/>
          </ac:grpSpMkLst>
        </pc:grpChg>
        <pc:grpChg chg="add del mod topLvl">
          <ac:chgData name="Nattha Ingavat" userId="4d62103a-e6c5-4ae2-a0f2-c25ab466ac72" providerId="ADAL" clId="{B54597B8-8990-468E-BF68-C4ED3427F500}" dt="2023-09-27T01:24:44.034" v="1375" actId="478"/>
          <ac:grpSpMkLst>
            <pc:docMk/>
            <pc:sldMk cId="3013106025" sldId="260"/>
            <ac:grpSpMk id="659" creationId="{31F0FE1D-5A78-29DA-389A-B09BF3E7D091}"/>
          </ac:grpSpMkLst>
        </pc:grpChg>
        <pc:grpChg chg="add del mod">
          <ac:chgData name="Nattha Ingavat" userId="4d62103a-e6c5-4ae2-a0f2-c25ab466ac72" providerId="ADAL" clId="{B54597B8-8990-468E-BF68-C4ED3427F500}" dt="2023-09-26T08:33:47.755" v="1196" actId="478"/>
          <ac:grpSpMkLst>
            <pc:docMk/>
            <pc:sldMk cId="3013106025" sldId="260"/>
            <ac:grpSpMk id="660" creationId="{504989E2-F24F-B648-A05D-233F08716D52}"/>
          </ac:grpSpMkLst>
        </pc:grpChg>
        <pc:grpChg chg="add mod topLvl">
          <ac:chgData name="Nattha Ingavat" userId="4d62103a-e6c5-4ae2-a0f2-c25ab466ac72" providerId="ADAL" clId="{B54597B8-8990-468E-BF68-C4ED3427F500}" dt="2023-09-27T01:37:59.996" v="1899" actId="1076"/>
          <ac:grpSpMkLst>
            <pc:docMk/>
            <pc:sldMk cId="3013106025" sldId="260"/>
            <ac:grpSpMk id="710" creationId="{20424E1A-506D-6A77-4021-B061BCD57E38}"/>
          </ac:grpSpMkLst>
        </pc:grpChg>
        <pc:grpChg chg="add del mod">
          <ac:chgData name="Nattha Ingavat" userId="4d62103a-e6c5-4ae2-a0f2-c25ab466ac72" providerId="ADAL" clId="{B54597B8-8990-468E-BF68-C4ED3427F500}" dt="2023-09-26T08:33:35.689" v="1193" actId="478"/>
          <ac:grpSpMkLst>
            <pc:docMk/>
            <pc:sldMk cId="3013106025" sldId="260"/>
            <ac:grpSpMk id="715" creationId="{B662345F-604E-A6F6-2713-A2065426052E}"/>
          </ac:grpSpMkLst>
        </pc:grpChg>
        <pc:grpChg chg="mod">
          <ac:chgData name="Nattha Ingavat" userId="4d62103a-e6c5-4ae2-a0f2-c25ab466ac72" providerId="ADAL" clId="{B54597B8-8990-468E-BF68-C4ED3427F500}" dt="2023-09-26T08:30:49.351" v="1134"/>
          <ac:grpSpMkLst>
            <pc:docMk/>
            <pc:sldMk cId="3013106025" sldId="260"/>
            <ac:grpSpMk id="716" creationId="{3EB1C323-5A69-1417-C51F-80FE926DA7F9}"/>
          </ac:grpSpMkLst>
        </pc:grpChg>
        <pc:grpChg chg="mod">
          <ac:chgData name="Nattha Ingavat" userId="4d62103a-e6c5-4ae2-a0f2-c25ab466ac72" providerId="ADAL" clId="{B54597B8-8990-468E-BF68-C4ED3427F500}" dt="2023-09-26T08:30:49.351" v="1134"/>
          <ac:grpSpMkLst>
            <pc:docMk/>
            <pc:sldMk cId="3013106025" sldId="260"/>
            <ac:grpSpMk id="717" creationId="{D91071D0-8010-39E6-FA36-0007920DB23F}"/>
          </ac:grpSpMkLst>
        </pc:grpChg>
        <pc:grpChg chg="add mod topLvl">
          <ac:chgData name="Nattha Ingavat" userId="4d62103a-e6c5-4ae2-a0f2-c25ab466ac72" providerId="ADAL" clId="{B54597B8-8990-468E-BF68-C4ED3427F500}" dt="2023-09-27T01:47:01.867" v="1923" actId="1036"/>
          <ac:grpSpMkLst>
            <pc:docMk/>
            <pc:sldMk cId="3013106025" sldId="260"/>
            <ac:grpSpMk id="736" creationId="{E98CEBF3-06AA-AFAD-54AB-891313510ABF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737" creationId="{88E32E7B-D5B9-BDF5-7CA2-0A760F66A104}"/>
          </ac:grpSpMkLst>
        </pc:grpChg>
        <pc:grpChg chg="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738" creationId="{21F2AB25-36BD-D4B6-35FE-CF5D83A166A1}"/>
          </ac:grpSpMkLst>
        </pc:grpChg>
        <pc:grpChg chg="add del mod topLvl">
          <ac:chgData name="Nattha Ingavat" userId="4d62103a-e6c5-4ae2-a0f2-c25ab466ac72" providerId="ADAL" clId="{B54597B8-8990-468E-BF68-C4ED3427F500}" dt="2023-09-27T01:25:55.512" v="1409" actId="478"/>
          <ac:grpSpMkLst>
            <pc:docMk/>
            <pc:sldMk cId="3013106025" sldId="260"/>
            <ac:grpSpMk id="755" creationId="{60F8DA39-A83B-56FD-4F8D-330887BBDA1D}"/>
          </ac:grpSpMkLst>
        </pc:grpChg>
        <pc:grpChg chg="add mod topLvl">
          <ac:chgData name="Nattha Ingavat" userId="4d62103a-e6c5-4ae2-a0f2-c25ab466ac72" providerId="ADAL" clId="{B54597B8-8990-468E-BF68-C4ED3427F500}" dt="2023-09-27T01:47:01.867" v="1923" actId="1036"/>
          <ac:grpSpMkLst>
            <pc:docMk/>
            <pc:sldMk cId="3013106025" sldId="260"/>
            <ac:grpSpMk id="762" creationId="{D8E5CABE-8174-E229-C984-527DE3A9825F}"/>
          </ac:grpSpMkLst>
        </pc:grpChg>
        <pc:grpChg chg="add mod topLvl">
          <ac:chgData name="Nattha Ingavat" userId="4d62103a-e6c5-4ae2-a0f2-c25ab466ac72" providerId="ADAL" clId="{B54597B8-8990-468E-BF68-C4ED3427F500}" dt="2023-09-27T01:47:01.867" v="1923" actId="1036"/>
          <ac:grpSpMkLst>
            <pc:docMk/>
            <pc:sldMk cId="3013106025" sldId="260"/>
            <ac:grpSpMk id="767" creationId="{73815669-3ABF-16CB-EAEA-DB31E1390BAC}"/>
          </ac:grpSpMkLst>
        </pc:grpChg>
        <pc:grpChg chg="add mod topLvl">
          <ac:chgData name="Nattha Ingavat" userId="4d62103a-e6c5-4ae2-a0f2-c25ab466ac72" providerId="ADAL" clId="{B54597B8-8990-468E-BF68-C4ED3427F500}" dt="2023-09-27T01:47:01.867" v="1923" actId="1036"/>
          <ac:grpSpMkLst>
            <pc:docMk/>
            <pc:sldMk cId="3013106025" sldId="260"/>
            <ac:grpSpMk id="780" creationId="{80C35798-531E-5FC9-B7E1-B59E86F213AF}"/>
          </ac:grpSpMkLst>
        </pc:grpChg>
        <pc:grpChg chg="add del mod">
          <ac:chgData name="Nattha Ingavat" userId="4d62103a-e6c5-4ae2-a0f2-c25ab466ac72" providerId="ADAL" clId="{B54597B8-8990-468E-BF68-C4ED3427F500}" dt="2023-09-27T01:24:41.606" v="1374" actId="165"/>
          <ac:grpSpMkLst>
            <pc:docMk/>
            <pc:sldMk cId="3013106025" sldId="260"/>
            <ac:grpSpMk id="794" creationId="{4920D214-86AA-88C3-72ED-E89216FD5A50}"/>
          </ac:grpSpMkLst>
        </pc:grpChg>
        <pc:graphicFrameChg chg="add del mod">
          <ac:chgData name="Nattha Ingavat" userId="4d62103a-e6c5-4ae2-a0f2-c25ab466ac72" providerId="ADAL" clId="{B54597B8-8990-468E-BF68-C4ED3427F500}" dt="2023-09-27T01:50:52.235" v="1938" actId="478"/>
          <ac:graphicFrameMkLst>
            <pc:docMk/>
            <pc:sldMk cId="3013106025" sldId="260"/>
            <ac:graphicFrameMk id="653" creationId="{B34D3F7F-DCB7-A945-0D9D-0B9FD193C585}"/>
          </ac:graphicFrameMkLst>
        </pc:graphicFrameChg>
        <pc:picChg chg="add del">
          <ac:chgData name="Nattha Ingavat" userId="4d62103a-e6c5-4ae2-a0f2-c25ab466ac72" providerId="ADAL" clId="{B54597B8-8990-468E-BF68-C4ED3427F500}" dt="2023-09-26T08:23:03.109" v="877"/>
          <ac:picMkLst>
            <pc:docMk/>
            <pc:sldMk cId="3013106025" sldId="260"/>
            <ac:picMk id="661" creationId="{7FBDF563-6AD7-BE98-23C5-DE49EFDC2817}"/>
          </ac:picMkLst>
        </pc:picChg>
        <pc:inkChg chg="add del">
          <ac:chgData name="Nattha Ingavat" userId="4d62103a-e6c5-4ae2-a0f2-c25ab466ac72" providerId="ADAL" clId="{B54597B8-8990-468E-BF68-C4ED3427F500}" dt="2023-09-27T01:29:31.449" v="1443" actId="478"/>
          <ac:inkMkLst>
            <pc:docMk/>
            <pc:sldMk cId="3013106025" sldId="260"/>
            <ac:inkMk id="2" creationId="{734E9B1A-0F62-25DF-5F80-04111AA721BA}"/>
          </ac:inkMkLst>
        </pc:inkChg>
        <pc:inkChg chg="add del">
          <ac:chgData name="Nattha Ingavat" userId="4d62103a-e6c5-4ae2-a0f2-c25ab466ac72" providerId="ADAL" clId="{B54597B8-8990-468E-BF68-C4ED3427F500}" dt="2023-09-27T01:29:38.206" v="1447" actId="478"/>
          <ac:inkMkLst>
            <pc:docMk/>
            <pc:sldMk cId="3013106025" sldId="260"/>
            <ac:inkMk id="23" creationId="{AC4C4553-B0FE-3724-8D74-6B5ABAB629EC}"/>
          </ac:inkMkLst>
        </pc:inkChg>
        <pc:inkChg chg="add del">
          <ac:chgData name="Nattha Ingavat" userId="4d62103a-e6c5-4ae2-a0f2-c25ab466ac72" providerId="ADAL" clId="{B54597B8-8990-468E-BF68-C4ED3427F500}" dt="2023-09-27T01:29:37.694" v="1446" actId="478"/>
          <ac:inkMkLst>
            <pc:docMk/>
            <pc:sldMk cId="3013106025" sldId="260"/>
            <ac:inkMk id="24" creationId="{9AD2872A-B738-3FCF-2876-4B56E2C3FD72}"/>
          </ac:inkMkLst>
        </pc:inkChg>
        <pc:inkChg chg="add mod">
          <ac:chgData name="Nattha Ingavat" userId="4d62103a-e6c5-4ae2-a0f2-c25ab466ac72" providerId="ADAL" clId="{B54597B8-8990-468E-BF68-C4ED3427F500}" dt="2023-09-27T01:47:01.867" v="1923" actId="1036"/>
          <ac:inkMkLst>
            <pc:docMk/>
            <pc:sldMk cId="3013106025" sldId="260"/>
            <ac:inkMk id="25" creationId="{CE9126F2-C030-A581-053F-47FB698A48E8}"/>
          </ac:inkMkLst>
        </pc:inkChg>
        <pc:inkChg chg="add del">
          <ac:chgData name="Nattha Ingavat" userId="4d62103a-e6c5-4ae2-a0f2-c25ab466ac72" providerId="ADAL" clId="{B54597B8-8990-468E-BF68-C4ED3427F500}" dt="2023-09-27T01:29:35.328" v="1445" actId="478"/>
          <ac:inkMkLst>
            <pc:docMk/>
            <pc:sldMk cId="3013106025" sldId="260"/>
            <ac:inkMk id="26" creationId="{4609B231-A369-D2D0-AE3A-006AEE7CADAD}"/>
          </ac:inkMkLst>
        </pc:inkChg>
        <pc:inkChg chg="add del">
          <ac:chgData name="Nattha Ingavat" userId="4d62103a-e6c5-4ae2-a0f2-c25ab466ac72" providerId="ADAL" clId="{B54597B8-8990-468E-BF68-C4ED3427F500}" dt="2023-09-27T01:29:34.801" v="1444" actId="478"/>
          <ac:inkMkLst>
            <pc:docMk/>
            <pc:sldMk cId="3013106025" sldId="260"/>
            <ac:inkMk id="27" creationId="{67E57B46-7317-F48A-7D05-768D2D2FA353}"/>
          </ac:inkMkLst>
        </pc:inkChg>
        <pc:inkChg chg="add del">
          <ac:chgData name="Nattha Ingavat" userId="4d62103a-e6c5-4ae2-a0f2-c25ab466ac72" providerId="ADAL" clId="{B54597B8-8990-468E-BF68-C4ED3427F500}" dt="2023-09-26T08:22:42.574" v="866" actId="9405"/>
          <ac:inkMkLst>
            <pc:docMk/>
            <pc:sldMk cId="3013106025" sldId="260"/>
            <ac:inkMk id="662" creationId="{5591F135-45A4-BEEE-18C6-3BA85A6A6DBC}"/>
          </ac:inkMkLst>
        </pc:inkChg>
        <pc:inkChg chg="add del">
          <ac:chgData name="Nattha Ingavat" userId="4d62103a-e6c5-4ae2-a0f2-c25ab466ac72" providerId="ADAL" clId="{B54597B8-8990-468E-BF68-C4ED3427F500}" dt="2023-09-26T08:23:02.558" v="876" actId="9405"/>
          <ac:inkMkLst>
            <pc:docMk/>
            <pc:sldMk cId="3013106025" sldId="260"/>
            <ac:inkMk id="663" creationId="{CF324905-459E-08EB-01D1-B308CC48D6C6}"/>
          </ac:inkMkLst>
        </pc:inkChg>
        <pc:inkChg chg="add del">
          <ac:chgData name="Nattha Ingavat" userId="4d62103a-e6c5-4ae2-a0f2-c25ab466ac72" providerId="ADAL" clId="{B54597B8-8990-468E-BF68-C4ED3427F500}" dt="2023-09-26T08:23:02.108" v="875" actId="9405"/>
          <ac:inkMkLst>
            <pc:docMk/>
            <pc:sldMk cId="3013106025" sldId="260"/>
            <ac:inkMk id="664" creationId="{DEC8563D-D5EA-88E6-2038-AD45F12636DB}"/>
          </ac:inkMkLst>
        </pc:inkChg>
        <pc:inkChg chg="add del">
          <ac:chgData name="Nattha Ingavat" userId="4d62103a-e6c5-4ae2-a0f2-c25ab466ac72" providerId="ADAL" clId="{B54597B8-8990-468E-BF68-C4ED3427F500}" dt="2023-09-26T08:23:01.813" v="874" actId="9405"/>
          <ac:inkMkLst>
            <pc:docMk/>
            <pc:sldMk cId="3013106025" sldId="260"/>
            <ac:inkMk id="665" creationId="{389BCD01-B3A7-9637-04F0-B3DE0554DE63}"/>
          </ac:inkMkLst>
        </pc:inkChg>
        <pc:inkChg chg="add del">
          <ac:chgData name="Nattha Ingavat" userId="4d62103a-e6c5-4ae2-a0f2-c25ab466ac72" providerId="ADAL" clId="{B54597B8-8990-468E-BF68-C4ED3427F500}" dt="2023-09-26T08:23:01.605" v="873" actId="9405"/>
          <ac:inkMkLst>
            <pc:docMk/>
            <pc:sldMk cId="3013106025" sldId="260"/>
            <ac:inkMk id="666" creationId="{1FB3AD1F-535B-D82B-08F3-15A6F2149773}"/>
          </ac:inkMkLst>
        </pc:inkChg>
        <pc:inkChg chg="add del">
          <ac:chgData name="Nattha Ingavat" userId="4d62103a-e6c5-4ae2-a0f2-c25ab466ac72" providerId="ADAL" clId="{B54597B8-8990-468E-BF68-C4ED3427F500}" dt="2023-09-26T08:23:01.437" v="872" actId="9405"/>
          <ac:inkMkLst>
            <pc:docMk/>
            <pc:sldMk cId="3013106025" sldId="260"/>
            <ac:inkMk id="667" creationId="{B81066AC-D17F-F367-CE34-9D8406AE1A8E}"/>
          </ac:inkMkLst>
        </pc:inkChg>
        <pc:inkChg chg="add del">
          <ac:chgData name="Nattha Ingavat" userId="4d62103a-e6c5-4ae2-a0f2-c25ab466ac72" providerId="ADAL" clId="{B54597B8-8990-468E-BF68-C4ED3427F500}" dt="2023-09-26T08:23:10.095" v="879" actId="9405"/>
          <ac:inkMkLst>
            <pc:docMk/>
            <pc:sldMk cId="3013106025" sldId="260"/>
            <ac:inkMk id="668" creationId="{234ACD71-6393-CE60-C0C5-CD9D4C3CCB6E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69" creationId="{E81C3626-12CD-5952-D091-ED8539E4E7D7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70" creationId="{B15A6493-FF3C-2667-5A9B-197510B33601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71" creationId="{83470767-E3CA-AEC2-C891-3C853C3D5F0E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72" creationId="{E5BEA4DF-26FD-94E0-03AF-B3A44F669509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73" creationId="{68DDC1CC-2E01-1FD0-B0C2-BC8DFA4917F3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74" creationId="{36B57D1D-BC50-2E09-0C6D-D189AEE3275E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75" creationId="{1956FEDA-CB8C-4BAB-A557-EC2416CA3524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76" creationId="{BE569A56-1A31-8A85-91B1-A80FE5DCB9CB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77" creationId="{481CAB55-0825-6283-7730-D805688278F8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78" creationId="{2580B18B-BCAF-5757-E3B2-DB15EBDD05D5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79" creationId="{2CEA06C0-F7E1-91FA-133F-4A2CB33E6E8F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80" creationId="{988D5B64-E432-05AD-5F86-C3192721DFF5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81" creationId="{C3AA5BB5-C503-6386-A1B2-B82AC9B7E91D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82" creationId="{BAFA51DD-D054-2C9F-4C47-E97A931EFA2A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83" creationId="{B7B72F58-897D-C358-8FFE-16922FA109BD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84" creationId="{37354AC2-2269-6181-A424-82DFD9FBFFE3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85" creationId="{D8457803-9B66-6AFC-CAD5-E8C189AECF58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86" creationId="{BEF544E7-71BB-1EA6-554E-30641ACA20AA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87" creationId="{FC8CCB16-2E6C-0FDD-94E9-B4DA415C2CA1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88" creationId="{295D9CB4-0937-AD63-1A0E-B41DBF573CF8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89" creationId="{0FDD5224-7AD4-56A3-FEB2-85F56793EDEF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90" creationId="{74B96C81-8A00-6247-34E8-CEFA50B9391C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91" creationId="{DA3F7ABC-359C-A14A-40AC-4C6B80256109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92" creationId="{52D95E44-34F4-6B22-62D3-2C1CF5785469}"/>
          </ac:inkMkLst>
        </pc:inkChg>
        <pc:inkChg chg="add mod topLvl">
          <ac:chgData name="Nattha Ingavat" userId="4d62103a-e6c5-4ae2-a0f2-c25ab466ac72" providerId="ADAL" clId="{B54597B8-8990-468E-BF68-C4ED3427F500}" dt="2023-09-27T01:24:41.606" v="1374" actId="165"/>
          <ac:inkMkLst>
            <pc:docMk/>
            <pc:sldMk cId="3013106025" sldId="260"/>
            <ac:inkMk id="693" creationId="{4A06F86C-41F7-85F8-10B3-9CC71C469BCF}"/>
          </ac:inkMkLst>
        </pc:inkChg>
        <pc:inkChg chg="add del mod">
          <ac:chgData name="Nattha Ingavat" userId="4d62103a-e6c5-4ae2-a0f2-c25ab466ac72" providerId="ADAL" clId="{B54597B8-8990-468E-BF68-C4ED3427F500}" dt="2023-09-26T08:36:39.249" v="1257" actId="478"/>
          <ac:inkMkLst>
            <pc:docMk/>
            <pc:sldMk cId="3013106025" sldId="260"/>
            <ac:inkMk id="694" creationId="{698A058F-2C38-20D0-5B7F-E7C49CC20D5E}"/>
          </ac:inkMkLst>
        </pc:inkChg>
        <pc:inkChg chg="add del mod">
          <ac:chgData name="Nattha Ingavat" userId="4d62103a-e6c5-4ae2-a0f2-c25ab466ac72" providerId="ADAL" clId="{B54597B8-8990-468E-BF68-C4ED3427F500}" dt="2023-09-26T08:36:39.249" v="1257" actId="478"/>
          <ac:inkMkLst>
            <pc:docMk/>
            <pc:sldMk cId="3013106025" sldId="260"/>
            <ac:inkMk id="695" creationId="{B6040D40-C533-9C95-5016-57D9A68E0217}"/>
          </ac:inkMkLst>
        </pc:inkChg>
        <pc:inkChg chg="add del">
          <ac:chgData name="Nattha Ingavat" userId="4d62103a-e6c5-4ae2-a0f2-c25ab466ac72" providerId="ADAL" clId="{B54597B8-8990-468E-BF68-C4ED3427F500}" dt="2023-09-26T08:37:03.579" v="1262" actId="478"/>
          <ac:inkMkLst>
            <pc:docMk/>
            <pc:sldMk cId="3013106025" sldId="260"/>
            <ac:inkMk id="776" creationId="{881CC27B-24B4-D173-8EFD-B761F0B52CCF}"/>
          </ac:inkMkLst>
        </pc:inkChg>
        <pc:inkChg chg="add del">
          <ac:chgData name="Nattha Ingavat" userId="4d62103a-e6c5-4ae2-a0f2-c25ab466ac72" providerId="ADAL" clId="{B54597B8-8990-468E-BF68-C4ED3427F500}" dt="2023-09-26T08:36:55.667" v="1260" actId="9405"/>
          <ac:inkMkLst>
            <pc:docMk/>
            <pc:sldMk cId="3013106025" sldId="260"/>
            <ac:inkMk id="777" creationId="{33138BAD-5796-605B-B54F-4CF91565A6B5}"/>
          </ac:inkMkLst>
        </pc:inkChg>
        <pc:inkChg chg="add del mod topLvl">
          <ac:chgData name="Nattha Ingavat" userId="4d62103a-e6c5-4ae2-a0f2-c25ab466ac72" providerId="ADAL" clId="{B54597B8-8990-468E-BF68-C4ED3427F500}" dt="2023-09-27T01:29:49.454" v="1453" actId="478"/>
          <ac:inkMkLst>
            <pc:docMk/>
            <pc:sldMk cId="3013106025" sldId="260"/>
            <ac:inkMk id="778" creationId="{E17607F2-D86E-5408-5B72-63F1BD5E7B40}"/>
          </ac:inkMkLst>
        </pc:inkChg>
        <pc:inkChg chg="add mod topLvl">
          <ac:chgData name="Nattha Ingavat" userId="4d62103a-e6c5-4ae2-a0f2-c25ab466ac72" providerId="ADAL" clId="{B54597B8-8990-468E-BF68-C4ED3427F500}" dt="2023-09-27T01:47:01.867" v="1923" actId="1036"/>
          <ac:inkMkLst>
            <pc:docMk/>
            <pc:sldMk cId="3013106025" sldId="260"/>
            <ac:inkMk id="779" creationId="{F7EFD4A2-9D1C-2724-8133-7A18D61C5B5C}"/>
          </ac:inkMkLst>
        </pc:inkChg>
        <pc:cxnChg chg="add mod topLvl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3" creationId="{EABCCEC2-1E51-9C5C-3CCF-C8281C1A9F73}"/>
          </ac:cxnSpMkLst>
        </pc:cxnChg>
        <pc:cxnChg chg="mod">
          <ac:chgData name="Nattha Ingavat" userId="4d62103a-e6c5-4ae2-a0f2-c25ab466ac72" providerId="ADAL" clId="{B54597B8-8990-468E-BF68-C4ED3427F500}" dt="2023-09-27T01:24:44.034" v="1375" actId="478"/>
          <ac:cxnSpMkLst>
            <pc:docMk/>
            <pc:sldMk cId="3013106025" sldId="260"/>
            <ac:cxnSpMk id="19" creationId="{925BD8A6-8562-3A44-FE4A-89C2A753E26A}"/>
          </ac:cxnSpMkLst>
        </pc:cxnChg>
        <pc:cxnChg chg="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20" creationId="{5327CE7E-07B1-8B7B-56B5-7F2CB0AE63A1}"/>
          </ac:cxnSpMkLst>
        </pc:cxnChg>
        <pc:cxnChg chg="mod">
          <ac:chgData name="Nattha Ingavat" userId="4d62103a-e6c5-4ae2-a0f2-c25ab466ac72" providerId="ADAL" clId="{B54597B8-8990-468E-BF68-C4ED3427F500}" dt="2023-09-27T01:24:44.034" v="1375" actId="478"/>
          <ac:cxnSpMkLst>
            <pc:docMk/>
            <pc:sldMk cId="3013106025" sldId="260"/>
            <ac:cxnSpMk id="43" creationId="{D36FDFB2-0932-C48C-7912-63A0C08CAEBB}"/>
          </ac:cxnSpMkLst>
        </pc:cxnChg>
        <pc:cxnChg chg="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44" creationId="{E2211A69-CC7E-C153-0D5F-A6E90EB5D63B}"/>
          </ac:cxnSpMkLst>
        </pc:cxnChg>
        <pc:cxnChg chg="mod">
          <ac:chgData name="Nattha Ingavat" userId="4d62103a-e6c5-4ae2-a0f2-c25ab466ac72" providerId="ADAL" clId="{B54597B8-8990-468E-BF68-C4ED3427F500}" dt="2023-09-27T01:24:44.034" v="1375" actId="478"/>
          <ac:cxnSpMkLst>
            <pc:docMk/>
            <pc:sldMk cId="3013106025" sldId="260"/>
            <ac:cxnSpMk id="72" creationId="{AB2BC1D7-8B89-1BF0-7FC6-85CD90EED8DA}"/>
          </ac:cxnSpMkLst>
        </pc:cxnChg>
        <pc:cxnChg chg="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3" creationId="{B4877C42-8765-B5B2-1A69-2F41010FCBE3}"/>
          </ac:cxnSpMkLst>
        </pc:cxnChg>
        <pc:cxnChg chg="del mod">
          <ac:chgData name="Nattha Ingavat" userId="4d62103a-e6c5-4ae2-a0f2-c25ab466ac72" providerId="ADAL" clId="{B54597B8-8990-468E-BF68-C4ED3427F500}" dt="2023-09-26T07:53:03.010" v="421" actId="478"/>
          <ac:cxnSpMkLst>
            <pc:docMk/>
            <pc:sldMk cId="3013106025" sldId="260"/>
            <ac:cxnSpMk id="117" creationId="{ADD10AA9-D67D-ABDD-3E96-03F96A560697}"/>
          </ac:cxnSpMkLst>
        </pc:cxnChg>
        <pc:cxnChg chg="del mod">
          <ac:chgData name="Nattha Ingavat" userId="4d62103a-e6c5-4ae2-a0f2-c25ab466ac72" providerId="ADAL" clId="{B54597B8-8990-468E-BF68-C4ED3427F500}" dt="2023-09-26T07:53:03.010" v="421" actId="478"/>
          <ac:cxnSpMkLst>
            <pc:docMk/>
            <pc:sldMk cId="3013106025" sldId="260"/>
            <ac:cxnSpMk id="118" creationId="{3004A9D5-B4FE-1272-D2F4-88EBB81BA863}"/>
          </ac:cxnSpMkLst>
        </pc:cxnChg>
        <pc:cxnChg chg="del mod">
          <ac:chgData name="Nattha Ingavat" userId="4d62103a-e6c5-4ae2-a0f2-c25ab466ac72" providerId="ADAL" clId="{B54597B8-8990-468E-BF68-C4ED3427F500}" dt="2023-09-26T07:53:03.010" v="421" actId="478"/>
          <ac:cxnSpMkLst>
            <pc:docMk/>
            <pc:sldMk cId="3013106025" sldId="260"/>
            <ac:cxnSpMk id="119" creationId="{BC3B6798-14B7-BE7D-AF9A-FF96A8E837AD}"/>
          </ac:cxnSpMkLst>
        </pc:cxnChg>
        <pc:cxnChg chg="del mod">
          <ac:chgData name="Nattha Ingavat" userId="4d62103a-e6c5-4ae2-a0f2-c25ab466ac72" providerId="ADAL" clId="{B54597B8-8990-468E-BF68-C4ED3427F500}" dt="2023-09-26T07:53:03.010" v="421" actId="478"/>
          <ac:cxnSpMkLst>
            <pc:docMk/>
            <pc:sldMk cId="3013106025" sldId="260"/>
            <ac:cxnSpMk id="120" creationId="{C8EB7DBC-FFF2-DFEB-3E4E-EB6E81769C21}"/>
          </ac:cxnSpMkLst>
        </pc:cxnChg>
        <pc:cxnChg chg="del mod">
          <ac:chgData name="Nattha Ingavat" userId="4d62103a-e6c5-4ae2-a0f2-c25ab466ac72" providerId="ADAL" clId="{B54597B8-8990-468E-BF68-C4ED3427F500}" dt="2023-09-26T07:53:03.010" v="421" actId="478"/>
          <ac:cxnSpMkLst>
            <pc:docMk/>
            <pc:sldMk cId="3013106025" sldId="260"/>
            <ac:cxnSpMk id="121" creationId="{267CD888-86AF-5BA9-F570-D87948CDA097}"/>
          </ac:cxnSpMkLst>
        </pc:cxnChg>
        <pc:cxnChg chg="del mod">
          <ac:chgData name="Nattha Ingavat" userId="4d62103a-e6c5-4ae2-a0f2-c25ab466ac72" providerId="ADAL" clId="{B54597B8-8990-468E-BF68-C4ED3427F500}" dt="2023-09-26T07:53:03.010" v="421" actId="478"/>
          <ac:cxnSpMkLst>
            <pc:docMk/>
            <pc:sldMk cId="3013106025" sldId="260"/>
            <ac:cxnSpMk id="122" creationId="{D47776B9-790B-42F4-2FA7-7E417921DEA2}"/>
          </ac:cxnSpMkLst>
        </pc:cxnChg>
        <pc:cxnChg chg="add mod topLvl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127" creationId="{7B4768F4-5E62-A877-02C1-B6C7C28B77DC}"/>
          </ac:cxnSpMkLst>
        </pc:cxnChg>
        <pc:cxnChg chg="add del mod">
          <ac:chgData name="Nattha Ingavat" userId="4d62103a-e6c5-4ae2-a0f2-c25ab466ac72" providerId="ADAL" clId="{B54597B8-8990-468E-BF68-C4ED3427F500}" dt="2023-09-26T08:00:32.870" v="461" actId="478"/>
          <ac:cxnSpMkLst>
            <pc:docMk/>
            <pc:sldMk cId="3013106025" sldId="260"/>
            <ac:cxnSpMk id="131" creationId="{5FA58568-BA0B-3B7A-8847-6C0A67F44952}"/>
          </ac:cxnSpMkLst>
        </pc:cxnChg>
        <pc:cxnChg chg="add mod topLvl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699" creationId="{98AF3A3A-A8C6-10EF-9BE1-BB6106B27D6B}"/>
          </ac:cxnSpMkLst>
        </pc:cxnChg>
        <pc:cxnChg chg="add 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00" creationId="{906BBA7E-E053-547F-9497-B724021D441A}"/>
          </ac:cxnSpMkLst>
        </pc:cxnChg>
        <pc:cxnChg chg="add 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01" creationId="{55CE2BF4-6EFF-97FB-6F08-766177D5CCE8}"/>
          </ac:cxnSpMkLst>
        </pc:cxnChg>
        <pc:cxnChg chg="add 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02" creationId="{38323EE5-0FC4-5114-55E8-AA89AA25381D}"/>
          </ac:cxnSpMkLst>
        </pc:cxnChg>
        <pc:cxnChg chg="add 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03" creationId="{04B6F31F-DDD6-D119-468E-3947961E0431}"/>
          </ac:cxnSpMkLst>
        </pc:cxnChg>
        <pc:cxnChg chg="add 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04" creationId="{D3D960E9-70C3-071C-78F9-BC1D65CBA766}"/>
          </ac:cxnSpMkLst>
        </pc:cxnChg>
        <pc:cxnChg chg="add 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05" creationId="{0FA97995-089B-EC05-ACB2-1A22BBFFDAF9}"/>
          </ac:cxnSpMkLst>
        </pc:cxnChg>
        <pc:cxnChg chg="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81" creationId="{06C5E5CC-6542-853F-69E9-4ED4228EAA98}"/>
          </ac:cxnSpMkLst>
        </pc:cxnChg>
        <pc:cxnChg chg="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82" creationId="{5D659866-328B-258D-02E2-72445AC66760}"/>
          </ac:cxnSpMkLst>
        </pc:cxnChg>
        <pc:cxnChg chg="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83" creationId="{0654B975-9443-9141-F426-C93ACDE02A78}"/>
          </ac:cxnSpMkLst>
        </pc:cxnChg>
        <pc:cxnChg chg="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84" creationId="{BE36AD19-5482-62D8-3EA8-DEF81AFD0B12}"/>
          </ac:cxnSpMkLst>
        </pc:cxnChg>
        <pc:cxnChg chg="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85" creationId="{1E1A0C05-494B-ADF8-93FB-6724E7401E6C}"/>
          </ac:cxnSpMkLst>
        </pc:cxnChg>
        <pc:cxnChg chg="mod">
          <ac:chgData name="Nattha Ingavat" userId="4d62103a-e6c5-4ae2-a0f2-c25ab466ac72" providerId="ADAL" clId="{B54597B8-8990-468E-BF68-C4ED3427F500}" dt="2023-09-27T01:24:41.606" v="1374" actId="165"/>
          <ac:cxnSpMkLst>
            <pc:docMk/>
            <pc:sldMk cId="3013106025" sldId="260"/>
            <ac:cxnSpMk id="786" creationId="{D5CA51D3-72F8-A6A6-0101-A6DEB591E911}"/>
          </ac:cxnSpMkLst>
        </pc:cxnChg>
      </pc:sldChg>
      <pc:sldChg chg="addSp delSp modSp new del mod">
        <pc:chgData name="Nattha Ingavat" userId="4d62103a-e6c5-4ae2-a0f2-c25ab466ac72" providerId="ADAL" clId="{B54597B8-8990-468E-BF68-C4ED3427F500}" dt="2023-09-27T02:30:49.260" v="2534" actId="47"/>
        <pc:sldMkLst>
          <pc:docMk/>
          <pc:sldMk cId="685888858" sldId="261"/>
        </pc:sldMkLst>
        <pc:spChg chg="del">
          <ac:chgData name="Nattha Ingavat" userId="4d62103a-e6c5-4ae2-a0f2-c25ab466ac72" providerId="ADAL" clId="{B54597B8-8990-468E-BF68-C4ED3427F500}" dt="2023-09-27T00:58:09.191" v="1372" actId="478"/>
          <ac:spMkLst>
            <pc:docMk/>
            <pc:sldMk cId="685888858" sldId="261"/>
            <ac:spMk id="2" creationId="{E681CF4D-34B8-05B0-421B-9FF029EEFC07}"/>
          </ac:spMkLst>
        </pc:spChg>
        <pc:spChg chg="del">
          <ac:chgData name="Nattha Ingavat" userId="4d62103a-e6c5-4ae2-a0f2-c25ab466ac72" providerId="ADAL" clId="{B54597B8-8990-468E-BF68-C4ED3427F500}" dt="2023-09-27T00:58:07.071" v="1371" actId="478"/>
          <ac:spMkLst>
            <pc:docMk/>
            <pc:sldMk cId="685888858" sldId="261"/>
            <ac:spMk id="3" creationId="{646F5ABE-9229-0EB9-7A16-5F517A9945B6}"/>
          </ac:spMkLst>
        </pc:spChg>
        <pc:graphicFrameChg chg="add mod">
          <ac:chgData name="Nattha Ingavat" userId="4d62103a-e6c5-4ae2-a0f2-c25ab466ac72" providerId="ADAL" clId="{B54597B8-8990-468E-BF68-C4ED3427F500}" dt="2023-09-27T01:46:25.324" v="1905" actId="1076"/>
          <ac:graphicFrameMkLst>
            <pc:docMk/>
            <pc:sldMk cId="685888858" sldId="261"/>
            <ac:graphicFrameMk id="4" creationId="{DEB834FD-6050-F979-2213-208C517B0CBE}"/>
          </ac:graphicFrameMkLst>
        </pc:graphicFrameChg>
      </pc:sldChg>
      <pc:sldChg chg="addSp delSp modSp add mod">
        <pc:chgData name="Nattha Ingavat" userId="4d62103a-e6c5-4ae2-a0f2-c25ab466ac72" providerId="ADAL" clId="{B54597B8-8990-468E-BF68-C4ED3427F500}" dt="2023-09-27T03:24:16.112" v="3076" actId="1076"/>
        <pc:sldMkLst>
          <pc:docMk/>
          <pc:sldMk cId="2286387762" sldId="262"/>
        </pc:sldMkLst>
        <pc:spChg chg="mod">
          <ac:chgData name="Nattha Ingavat" userId="4d62103a-e6c5-4ae2-a0f2-c25ab466ac72" providerId="ADAL" clId="{B54597B8-8990-468E-BF68-C4ED3427F500}" dt="2023-09-27T03:06:27.313" v="2864" actId="1076"/>
          <ac:spMkLst>
            <pc:docMk/>
            <pc:sldMk cId="2286387762" sldId="262"/>
            <ac:spMk id="4" creationId="{2D475E5A-625E-9251-611D-E040E5C96F2C}"/>
          </ac:spMkLst>
        </pc:spChg>
        <pc:spChg chg="add del">
          <ac:chgData name="Nattha Ingavat" userId="4d62103a-e6c5-4ae2-a0f2-c25ab466ac72" providerId="ADAL" clId="{B54597B8-8990-468E-BF68-C4ED3427F500}" dt="2023-09-27T02:22:35.881" v="2454" actId="34122"/>
          <ac:spMkLst>
            <pc:docMk/>
            <pc:sldMk cId="2286387762" sldId="262"/>
            <ac:spMk id="8" creationId="{AC47A49B-770C-45AA-B8FA-237084D10DE0}"/>
          </ac:spMkLst>
        </pc:spChg>
        <pc:spChg chg="add mod">
          <ac:chgData name="Nattha Ingavat" userId="4d62103a-e6c5-4ae2-a0f2-c25ab466ac72" providerId="ADAL" clId="{B54597B8-8990-468E-BF68-C4ED3427F500}" dt="2023-09-27T02:36:10.770" v="2620" actId="1035"/>
          <ac:spMkLst>
            <pc:docMk/>
            <pc:sldMk cId="2286387762" sldId="262"/>
            <ac:spMk id="12" creationId="{4563329E-429C-2FC5-13DD-7A972F709447}"/>
          </ac:spMkLst>
        </pc:spChg>
        <pc:spChg chg="del">
          <ac:chgData name="Nattha Ingavat" userId="4d62103a-e6c5-4ae2-a0f2-c25ab466ac72" providerId="ADAL" clId="{B54597B8-8990-468E-BF68-C4ED3427F500}" dt="2023-09-27T01:50:11.264" v="1935" actId="478"/>
          <ac:spMkLst>
            <pc:docMk/>
            <pc:sldMk cId="2286387762" sldId="262"/>
            <ac:spMk id="128" creationId="{D3CC3B6E-2868-1E6A-B7BF-E54E69C875CC}"/>
          </ac:spMkLst>
        </pc:spChg>
        <pc:spChg chg="mod">
          <ac:chgData name="Nattha Ingavat" userId="4d62103a-e6c5-4ae2-a0f2-c25ab466ac72" providerId="ADAL" clId="{B54597B8-8990-468E-BF68-C4ED3427F500}" dt="2023-09-27T03:21:13.771" v="3053" actId="20577"/>
          <ac:spMkLst>
            <pc:docMk/>
            <pc:sldMk cId="2286387762" sldId="262"/>
            <ac:spMk id="147" creationId="{4B916CFB-D9B9-E3AD-C874-8ECCEE934B16}"/>
          </ac:spMkLst>
        </pc:spChg>
        <pc:spChg chg="mod">
          <ac:chgData name="Nattha Ingavat" userId="4d62103a-e6c5-4ae2-a0f2-c25ab466ac72" providerId="ADAL" clId="{B54597B8-8990-468E-BF68-C4ED3427F500}" dt="2023-09-27T03:06:27.313" v="2864" actId="1076"/>
          <ac:spMkLst>
            <pc:docMk/>
            <pc:sldMk cId="2286387762" sldId="262"/>
            <ac:spMk id="149" creationId="{75D8F6D6-40DC-7C49-FB00-3FA72020A088}"/>
          </ac:spMkLst>
        </pc:spChg>
        <pc:spChg chg="mod">
          <ac:chgData name="Nattha Ingavat" userId="4d62103a-e6c5-4ae2-a0f2-c25ab466ac72" providerId="ADAL" clId="{B54597B8-8990-468E-BF68-C4ED3427F500}" dt="2023-09-27T03:06:27.313" v="2864" actId="1076"/>
          <ac:spMkLst>
            <pc:docMk/>
            <pc:sldMk cId="2286387762" sldId="262"/>
            <ac:spMk id="151" creationId="{0A443EC2-044E-B7DA-F86E-775F11CED6E7}"/>
          </ac:spMkLst>
        </pc:spChg>
        <pc:spChg chg="add del mod">
          <ac:chgData name="Nattha Ingavat" userId="4d62103a-e6c5-4ae2-a0f2-c25ab466ac72" providerId="ADAL" clId="{B54597B8-8990-468E-BF68-C4ED3427F500}" dt="2023-09-27T02:36:10.770" v="2620" actId="1035"/>
          <ac:spMkLst>
            <pc:docMk/>
            <pc:sldMk cId="2286387762" sldId="262"/>
            <ac:spMk id="595" creationId="{09CA31DF-B9B7-6A92-E8E4-E6B50C5DD2CA}"/>
          </ac:spMkLst>
        </pc:spChg>
        <pc:spChg chg="add del mod">
          <ac:chgData name="Nattha Ingavat" userId="4d62103a-e6c5-4ae2-a0f2-c25ab466ac72" providerId="ADAL" clId="{B54597B8-8990-468E-BF68-C4ED3427F500}" dt="2023-09-27T03:23:22.448" v="3063" actId="478"/>
          <ac:spMkLst>
            <pc:docMk/>
            <pc:sldMk cId="2286387762" sldId="262"/>
            <ac:spMk id="596" creationId="{B893D193-F342-2F11-AB13-BA337B13D898}"/>
          </ac:spMkLst>
        </pc:spChg>
        <pc:spChg chg="add mod">
          <ac:chgData name="Nattha Ingavat" userId="4d62103a-e6c5-4ae2-a0f2-c25ab466ac72" providerId="ADAL" clId="{B54597B8-8990-468E-BF68-C4ED3427F500}" dt="2023-09-27T02:36:10.770" v="2620" actId="1035"/>
          <ac:spMkLst>
            <pc:docMk/>
            <pc:sldMk cId="2286387762" sldId="262"/>
            <ac:spMk id="597" creationId="{2B041E4B-A21B-4B25-A8DE-645860794E49}"/>
          </ac:spMkLst>
        </pc:spChg>
        <pc:spChg chg="mod">
          <ac:chgData name="Nattha Ingavat" userId="4d62103a-e6c5-4ae2-a0f2-c25ab466ac72" providerId="ADAL" clId="{B54597B8-8990-468E-BF68-C4ED3427F500}" dt="2023-09-27T02:04:41.975" v="2172"/>
          <ac:spMkLst>
            <pc:docMk/>
            <pc:sldMk cId="2286387762" sldId="262"/>
            <ac:spMk id="599" creationId="{493ED820-FB3B-829F-E06E-6F234F915A8E}"/>
          </ac:spMkLst>
        </pc:spChg>
        <pc:spChg chg="mod">
          <ac:chgData name="Nattha Ingavat" userId="4d62103a-e6c5-4ae2-a0f2-c25ab466ac72" providerId="ADAL" clId="{B54597B8-8990-468E-BF68-C4ED3427F500}" dt="2023-09-27T02:04:41.975" v="2172"/>
          <ac:spMkLst>
            <pc:docMk/>
            <pc:sldMk cId="2286387762" sldId="262"/>
            <ac:spMk id="600" creationId="{FA8B1DA8-8AA0-3F85-322E-E5D1A895FEB7}"/>
          </ac:spMkLst>
        </pc:spChg>
        <pc:spChg chg="mod">
          <ac:chgData name="Nattha Ingavat" userId="4d62103a-e6c5-4ae2-a0f2-c25ab466ac72" providerId="ADAL" clId="{B54597B8-8990-468E-BF68-C4ED3427F500}" dt="2023-09-27T02:04:41.975" v="2172"/>
          <ac:spMkLst>
            <pc:docMk/>
            <pc:sldMk cId="2286387762" sldId="262"/>
            <ac:spMk id="601" creationId="{7834355F-70E7-417D-BCCA-DDE27F689078}"/>
          </ac:spMkLst>
        </pc:spChg>
        <pc:spChg chg="mod">
          <ac:chgData name="Nattha Ingavat" userId="4d62103a-e6c5-4ae2-a0f2-c25ab466ac72" providerId="ADAL" clId="{B54597B8-8990-468E-BF68-C4ED3427F500}" dt="2023-09-27T02:04:41.975" v="2172"/>
          <ac:spMkLst>
            <pc:docMk/>
            <pc:sldMk cId="2286387762" sldId="262"/>
            <ac:spMk id="602" creationId="{8F1A2151-A075-F91F-4635-48CF027C2DC1}"/>
          </ac:spMkLst>
        </pc:spChg>
        <pc:spChg chg="mod">
          <ac:chgData name="Nattha Ingavat" userId="4d62103a-e6c5-4ae2-a0f2-c25ab466ac72" providerId="ADAL" clId="{B54597B8-8990-468E-BF68-C4ED3427F500}" dt="2023-09-27T02:04:41.975" v="2172"/>
          <ac:spMkLst>
            <pc:docMk/>
            <pc:sldMk cId="2286387762" sldId="262"/>
            <ac:spMk id="603" creationId="{38B7869B-6354-60B4-82BC-5705B805C540}"/>
          </ac:spMkLst>
        </pc:spChg>
        <pc:spChg chg="mod">
          <ac:chgData name="Nattha Ingavat" userId="4d62103a-e6c5-4ae2-a0f2-c25ab466ac72" providerId="ADAL" clId="{B54597B8-8990-468E-BF68-C4ED3427F500}" dt="2023-09-27T02:04:41.975" v="2172"/>
          <ac:spMkLst>
            <pc:docMk/>
            <pc:sldMk cId="2286387762" sldId="262"/>
            <ac:spMk id="604" creationId="{FE7FE7D2-AF06-310F-248E-D7DF9EEF0CC5}"/>
          </ac:spMkLst>
        </pc:spChg>
        <pc:spChg chg="mod">
          <ac:chgData name="Nattha Ingavat" userId="4d62103a-e6c5-4ae2-a0f2-c25ab466ac72" providerId="ADAL" clId="{B54597B8-8990-468E-BF68-C4ED3427F500}" dt="2023-09-27T02:04:41.975" v="2172"/>
          <ac:spMkLst>
            <pc:docMk/>
            <pc:sldMk cId="2286387762" sldId="262"/>
            <ac:spMk id="605" creationId="{DD6F5302-9358-6B6B-67BA-AAC06414763C}"/>
          </ac:spMkLst>
        </pc:spChg>
        <pc:spChg chg="mod">
          <ac:chgData name="Nattha Ingavat" userId="4d62103a-e6c5-4ae2-a0f2-c25ab466ac72" providerId="ADAL" clId="{B54597B8-8990-468E-BF68-C4ED3427F500}" dt="2023-09-27T02:04:41.975" v="2172"/>
          <ac:spMkLst>
            <pc:docMk/>
            <pc:sldMk cId="2286387762" sldId="262"/>
            <ac:spMk id="606" creationId="{8796FEE8-ED67-8997-9D2E-7C01C4AD81C0}"/>
          </ac:spMkLst>
        </pc:spChg>
        <pc:spChg chg="mod">
          <ac:chgData name="Nattha Ingavat" userId="4d62103a-e6c5-4ae2-a0f2-c25ab466ac72" providerId="ADAL" clId="{B54597B8-8990-468E-BF68-C4ED3427F500}" dt="2023-09-27T02:04:48.089" v="2175"/>
          <ac:spMkLst>
            <pc:docMk/>
            <pc:sldMk cId="2286387762" sldId="262"/>
            <ac:spMk id="608" creationId="{02A4B934-114C-3A35-F74F-E705E0A5A7BC}"/>
          </ac:spMkLst>
        </pc:spChg>
        <pc:spChg chg="mod">
          <ac:chgData name="Nattha Ingavat" userId="4d62103a-e6c5-4ae2-a0f2-c25ab466ac72" providerId="ADAL" clId="{B54597B8-8990-468E-BF68-C4ED3427F500}" dt="2023-09-27T02:04:48.089" v="2175"/>
          <ac:spMkLst>
            <pc:docMk/>
            <pc:sldMk cId="2286387762" sldId="262"/>
            <ac:spMk id="609" creationId="{93085CC7-FC8D-1A8D-55C5-BDEEE53FEE0B}"/>
          </ac:spMkLst>
        </pc:spChg>
        <pc:spChg chg="mod">
          <ac:chgData name="Nattha Ingavat" userId="4d62103a-e6c5-4ae2-a0f2-c25ab466ac72" providerId="ADAL" clId="{B54597B8-8990-468E-BF68-C4ED3427F500}" dt="2023-09-27T02:04:48.089" v="2175"/>
          <ac:spMkLst>
            <pc:docMk/>
            <pc:sldMk cId="2286387762" sldId="262"/>
            <ac:spMk id="610" creationId="{8DA8E680-29B3-82F4-7CEF-4A639EE2048C}"/>
          </ac:spMkLst>
        </pc:spChg>
        <pc:spChg chg="mod">
          <ac:chgData name="Nattha Ingavat" userId="4d62103a-e6c5-4ae2-a0f2-c25ab466ac72" providerId="ADAL" clId="{B54597B8-8990-468E-BF68-C4ED3427F500}" dt="2023-09-27T02:04:48.089" v="2175"/>
          <ac:spMkLst>
            <pc:docMk/>
            <pc:sldMk cId="2286387762" sldId="262"/>
            <ac:spMk id="654" creationId="{81264BCA-7185-FC3D-6AD9-2C85A846B25F}"/>
          </ac:spMkLst>
        </pc:spChg>
        <pc:spChg chg="mod">
          <ac:chgData name="Nattha Ingavat" userId="4d62103a-e6c5-4ae2-a0f2-c25ab466ac72" providerId="ADAL" clId="{B54597B8-8990-468E-BF68-C4ED3427F500}" dt="2023-09-27T02:04:48.089" v="2175"/>
          <ac:spMkLst>
            <pc:docMk/>
            <pc:sldMk cId="2286387762" sldId="262"/>
            <ac:spMk id="655" creationId="{DE024FC4-47A7-8355-2FD9-298CC2450778}"/>
          </ac:spMkLst>
        </pc:spChg>
        <pc:spChg chg="mod">
          <ac:chgData name="Nattha Ingavat" userId="4d62103a-e6c5-4ae2-a0f2-c25ab466ac72" providerId="ADAL" clId="{B54597B8-8990-468E-BF68-C4ED3427F500}" dt="2023-09-27T02:04:48.089" v="2175"/>
          <ac:spMkLst>
            <pc:docMk/>
            <pc:sldMk cId="2286387762" sldId="262"/>
            <ac:spMk id="656" creationId="{4F06624D-6256-2B34-183E-B6917B47E008}"/>
          </ac:spMkLst>
        </pc:spChg>
        <pc:spChg chg="mod">
          <ac:chgData name="Nattha Ingavat" userId="4d62103a-e6c5-4ae2-a0f2-c25ab466ac72" providerId="ADAL" clId="{B54597B8-8990-468E-BF68-C4ED3427F500}" dt="2023-09-27T02:04:48.089" v="2175"/>
          <ac:spMkLst>
            <pc:docMk/>
            <pc:sldMk cId="2286387762" sldId="262"/>
            <ac:spMk id="657" creationId="{9FD294BF-FDCA-46EA-CB89-56AD91ED38F8}"/>
          </ac:spMkLst>
        </pc:spChg>
        <pc:spChg chg="mod">
          <ac:chgData name="Nattha Ingavat" userId="4d62103a-e6c5-4ae2-a0f2-c25ab466ac72" providerId="ADAL" clId="{B54597B8-8990-468E-BF68-C4ED3427F500}" dt="2023-09-27T02:04:48.089" v="2175"/>
          <ac:spMkLst>
            <pc:docMk/>
            <pc:sldMk cId="2286387762" sldId="262"/>
            <ac:spMk id="658" creationId="{8C1C3B54-0ABB-9200-D26A-14483C886B07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660" creationId="{C935FCE2-C4FF-58CD-50E0-78F7F18BB9F5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661" creationId="{9E685D6D-FB39-5813-74E7-2197927EC173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662" creationId="{155E2FFC-5976-CE7A-2788-62008D1DB895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663" creationId="{68E56E26-7FC1-1FC7-0F20-CD17F9160D20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664" creationId="{AA28CB76-3094-738B-9797-CF8210711876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665" creationId="{77249ECB-5753-BEC4-647C-D23DCA499B1E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666" creationId="{26A90B2F-02F4-6EB5-A42F-0C2889B50636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667" creationId="{6A61B502-C15F-79D1-8B85-CD5007E7789E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694" creationId="{0A767125-A96D-8482-0C48-F3D50229F3EE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695" creationId="{2C4CA275-1458-5BF5-45B8-9CB81BFB36AF}"/>
          </ac:spMkLst>
        </pc:spChg>
        <pc:spChg chg="mod">
          <ac:chgData name="Nattha Ingavat" userId="4d62103a-e6c5-4ae2-a0f2-c25ab466ac72" providerId="ADAL" clId="{B54597B8-8990-468E-BF68-C4ED3427F500}" dt="2023-09-27T03:24:16.112" v="3076" actId="1076"/>
          <ac:spMkLst>
            <pc:docMk/>
            <pc:sldMk cId="2286387762" sldId="262"/>
            <ac:spMk id="696" creationId="{A864F88E-51CE-1CF5-C544-DED9C885DD46}"/>
          </ac:spMkLst>
        </pc:spChg>
        <pc:spChg chg="mod">
          <ac:chgData name="Nattha Ingavat" userId="4d62103a-e6c5-4ae2-a0f2-c25ab466ac72" providerId="ADAL" clId="{B54597B8-8990-468E-BF68-C4ED3427F500}" dt="2023-09-27T03:24:08.622" v="3075" actId="1076"/>
          <ac:spMkLst>
            <pc:docMk/>
            <pc:sldMk cId="2286387762" sldId="262"/>
            <ac:spMk id="697" creationId="{4906B1AB-B7D1-01C1-3FAA-9E1219C0E566}"/>
          </ac:spMkLst>
        </pc:spChg>
        <pc:spChg chg="mod">
          <ac:chgData name="Nattha Ingavat" userId="4d62103a-e6c5-4ae2-a0f2-c25ab466ac72" providerId="ADAL" clId="{B54597B8-8990-468E-BF68-C4ED3427F500}" dt="2023-09-27T03:14:53.846" v="2984" actId="207"/>
          <ac:spMkLst>
            <pc:docMk/>
            <pc:sldMk cId="2286387762" sldId="262"/>
            <ac:spMk id="698" creationId="{AC9F3AA8-D2D3-73DF-4EB8-998F94615D63}"/>
          </ac:spMkLst>
        </pc:spChg>
        <pc:spChg chg="mod">
          <ac:chgData name="Nattha Ingavat" userId="4d62103a-e6c5-4ae2-a0f2-c25ab466ac72" providerId="ADAL" clId="{B54597B8-8990-468E-BF68-C4ED3427F500}" dt="2023-09-27T03:07:49.037" v="2873" actId="255"/>
          <ac:spMkLst>
            <pc:docMk/>
            <pc:sldMk cId="2286387762" sldId="262"/>
            <ac:spMk id="706" creationId="{7AA445DE-0BF7-7AB3-FFD0-66F51718DAA4}"/>
          </ac:spMkLst>
        </pc:spChg>
        <pc:spChg chg="mod">
          <ac:chgData name="Nattha Ingavat" userId="4d62103a-e6c5-4ae2-a0f2-c25ab466ac72" providerId="ADAL" clId="{B54597B8-8990-468E-BF68-C4ED3427F500}" dt="2023-09-27T03:07:57.354" v="2875" actId="14100"/>
          <ac:spMkLst>
            <pc:docMk/>
            <pc:sldMk cId="2286387762" sldId="262"/>
            <ac:spMk id="707" creationId="{E6E8EFF0-41A1-1314-D2F9-390397BF7E38}"/>
          </ac:spMkLst>
        </pc:spChg>
        <pc:spChg chg="mod">
          <ac:chgData name="Nattha Ingavat" userId="4d62103a-e6c5-4ae2-a0f2-c25ab466ac72" providerId="ADAL" clId="{B54597B8-8990-468E-BF68-C4ED3427F500}" dt="2023-09-27T03:07:49.037" v="2873" actId="255"/>
          <ac:spMkLst>
            <pc:docMk/>
            <pc:sldMk cId="2286387762" sldId="262"/>
            <ac:spMk id="708" creationId="{4E5FEEF1-9DFF-A687-ED91-3B9397D0C6BD}"/>
          </ac:spMkLst>
        </pc:spChg>
        <pc:spChg chg="mod">
          <ac:chgData name="Nattha Ingavat" userId="4d62103a-e6c5-4ae2-a0f2-c25ab466ac72" providerId="ADAL" clId="{B54597B8-8990-468E-BF68-C4ED3427F500}" dt="2023-09-27T03:08:13.098" v="2880" actId="1038"/>
          <ac:spMkLst>
            <pc:docMk/>
            <pc:sldMk cId="2286387762" sldId="262"/>
            <ac:spMk id="709" creationId="{FCFD912C-AC45-4326-92A1-5E50DBB2BC7A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711" creationId="{E358009F-67BA-3D72-8FB3-813EE36C11EE}"/>
          </ac:spMkLst>
        </pc:spChg>
        <pc:spChg chg="mod">
          <ac:chgData name="Nattha Ingavat" userId="4d62103a-e6c5-4ae2-a0f2-c25ab466ac72" providerId="ADAL" clId="{B54597B8-8990-468E-BF68-C4ED3427F500}" dt="2023-09-27T03:23:53.665" v="3073" actId="1076"/>
          <ac:spMkLst>
            <pc:docMk/>
            <pc:sldMk cId="2286387762" sldId="262"/>
            <ac:spMk id="712" creationId="{74172770-58B9-6BBE-75C9-0E015F12DCF0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713" creationId="{1B5B2164-7E1F-707B-385E-9B9165CACFBF}"/>
          </ac:spMkLst>
        </pc:spChg>
        <pc:spChg chg="mod">
          <ac:chgData name="Nattha Ingavat" userId="4d62103a-e6c5-4ae2-a0f2-c25ab466ac72" providerId="ADAL" clId="{B54597B8-8990-468E-BF68-C4ED3427F500}" dt="2023-09-27T03:21:17.449" v="3054" actId="20577"/>
          <ac:spMkLst>
            <pc:docMk/>
            <pc:sldMk cId="2286387762" sldId="262"/>
            <ac:spMk id="714" creationId="{4D5F3217-FA30-32B1-F12E-2AFE93A4CF6B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715" creationId="{B519E804-A240-159C-3C9E-A65C28AE7B41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716" creationId="{6A5A33F9-37BA-3E2D-F842-6399159B15B2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717" creationId="{5FF8C482-7E5A-31D4-8E5E-C4B2A0908E7D}"/>
          </ac:spMkLst>
        </pc:spChg>
        <pc:spChg chg="mod">
          <ac:chgData name="Nattha Ingavat" userId="4d62103a-e6c5-4ae2-a0f2-c25ab466ac72" providerId="ADAL" clId="{B54597B8-8990-468E-BF68-C4ED3427F500}" dt="2023-09-27T02:04:54.326" v="2178"/>
          <ac:spMkLst>
            <pc:docMk/>
            <pc:sldMk cId="2286387762" sldId="262"/>
            <ac:spMk id="718" creationId="{DD62FEA4-7BFF-1A0D-A17B-0C3EDF438B55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20" creationId="{81100E94-BA2E-8189-4236-A2F1D5853B06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21" creationId="{38A4163C-C1B1-0426-B1C3-DFE6D4643E4F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22" creationId="{0BF74737-9D32-BC8C-A2BA-C3124DD03B2F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23" creationId="{6FC43F35-6F25-1C90-2D23-DE4BF7DF5420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24" creationId="{A2E796CD-28AD-4C1B-B82E-6EB3F49531A5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25" creationId="{EE570DCC-49B3-B9B0-76C3-F022EED7D2FC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26" creationId="{4C231E08-1C8F-889E-9F2E-6A1CFDB92332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27" creationId="{CBCF3974-B879-1EF4-3152-DC1C1852CF47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29" creationId="{37DE94FE-D76B-0F66-B7F2-6F8CCFA73CF5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30" creationId="{D6604AF0-478F-B363-678F-482D7FEEACDD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31" creationId="{395FBAF2-BDAD-8F5E-7EDB-DD5B06BD2BD7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32" creationId="{F5498C7F-5986-6D2F-A894-8B91A7770045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33" creationId="{ED8067E7-1E3A-3A61-ED60-A7039BB393D3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34" creationId="{8DA4DB66-2D88-C57B-B075-AE51C8B060E1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35" creationId="{42676D69-7FCB-EEDA-9151-81CD76EF62E4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55" creationId="{E8AC2BB3-4DE6-1CD2-957E-B66B4F7EA962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57" creationId="{CB3C72D3-B517-A281-D523-92E32EAC8E27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58" creationId="{06F28FB2-C16A-46F6-B8A9-5FE9BB3198B2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59" creationId="{64B6BA91-5C24-91E6-755D-545AA6991D5D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60" creationId="{6D01B2CC-AC6A-B56E-82AB-3659FB6FD3E0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61" creationId="{8C7E131C-9C10-67B2-9D79-1074B5DA0773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76" creationId="{CF72657B-6F51-ECFD-2D90-A3211727109A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77" creationId="{3E2610D5-0593-4282-78CE-9A9AFEF2D5EE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78" creationId="{98A9FE9B-72E2-AC1D-BB74-E6BC139CF5F9}"/>
          </ac:spMkLst>
        </pc:spChg>
        <pc:spChg chg="add mod">
          <ac:chgData name="Nattha Ingavat" userId="4d62103a-e6c5-4ae2-a0f2-c25ab466ac72" providerId="ADAL" clId="{B54597B8-8990-468E-BF68-C4ED3427F500}" dt="2023-09-27T03:06:27.313" v="2864" actId="1076"/>
          <ac:spMkLst>
            <pc:docMk/>
            <pc:sldMk cId="2286387762" sldId="262"/>
            <ac:spMk id="779" creationId="{D7E3874B-CECB-43E1-93E8-54DD70281F39}"/>
          </ac:spMkLst>
        </pc:spChg>
        <pc:spChg chg="add mod">
          <ac:chgData name="Nattha Ingavat" userId="4d62103a-e6c5-4ae2-a0f2-c25ab466ac72" providerId="ADAL" clId="{B54597B8-8990-468E-BF68-C4ED3427F500}" dt="2023-09-27T03:24:02.081" v="3074" actId="1076"/>
          <ac:spMkLst>
            <pc:docMk/>
            <pc:sldMk cId="2286387762" sldId="262"/>
            <ac:spMk id="780" creationId="{EB898F6F-60C5-7146-625D-C55CC7CD3266}"/>
          </ac:spMkLst>
        </pc:spChg>
        <pc:spChg chg="mod">
          <ac:chgData name="Nattha Ingavat" userId="4d62103a-e6c5-4ae2-a0f2-c25ab466ac72" providerId="ADAL" clId="{B54597B8-8990-468E-BF68-C4ED3427F500}" dt="2023-09-27T03:06:27.313" v="2864" actId="1076"/>
          <ac:spMkLst>
            <pc:docMk/>
            <pc:sldMk cId="2286387762" sldId="262"/>
            <ac:spMk id="791" creationId="{2DF701FE-7EDC-190C-7CAD-9342A124D0E0}"/>
          </ac:spMkLst>
        </pc:spChg>
        <pc:spChg chg="del mod">
          <ac:chgData name="Nattha Ingavat" userId="4d62103a-e6c5-4ae2-a0f2-c25ab466ac72" providerId="ADAL" clId="{B54597B8-8990-468E-BF68-C4ED3427F500}" dt="2023-09-27T01:51:23.331" v="1996" actId="478"/>
          <ac:spMkLst>
            <pc:docMk/>
            <pc:sldMk cId="2286387762" sldId="262"/>
            <ac:spMk id="792" creationId="{3F00BBC5-7D5B-6DFF-28D9-EB8CA9F9A1FB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94" creationId="{8EC66D2C-3CA5-DBD4-3A22-AAD6323B00B8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95" creationId="{14D70DB2-7D93-7705-9FF0-9F5D91C10264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96" creationId="{79D12CA8-C532-3B9E-F6E8-FAEC723A9A0B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97" creationId="{C7BA2B1A-4897-FBEC-4038-7E66E9F0F227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98" creationId="{C200272F-0346-D671-3EC7-51E2D6EEF806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799" creationId="{5568585E-9C08-1EA2-A1AB-1E8AD7757A60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800" creationId="{02492D91-973A-E622-2D8F-3BCCE33C7F9D}"/>
          </ac:spMkLst>
        </pc:spChg>
        <pc:spChg chg="mod">
          <ac:chgData name="Nattha Ingavat" userId="4d62103a-e6c5-4ae2-a0f2-c25ab466ac72" providerId="ADAL" clId="{B54597B8-8990-468E-BF68-C4ED3427F500}" dt="2023-09-27T02:05:09.885" v="2196"/>
          <ac:spMkLst>
            <pc:docMk/>
            <pc:sldMk cId="2286387762" sldId="262"/>
            <ac:spMk id="801" creationId="{122E36FE-525A-07EF-1FC0-7EFEE5908496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03" creationId="{381FC326-AE5D-5858-27F3-4D31699CFDF1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04" creationId="{D9AD2DC6-07E1-832E-2138-9842D6FAAA91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05" creationId="{C939BFC9-237B-8D7A-3523-CB10D616EBE3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06" creationId="{3A7CD0F9-5333-0FDA-72EC-5D8CF2960490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07" creationId="{86312C3E-3295-8026-2CC9-C2E25FA46EC4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08" creationId="{5094AD76-EA46-7CFD-9CD3-3200D2015C7D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09" creationId="{B14B44AD-911C-4CD2-5818-20DE2AD7556C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10" creationId="{6FC5194A-4E66-D02C-A274-3D8BB45BA011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12" creationId="{294A9956-9839-7F2F-80FD-992D40181FFF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13" creationId="{FF9F8069-2681-6FBF-24E5-1A31CAE838AF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14" creationId="{384155A2-C378-A545-34B2-16EFFBFCB207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15" creationId="{6E090569-4B81-861F-78C7-7CFB05A17559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16" creationId="{5C94A444-D7AF-4C44-5021-11E11E99079C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17" creationId="{99C06C04-F2FB-ED94-45B2-677B16EBFA47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18" creationId="{3CE01624-AE66-0642-DA81-69A5C2C29AB7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19" creationId="{D72A9882-51FD-27CC-6863-3B54CF330C46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21" creationId="{242C17C7-BF1C-1F14-4E49-0BA71F50C92D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22" creationId="{07268793-272F-799C-BE40-C95AC6CFE942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23" creationId="{8DB49A8B-7564-954E-BD0B-F51000710490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24" creationId="{9E1F3AE6-8E89-906B-C720-BC1972BF7701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25" creationId="{05240455-90BA-8485-1A49-D4C6087FF6DF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26" creationId="{A88E1E27-DB0C-1201-CEB9-D6840FDA8F55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27" creationId="{89AEA0C8-98F1-F8F5-9551-B38CE9176A06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28" creationId="{8D488D1F-65B5-92A5-5BB5-DE0557C31052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30" creationId="{32179ACC-02C0-8228-3F12-A3725E1E9834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31" creationId="{19BFF221-4273-A6E3-C34D-84DF93137167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32" creationId="{7B7EA5E5-AE1D-A577-60D2-BFC627013846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33" creationId="{EE520004-E172-D04D-9F74-68978DA4F441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34" creationId="{2D30B38E-8D74-7CFC-A6CC-8AA90048D038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35" creationId="{C3971412-B911-A290-F7D8-7EEF9CEFA498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36" creationId="{4B2B7EDB-DF79-0506-C386-568C914712EE}"/>
          </ac:spMkLst>
        </pc:spChg>
        <pc:spChg chg="mod">
          <ac:chgData name="Nattha Ingavat" userId="4d62103a-e6c5-4ae2-a0f2-c25ab466ac72" providerId="ADAL" clId="{B54597B8-8990-468E-BF68-C4ED3427F500}" dt="2023-09-27T02:05:17.471" v="2198"/>
          <ac:spMkLst>
            <pc:docMk/>
            <pc:sldMk cId="2286387762" sldId="262"/>
            <ac:spMk id="837" creationId="{E554A023-3628-9B27-1F71-C818BB7483DA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39" creationId="{941A649E-AA7C-8283-1B8E-7CECA6E92026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40" creationId="{A9526842-325E-CCA5-C675-F05CEE2A18BB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41" creationId="{5B74E852-6227-F389-C765-6EB600AD657C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42" creationId="{8A1C672E-27C3-E3BF-F66C-AE692C2A79E1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43" creationId="{8CB9ED62-F491-B204-E03E-6E796B230D74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44" creationId="{C26C7726-7FCF-13AD-E690-2A66BA5B96EC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45" creationId="{006867E2-6E87-895D-518C-E68F86C0C713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46" creationId="{6459A3A4-7072-2240-925F-A206EB7F7A61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48" creationId="{A07AF322-98F8-E8C6-B297-032A6F4E4E54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49" creationId="{2CEBF131-1505-5C8B-4113-4B20DAF7F956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50" creationId="{0CB214F2-B58D-3281-E6D8-9EC99C9FC7EC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51" creationId="{D2744C57-5A3C-EE2D-C31D-3BA114571852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52" creationId="{FEBD2D1A-6575-8916-CE80-E95BCEF6756A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53" creationId="{07F89D35-2024-4749-9FEF-D5D4E6CC78F8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54" creationId="{5ED18BE5-25C6-D46E-CBF7-B2F6B43CD679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55" creationId="{E03F5AB4-A770-B842-B46B-5E7D3DDD143E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57" creationId="{9E82B1EF-DAD6-0C8E-F22D-AA856ADDE0FD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58" creationId="{545A9FF2-1DC1-42F8-D157-6BB17CAECB97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59" creationId="{EE2F154E-3387-1FD9-B483-F6E5315F8FC1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60" creationId="{C8B9565C-815E-171A-907E-B04B01683D4A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61" creationId="{26A119AC-7020-B2B2-47F7-0087060CB3CF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62" creationId="{FD37C746-AE09-4BBC-5B9B-A2470363B433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63" creationId="{5CDD6DFF-9905-8E17-2D1D-E2FC53B4E653}"/>
          </ac:spMkLst>
        </pc:spChg>
        <pc:spChg chg="mod">
          <ac:chgData name="Nattha Ingavat" userId="4d62103a-e6c5-4ae2-a0f2-c25ab466ac72" providerId="ADAL" clId="{B54597B8-8990-468E-BF68-C4ED3427F500}" dt="2023-09-27T02:05:29.509" v="2200"/>
          <ac:spMkLst>
            <pc:docMk/>
            <pc:sldMk cId="2286387762" sldId="262"/>
            <ac:spMk id="864" creationId="{667F13D6-7DFA-FF3A-2CE6-D4BEC4D9237F}"/>
          </ac:spMkLst>
        </pc:spChg>
        <pc:spChg chg="mod">
          <ac:chgData name="Nattha Ingavat" userId="4d62103a-e6c5-4ae2-a0f2-c25ab466ac72" providerId="ADAL" clId="{B54597B8-8990-468E-BF68-C4ED3427F500}" dt="2023-09-27T02:05:37.423" v="2202"/>
          <ac:spMkLst>
            <pc:docMk/>
            <pc:sldMk cId="2286387762" sldId="262"/>
            <ac:spMk id="866" creationId="{303C4BE3-96A6-2792-A3F3-9BF5B24A2029}"/>
          </ac:spMkLst>
        </pc:spChg>
        <pc:spChg chg="mod">
          <ac:chgData name="Nattha Ingavat" userId="4d62103a-e6c5-4ae2-a0f2-c25ab466ac72" providerId="ADAL" clId="{B54597B8-8990-468E-BF68-C4ED3427F500}" dt="2023-09-27T02:05:37.423" v="2202"/>
          <ac:spMkLst>
            <pc:docMk/>
            <pc:sldMk cId="2286387762" sldId="262"/>
            <ac:spMk id="867" creationId="{46E9D223-42CD-B975-281D-A9C02F308D11}"/>
          </ac:spMkLst>
        </pc:spChg>
        <pc:spChg chg="mod">
          <ac:chgData name="Nattha Ingavat" userId="4d62103a-e6c5-4ae2-a0f2-c25ab466ac72" providerId="ADAL" clId="{B54597B8-8990-468E-BF68-C4ED3427F500}" dt="2023-09-27T02:05:37.423" v="2202"/>
          <ac:spMkLst>
            <pc:docMk/>
            <pc:sldMk cId="2286387762" sldId="262"/>
            <ac:spMk id="868" creationId="{BA5AA0C3-5314-73BA-0541-05451239436C}"/>
          </ac:spMkLst>
        </pc:spChg>
        <pc:spChg chg="mod">
          <ac:chgData name="Nattha Ingavat" userId="4d62103a-e6c5-4ae2-a0f2-c25ab466ac72" providerId="ADAL" clId="{B54597B8-8990-468E-BF68-C4ED3427F500}" dt="2023-09-27T02:05:37.423" v="2202"/>
          <ac:spMkLst>
            <pc:docMk/>
            <pc:sldMk cId="2286387762" sldId="262"/>
            <ac:spMk id="869" creationId="{2FA6359C-3BA6-7784-BF0F-1DC706E0E15D}"/>
          </ac:spMkLst>
        </pc:spChg>
        <pc:spChg chg="mod">
          <ac:chgData name="Nattha Ingavat" userId="4d62103a-e6c5-4ae2-a0f2-c25ab466ac72" providerId="ADAL" clId="{B54597B8-8990-468E-BF68-C4ED3427F500}" dt="2023-09-27T02:05:42.556" v="2204"/>
          <ac:spMkLst>
            <pc:docMk/>
            <pc:sldMk cId="2286387762" sldId="262"/>
            <ac:spMk id="871" creationId="{46D6BD04-8AA4-0D0C-2AC0-D3A0EFB6924F}"/>
          </ac:spMkLst>
        </pc:spChg>
        <pc:spChg chg="mod">
          <ac:chgData name="Nattha Ingavat" userId="4d62103a-e6c5-4ae2-a0f2-c25ab466ac72" providerId="ADAL" clId="{B54597B8-8990-468E-BF68-C4ED3427F500}" dt="2023-09-27T02:05:42.556" v="2204"/>
          <ac:spMkLst>
            <pc:docMk/>
            <pc:sldMk cId="2286387762" sldId="262"/>
            <ac:spMk id="872" creationId="{9495F321-AE98-BF56-7646-80E3DF72ACE7}"/>
          </ac:spMkLst>
        </pc:spChg>
        <pc:spChg chg="mod">
          <ac:chgData name="Nattha Ingavat" userId="4d62103a-e6c5-4ae2-a0f2-c25ab466ac72" providerId="ADAL" clId="{B54597B8-8990-468E-BF68-C4ED3427F500}" dt="2023-09-27T02:05:42.556" v="2204"/>
          <ac:spMkLst>
            <pc:docMk/>
            <pc:sldMk cId="2286387762" sldId="262"/>
            <ac:spMk id="873" creationId="{999C6B31-6D00-AD51-DB4E-536BB76EA4A6}"/>
          </ac:spMkLst>
        </pc:spChg>
        <pc:spChg chg="mod">
          <ac:chgData name="Nattha Ingavat" userId="4d62103a-e6c5-4ae2-a0f2-c25ab466ac72" providerId="ADAL" clId="{B54597B8-8990-468E-BF68-C4ED3427F500}" dt="2023-09-27T02:05:42.556" v="2204"/>
          <ac:spMkLst>
            <pc:docMk/>
            <pc:sldMk cId="2286387762" sldId="262"/>
            <ac:spMk id="874" creationId="{8042C0B6-104F-3009-652A-93A8C889C57A}"/>
          </ac:spMkLst>
        </pc:spChg>
        <pc:spChg chg="mod">
          <ac:chgData name="Nattha Ingavat" userId="4d62103a-e6c5-4ae2-a0f2-c25ab466ac72" providerId="ADAL" clId="{B54597B8-8990-468E-BF68-C4ED3427F500}" dt="2023-09-27T02:05:49.924" v="2206"/>
          <ac:spMkLst>
            <pc:docMk/>
            <pc:sldMk cId="2286387762" sldId="262"/>
            <ac:spMk id="876" creationId="{DB18C904-ED61-6FEE-0849-E8AA9D32732D}"/>
          </ac:spMkLst>
        </pc:spChg>
        <pc:spChg chg="mod">
          <ac:chgData name="Nattha Ingavat" userId="4d62103a-e6c5-4ae2-a0f2-c25ab466ac72" providerId="ADAL" clId="{B54597B8-8990-468E-BF68-C4ED3427F500}" dt="2023-09-27T02:05:49.924" v="2206"/>
          <ac:spMkLst>
            <pc:docMk/>
            <pc:sldMk cId="2286387762" sldId="262"/>
            <ac:spMk id="877" creationId="{16EE0812-D80D-4C6F-4A54-4404BBA0839D}"/>
          </ac:spMkLst>
        </pc:spChg>
        <pc:spChg chg="mod">
          <ac:chgData name="Nattha Ingavat" userId="4d62103a-e6c5-4ae2-a0f2-c25ab466ac72" providerId="ADAL" clId="{B54597B8-8990-468E-BF68-C4ED3427F500}" dt="2023-09-27T02:05:49.924" v="2206"/>
          <ac:spMkLst>
            <pc:docMk/>
            <pc:sldMk cId="2286387762" sldId="262"/>
            <ac:spMk id="878" creationId="{A7D15E68-F54B-E02A-33BF-8109B120D6C2}"/>
          </ac:spMkLst>
        </pc:spChg>
        <pc:spChg chg="mod">
          <ac:chgData name="Nattha Ingavat" userId="4d62103a-e6c5-4ae2-a0f2-c25ab466ac72" providerId="ADAL" clId="{B54597B8-8990-468E-BF68-C4ED3427F500}" dt="2023-09-27T02:05:49.924" v="2206"/>
          <ac:spMkLst>
            <pc:docMk/>
            <pc:sldMk cId="2286387762" sldId="262"/>
            <ac:spMk id="879" creationId="{80BA7479-90B2-1357-134F-3E0CC1D55FFC}"/>
          </ac:spMkLst>
        </pc:spChg>
        <pc:spChg chg="mod">
          <ac:chgData name="Nattha Ingavat" userId="4d62103a-e6c5-4ae2-a0f2-c25ab466ac72" providerId="ADAL" clId="{B54597B8-8990-468E-BF68-C4ED3427F500}" dt="2023-09-27T02:05:53.228" v="2208"/>
          <ac:spMkLst>
            <pc:docMk/>
            <pc:sldMk cId="2286387762" sldId="262"/>
            <ac:spMk id="881" creationId="{56143CDF-3FE6-8AC9-D789-6750454AE523}"/>
          </ac:spMkLst>
        </pc:spChg>
        <pc:spChg chg="mod">
          <ac:chgData name="Nattha Ingavat" userId="4d62103a-e6c5-4ae2-a0f2-c25ab466ac72" providerId="ADAL" clId="{B54597B8-8990-468E-BF68-C4ED3427F500}" dt="2023-09-27T02:05:53.228" v="2208"/>
          <ac:spMkLst>
            <pc:docMk/>
            <pc:sldMk cId="2286387762" sldId="262"/>
            <ac:spMk id="882" creationId="{8D3CEDB4-D8E3-CAC7-61D9-2534990B66D4}"/>
          </ac:spMkLst>
        </pc:spChg>
        <pc:spChg chg="mod">
          <ac:chgData name="Nattha Ingavat" userId="4d62103a-e6c5-4ae2-a0f2-c25ab466ac72" providerId="ADAL" clId="{B54597B8-8990-468E-BF68-C4ED3427F500}" dt="2023-09-27T02:05:53.228" v="2208"/>
          <ac:spMkLst>
            <pc:docMk/>
            <pc:sldMk cId="2286387762" sldId="262"/>
            <ac:spMk id="883" creationId="{5BDE0861-BDB3-BEE6-2B3D-DACE36133377}"/>
          </ac:spMkLst>
        </pc:spChg>
        <pc:spChg chg="mod">
          <ac:chgData name="Nattha Ingavat" userId="4d62103a-e6c5-4ae2-a0f2-c25ab466ac72" providerId="ADAL" clId="{B54597B8-8990-468E-BF68-C4ED3427F500}" dt="2023-09-27T02:05:53.228" v="2208"/>
          <ac:spMkLst>
            <pc:docMk/>
            <pc:sldMk cId="2286387762" sldId="262"/>
            <ac:spMk id="884" creationId="{A4580ADD-4C19-C538-1A24-DEACADD42C65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86" creationId="{45FB1EBE-0F26-E831-B0F8-6C1D32B2338F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87" creationId="{AF86C941-0BFE-BB2D-C0FA-08DA3E1664E3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88" creationId="{6F790782-1323-2C0D-4415-3D4476F5B7B0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89" creationId="{55006E0A-17E2-FC2C-6CB8-FD9093426F7B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90" creationId="{DD7EE2F2-9A0E-B6D0-BF18-714EBF3B1861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91" creationId="{D276750E-D1B8-3FA9-63B5-F4913C23A1B2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92" creationId="{01D91D3C-B545-33F7-504E-C98C8521E222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93" creationId="{75AAB43C-8E15-E18D-F3A1-E421B4CFE731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95" creationId="{E85F6AB6-B66F-8D08-679D-6B36CD79E300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96" creationId="{FC27A814-1A8C-2DB3-FEBF-228B76CC0ECC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97" creationId="{CD699A50-C348-1C4F-34DD-9667A82E0CFA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98" creationId="{5D9846C2-420D-A3A1-9AF6-A13A2A682E3F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899" creationId="{3E06AFDD-3FC3-1565-BBB2-9E32388704B0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00" creationId="{F093FF04-00E9-FAEB-2FD7-E2849817BF1C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01" creationId="{731B7C24-5071-9898-B8D2-6FF266E5EC82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02" creationId="{7C05F8D6-4A2E-DB53-762F-78A9E8B605F6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04" creationId="{BBE1E3C9-9B30-EC29-0F9D-27229A0B0C2C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05" creationId="{A1EB3194-5F06-019F-5E11-60F4BA0D9A63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06" creationId="{BFCB2058-A4DA-C832-B2B2-01C3B55610BA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07" creationId="{F02EA56D-13B2-9F53-B61B-F648F4FF5BB8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08" creationId="{1C27F9D8-9854-89DF-9DE9-A0E473304799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09" creationId="{A575D7C4-1914-1640-8402-0B3EF2020B10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10" creationId="{674EEBC2-86D2-17BF-56CF-115D51D5AA48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11" creationId="{E5429CA1-1ED3-DC9F-36B2-74192BEF7DA6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13" creationId="{20DD163E-8D11-2472-618E-EEA51B17ABE7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14" creationId="{61A16120-7D93-67A2-57B9-6DA9A7350E89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15" creationId="{A80AE93F-BC02-A261-6FF3-E659B84B88F1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16" creationId="{2AFD8F8A-3072-E9D2-C7F8-0C9F7DC4811C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17" creationId="{139A644F-74EE-AB80-9994-0B5F2D1D239C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18" creationId="{5A464AC1-6CB6-A6C7-7CA2-0D432887C25A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19" creationId="{AD95D9F8-CD46-B995-0569-A42039250EAF}"/>
          </ac:spMkLst>
        </pc:spChg>
        <pc:spChg chg="mod">
          <ac:chgData name="Nattha Ingavat" userId="4d62103a-e6c5-4ae2-a0f2-c25ab466ac72" providerId="ADAL" clId="{B54597B8-8990-468E-BF68-C4ED3427F500}" dt="2023-09-27T02:09:06.478" v="2210"/>
          <ac:spMkLst>
            <pc:docMk/>
            <pc:sldMk cId="2286387762" sldId="262"/>
            <ac:spMk id="920" creationId="{7674F066-E7C3-AB8C-D1DC-296074E50680}"/>
          </ac:spMkLst>
        </pc:spChg>
        <pc:spChg chg="mod">
          <ac:chgData name="Nattha Ingavat" userId="4d62103a-e6c5-4ae2-a0f2-c25ab466ac72" providerId="ADAL" clId="{B54597B8-8990-468E-BF68-C4ED3427F500}" dt="2023-09-27T02:09:16.249" v="2212"/>
          <ac:spMkLst>
            <pc:docMk/>
            <pc:sldMk cId="2286387762" sldId="262"/>
            <ac:spMk id="922" creationId="{CF87DE53-4188-D5E9-E33D-4532D8748563}"/>
          </ac:spMkLst>
        </pc:spChg>
        <pc:spChg chg="mod">
          <ac:chgData name="Nattha Ingavat" userId="4d62103a-e6c5-4ae2-a0f2-c25ab466ac72" providerId="ADAL" clId="{B54597B8-8990-468E-BF68-C4ED3427F500}" dt="2023-09-27T02:09:16.249" v="2212"/>
          <ac:spMkLst>
            <pc:docMk/>
            <pc:sldMk cId="2286387762" sldId="262"/>
            <ac:spMk id="923" creationId="{CC7564D8-5AD6-209F-CA56-658BC9CE5F2A}"/>
          </ac:spMkLst>
        </pc:spChg>
        <pc:spChg chg="mod">
          <ac:chgData name="Nattha Ingavat" userId="4d62103a-e6c5-4ae2-a0f2-c25ab466ac72" providerId="ADAL" clId="{B54597B8-8990-468E-BF68-C4ED3427F500}" dt="2023-09-27T02:09:16.249" v="2212"/>
          <ac:spMkLst>
            <pc:docMk/>
            <pc:sldMk cId="2286387762" sldId="262"/>
            <ac:spMk id="924" creationId="{B04DF40E-25BE-B60B-1DF3-954471215034}"/>
          </ac:spMkLst>
        </pc:spChg>
        <pc:spChg chg="mod">
          <ac:chgData name="Nattha Ingavat" userId="4d62103a-e6c5-4ae2-a0f2-c25ab466ac72" providerId="ADAL" clId="{B54597B8-8990-468E-BF68-C4ED3427F500}" dt="2023-09-27T02:09:16.249" v="2212"/>
          <ac:spMkLst>
            <pc:docMk/>
            <pc:sldMk cId="2286387762" sldId="262"/>
            <ac:spMk id="925" creationId="{615F4F73-D087-498E-5033-1EF3B2C544AE}"/>
          </ac:spMkLst>
        </pc:spChg>
        <pc:spChg chg="mod">
          <ac:chgData name="Nattha Ingavat" userId="4d62103a-e6c5-4ae2-a0f2-c25ab466ac72" providerId="ADAL" clId="{B54597B8-8990-468E-BF68-C4ED3427F500}" dt="2023-09-27T02:09:16.249" v="2212"/>
          <ac:spMkLst>
            <pc:docMk/>
            <pc:sldMk cId="2286387762" sldId="262"/>
            <ac:spMk id="926" creationId="{18E7C1E6-902A-3C18-9C6E-DBAE62DDA3E4}"/>
          </ac:spMkLst>
        </pc:spChg>
        <pc:spChg chg="mod">
          <ac:chgData name="Nattha Ingavat" userId="4d62103a-e6c5-4ae2-a0f2-c25ab466ac72" providerId="ADAL" clId="{B54597B8-8990-468E-BF68-C4ED3427F500}" dt="2023-09-27T02:09:16.249" v="2212"/>
          <ac:spMkLst>
            <pc:docMk/>
            <pc:sldMk cId="2286387762" sldId="262"/>
            <ac:spMk id="927" creationId="{A6F3A1DE-0EDE-259F-EDAE-D5774D0BB4EE}"/>
          </ac:spMkLst>
        </pc:spChg>
        <pc:spChg chg="mod">
          <ac:chgData name="Nattha Ingavat" userId="4d62103a-e6c5-4ae2-a0f2-c25ab466ac72" providerId="ADAL" clId="{B54597B8-8990-468E-BF68-C4ED3427F500}" dt="2023-09-27T02:09:16.249" v="2212"/>
          <ac:spMkLst>
            <pc:docMk/>
            <pc:sldMk cId="2286387762" sldId="262"/>
            <ac:spMk id="928" creationId="{6DBEB563-4341-0754-A014-88BC860B1D8C}"/>
          </ac:spMkLst>
        </pc:spChg>
        <pc:spChg chg="mod">
          <ac:chgData name="Nattha Ingavat" userId="4d62103a-e6c5-4ae2-a0f2-c25ab466ac72" providerId="ADAL" clId="{B54597B8-8990-468E-BF68-C4ED3427F500}" dt="2023-09-27T02:09:16.249" v="2212"/>
          <ac:spMkLst>
            <pc:docMk/>
            <pc:sldMk cId="2286387762" sldId="262"/>
            <ac:spMk id="929" creationId="{EE5D3C25-8629-6A4A-9AD8-EE0AA74E5E17}"/>
          </ac:spMkLst>
        </pc:spChg>
        <pc:spChg chg="mod">
          <ac:chgData name="Nattha Ingavat" userId="4d62103a-e6c5-4ae2-a0f2-c25ab466ac72" providerId="ADAL" clId="{B54597B8-8990-468E-BF68-C4ED3427F500}" dt="2023-09-27T02:09:38.434" v="2218"/>
          <ac:spMkLst>
            <pc:docMk/>
            <pc:sldMk cId="2286387762" sldId="262"/>
            <ac:spMk id="931" creationId="{32116E99-828B-B7D2-D2F0-E75557A5940E}"/>
          </ac:spMkLst>
        </pc:spChg>
        <pc:spChg chg="mod">
          <ac:chgData name="Nattha Ingavat" userId="4d62103a-e6c5-4ae2-a0f2-c25ab466ac72" providerId="ADAL" clId="{B54597B8-8990-468E-BF68-C4ED3427F500}" dt="2023-09-27T02:09:38.434" v="2218"/>
          <ac:spMkLst>
            <pc:docMk/>
            <pc:sldMk cId="2286387762" sldId="262"/>
            <ac:spMk id="932" creationId="{6C1BBEBF-545C-C521-B4F8-1861B1CFF98F}"/>
          </ac:spMkLst>
        </pc:spChg>
        <pc:spChg chg="mod">
          <ac:chgData name="Nattha Ingavat" userId="4d62103a-e6c5-4ae2-a0f2-c25ab466ac72" providerId="ADAL" clId="{B54597B8-8990-468E-BF68-C4ED3427F500}" dt="2023-09-27T02:09:38.434" v="2218"/>
          <ac:spMkLst>
            <pc:docMk/>
            <pc:sldMk cId="2286387762" sldId="262"/>
            <ac:spMk id="933" creationId="{E414B1AF-68F2-EFC1-AB30-39584C5D6E4A}"/>
          </ac:spMkLst>
        </pc:spChg>
        <pc:spChg chg="mod">
          <ac:chgData name="Nattha Ingavat" userId="4d62103a-e6c5-4ae2-a0f2-c25ab466ac72" providerId="ADAL" clId="{B54597B8-8990-468E-BF68-C4ED3427F500}" dt="2023-09-27T02:09:38.434" v="2218"/>
          <ac:spMkLst>
            <pc:docMk/>
            <pc:sldMk cId="2286387762" sldId="262"/>
            <ac:spMk id="934" creationId="{9AB918C9-A5E4-9C70-85A7-6BC853DE9224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38" creationId="{4BEA426D-4804-5501-3A01-98F9D62012AD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39" creationId="{B7FB6BFC-A4D4-8E6C-46EF-4D26597144DC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40" creationId="{9F1889C0-BB69-671F-81FB-F32E87F1421E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41" creationId="{6F5A963A-1A09-DC5A-C73B-CDB54795AE6D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42" creationId="{A8F2D05A-220B-6E5B-4090-08E6923EAA10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43" creationId="{3BAFF280-37E7-2F17-73D1-B13B23762DC1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44" creationId="{015CF5B0-87E1-263C-460C-14AB73D581E2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45" creationId="{14B9D300-0654-1C52-7A65-2A3C6996198B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46" creationId="{09BC7109-FD51-91E9-0323-09751B64A8D9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47" creationId="{EBEA94F4-64CD-720F-33CD-590DB7F996C2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48" creationId="{DCFB5F19-0848-5599-9471-6C6C7FA8F225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49" creationId="{85743922-2AC6-014F-30BF-FD2ED7C65C9D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50" creationId="{A666064D-0BD3-0331-C546-57A1883D1840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51" creationId="{F36DE93E-BD02-1AA2-5EB3-592BBA1D9B09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52" creationId="{6F869ECA-D577-DA29-7370-0FF57C7D6830}"/>
          </ac:spMkLst>
        </pc:spChg>
        <pc:spChg chg="mod">
          <ac:chgData name="Nattha Ingavat" userId="4d62103a-e6c5-4ae2-a0f2-c25ab466ac72" providerId="ADAL" clId="{B54597B8-8990-468E-BF68-C4ED3427F500}" dt="2023-09-27T02:09:43.806" v="2220"/>
          <ac:spMkLst>
            <pc:docMk/>
            <pc:sldMk cId="2286387762" sldId="262"/>
            <ac:spMk id="953" creationId="{28489529-B3C9-22D7-06DE-8F10E483C587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57" creationId="{A7896071-F5E5-7C67-B9B1-3EDC497957FA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58" creationId="{269730F1-A994-04F0-3A15-7376048FD424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59" creationId="{C725A03D-A119-B0B5-FCAD-9BD69BD17072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60" creationId="{B626B5C1-18B8-74FE-C7CC-CBE012B71108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61" creationId="{15929918-7F9B-4F9C-D420-6A287C6F716A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62" creationId="{E0D9961C-F456-06F8-EC2E-D1CEE1EED3B4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63" creationId="{0A5CB51D-DC29-3B60-183D-08BBE6923316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64" creationId="{EFA542E6-26FD-393D-EE71-CC8E3EF5299B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65" creationId="{7A1FC9A2-7FE5-2317-E82A-1A66707E902D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66" creationId="{E9533D3D-B05D-D6C3-95E4-F80C9F5309F9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67" creationId="{BC8D05B8-858E-E7B0-C7CB-D0381D741B6E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68" creationId="{FDD90074-AA2C-D62A-983E-1A7CECD4F9D1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69" creationId="{62021BF1-BC90-8A86-10DD-B73864154389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70" creationId="{14E2C641-B636-2ADF-3313-49B624924EDA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71" creationId="{EC6EA99C-60FF-BE5C-E708-31D6DEB3798E}"/>
          </ac:spMkLst>
        </pc:spChg>
        <pc:spChg chg="mod">
          <ac:chgData name="Nattha Ingavat" userId="4d62103a-e6c5-4ae2-a0f2-c25ab466ac72" providerId="ADAL" clId="{B54597B8-8990-468E-BF68-C4ED3427F500}" dt="2023-09-27T02:10:04.955" v="2222"/>
          <ac:spMkLst>
            <pc:docMk/>
            <pc:sldMk cId="2286387762" sldId="262"/>
            <ac:spMk id="972" creationId="{8E502D6B-0316-186D-F359-1E030B4FEBA0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76" creationId="{C11941C2-10B8-707E-F200-435FF28F0DBE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77" creationId="{3F47EAAA-DD03-A219-E0E5-3403E32E65AE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78" creationId="{67CDD8E3-4C91-E3B9-08D7-79956819FD24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79" creationId="{B91E722F-421F-C744-D377-1A0BE61CCBB1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80" creationId="{E2D8782A-8419-381B-EDE0-AD814C65B9BF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81" creationId="{CBD22D27-8312-2AF4-B0A6-7116E00A1ADA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82" creationId="{F3ADBE2B-7159-6E1E-9915-413CB12E5E7D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83" creationId="{0104A637-53AD-CAAC-B087-496F8DF176E4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84" creationId="{ADBCAB01-25A5-5602-6F4E-FD95A1015EB6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85" creationId="{F19F32E3-6C2A-6CC9-5875-BAB7E152043F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86" creationId="{F9B5C37A-77B5-7E0A-575D-28674CD9DD4A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87" creationId="{93C09EDB-E4C7-DDB3-098A-8B5EB59B3138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88" creationId="{7A90E3A1-F3AD-098B-EC1E-4C5206DEBDA8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89" creationId="{B210E0B1-358E-452D-D711-9096901C0FC8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90" creationId="{A45742C2-75D0-23EC-1C2B-BDE270876F61}"/>
          </ac:spMkLst>
        </pc:spChg>
        <pc:spChg chg="mod">
          <ac:chgData name="Nattha Ingavat" userId="4d62103a-e6c5-4ae2-a0f2-c25ab466ac72" providerId="ADAL" clId="{B54597B8-8990-468E-BF68-C4ED3427F500}" dt="2023-09-27T02:10:07.547" v="2224"/>
          <ac:spMkLst>
            <pc:docMk/>
            <pc:sldMk cId="2286387762" sldId="262"/>
            <ac:spMk id="991" creationId="{64402A0C-3BC4-7DD5-BA6A-F0AC282B8B47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995" creationId="{F6329BF1-40AA-3DE5-1FD7-86F356617664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996" creationId="{D2B04BE2-2FE0-BDBE-B14E-8FDAD2BE30E6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997" creationId="{3044684B-C7A7-67C9-AB31-DCE4B83FD58D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998" creationId="{8CCEB7F6-7D22-DC93-8154-ADAA69ED4A0C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999" creationId="{6A38025F-0AB2-26E8-FB13-631DF4BB0638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00" creationId="{7D3D56D0-C0E8-EC4F-7486-1D166512F7C6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01" creationId="{8618BAD0-C459-3BD5-022F-0D76E37A7697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02" creationId="{0306FDDF-EFF9-BB8D-DD15-600F2E02F7AF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03" creationId="{D99E1658-AC8D-61FF-1AF4-2C5360B2A56C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04" creationId="{FF53380B-C6CE-EABD-5AB3-BCB24FF18777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05" creationId="{0A8588CD-F8A7-0581-6053-422E1C815613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06" creationId="{ADDE65CF-4F11-82FB-319E-08D162F9A85B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07" creationId="{EE40EC3A-76B9-9FBC-86F3-3DF7D040140A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08" creationId="{BF06E6A2-ACA9-31E1-B61A-667AC262FE7C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09" creationId="{180E1779-EBC1-7FA8-E178-E342AD03EDE6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10" creationId="{2EEAD1A8-CDF4-4C23-22DF-3B8E2AE03A00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14" creationId="{1D0EF9BC-914D-391E-E0D3-37C571AFB9B9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15" creationId="{CE337773-457B-447A-2C0A-38FD06EC129F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16" creationId="{30F98B73-7EF3-3C29-A6B8-807F5995C482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17" creationId="{E51F674C-CF7F-0D25-1605-341F740A6769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18" creationId="{9590A826-F757-5DAD-3DEE-CFC263784AE1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19" creationId="{B152F126-1198-7CC2-C026-6578385D4C61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20" creationId="{A2D33930-E9A9-3672-D5FE-48199A534166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21" creationId="{73F86564-EB2E-F89F-30BE-D2231B304D93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22" creationId="{888BFADE-FBA1-252F-BDDD-33D8FD27632F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23" creationId="{90961AD0-C392-5FDC-4918-E6F1D3909646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24" creationId="{D285633D-65DD-EA83-CF83-1696E66FB4C4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25" creationId="{8741165E-105B-EBAD-3264-FF19B85E1B31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26" creationId="{4D66FD66-DD7B-F091-D167-9C82C93DBBEA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27" creationId="{55A553DC-E71C-4AE6-B930-D617E49CBFBD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28" creationId="{D20D81B0-3A4A-56B1-EC19-B0A61EA28A87}"/>
          </ac:spMkLst>
        </pc:spChg>
        <pc:spChg chg="mod">
          <ac:chgData name="Nattha Ingavat" userId="4d62103a-e6c5-4ae2-a0f2-c25ab466ac72" providerId="ADAL" clId="{B54597B8-8990-468E-BF68-C4ED3427F500}" dt="2023-09-27T02:10:14.199" v="2226"/>
          <ac:spMkLst>
            <pc:docMk/>
            <pc:sldMk cId="2286387762" sldId="262"/>
            <ac:spMk id="1029" creationId="{52E53A9A-846B-0368-6BC6-206EE7FEC9EE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32" creationId="{51B90A00-23C4-5582-76EA-85A57F8B842F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33" creationId="{FA9E1685-CBD9-6D1D-1D15-CCF8C5888B0A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34" creationId="{77D9BAA3-AB5C-E3C4-EF68-9238E54A8E3B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35" creationId="{AD4478B2-B9DE-BB6A-6DE7-828E91B82B00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36" creationId="{6E656EFC-C7C7-E51F-323E-F14010DE7CC2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37" creationId="{3D671757-D135-B89C-DE3E-22F0F672BAFB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38" creationId="{D2A5E3B0-1CE5-F1E2-1936-37B930BFEA53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39" creationId="{AD578F47-59AD-4AC9-DE8D-DD6690086D8D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41" creationId="{6B44F957-8723-B903-7471-F1E85CA04815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42" creationId="{A9471780-2A80-F723-C323-7D49DF008682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43" creationId="{37702D8A-8590-62D5-9292-2BAFFA869F35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44" creationId="{ECE827A4-E1C8-E9C5-44E6-FC2B89C68F84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45" creationId="{F20C41BF-F4F8-4962-12DA-91AD0E2E6349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46" creationId="{44A638C7-8C9F-6EB9-B48C-7E30E7E12548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47" creationId="{BCB02751-9DBC-6334-CD7E-CED2E29D81B6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48" creationId="{F7BE2C26-6F2C-19A4-721E-FFD46BA68718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50" creationId="{13BF64B3-6D8C-3B9D-6C05-F3C45EA39123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51" creationId="{69A07C09-343E-A58F-3A98-05736396AFC0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52" creationId="{FEAA4D5E-40FC-3F70-1E7A-56F27D9067DB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53" creationId="{AE3380D2-9F5E-B7A0-0653-CEE23D199B3C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54" creationId="{51672B7C-D1F4-0531-E3D1-F3D6E1AA1520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55" creationId="{3DDCF98B-9F64-7CCC-4199-48FAF4E17D1C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56" creationId="{C0044245-EC89-D28A-3FE0-1F6848A3F6E0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57" creationId="{97F511B6-2954-1965-1B89-1ED7CDC8CE3B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59" creationId="{90573A75-2044-D6E6-C2A6-194EB12007D6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60" creationId="{00E9CFDC-F626-4696-120E-81F55C0E23FF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61" creationId="{752A8206-3047-F954-5A54-22B5A535B836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62" creationId="{708BC80E-0057-46C6-92D4-1817CD83BD98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63" creationId="{272243BF-5C76-B522-55AB-E07246A9B393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64" creationId="{FCB4DF67-46C0-1205-239E-28E46283A7F1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65" creationId="{EAD88888-170C-AAD1-D061-4E3BC00FB0BE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66" creationId="{69E3B0F9-F8AB-B1BE-4238-791BA8DE82E3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68" creationId="{8D852355-D7DF-E5B9-17AB-8D11A866BF07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69" creationId="{5E4A887B-C830-1879-E94C-FAE01AD784F7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70" creationId="{4EA6AEAA-9DE9-55FC-5ADC-51BECE92CB9B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71" creationId="{DE22D82B-135F-48B4-61C5-31E0E8EA5C81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72" creationId="{2FE1BD10-2D25-6ABB-462D-4A413C73D07A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73" creationId="{E0F76D02-7A51-786A-B3A2-27C924E7318C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74" creationId="{9A4560E1-6B66-5621-CB30-8FCB061D3801}"/>
          </ac:spMkLst>
        </pc:spChg>
        <pc:spChg chg="mod">
          <ac:chgData name="Nattha Ingavat" userId="4d62103a-e6c5-4ae2-a0f2-c25ab466ac72" providerId="ADAL" clId="{B54597B8-8990-468E-BF68-C4ED3427F500}" dt="2023-09-27T02:18:15.026" v="2389"/>
          <ac:spMkLst>
            <pc:docMk/>
            <pc:sldMk cId="2286387762" sldId="262"/>
            <ac:spMk id="1075" creationId="{FC519FD0-0517-9A6D-CA09-6338D6CE91E5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77" creationId="{BF08AE55-F74A-1074-5F02-9FF6A443898C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78" creationId="{AEECA84C-8120-1B3A-127B-B692E24B157A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79" creationId="{41AE4D5F-66DA-3C83-9192-AFD95C26C2A2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80" creationId="{CCC74250-1544-498F-B111-91C3679E6B0B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81" creationId="{DB7D1CE4-4CCA-0FBF-A391-79A152EB3C80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82" creationId="{3388BB1F-8B28-CA64-7C9D-1B2318E5DE0A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83" creationId="{E030C3B8-3ED3-EB95-A39B-D079FDBA3396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84" creationId="{73BD1CD4-57B5-7A1B-0D92-761A3B2D323A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86" creationId="{E7496FEE-5F20-808A-6880-69BF7479162F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87" creationId="{133CF9FD-57B0-A919-3FC7-8D75C29059AC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88" creationId="{7EA27D5B-56B8-AB14-4F26-8EEC2A3BF448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89" creationId="{7A53E0BD-ABB0-C186-99CF-F4A8D3E18308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90" creationId="{F8C0DC27-1186-D661-BCB3-CC7D1A64C87C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91" creationId="{166085ED-D40E-3641-C88C-EA7068675381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92" creationId="{53332719-6C5D-9A24-CCCD-EF55D1571965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93" creationId="{2395A3F1-6660-D204-DDF1-79FA6BE2DFE0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95" creationId="{F26FDE94-E733-E890-4F6D-4647FE23F06D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96" creationId="{92B3013C-6C10-2476-B6B4-34619F8C45F0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97" creationId="{F7118C0A-3422-1F0F-1348-DFF5BBEE6CAC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98" creationId="{D1C33063-647B-D61D-2AB6-8D867F9E5532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099" creationId="{D3393624-2F49-C380-1CC7-109C6F176A34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00" creationId="{FF40CBBF-F17C-8BA2-09F0-58790F5F8739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01" creationId="{59F21FB0-3A9F-E528-4398-0BAA05746E79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02" creationId="{E19BC78A-35F9-49EB-9B26-9B94C7C6993C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04" creationId="{3DE62E09-A92F-282D-5AE0-48D9A6A1026C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05" creationId="{5F7126CD-B0FC-8EC2-1402-58DDD1371BF8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06" creationId="{F478A0E7-888D-41CE-627D-B7FFFB7BFECE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07" creationId="{D772DCD4-6638-8610-D0F0-82053C9FAE73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08" creationId="{63A167FE-1F2E-A313-B9CA-A258204274FD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09" creationId="{18EB16D6-294B-573C-63F7-546B4B42EDE0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10" creationId="{3631B232-EB31-8846-CF40-E1D8B179DB4B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11" creationId="{8D952C3E-37C5-8C32-A821-1FF873820DE6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13" creationId="{5A6AA080-FF80-952C-4D96-AC04CB8F87A5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14" creationId="{4919D6C8-F6A9-1F7A-0C8A-F28C1364251D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15" creationId="{C3B320B2-1073-72A0-3DC1-0AB200743F2C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16" creationId="{40548951-A928-7307-5EB9-3C4C93025E7A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17" creationId="{B11C5664-2FDA-775A-6898-4A280A4092C2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18" creationId="{43874568-41D0-DAFC-5BF9-96E1AD3D73AD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19" creationId="{7596D1CC-28F0-17E8-A89D-4B1AB540CA6F}"/>
          </ac:spMkLst>
        </pc:spChg>
        <pc:spChg chg="mod">
          <ac:chgData name="Nattha Ingavat" userId="4d62103a-e6c5-4ae2-a0f2-c25ab466ac72" providerId="ADAL" clId="{B54597B8-8990-468E-BF68-C4ED3427F500}" dt="2023-09-27T02:18:18.686" v="2391"/>
          <ac:spMkLst>
            <pc:docMk/>
            <pc:sldMk cId="2286387762" sldId="262"/>
            <ac:spMk id="1120" creationId="{B442A1EE-6BEE-3E12-07FE-20C7A19FE6C0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22" creationId="{AF7818D0-5113-E5F8-78C4-0B7885ED4064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23" creationId="{D7F7CBB1-4565-78B4-2FE6-57A377CF9B00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24" creationId="{2DFDBE78-9389-D725-BF49-E6CB48A5C09F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25" creationId="{137CF8F8-39E9-DBAF-20E8-7233CF015492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26" creationId="{B203EDDB-7628-A102-1461-E8FE1063136E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27" creationId="{A4D3F252-61C2-F641-DC01-4260F17AFD37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28" creationId="{B9DD8DBA-49DC-312F-E447-668F37408B1C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29" creationId="{1C33613E-91EF-84F1-368C-2C38295ADBDE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31" creationId="{E3A4DB71-39FE-4456-19C1-B5D535582304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32" creationId="{EEB02A96-6BF6-B06F-45C8-C00454F05212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33" creationId="{57881DDB-C556-96E0-4EB1-42BAFE350AB9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34" creationId="{44243912-E105-9544-C11F-B93D7C8A1C77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35" creationId="{323828A4-E89A-5B30-DD7C-3B2FE3F51E32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36" creationId="{164B18AD-AD2D-A962-34D3-06661BB1A49F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37" creationId="{3261D50A-4D4E-3982-C74F-CF28A7F45B7A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38" creationId="{F6071F89-9D31-4575-41C5-78884370AE1D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40" creationId="{E6A1254D-3EC2-7213-7005-234DF1067140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41" creationId="{82926176-54F2-8669-1317-EB1E07489F4B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42" creationId="{66C1998C-B635-F036-1FA4-0446D360704E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43" creationId="{F82B34A7-0348-AE64-6CAA-3E4AEC176AC2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44" creationId="{5E2F3C06-CF03-D5F3-F76E-4E62A32C8846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45" creationId="{491AFC1F-FEE7-1D5F-4235-156A6BD8B07E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46" creationId="{01642B47-A814-2735-1541-3F4337857EED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47" creationId="{73C80000-7742-15E7-E01F-1B62C41FA30E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49" creationId="{776D0FF5-B7E5-16AF-E385-53D205FEBD81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50" creationId="{94FE9950-5E49-F02D-7386-BAF67C3C7087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51" creationId="{B7CBC8DA-8DC9-2CAE-C06F-4762DF3263FE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52" creationId="{EEF1B57E-56D4-FBFB-B7BC-38B9163EB72E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53" creationId="{557B5CE4-114F-05E1-60EE-F33BD01C0949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54" creationId="{9955AE44-2B4B-0E58-784C-88B386AD7DC9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55" creationId="{0F83B304-75D0-AB10-4AA2-30EC43D233CB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56" creationId="{FFC5C898-D9D5-74DB-7CA9-B07EC526FA0D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58" creationId="{6194DE5E-9A4F-2E35-9BD7-B881163709D4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59" creationId="{2E9A62F9-5908-B6FF-E53F-FCEFBA77443B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60" creationId="{A07F4AFD-AFEE-5BC8-AC3E-8DDCBB844EF9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61" creationId="{6E274E6B-8EF7-D233-173E-3932860303D2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62" creationId="{E4EF1071-FC12-E236-4D97-F52B966F82D1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63" creationId="{B295B2F7-CB7F-7327-EAE1-E292275E926F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64" creationId="{38FFD7EE-738D-C8FB-AC8F-33760DA0A7BA}"/>
          </ac:spMkLst>
        </pc:spChg>
        <pc:spChg chg="mod">
          <ac:chgData name="Nattha Ingavat" userId="4d62103a-e6c5-4ae2-a0f2-c25ab466ac72" providerId="ADAL" clId="{B54597B8-8990-468E-BF68-C4ED3427F500}" dt="2023-09-27T02:18:31.757" v="2394"/>
          <ac:spMkLst>
            <pc:docMk/>
            <pc:sldMk cId="2286387762" sldId="262"/>
            <ac:spMk id="1165" creationId="{63A3B7EE-DE46-373F-6A89-3775529586ED}"/>
          </ac:spMkLst>
        </pc:spChg>
        <pc:spChg chg="mod">
          <ac:chgData name="Nattha Ingavat" userId="4d62103a-e6c5-4ae2-a0f2-c25ab466ac72" providerId="ADAL" clId="{B54597B8-8990-468E-BF68-C4ED3427F500}" dt="2023-09-27T02:19:13.573" v="2403"/>
          <ac:spMkLst>
            <pc:docMk/>
            <pc:sldMk cId="2286387762" sldId="262"/>
            <ac:spMk id="1167" creationId="{BC0F84EF-554C-AB92-BC6A-00E706F32BA4}"/>
          </ac:spMkLst>
        </pc:spChg>
        <pc:spChg chg="mod">
          <ac:chgData name="Nattha Ingavat" userId="4d62103a-e6c5-4ae2-a0f2-c25ab466ac72" providerId="ADAL" clId="{B54597B8-8990-468E-BF68-C4ED3427F500}" dt="2023-09-27T02:19:13.573" v="2403"/>
          <ac:spMkLst>
            <pc:docMk/>
            <pc:sldMk cId="2286387762" sldId="262"/>
            <ac:spMk id="1168" creationId="{E2777EB7-D922-2C66-CE60-91F471CFBB7B}"/>
          </ac:spMkLst>
        </pc:spChg>
        <pc:spChg chg="mod">
          <ac:chgData name="Nattha Ingavat" userId="4d62103a-e6c5-4ae2-a0f2-c25ab466ac72" providerId="ADAL" clId="{B54597B8-8990-468E-BF68-C4ED3427F500}" dt="2023-09-27T02:19:13.573" v="2403"/>
          <ac:spMkLst>
            <pc:docMk/>
            <pc:sldMk cId="2286387762" sldId="262"/>
            <ac:spMk id="1169" creationId="{AE2FD318-0D02-4EC5-172E-0BBAF7FD8931}"/>
          </ac:spMkLst>
        </pc:spChg>
        <pc:spChg chg="mod">
          <ac:chgData name="Nattha Ingavat" userId="4d62103a-e6c5-4ae2-a0f2-c25ab466ac72" providerId="ADAL" clId="{B54597B8-8990-468E-BF68-C4ED3427F500}" dt="2023-09-27T02:19:13.573" v="2403"/>
          <ac:spMkLst>
            <pc:docMk/>
            <pc:sldMk cId="2286387762" sldId="262"/>
            <ac:spMk id="1170" creationId="{83808153-54B7-4FC0-1535-CB7057564214}"/>
          </ac:spMkLst>
        </pc:spChg>
        <pc:spChg chg="mod">
          <ac:chgData name="Nattha Ingavat" userId="4d62103a-e6c5-4ae2-a0f2-c25ab466ac72" providerId="ADAL" clId="{B54597B8-8990-468E-BF68-C4ED3427F500}" dt="2023-09-27T02:19:29.476" v="2407"/>
          <ac:spMkLst>
            <pc:docMk/>
            <pc:sldMk cId="2286387762" sldId="262"/>
            <ac:spMk id="1172" creationId="{31F70214-BD01-11A7-FEB1-F11FE2DB5C39}"/>
          </ac:spMkLst>
        </pc:spChg>
        <pc:spChg chg="mod">
          <ac:chgData name="Nattha Ingavat" userId="4d62103a-e6c5-4ae2-a0f2-c25ab466ac72" providerId="ADAL" clId="{B54597B8-8990-468E-BF68-C4ED3427F500}" dt="2023-09-27T02:19:29.476" v="2407"/>
          <ac:spMkLst>
            <pc:docMk/>
            <pc:sldMk cId="2286387762" sldId="262"/>
            <ac:spMk id="1173" creationId="{79BAE112-3D82-7DE2-230D-E6B272E15BDC}"/>
          </ac:spMkLst>
        </pc:spChg>
        <pc:spChg chg="mod">
          <ac:chgData name="Nattha Ingavat" userId="4d62103a-e6c5-4ae2-a0f2-c25ab466ac72" providerId="ADAL" clId="{B54597B8-8990-468E-BF68-C4ED3427F500}" dt="2023-09-27T02:19:29.476" v="2407"/>
          <ac:spMkLst>
            <pc:docMk/>
            <pc:sldMk cId="2286387762" sldId="262"/>
            <ac:spMk id="1174" creationId="{715904C1-57B6-8361-3B09-8FBE1D3142F7}"/>
          </ac:spMkLst>
        </pc:spChg>
        <pc:spChg chg="mod">
          <ac:chgData name="Nattha Ingavat" userId="4d62103a-e6c5-4ae2-a0f2-c25ab466ac72" providerId="ADAL" clId="{B54597B8-8990-468E-BF68-C4ED3427F500}" dt="2023-09-27T02:19:29.476" v="2407"/>
          <ac:spMkLst>
            <pc:docMk/>
            <pc:sldMk cId="2286387762" sldId="262"/>
            <ac:spMk id="1175" creationId="{BBAA104B-4216-86C6-986B-4C400DD1FFD2}"/>
          </ac:spMkLst>
        </pc:spChg>
        <pc:spChg chg="mod">
          <ac:chgData name="Nattha Ingavat" userId="4d62103a-e6c5-4ae2-a0f2-c25ab466ac72" providerId="ADAL" clId="{B54597B8-8990-468E-BF68-C4ED3427F500}" dt="2023-09-27T02:19:45.462" v="2411"/>
          <ac:spMkLst>
            <pc:docMk/>
            <pc:sldMk cId="2286387762" sldId="262"/>
            <ac:spMk id="1177" creationId="{2080EC8A-6BCF-A347-8DA1-5E1995671FF3}"/>
          </ac:spMkLst>
        </pc:spChg>
        <pc:spChg chg="mod">
          <ac:chgData name="Nattha Ingavat" userId="4d62103a-e6c5-4ae2-a0f2-c25ab466ac72" providerId="ADAL" clId="{B54597B8-8990-468E-BF68-C4ED3427F500}" dt="2023-09-27T02:19:45.462" v="2411"/>
          <ac:spMkLst>
            <pc:docMk/>
            <pc:sldMk cId="2286387762" sldId="262"/>
            <ac:spMk id="1178" creationId="{87455296-156A-C188-38D5-F284F5940D17}"/>
          </ac:spMkLst>
        </pc:spChg>
        <pc:spChg chg="mod">
          <ac:chgData name="Nattha Ingavat" userId="4d62103a-e6c5-4ae2-a0f2-c25ab466ac72" providerId="ADAL" clId="{B54597B8-8990-468E-BF68-C4ED3427F500}" dt="2023-09-27T02:19:45.462" v="2411"/>
          <ac:spMkLst>
            <pc:docMk/>
            <pc:sldMk cId="2286387762" sldId="262"/>
            <ac:spMk id="1179" creationId="{303F4AA7-6D9C-CE85-EF88-7772FBAD671B}"/>
          </ac:spMkLst>
        </pc:spChg>
        <pc:spChg chg="mod">
          <ac:chgData name="Nattha Ingavat" userId="4d62103a-e6c5-4ae2-a0f2-c25ab466ac72" providerId="ADAL" clId="{B54597B8-8990-468E-BF68-C4ED3427F500}" dt="2023-09-27T02:19:45.462" v="2411"/>
          <ac:spMkLst>
            <pc:docMk/>
            <pc:sldMk cId="2286387762" sldId="262"/>
            <ac:spMk id="1180" creationId="{CC233413-07B3-4245-132B-EBB03F44F47F}"/>
          </ac:spMkLst>
        </pc:spChg>
        <pc:spChg chg="mod">
          <ac:chgData name="Nattha Ingavat" userId="4d62103a-e6c5-4ae2-a0f2-c25ab466ac72" providerId="ADAL" clId="{B54597B8-8990-468E-BF68-C4ED3427F500}" dt="2023-09-27T02:19:54.446" v="2414"/>
          <ac:spMkLst>
            <pc:docMk/>
            <pc:sldMk cId="2286387762" sldId="262"/>
            <ac:spMk id="1182" creationId="{8752A0E4-D8F8-7797-0A80-05BB9263EC8D}"/>
          </ac:spMkLst>
        </pc:spChg>
        <pc:spChg chg="mod">
          <ac:chgData name="Nattha Ingavat" userId="4d62103a-e6c5-4ae2-a0f2-c25ab466ac72" providerId="ADAL" clId="{B54597B8-8990-468E-BF68-C4ED3427F500}" dt="2023-09-27T02:19:54.446" v="2414"/>
          <ac:spMkLst>
            <pc:docMk/>
            <pc:sldMk cId="2286387762" sldId="262"/>
            <ac:spMk id="1183" creationId="{285D5C80-4DF3-38CA-C987-3B4B59A92C7F}"/>
          </ac:spMkLst>
        </pc:spChg>
        <pc:spChg chg="mod">
          <ac:chgData name="Nattha Ingavat" userId="4d62103a-e6c5-4ae2-a0f2-c25ab466ac72" providerId="ADAL" clId="{B54597B8-8990-468E-BF68-C4ED3427F500}" dt="2023-09-27T02:19:54.446" v="2414"/>
          <ac:spMkLst>
            <pc:docMk/>
            <pc:sldMk cId="2286387762" sldId="262"/>
            <ac:spMk id="1184" creationId="{8500EFF4-B932-7949-22B1-67CD571BDF12}"/>
          </ac:spMkLst>
        </pc:spChg>
        <pc:spChg chg="mod">
          <ac:chgData name="Nattha Ingavat" userId="4d62103a-e6c5-4ae2-a0f2-c25ab466ac72" providerId="ADAL" clId="{B54597B8-8990-468E-BF68-C4ED3427F500}" dt="2023-09-27T02:19:54.446" v="2414"/>
          <ac:spMkLst>
            <pc:docMk/>
            <pc:sldMk cId="2286387762" sldId="262"/>
            <ac:spMk id="1185" creationId="{4DE4C0A3-EEF6-9368-7E5A-4AC9843371C9}"/>
          </ac:spMkLst>
        </pc:spChg>
        <pc:spChg chg="mod">
          <ac:chgData name="Nattha Ingavat" userId="4d62103a-e6c5-4ae2-a0f2-c25ab466ac72" providerId="ADAL" clId="{B54597B8-8990-468E-BF68-C4ED3427F500}" dt="2023-09-27T02:20:06.136" v="2420"/>
          <ac:spMkLst>
            <pc:docMk/>
            <pc:sldMk cId="2286387762" sldId="262"/>
            <ac:spMk id="1187" creationId="{1E6AB16B-D275-A097-1BE6-19FFE12D7F5B}"/>
          </ac:spMkLst>
        </pc:spChg>
        <pc:spChg chg="mod">
          <ac:chgData name="Nattha Ingavat" userId="4d62103a-e6c5-4ae2-a0f2-c25ab466ac72" providerId="ADAL" clId="{B54597B8-8990-468E-BF68-C4ED3427F500}" dt="2023-09-27T02:20:06.136" v="2420"/>
          <ac:spMkLst>
            <pc:docMk/>
            <pc:sldMk cId="2286387762" sldId="262"/>
            <ac:spMk id="1188" creationId="{CE903B3F-83B1-0C47-ECB1-85A69CFE75A1}"/>
          </ac:spMkLst>
        </pc:spChg>
        <pc:spChg chg="mod">
          <ac:chgData name="Nattha Ingavat" userId="4d62103a-e6c5-4ae2-a0f2-c25ab466ac72" providerId="ADAL" clId="{B54597B8-8990-468E-BF68-C4ED3427F500}" dt="2023-09-27T02:20:06.136" v="2420"/>
          <ac:spMkLst>
            <pc:docMk/>
            <pc:sldMk cId="2286387762" sldId="262"/>
            <ac:spMk id="1189" creationId="{3C0EF847-E8DF-2E27-F534-A3CE3CD6A0B2}"/>
          </ac:spMkLst>
        </pc:spChg>
        <pc:spChg chg="mod">
          <ac:chgData name="Nattha Ingavat" userId="4d62103a-e6c5-4ae2-a0f2-c25ab466ac72" providerId="ADAL" clId="{B54597B8-8990-468E-BF68-C4ED3427F500}" dt="2023-09-27T02:20:06.136" v="2420"/>
          <ac:spMkLst>
            <pc:docMk/>
            <pc:sldMk cId="2286387762" sldId="262"/>
            <ac:spMk id="1190" creationId="{0D1F79D3-0462-B33B-29AB-20006CCC48C2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194" creationId="{42BA1BC3-563E-4943-3552-3DA0D50CCD93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195" creationId="{B10FE6CE-0BF7-8E9D-46FF-3169D246B89C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196" creationId="{D720C3BC-89A3-944C-03A5-6C2C42C3D124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197" creationId="{E43F70DD-D5EF-B52F-3DA1-13A6536CCF0A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198" creationId="{BEC60573-7654-70B8-1B5F-90E8A7041FCC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199" creationId="{F8155B99-859E-FA95-68CA-A8C51E32505F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200" creationId="{BD788D00-8DE1-B951-7662-1C521648A8F4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201" creationId="{C8FDC3C3-46DE-082E-9000-CD5AAA649A2F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202" creationId="{26C3E67A-B82B-B1FD-0862-30DC28B300F7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203" creationId="{045821C5-3BBA-D702-AE57-9EF9ADED7D33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204" creationId="{4F5A930E-5879-9A92-2D05-AE37812E8695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205" creationId="{9C74660E-03EA-34A1-C5EE-BFC62ABB8B9D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206" creationId="{70606991-F899-F49C-2709-36993F795FFE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207" creationId="{734C035C-CF4D-410D-3F52-8C0D48655867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208" creationId="{E1FAD6D5-CB81-3BA3-35E7-947E9E8427B1}"/>
          </ac:spMkLst>
        </pc:spChg>
        <pc:spChg chg="mod">
          <ac:chgData name="Nattha Ingavat" userId="4d62103a-e6c5-4ae2-a0f2-c25ab466ac72" providerId="ADAL" clId="{B54597B8-8990-468E-BF68-C4ED3427F500}" dt="2023-09-27T02:20:21.390" v="2423"/>
          <ac:spMkLst>
            <pc:docMk/>
            <pc:sldMk cId="2286387762" sldId="262"/>
            <ac:spMk id="1209" creationId="{0112FD84-6E44-DF2A-6666-B3BDEED0DA52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13" creationId="{556E7068-661F-5C55-A1EF-C09A7F2249ED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14" creationId="{A5D891C1-F725-E1E7-BDF6-98FBBA4607B1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15" creationId="{B9247AD5-18CE-5D56-280A-0233DDA230E1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16" creationId="{2C6DCF60-3007-32DC-DAD6-195330F1C77B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17" creationId="{467DEF5B-0FA5-F458-DA96-7A71A92F7E9C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18" creationId="{FA44096D-3BE6-9B0F-6F01-BCF48200CEA7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19" creationId="{5DC000F3-6D82-4712-55AA-427BF26860B2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20" creationId="{104D9565-1877-017D-E7BD-899CDB927977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21" creationId="{646976E2-D8F1-6CEF-4A04-F35C89F1E53D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22" creationId="{24C5BB21-A14C-9F7C-0C6F-E08C9D4DE07F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23" creationId="{3E8E6428-1C8B-4DE6-B621-CB8DF51AA406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24" creationId="{0CD7B005-91EB-52E3-79E3-DA36C0941D2E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25" creationId="{AEFF80D8-97FB-A50D-5E91-8D534ADB4C50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26" creationId="{41D40FB5-FD1F-4264-A1FC-629089CA2EB0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27" creationId="{17C9CB19-9F82-6E3A-6A70-07A20C93781E}"/>
          </ac:spMkLst>
        </pc:spChg>
        <pc:spChg chg="mod">
          <ac:chgData name="Nattha Ingavat" userId="4d62103a-e6c5-4ae2-a0f2-c25ab466ac72" providerId="ADAL" clId="{B54597B8-8990-468E-BF68-C4ED3427F500}" dt="2023-09-27T02:20:34.872" v="2427"/>
          <ac:spMkLst>
            <pc:docMk/>
            <pc:sldMk cId="2286387762" sldId="262"/>
            <ac:spMk id="1228" creationId="{D6CA72C2-00BC-64D2-7AAA-542ACDC348AF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32" creationId="{C061111B-EADD-63CF-0915-4BD0409C06E4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33" creationId="{14B6295D-8099-3CA2-94C9-B6A5BEE8FDE4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34" creationId="{F9F9E3B4-46DC-277D-A500-EDBC56FB8632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35" creationId="{D83FE5BB-6846-2DB4-28DE-E8EDFFFD29B9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36" creationId="{386289D6-A2E7-8096-6EBE-49D385F6B83A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37" creationId="{EF837C7E-0C51-9A68-4373-5EDAB37C0CE0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38" creationId="{B31B738F-F586-BE0E-705C-B325E88B1103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39" creationId="{10DC7B77-397F-D8E3-59D9-2D0CF1E3F002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40" creationId="{45A39358-1959-80B7-606E-1735E043FCA4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41" creationId="{78FD8919-E4F9-7A82-DAE8-E1FA8CB913C9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42" creationId="{8C13A642-CA3E-6B3D-4D01-DCDF6A893EF9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43" creationId="{B253AF95-1C1D-8568-A3C9-6326BAE7EE04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44" creationId="{2BCC7F64-9C6A-5915-1069-709C8615B1FB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45" creationId="{DD3464DC-4AA0-CF4B-A6E9-B7FA0A7D9576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46" creationId="{9B12A9D2-D830-BB9D-138F-38B78F074CD3}"/>
          </ac:spMkLst>
        </pc:spChg>
        <pc:spChg chg="mod">
          <ac:chgData name="Nattha Ingavat" userId="4d62103a-e6c5-4ae2-a0f2-c25ab466ac72" providerId="ADAL" clId="{B54597B8-8990-468E-BF68-C4ED3427F500}" dt="2023-09-27T02:20:41.962" v="2430"/>
          <ac:spMkLst>
            <pc:docMk/>
            <pc:sldMk cId="2286387762" sldId="262"/>
            <ac:spMk id="1247" creationId="{E1323D3A-F015-E542-B1E3-387C8F9270CE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51" creationId="{5517A809-12BF-3D49-38E5-90F0568347AD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52" creationId="{FFBB7ED3-BD99-3E1C-AEE9-EAE36AE4343E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53" creationId="{89DC2427-F37B-C0ED-0BDB-3F0CB714A3B6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54" creationId="{00FB0E35-FF1C-D4F9-C399-8394042B667E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55" creationId="{56C013B4-09D1-71DB-F492-3A83D1AF3257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56" creationId="{28C3C6DE-C737-28F0-7D20-86739E0350DF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57" creationId="{91E93A85-3F40-344F-5694-C30347A1350C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58" creationId="{B0897E86-CB4E-8DA3-55D2-D94CB2648213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59" creationId="{E9EB1974-E497-C234-B504-653A1BB1D3B0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60" creationId="{E4BA34EC-8A30-4FA6-20E8-5E2F2B7B31C5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61" creationId="{4B028B22-4989-688D-BFBE-088182F753CD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62" creationId="{631C1E24-AE1D-1136-CE7F-AE3D4E95DADF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63" creationId="{473BD29E-8F46-38C9-7B59-78A2B7FE648E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64" creationId="{224C3A50-A1DC-04D7-1E41-99D569ECBB80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65" creationId="{DCBA16FF-137C-3CE9-37D5-FEDE89F78CD6}"/>
          </ac:spMkLst>
        </pc:spChg>
        <pc:spChg chg="mod">
          <ac:chgData name="Nattha Ingavat" userId="4d62103a-e6c5-4ae2-a0f2-c25ab466ac72" providerId="ADAL" clId="{B54597B8-8990-468E-BF68-C4ED3427F500}" dt="2023-09-27T02:20:50.346" v="2432"/>
          <ac:spMkLst>
            <pc:docMk/>
            <pc:sldMk cId="2286387762" sldId="262"/>
            <ac:spMk id="1266" creationId="{7772C748-8B78-7092-71BC-15006347995B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70" creationId="{0C344B88-6A0D-5C39-425C-2C4515B819EF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71" creationId="{5DD6475A-DB05-05F3-F78A-6574AFDC615D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72" creationId="{51F969EF-21FF-5A7A-D5DE-B5430F7C0794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73" creationId="{825BBD1F-4346-50C4-87CE-91CA5CEDB638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74" creationId="{B7C5B4CA-0393-B651-E24A-A46D7D09CFBE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75" creationId="{B6FA463F-9C49-17F9-2F53-1F6EC6009819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76" creationId="{B0B6A2BB-1ECB-9921-4E14-3222D74BF0DD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77" creationId="{5EB56B57-62D0-8EBD-C275-FFFDD3A19A3E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78" creationId="{54D1F47A-DFF4-2E3A-B1E8-D87692A4BF6C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79" creationId="{9C49FE29-896D-6FB2-A680-5C34973FA6C7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80" creationId="{D68DDE1E-F544-DFCD-9A80-ED2C1A444352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81" creationId="{60ACD6EC-6273-79FE-93A5-5CFAB9CEF4BC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82" creationId="{129DB569-05D0-A899-AF9C-48F31C86A529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83" creationId="{6F3181A9-C7BF-D9C1-4A57-44DEC5BD51ED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84" creationId="{91E14B4B-85E6-2FBC-C256-368F12DA2DD5}"/>
          </ac:spMkLst>
        </pc:spChg>
        <pc:spChg chg="mod">
          <ac:chgData name="Nattha Ingavat" userId="4d62103a-e6c5-4ae2-a0f2-c25ab466ac72" providerId="ADAL" clId="{B54597B8-8990-468E-BF68-C4ED3427F500}" dt="2023-09-27T02:20:56.447" v="2434"/>
          <ac:spMkLst>
            <pc:docMk/>
            <pc:sldMk cId="2286387762" sldId="262"/>
            <ac:spMk id="1285" creationId="{792C43BB-4C5A-3FD3-0F44-2AA00E7AEA6E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297" creationId="{2BBB8511-94B2-BB2C-81CB-95346FFC11F4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298" creationId="{CC0A4F78-3C7C-0152-E085-29A0DF8C6073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299" creationId="{921B4577-E86F-FBEB-5F16-49E836B61B36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00" creationId="{2C7B49F0-4899-516D-28C7-9D77FC01AD18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01" creationId="{02A62966-BBD3-8E43-6C0A-E71FDD703B59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02" creationId="{84209D29-22BC-C434-887E-25728A8A1E95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03" creationId="{8B2B6485-233C-C884-C44B-16AD129D3180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04" creationId="{67D908CC-C6F5-73FD-25B0-30D5B3D7FCCF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06" creationId="{04EEB382-3E19-B228-332F-EC4C901C5DD8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07" creationId="{651EFAE8-EE34-787B-9786-3207FB68CBDA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08" creationId="{CF111582-DDEE-9541-D66A-FFC34DD4BDE1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09" creationId="{8B50457C-D665-A3DE-2507-3C40CD94CA3E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10" creationId="{5093B371-959E-3AEC-1008-5F13CE5A6C57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11" creationId="{D551E5B2-4FC8-0E23-EBE1-72C527A1FA51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12" creationId="{0A9D7A0D-9641-1117-48E4-04BB41B73003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13" creationId="{C80DA388-0077-F48C-0295-7DF48F33A664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15" creationId="{202CB684-CA1D-E33B-00A1-8793D8C44F8C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16" creationId="{61904572-B574-372A-8E03-4E9C5CEE831D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17" creationId="{D048304F-5F83-ED9E-4D3C-374D50D7EA0E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18" creationId="{8F9F54C7-C112-D633-8521-E6A2433D42E4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19" creationId="{4D59824F-B32F-3385-AF7B-438FA22ED237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20" creationId="{D43E9AE5-4EDF-B9ED-8CC9-B700F8FE23D3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21" creationId="{E1531FCC-87B4-5E7D-EB7E-6247346C454F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22" creationId="{959965C2-EF19-8E33-20CE-CC6DAE4A03AE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24" creationId="{EE51CA71-CE94-B2FE-2180-DFCF14CE0395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25" creationId="{66F8943A-5CFD-4428-D11E-CA85F5D49DF6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26" creationId="{3BDCEAE3-EB74-CF4A-A648-9D2B6A934F80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27" creationId="{93C66C7D-42B2-2522-9766-602950B5FD42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28" creationId="{F0D3D4C4-6D33-6541-4A01-EED1E97FE4C5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29" creationId="{E50A3BDE-839B-96FE-A8E4-49CE1B2BBEE2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30" creationId="{6657A7DB-6572-0AD2-E63E-193D32CDA10D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31" creationId="{7F0AAE09-0DA1-3B5D-CB99-F0F69A376C3B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33" creationId="{EEA76E5F-3EEE-9B23-2BEC-EFB611D45DFE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34" creationId="{D89BB617-ADE4-DD7B-39BE-F59637662B24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35" creationId="{C50EC1E3-0A8F-6612-16A7-23255EE369A1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36" creationId="{26E295CB-21BC-5963-4198-3536C2115B80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37" creationId="{A3D7E801-5C0B-A338-0E8F-F67443908FE9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38" creationId="{070A5AC9-0D94-34AF-4543-503D86475296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39" creationId="{650F7CB5-F405-1B68-8A1D-824F9E6A6779}"/>
          </ac:spMkLst>
        </pc:spChg>
        <pc:spChg chg="mod">
          <ac:chgData name="Nattha Ingavat" userId="4d62103a-e6c5-4ae2-a0f2-c25ab466ac72" providerId="ADAL" clId="{B54597B8-8990-468E-BF68-C4ED3427F500}" dt="2023-09-27T02:24:59.141" v="2468"/>
          <ac:spMkLst>
            <pc:docMk/>
            <pc:sldMk cId="2286387762" sldId="262"/>
            <ac:spMk id="1340" creationId="{07850822-852B-AB18-C67A-E91A5EF0FA92}"/>
          </ac:spMkLst>
        </pc:spChg>
        <pc:spChg chg="mod">
          <ac:chgData name="Nattha Ingavat" userId="4d62103a-e6c5-4ae2-a0f2-c25ab466ac72" providerId="ADAL" clId="{B54597B8-8990-468E-BF68-C4ED3427F500}" dt="2023-09-27T02:30:39.576" v="2532"/>
          <ac:spMkLst>
            <pc:docMk/>
            <pc:sldMk cId="2286387762" sldId="262"/>
            <ac:spMk id="1348" creationId="{31C67C79-CD1D-6151-F35B-60E2377778B6}"/>
          </ac:spMkLst>
        </pc:spChg>
        <pc:spChg chg="mod">
          <ac:chgData name="Nattha Ingavat" userId="4d62103a-e6c5-4ae2-a0f2-c25ab466ac72" providerId="ADAL" clId="{B54597B8-8990-468E-BF68-C4ED3427F500}" dt="2023-09-27T02:30:39.576" v="2532"/>
          <ac:spMkLst>
            <pc:docMk/>
            <pc:sldMk cId="2286387762" sldId="262"/>
            <ac:spMk id="1349" creationId="{6FCB6C47-7B98-70BB-1917-B8E838C44514}"/>
          </ac:spMkLst>
        </pc:spChg>
        <pc:spChg chg="mod">
          <ac:chgData name="Nattha Ingavat" userId="4d62103a-e6c5-4ae2-a0f2-c25ab466ac72" providerId="ADAL" clId="{B54597B8-8990-468E-BF68-C4ED3427F500}" dt="2023-09-27T02:30:39.576" v="2532"/>
          <ac:spMkLst>
            <pc:docMk/>
            <pc:sldMk cId="2286387762" sldId="262"/>
            <ac:spMk id="1350" creationId="{EB8AE762-BADD-9A4F-3EB4-EEE788DA8E87}"/>
          </ac:spMkLst>
        </pc:spChg>
        <pc:spChg chg="mod">
          <ac:chgData name="Nattha Ingavat" userId="4d62103a-e6c5-4ae2-a0f2-c25ab466ac72" providerId="ADAL" clId="{B54597B8-8990-468E-BF68-C4ED3427F500}" dt="2023-09-27T02:30:39.576" v="2532"/>
          <ac:spMkLst>
            <pc:docMk/>
            <pc:sldMk cId="2286387762" sldId="262"/>
            <ac:spMk id="1351" creationId="{2E7ACDD6-8533-C8AB-1637-C4A31CE3EF22}"/>
          </ac:spMkLst>
        </pc:spChg>
        <pc:grpChg chg="add mod or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6" creationId="{1381A3A1-3087-C010-3ACC-803C2B4DC444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174" creationId="{3B0A03F4-D9E4-69FA-40DA-3FEF04FBEB1E}"/>
          </ac:grpSpMkLst>
        </pc:grpChg>
        <pc:grpChg chg="del">
          <ac:chgData name="Nattha Ingavat" userId="4d62103a-e6c5-4ae2-a0f2-c25ab466ac72" providerId="ADAL" clId="{B54597B8-8990-468E-BF68-C4ED3427F500}" dt="2023-09-27T01:49:23.861" v="1931" actId="478"/>
          <ac:grpSpMkLst>
            <pc:docMk/>
            <pc:sldMk cId="2286387762" sldId="262"/>
            <ac:grpSpMk id="183" creationId="{15472EC3-2D31-5450-3861-989254F775A2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190" creationId="{864C42AA-5670-8B95-389A-C7F879B008E7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195" creationId="{9E23C6A8-3139-74BE-57A5-9FF84AA1D17E}"/>
          </ac:grpSpMkLst>
        </pc:grpChg>
        <pc:grpChg chg="del">
          <ac:chgData name="Nattha Ingavat" userId="4d62103a-e6c5-4ae2-a0f2-c25ab466ac72" providerId="ADAL" clId="{B54597B8-8990-468E-BF68-C4ED3427F500}" dt="2023-09-27T01:49:25.687" v="1932" actId="478"/>
          <ac:grpSpMkLst>
            <pc:docMk/>
            <pc:sldMk cId="2286387762" sldId="262"/>
            <ac:grpSpMk id="204" creationId="{776E182F-6518-843F-1667-9572F7CDA6BD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216" creationId="{1293B166-CB58-1CCB-75C0-F8824ACDBA3E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225" creationId="{AC6573EB-AB05-4DA5-F5A0-D7446F5A97EC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234" creationId="{AC2C0C2E-ECD0-DAFD-3AC0-0DD1BDBE979D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261" creationId="{FEAFBEEC-3EE5-F414-5012-F83F0A2D78B5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262" creationId="{56CE571E-AAE6-0421-1C33-9A80CCA00F70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281" creationId="{32BA2546-3869-7462-0294-2097B80F5F44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300" creationId="{A1ADEBC6-16CA-986C-0DA9-D8234E284A49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309" creationId="{8FE11C59-F048-DE1A-CF62-0982F2350ACB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347" creationId="{3C506EC7-3606-1E08-F895-59EBB9871710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356" creationId="{28F471E5-EC68-C547-8588-22BC117DAE53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370" creationId="{F6DD9838-03F7-7FF8-1338-E45B419270E8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379" creationId="{CED2E0B0-C82B-5199-8F02-910885CF9EA9}"/>
          </ac:grpSpMkLst>
        </pc:grpChg>
        <pc:grpChg chg="del">
          <ac:chgData name="Nattha Ingavat" userId="4d62103a-e6c5-4ae2-a0f2-c25ab466ac72" providerId="ADAL" clId="{B54597B8-8990-468E-BF68-C4ED3427F500}" dt="2023-09-27T01:49:28.719" v="1933" actId="478"/>
          <ac:grpSpMkLst>
            <pc:docMk/>
            <pc:sldMk cId="2286387762" sldId="262"/>
            <ac:grpSpMk id="384" creationId="{642BC2F6-1FA6-FCE3-C826-43136CDC2264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391" creationId="{2BBB0EE8-9C31-AE1D-80A9-2FF51C50C32E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00" creationId="{7B3D5362-25C0-A574-1F36-DC86BD29A4E7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09" creationId="{CAA9C07A-2A5A-F37F-4EE5-717A73D8889D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18" creationId="{0C42771D-177A-8F88-5C96-A9754A5134D6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27" creationId="{238ED167-8796-A2F2-5C18-C43EAD18F756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36" creationId="{9B97C641-24FA-F873-5827-556FDE5A8681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45" creationId="{CBB2C754-DF7A-2610-9B1F-B3CFC9219731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54" creationId="{1409E09A-BADE-0345-0082-228DF50D53E0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63" creationId="{584005A9-A9FF-483C-E2E6-D65B5D46339A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72" creationId="{9AFA0C6A-0F0A-11CE-3915-FD9716A88547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81" creationId="{B5782E2D-C194-3A69-D44F-949DC5DC3816}"/>
          </ac:grpSpMkLst>
        </pc:grpChg>
        <pc:grpChg chg="del">
          <ac:chgData name="Nattha Ingavat" userId="4d62103a-e6c5-4ae2-a0f2-c25ab466ac72" providerId="ADAL" clId="{B54597B8-8990-468E-BF68-C4ED3427F500}" dt="2023-09-27T01:49:30.328" v="1934" actId="478"/>
          <ac:grpSpMkLst>
            <pc:docMk/>
            <pc:sldMk cId="2286387762" sldId="262"/>
            <ac:grpSpMk id="486" creationId="{76FC4550-C312-182F-5271-170F8F1AEE92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493" creationId="{CBAA5879-9CEC-F6D6-141A-CB5F7F486C00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502" creationId="{74AD09BD-4921-8A2A-5A1B-3291F606BA47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521" creationId="{41FFDC31-3CDA-5D80-617C-BF5DF83B11B1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530" creationId="{0B254D81-94B6-239B-9E8B-C8877CA72D51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539" creationId="{A73F15C4-E994-BA56-B51C-61AEFE180231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548" creationId="{6F1EE059-D7ED-10E8-5AD7-513295D1AE1D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557" creationId="{FC4BB8C9-5B39-C1CF-F467-1D9350C180A6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566" creationId="{0D5D1755-8E9A-8D12-CD23-F22962464D23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575" creationId="{038D0752-3CF2-4A18-33D8-476A1A5433B8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584" creationId="{7BE08862-2256-6859-F175-DE9E0417557F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598" creationId="{744B82AA-E786-0ECE-A9C0-2EB1EFF52167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607" creationId="{ACAD72CF-996F-6689-2C95-EBD794B2BED0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611" creationId="{0C895442-7911-405E-B8FC-418381A5E0F2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620" creationId="{FE92289E-A600-E739-79D7-7355899CA6EB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629" creationId="{87F990C7-D57B-7B96-B32D-030089CA9D0D}"/>
          </ac:grpSpMkLst>
        </pc:grpChg>
        <pc:grpChg chg="del">
          <ac:chgData name="Nattha Ingavat" userId="4d62103a-e6c5-4ae2-a0f2-c25ab466ac72" providerId="ADAL" clId="{B54597B8-8990-468E-BF68-C4ED3427F500}" dt="2023-09-27T01:50:11.264" v="1935" actId="478"/>
          <ac:grpSpMkLst>
            <pc:docMk/>
            <pc:sldMk cId="2286387762" sldId="262"/>
            <ac:grpSpMk id="634" creationId="{26DB0FA4-5194-201D-5BAD-53ED85390431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659" creationId="{2C66A47B-312A-BDF4-0D94-1CCE5FF67964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668" creationId="{41268DDF-9A7B-6E14-8E14-4EE3E9799731}"/>
          </ac:grpSpMkLst>
        </pc:grpChg>
        <pc:grpChg chg="mod">
          <ac:chgData name="Nattha Ingavat" userId="4d62103a-e6c5-4ae2-a0f2-c25ab466ac72" providerId="ADAL" clId="{B54597B8-8990-468E-BF68-C4ED3427F500}" dt="2023-09-27T03:06:27.313" v="2864" actId="1076"/>
          <ac:grpSpMkLst>
            <pc:docMk/>
            <pc:sldMk cId="2286387762" sldId="262"/>
            <ac:grpSpMk id="710" creationId="{20424E1A-506D-6A77-4021-B061BCD57E38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719" creationId="{1C52E29F-8F1B-1F7E-065E-A7CC4DCBE0BC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728" creationId="{0EE2C3E7-2C32-4C61-1974-4655FB37E66E}"/>
          </ac:grpSpMkLst>
        </pc:grpChg>
        <pc:grpChg chg="mod">
          <ac:chgData name="Nattha Ingavat" userId="4d62103a-e6c5-4ae2-a0f2-c25ab466ac72" providerId="ADAL" clId="{B54597B8-8990-468E-BF68-C4ED3427F500}" dt="2023-09-27T03:06:27.313" v="2864" actId="1076"/>
          <ac:grpSpMkLst>
            <pc:docMk/>
            <pc:sldMk cId="2286387762" sldId="262"/>
            <ac:grpSpMk id="736" creationId="{E98CEBF3-06AA-AFAD-54AB-891313510ABF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756" creationId="{395F0BAD-D756-4F5B-B069-F0BE7498CB97}"/>
          </ac:grpSpMkLst>
        </pc:grpChg>
        <pc:grpChg chg="mod">
          <ac:chgData name="Nattha Ingavat" userId="4d62103a-e6c5-4ae2-a0f2-c25ab466ac72" providerId="ADAL" clId="{B54597B8-8990-468E-BF68-C4ED3427F500}" dt="2023-09-27T03:06:27.313" v="2864" actId="1076"/>
          <ac:grpSpMkLst>
            <pc:docMk/>
            <pc:sldMk cId="2286387762" sldId="262"/>
            <ac:grpSpMk id="762" creationId="{D8E5CABE-8174-E229-C984-527DE3A9825F}"/>
          </ac:grpSpMkLst>
        </pc:grpChg>
        <pc:grpChg chg="mod">
          <ac:chgData name="Nattha Ingavat" userId="4d62103a-e6c5-4ae2-a0f2-c25ab466ac72" providerId="ADAL" clId="{B54597B8-8990-468E-BF68-C4ED3427F500}" dt="2023-09-27T03:06:27.313" v="2864" actId="1076"/>
          <ac:grpSpMkLst>
            <pc:docMk/>
            <pc:sldMk cId="2286387762" sldId="262"/>
            <ac:grpSpMk id="767" creationId="{73815669-3ABF-16CB-EAEA-DB31E1390BAC}"/>
          </ac:grpSpMkLst>
        </pc:grpChg>
        <pc:grpChg chg="del mod">
          <ac:chgData name="Nattha Ingavat" userId="4d62103a-e6c5-4ae2-a0f2-c25ab466ac72" providerId="ADAL" clId="{B54597B8-8990-468E-BF68-C4ED3427F500}" dt="2023-09-27T02:30:28.359" v="2530" actId="478"/>
          <ac:grpSpMkLst>
            <pc:docMk/>
            <pc:sldMk cId="2286387762" sldId="262"/>
            <ac:grpSpMk id="780" creationId="{80C35798-531E-5FC9-B7E1-B59E86F213AF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793" creationId="{E3FBDAD1-2295-11C5-3053-59B3859C410F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02" creationId="{2B4D68E5-5A51-E78E-9AEC-0FAE7EFD25F6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11" creationId="{1B7A0563-9E65-FE9C-264B-CEF5D11A0371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20" creationId="{BD59C01D-B8AC-A77A-6E02-940F27B6B8B7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29" creationId="{665757D6-C208-E217-AB49-04319953AACB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38" creationId="{8B6C3149-FC51-BC40-5C0D-89B6E91553B6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47" creationId="{269B5EC5-2078-8CA6-4FFD-53B171C55C2E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56" creationId="{4638044C-2800-467F-40A3-2F0E462C9978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65" creationId="{11CF377D-AF87-5185-D8A7-2DDECF90E322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70" creationId="{C62EF461-AF31-D5DA-22E1-1C1BFDB2A547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75" creationId="{E20EA552-D1E9-57C4-E72D-BE75167253C5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80" creationId="{69D31A7A-9FDE-FF99-8852-57A950244822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85" creationId="{DA4A0386-2238-9B76-7B1D-2D6FE6109706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894" creationId="{BB3588BA-70CB-6771-6A56-2D48CC688567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903" creationId="{473AB8C7-B73E-1769-2DC7-1CE4A0B82925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912" creationId="{7CA7FDC0-21DD-BB66-8F7B-4E9FF19CFE52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921" creationId="{E0429985-4E42-F3B2-031E-B0EBE57DB3BD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930" creationId="{B377C109-A79F-0459-F1E2-2B6970655DFB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935" creationId="{CF72C596-D693-F959-F117-8CA0C8CCFFEA}"/>
          </ac:grpSpMkLst>
        </pc:grpChg>
        <pc:grpChg chg="mod">
          <ac:chgData name="Nattha Ingavat" userId="4d62103a-e6c5-4ae2-a0f2-c25ab466ac72" providerId="ADAL" clId="{B54597B8-8990-468E-BF68-C4ED3427F500}" dt="2023-09-27T02:09:43.806" v="2220"/>
          <ac:grpSpMkLst>
            <pc:docMk/>
            <pc:sldMk cId="2286387762" sldId="262"/>
            <ac:grpSpMk id="936" creationId="{6AFBEAB8-3EC9-E2C1-29CD-1DC517A096D9}"/>
          </ac:grpSpMkLst>
        </pc:grpChg>
        <pc:grpChg chg="mod">
          <ac:chgData name="Nattha Ingavat" userId="4d62103a-e6c5-4ae2-a0f2-c25ab466ac72" providerId="ADAL" clId="{B54597B8-8990-468E-BF68-C4ED3427F500}" dt="2023-09-27T02:09:43.806" v="2220"/>
          <ac:grpSpMkLst>
            <pc:docMk/>
            <pc:sldMk cId="2286387762" sldId="262"/>
            <ac:grpSpMk id="937" creationId="{EDDBE879-C69A-5D9A-E6B7-C619881E5588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954" creationId="{6BE3AD6D-D185-7796-C99E-FEC9877285D2}"/>
          </ac:grpSpMkLst>
        </pc:grpChg>
        <pc:grpChg chg="mod">
          <ac:chgData name="Nattha Ingavat" userId="4d62103a-e6c5-4ae2-a0f2-c25ab466ac72" providerId="ADAL" clId="{B54597B8-8990-468E-BF68-C4ED3427F500}" dt="2023-09-27T02:10:04.955" v="2222"/>
          <ac:grpSpMkLst>
            <pc:docMk/>
            <pc:sldMk cId="2286387762" sldId="262"/>
            <ac:grpSpMk id="955" creationId="{1B3E579F-0B05-7021-29D2-350B2C9A4E0A}"/>
          </ac:grpSpMkLst>
        </pc:grpChg>
        <pc:grpChg chg="mod">
          <ac:chgData name="Nattha Ingavat" userId="4d62103a-e6c5-4ae2-a0f2-c25ab466ac72" providerId="ADAL" clId="{B54597B8-8990-468E-BF68-C4ED3427F500}" dt="2023-09-27T02:10:04.955" v="2222"/>
          <ac:grpSpMkLst>
            <pc:docMk/>
            <pc:sldMk cId="2286387762" sldId="262"/>
            <ac:grpSpMk id="956" creationId="{5FEDFECB-4010-CF22-3E3D-4FDF4FF2623A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973" creationId="{44951354-1202-20B6-5FD4-52A5391FB098}"/>
          </ac:grpSpMkLst>
        </pc:grpChg>
        <pc:grpChg chg="mod">
          <ac:chgData name="Nattha Ingavat" userId="4d62103a-e6c5-4ae2-a0f2-c25ab466ac72" providerId="ADAL" clId="{B54597B8-8990-468E-BF68-C4ED3427F500}" dt="2023-09-27T02:10:07.547" v="2224"/>
          <ac:grpSpMkLst>
            <pc:docMk/>
            <pc:sldMk cId="2286387762" sldId="262"/>
            <ac:grpSpMk id="974" creationId="{781EC1DB-F082-A0DF-6129-2999BCBF8FF1}"/>
          </ac:grpSpMkLst>
        </pc:grpChg>
        <pc:grpChg chg="mod">
          <ac:chgData name="Nattha Ingavat" userId="4d62103a-e6c5-4ae2-a0f2-c25ab466ac72" providerId="ADAL" clId="{B54597B8-8990-468E-BF68-C4ED3427F500}" dt="2023-09-27T02:10:07.547" v="2224"/>
          <ac:grpSpMkLst>
            <pc:docMk/>
            <pc:sldMk cId="2286387762" sldId="262"/>
            <ac:grpSpMk id="975" creationId="{9F756F55-C554-FEE3-5F97-2BC52608915B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992" creationId="{404392B8-BF82-7862-BEA5-1E7D14BA830C}"/>
          </ac:grpSpMkLst>
        </pc:grpChg>
        <pc:grpChg chg="mod">
          <ac:chgData name="Nattha Ingavat" userId="4d62103a-e6c5-4ae2-a0f2-c25ab466ac72" providerId="ADAL" clId="{B54597B8-8990-468E-BF68-C4ED3427F500}" dt="2023-09-27T02:10:14.199" v="2226"/>
          <ac:grpSpMkLst>
            <pc:docMk/>
            <pc:sldMk cId="2286387762" sldId="262"/>
            <ac:grpSpMk id="993" creationId="{0F9AD2F1-E11D-211C-B232-F8C80AA453B3}"/>
          </ac:grpSpMkLst>
        </pc:grpChg>
        <pc:grpChg chg="mod">
          <ac:chgData name="Nattha Ingavat" userId="4d62103a-e6c5-4ae2-a0f2-c25ab466ac72" providerId="ADAL" clId="{B54597B8-8990-468E-BF68-C4ED3427F500}" dt="2023-09-27T02:10:14.199" v="2226"/>
          <ac:grpSpMkLst>
            <pc:docMk/>
            <pc:sldMk cId="2286387762" sldId="262"/>
            <ac:grpSpMk id="994" creationId="{DB142B26-C7C1-FD07-1662-558641279BC9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011" creationId="{F7415190-7EFB-9C51-5C09-71E398C2D557}"/>
          </ac:grpSpMkLst>
        </pc:grpChg>
        <pc:grpChg chg="mod">
          <ac:chgData name="Nattha Ingavat" userId="4d62103a-e6c5-4ae2-a0f2-c25ab466ac72" providerId="ADAL" clId="{B54597B8-8990-468E-BF68-C4ED3427F500}" dt="2023-09-27T02:10:14.199" v="2226"/>
          <ac:grpSpMkLst>
            <pc:docMk/>
            <pc:sldMk cId="2286387762" sldId="262"/>
            <ac:grpSpMk id="1012" creationId="{F243C7AD-F279-85F9-80A6-7E9B06CA7628}"/>
          </ac:grpSpMkLst>
        </pc:grpChg>
        <pc:grpChg chg="mod">
          <ac:chgData name="Nattha Ingavat" userId="4d62103a-e6c5-4ae2-a0f2-c25ab466ac72" providerId="ADAL" clId="{B54597B8-8990-468E-BF68-C4ED3427F500}" dt="2023-09-27T02:10:14.199" v="2226"/>
          <ac:grpSpMkLst>
            <pc:docMk/>
            <pc:sldMk cId="2286387762" sldId="262"/>
            <ac:grpSpMk id="1013" creationId="{33B9B50B-E1E8-F91D-FDB4-B62E0C0247F7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031" creationId="{33E46A25-379F-50E6-0EC7-2CF3070DA05C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040" creationId="{AEBD176C-4A38-5877-E19D-240C8804C872}"/>
          </ac:grpSpMkLst>
        </pc:grpChg>
        <pc:grpChg chg="add mod">
          <ac:chgData name="Nattha Ingavat" userId="4d62103a-e6c5-4ae2-a0f2-c25ab466ac72" providerId="ADAL" clId="{B54597B8-8990-468E-BF68-C4ED3427F500}" dt="2023-09-27T03:01:50.458" v="2803" actId="1076"/>
          <ac:grpSpMkLst>
            <pc:docMk/>
            <pc:sldMk cId="2286387762" sldId="262"/>
            <ac:grpSpMk id="1049" creationId="{D6F024B3-E2D2-A407-75F7-4B9ED880E2FF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058" creationId="{724F8146-AD5A-6CE1-FD7D-EB05EF01D245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067" creationId="{22BC1FB5-668F-4156-6971-51D4106CA8C2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076" creationId="{5ADEB451-6321-15BF-96F6-96C53F228406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085" creationId="{37E76525-634D-3919-4574-FF27FF98F566}"/>
          </ac:grpSpMkLst>
        </pc:grpChg>
        <pc:grpChg chg="add mod">
          <ac:chgData name="Nattha Ingavat" userId="4d62103a-e6c5-4ae2-a0f2-c25ab466ac72" providerId="ADAL" clId="{B54597B8-8990-468E-BF68-C4ED3427F500}" dt="2023-09-27T03:01:29.910" v="2796" actId="1076"/>
          <ac:grpSpMkLst>
            <pc:docMk/>
            <pc:sldMk cId="2286387762" sldId="262"/>
            <ac:grpSpMk id="1094" creationId="{C87F66E0-2EF2-69F3-4C23-19EF0441A314}"/>
          </ac:grpSpMkLst>
        </pc:grpChg>
        <pc:grpChg chg="add mod">
          <ac:chgData name="Nattha Ingavat" userId="4d62103a-e6c5-4ae2-a0f2-c25ab466ac72" providerId="ADAL" clId="{B54597B8-8990-468E-BF68-C4ED3427F500}" dt="2023-09-27T03:01:35.422" v="2798" actId="1076"/>
          <ac:grpSpMkLst>
            <pc:docMk/>
            <pc:sldMk cId="2286387762" sldId="262"/>
            <ac:grpSpMk id="1103" creationId="{DB8F22E4-A450-3EE9-EA2C-236F3577A821}"/>
          </ac:grpSpMkLst>
        </pc:grpChg>
        <pc:grpChg chg="add mod">
          <ac:chgData name="Nattha Ingavat" userId="4d62103a-e6c5-4ae2-a0f2-c25ab466ac72" providerId="ADAL" clId="{B54597B8-8990-468E-BF68-C4ED3427F500}" dt="2023-09-27T03:01:28.394" v="2795" actId="1076"/>
          <ac:grpSpMkLst>
            <pc:docMk/>
            <pc:sldMk cId="2286387762" sldId="262"/>
            <ac:grpSpMk id="1112" creationId="{6C5FCDC2-CC0D-9FE9-A2A4-71EC9B1D0875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121" creationId="{4B958DF9-8913-42A4-6EE1-3A0631273866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130" creationId="{AA534381-C594-E91C-FC04-1A6468BCE775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139" creationId="{F219B82F-6CF5-24F3-4E50-5BAD84249A44}"/>
          </ac:grpSpMkLst>
        </pc:grpChg>
        <pc:grpChg chg="add mod">
          <ac:chgData name="Nattha Ingavat" userId="4d62103a-e6c5-4ae2-a0f2-c25ab466ac72" providerId="ADAL" clId="{B54597B8-8990-468E-BF68-C4ED3427F500}" dt="2023-09-27T03:01:45.569" v="2801" actId="1076"/>
          <ac:grpSpMkLst>
            <pc:docMk/>
            <pc:sldMk cId="2286387762" sldId="262"/>
            <ac:grpSpMk id="1148" creationId="{06D1DC95-43B2-B412-9BF8-C2DF80CB4FDA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157" creationId="{8B66647B-A057-5976-1082-028CE8B3F804}"/>
          </ac:grpSpMkLst>
        </pc:grpChg>
        <pc:grpChg chg="add mod">
          <ac:chgData name="Nattha Ingavat" userId="4d62103a-e6c5-4ae2-a0f2-c25ab466ac72" providerId="ADAL" clId="{B54597B8-8990-468E-BF68-C4ED3427F500}" dt="2023-09-27T03:00:45.449" v="2792" actId="1076"/>
          <ac:grpSpMkLst>
            <pc:docMk/>
            <pc:sldMk cId="2286387762" sldId="262"/>
            <ac:grpSpMk id="1166" creationId="{5BA0C711-653B-1DF8-2207-722725E9430F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171" creationId="{99534659-E769-701A-A684-B8625FCDF74C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176" creationId="{C61DA79B-C62A-4C5E-A1CE-B8AE7B369A19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181" creationId="{B759ECF8-54FA-20B7-FC7B-F8A133D9E907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186" creationId="{7F624C9F-835A-5550-C1C7-0A94AD9A18BE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191" creationId="{8F7225FF-C34F-D9CA-BCDA-C7D219A201B5}"/>
          </ac:grpSpMkLst>
        </pc:grpChg>
        <pc:grpChg chg="mod">
          <ac:chgData name="Nattha Ingavat" userId="4d62103a-e6c5-4ae2-a0f2-c25ab466ac72" providerId="ADAL" clId="{B54597B8-8990-468E-BF68-C4ED3427F500}" dt="2023-09-27T02:20:21.390" v="2423"/>
          <ac:grpSpMkLst>
            <pc:docMk/>
            <pc:sldMk cId="2286387762" sldId="262"/>
            <ac:grpSpMk id="1192" creationId="{D0D91783-511F-B7DD-BF6E-650649B6C0A6}"/>
          </ac:grpSpMkLst>
        </pc:grpChg>
        <pc:grpChg chg="mod">
          <ac:chgData name="Nattha Ingavat" userId="4d62103a-e6c5-4ae2-a0f2-c25ab466ac72" providerId="ADAL" clId="{B54597B8-8990-468E-BF68-C4ED3427F500}" dt="2023-09-27T02:20:21.390" v="2423"/>
          <ac:grpSpMkLst>
            <pc:docMk/>
            <pc:sldMk cId="2286387762" sldId="262"/>
            <ac:grpSpMk id="1193" creationId="{30B2653F-DAB6-76BC-43FE-2A191F9D4E07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210" creationId="{149DACC7-4D2D-AB4B-5F15-6407456E24BF}"/>
          </ac:grpSpMkLst>
        </pc:grpChg>
        <pc:grpChg chg="mod">
          <ac:chgData name="Nattha Ingavat" userId="4d62103a-e6c5-4ae2-a0f2-c25ab466ac72" providerId="ADAL" clId="{B54597B8-8990-468E-BF68-C4ED3427F500}" dt="2023-09-27T02:20:34.872" v="2427"/>
          <ac:grpSpMkLst>
            <pc:docMk/>
            <pc:sldMk cId="2286387762" sldId="262"/>
            <ac:grpSpMk id="1211" creationId="{4A4DEBCC-1FF3-E7AF-3C95-A9F3B5081963}"/>
          </ac:grpSpMkLst>
        </pc:grpChg>
        <pc:grpChg chg="mod">
          <ac:chgData name="Nattha Ingavat" userId="4d62103a-e6c5-4ae2-a0f2-c25ab466ac72" providerId="ADAL" clId="{B54597B8-8990-468E-BF68-C4ED3427F500}" dt="2023-09-27T02:20:34.872" v="2427"/>
          <ac:grpSpMkLst>
            <pc:docMk/>
            <pc:sldMk cId="2286387762" sldId="262"/>
            <ac:grpSpMk id="1212" creationId="{4578EE34-5DD8-0BDB-741E-AA4247D6F4D3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229" creationId="{0FF5AEFF-2A30-3444-59E3-81A6BBCBDB00}"/>
          </ac:grpSpMkLst>
        </pc:grpChg>
        <pc:grpChg chg="mod">
          <ac:chgData name="Nattha Ingavat" userId="4d62103a-e6c5-4ae2-a0f2-c25ab466ac72" providerId="ADAL" clId="{B54597B8-8990-468E-BF68-C4ED3427F500}" dt="2023-09-27T02:20:41.962" v="2430"/>
          <ac:grpSpMkLst>
            <pc:docMk/>
            <pc:sldMk cId="2286387762" sldId="262"/>
            <ac:grpSpMk id="1230" creationId="{BA9A6694-97D1-20D7-DE77-595F94CCB3EC}"/>
          </ac:grpSpMkLst>
        </pc:grpChg>
        <pc:grpChg chg="mod">
          <ac:chgData name="Nattha Ingavat" userId="4d62103a-e6c5-4ae2-a0f2-c25ab466ac72" providerId="ADAL" clId="{B54597B8-8990-468E-BF68-C4ED3427F500}" dt="2023-09-27T02:20:41.962" v="2430"/>
          <ac:grpSpMkLst>
            <pc:docMk/>
            <pc:sldMk cId="2286387762" sldId="262"/>
            <ac:grpSpMk id="1231" creationId="{F38571D9-62AA-DB19-A5CB-4E3BC0033864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248" creationId="{268BB3E3-B358-0BA3-7100-D31D1105675F}"/>
          </ac:grpSpMkLst>
        </pc:grpChg>
        <pc:grpChg chg="mod">
          <ac:chgData name="Nattha Ingavat" userId="4d62103a-e6c5-4ae2-a0f2-c25ab466ac72" providerId="ADAL" clId="{B54597B8-8990-468E-BF68-C4ED3427F500}" dt="2023-09-27T02:20:50.346" v="2432"/>
          <ac:grpSpMkLst>
            <pc:docMk/>
            <pc:sldMk cId="2286387762" sldId="262"/>
            <ac:grpSpMk id="1249" creationId="{BA98FA9F-5E7A-730F-91E4-D6847DD638E7}"/>
          </ac:grpSpMkLst>
        </pc:grpChg>
        <pc:grpChg chg="mod">
          <ac:chgData name="Nattha Ingavat" userId="4d62103a-e6c5-4ae2-a0f2-c25ab466ac72" providerId="ADAL" clId="{B54597B8-8990-468E-BF68-C4ED3427F500}" dt="2023-09-27T02:20:50.346" v="2432"/>
          <ac:grpSpMkLst>
            <pc:docMk/>
            <pc:sldMk cId="2286387762" sldId="262"/>
            <ac:grpSpMk id="1250" creationId="{D1297ECD-19DA-FBFD-6872-D5F3378090A9}"/>
          </ac:grpSpMkLst>
        </pc:grpChg>
        <pc:grpChg chg="add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267" creationId="{78371339-14C4-0C8A-0452-3EC73AE20650}"/>
          </ac:grpSpMkLst>
        </pc:grpChg>
        <pc:grpChg chg="mod">
          <ac:chgData name="Nattha Ingavat" userId="4d62103a-e6c5-4ae2-a0f2-c25ab466ac72" providerId="ADAL" clId="{B54597B8-8990-468E-BF68-C4ED3427F500}" dt="2023-09-27T02:20:56.447" v="2434"/>
          <ac:grpSpMkLst>
            <pc:docMk/>
            <pc:sldMk cId="2286387762" sldId="262"/>
            <ac:grpSpMk id="1268" creationId="{1BF2DD34-71A7-2AB4-F562-07757DAAD6E4}"/>
          </ac:grpSpMkLst>
        </pc:grpChg>
        <pc:grpChg chg="mod">
          <ac:chgData name="Nattha Ingavat" userId="4d62103a-e6c5-4ae2-a0f2-c25ab466ac72" providerId="ADAL" clId="{B54597B8-8990-468E-BF68-C4ED3427F500}" dt="2023-09-27T02:20:56.447" v="2434"/>
          <ac:grpSpMkLst>
            <pc:docMk/>
            <pc:sldMk cId="2286387762" sldId="262"/>
            <ac:grpSpMk id="1269" creationId="{47174A31-DD0A-EA7F-4882-170F310D7808}"/>
          </ac:grpSpMkLst>
        </pc:grpChg>
        <pc:grpChg chg="add del mod">
          <ac:chgData name="Nattha Ingavat" userId="4d62103a-e6c5-4ae2-a0f2-c25ab466ac72" providerId="ADAL" clId="{B54597B8-8990-468E-BF68-C4ED3427F500}" dt="2023-09-27T03:01:32.887" v="2797" actId="1076"/>
          <ac:grpSpMkLst>
            <pc:docMk/>
            <pc:sldMk cId="2286387762" sldId="262"/>
            <ac:grpSpMk id="1296" creationId="{86C0E6A8-E955-29DD-A6CC-A14FFD114032}"/>
          </ac:grpSpMkLst>
        </pc:grpChg>
        <pc:grpChg chg="add del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305" creationId="{FCF46460-1D70-249F-66F9-A38C9A471E7D}"/>
          </ac:grpSpMkLst>
        </pc:grpChg>
        <pc:grpChg chg="add del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314" creationId="{A9EA61ED-7D8D-0C29-F4F7-C4C1ADACB5E8}"/>
          </ac:grpSpMkLst>
        </pc:grpChg>
        <pc:grpChg chg="add del mod">
          <ac:chgData name="Nattha Ingavat" userId="4d62103a-e6c5-4ae2-a0f2-c25ab466ac72" providerId="ADAL" clId="{B54597B8-8990-468E-BF68-C4ED3427F500}" dt="2023-09-27T03:01:47.988" v="2802" actId="1076"/>
          <ac:grpSpMkLst>
            <pc:docMk/>
            <pc:sldMk cId="2286387762" sldId="262"/>
            <ac:grpSpMk id="1323" creationId="{469A99B0-F9E3-1B5B-A618-999B8B2BA1AE}"/>
          </ac:grpSpMkLst>
        </pc:grpChg>
        <pc:grpChg chg="add del mod">
          <ac:chgData name="Nattha Ingavat" userId="4d62103a-e6c5-4ae2-a0f2-c25ab466ac72" providerId="ADAL" clId="{B54597B8-8990-468E-BF68-C4ED3427F500}" dt="2023-09-27T02:36:10.770" v="2620" actId="1035"/>
          <ac:grpSpMkLst>
            <pc:docMk/>
            <pc:sldMk cId="2286387762" sldId="262"/>
            <ac:grpSpMk id="1332" creationId="{F7E7EC17-D284-4C20-3B5E-1BD85124459A}"/>
          </ac:grpSpMkLst>
        </pc:grpChg>
        <pc:grpChg chg="add mod">
          <ac:chgData name="Nattha Ingavat" userId="4d62103a-e6c5-4ae2-a0f2-c25ab466ac72" providerId="ADAL" clId="{B54597B8-8990-468E-BF68-C4ED3427F500}" dt="2023-09-27T03:08:25.393" v="2881" actId="1076"/>
          <ac:grpSpMkLst>
            <pc:docMk/>
            <pc:sldMk cId="2286387762" sldId="262"/>
            <ac:grpSpMk id="1341" creationId="{355F9323-04C8-955A-5B50-DF7263750C8D}"/>
          </ac:grpSpMkLst>
        </pc:grpChg>
        <pc:graphicFrameChg chg="mod ord">
          <ac:chgData name="Nattha Ingavat" userId="4d62103a-e6c5-4ae2-a0f2-c25ab466ac72" providerId="ADAL" clId="{B54597B8-8990-468E-BF68-C4ED3427F500}" dt="2023-09-27T03:09:57.053" v="2907"/>
          <ac:graphicFrameMkLst>
            <pc:docMk/>
            <pc:sldMk cId="2286387762" sldId="262"/>
            <ac:graphicFrameMk id="653" creationId="{B34D3F7F-DCB7-A945-0D9D-0B9FD193C585}"/>
          </ac:graphicFrameMkLst>
        </pc:graphicFrameChg>
        <pc:inkChg chg="add mod">
          <ac:chgData name="Nattha Ingavat" userId="4d62103a-e6c5-4ae2-a0f2-c25ab466ac72" providerId="ADAL" clId="{B54597B8-8990-468E-BF68-C4ED3427F500}" dt="2023-09-27T03:06:27.313" v="2864" actId="1076"/>
          <ac:inkMkLst>
            <pc:docMk/>
            <pc:sldMk cId="2286387762" sldId="262"/>
            <ac:inkMk id="10" creationId="{80B53274-2F62-CF0D-DB62-160EE8E9BE7A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11" creationId="{78045292-3EAB-AEC9-0C55-E25612539C92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13" creationId="{C400E284-22A7-3370-D5FC-89A2959B2383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14" creationId="{AEF13CF5-4C03-B828-32A5-1517037B2049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15" creationId="{73C38651-83CE-7B63-F86D-1FF6A71C2744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16" creationId="{CEC90B7E-7D39-B93B-B737-E716AF130487}"/>
          </ac:inkMkLst>
        </pc:inkChg>
        <pc:inkChg chg="add del">
          <ac:chgData name="Nattha Ingavat" userId="4d62103a-e6c5-4ae2-a0f2-c25ab466ac72" providerId="ADAL" clId="{B54597B8-8990-468E-BF68-C4ED3427F500}" dt="2023-09-27T02:16:22.714" v="2384" actId="9405"/>
          <ac:inkMkLst>
            <pc:docMk/>
            <pc:sldMk cId="2286387762" sldId="262"/>
            <ac:inkMk id="17" creationId="{A56D2DE6-9056-DDB5-5C09-03CAB114BAAD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18" creationId="{1802687B-CA66-8556-9AB3-3FFE8219C53D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19" creationId="{3BF30950-4AA2-66E8-799B-66D3B34888BB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20" creationId="{CADF766E-B8DA-4903-47A0-81502D490EF0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21" creationId="{2BB13B79-BC73-B053-4869-95FAC3FE8E6C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22" creationId="{FCDA3F6E-019D-2D95-43A4-A979FC90A248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23" creationId="{FF2C4464-248F-C5E7-8BF5-AEEF5AE64686}"/>
          </ac:inkMkLst>
        </pc:inkChg>
        <pc:inkChg chg="add mod">
          <ac:chgData name="Nattha Ingavat" userId="4d62103a-e6c5-4ae2-a0f2-c25ab466ac72" providerId="ADAL" clId="{B54597B8-8990-468E-BF68-C4ED3427F500}" dt="2023-09-27T03:13:16.043" v="2945" actId="1076"/>
          <ac:inkMkLst>
            <pc:docMk/>
            <pc:sldMk cId="2286387762" sldId="262"/>
            <ac:inkMk id="24" creationId="{21A4ED46-E57D-75EE-BEFE-71227D59C1CB}"/>
          </ac:inkMkLst>
        </pc:inkChg>
        <pc:inkChg chg="mod">
          <ac:chgData name="Nattha Ingavat" userId="4d62103a-e6c5-4ae2-a0f2-c25ab466ac72" providerId="ADAL" clId="{B54597B8-8990-468E-BF68-C4ED3427F500}" dt="2023-09-27T03:06:27.313" v="2864" actId="1076"/>
          <ac:inkMkLst>
            <pc:docMk/>
            <pc:sldMk cId="2286387762" sldId="262"/>
            <ac:inkMk id="25" creationId="{CE9126F2-C030-A581-053F-47FB698A48E8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26" creationId="{48ABE6FB-EDA7-7F07-18F6-E68FF9B39908}"/>
          </ac:inkMkLst>
        </pc:inkChg>
        <pc:inkChg chg="add del mod">
          <ac:chgData name="Nattha Ingavat" userId="4d62103a-e6c5-4ae2-a0f2-c25ab466ac72" providerId="ADAL" clId="{B54597B8-8990-468E-BF68-C4ED3427F500}" dt="2023-09-27T03:09:49.558" v="2905" actId="478"/>
          <ac:inkMkLst>
            <pc:docMk/>
            <pc:sldMk cId="2286387762" sldId="262"/>
            <ac:inkMk id="27" creationId="{4332C6D8-AE54-5511-C847-EDAA2F985F71}"/>
          </ac:inkMkLst>
        </pc:inkChg>
        <pc:inkChg chg="add mod">
          <ac:chgData name="Nattha Ingavat" userId="4d62103a-e6c5-4ae2-a0f2-c25ab466ac72" providerId="ADAL" clId="{B54597B8-8990-468E-BF68-C4ED3427F500}" dt="2023-09-27T03:01:00.797" v="2794" actId="1076"/>
          <ac:inkMkLst>
            <pc:docMk/>
            <pc:sldMk cId="2286387762" sldId="262"/>
            <ac:inkMk id="28" creationId="{C16C074A-1FF4-1095-D47E-57930CF307A8}"/>
          </ac:inkMkLst>
        </pc:inkChg>
        <pc:inkChg chg="add mod">
          <ac:chgData name="Nattha Ingavat" userId="4d62103a-e6c5-4ae2-a0f2-c25ab466ac72" providerId="ADAL" clId="{B54597B8-8990-468E-BF68-C4ED3427F500}" dt="2023-09-27T03:06:27.313" v="2864" actId="1076"/>
          <ac:inkMkLst>
            <pc:docMk/>
            <pc:sldMk cId="2286387762" sldId="262"/>
            <ac:inkMk id="29" creationId="{021759D3-EDBE-7C0D-73CE-EC8A782F78DF}"/>
          </ac:inkMkLst>
        </pc:inkChg>
        <pc:inkChg chg="add mod">
          <ac:chgData name="Nattha Ingavat" userId="4d62103a-e6c5-4ae2-a0f2-c25ab466ac72" providerId="ADAL" clId="{B54597B8-8990-468E-BF68-C4ED3427F500}" dt="2023-09-27T03:13:09.905" v="2944" actId="1076"/>
          <ac:inkMkLst>
            <pc:docMk/>
            <pc:sldMk cId="2286387762" sldId="262"/>
            <ac:inkMk id="30" creationId="{203768E0-8D6C-6FB8-CB72-D0B7CC8EA719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31" creationId="{0AB45685-021E-0CB3-FC3D-DB9DE2D14642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32" creationId="{7465325C-4FBF-F108-FCC3-7394A58CAF9F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69" creationId="{E81C3626-12CD-5952-D091-ED8539E4E7D7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70" creationId="{B15A6493-FF3C-2667-5A9B-197510B33601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71" creationId="{83470767-E3CA-AEC2-C891-3C853C3D5F0E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72" creationId="{E5BEA4DF-26FD-94E0-03AF-B3A44F669509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73" creationId="{68DDC1CC-2E01-1FD0-B0C2-BC8DFA4917F3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74" creationId="{36B57D1D-BC50-2E09-0C6D-D189AEE3275E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75" creationId="{1956FEDA-CB8C-4BAB-A557-EC2416CA3524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76" creationId="{BE569A56-1A31-8A85-91B1-A80FE5DCB9CB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77" creationId="{481CAB55-0825-6283-7730-D805688278F8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78" creationId="{2580B18B-BCAF-5757-E3B2-DB15EBDD05D5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79" creationId="{2CEA06C0-F7E1-91FA-133F-4A2CB33E6E8F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80" creationId="{988D5B64-E432-05AD-5F86-C3192721DFF5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81" creationId="{C3AA5BB5-C503-6386-A1B2-B82AC9B7E91D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82" creationId="{BAFA51DD-D054-2C9F-4C47-E97A931EFA2A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83" creationId="{B7B72F58-897D-C358-8FFE-16922FA109BD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84" creationId="{37354AC2-2269-6181-A424-82DFD9FBFFE3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85" creationId="{D8457803-9B66-6AFC-CAD5-E8C189AECF58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86" creationId="{BEF544E7-71BB-1EA6-554E-30641ACA20AA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87" creationId="{FC8CCB16-2E6C-0FDD-94E9-B4DA415C2CA1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88" creationId="{295D9CB4-0937-AD63-1A0E-B41DBF573CF8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89" creationId="{0FDD5224-7AD4-56A3-FEB2-85F56793EDEF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90" creationId="{74B96C81-8A00-6247-34E8-CEFA50B9391C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91" creationId="{DA3F7ABC-359C-A14A-40AC-4C6B80256109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92" creationId="{52D95E44-34F4-6B22-62D3-2C1CF5785469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693" creationId="{4A06F86C-41F7-85F8-10B3-9CC71C469BCF}"/>
          </ac:inkMkLst>
        </pc:inkChg>
        <pc:inkChg chg="del">
          <ac:chgData name="Nattha Ingavat" userId="4d62103a-e6c5-4ae2-a0f2-c25ab466ac72" providerId="ADAL" clId="{B54597B8-8990-468E-BF68-C4ED3427F500}" dt="2023-09-27T01:50:11.264" v="1935" actId="478"/>
          <ac:inkMkLst>
            <pc:docMk/>
            <pc:sldMk cId="2286387762" sldId="262"/>
            <ac:inkMk id="779" creationId="{F7EFD4A2-9D1C-2724-8133-7A18D61C5B5C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1030" creationId="{1BEDCE85-139D-8681-9274-951749ADEB65}"/>
          </ac:inkMkLst>
        </pc:inkChg>
        <pc:inkChg chg="add del mod">
          <ac:chgData name="Nattha Ingavat" userId="4d62103a-e6c5-4ae2-a0f2-c25ab466ac72" providerId="ADAL" clId="{B54597B8-8990-468E-BF68-C4ED3427F500}" dt="2023-09-27T03:09:42.410" v="2902" actId="478"/>
          <ac:inkMkLst>
            <pc:docMk/>
            <pc:sldMk cId="2286387762" sldId="262"/>
            <ac:inkMk id="1286" creationId="{74DB797F-62BB-3FED-2CBF-3CF5FA86BF85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1287" creationId="{2B571F4B-E9AD-BF8C-D6FF-B3FEEE034BB6}"/>
          </ac:inkMkLst>
        </pc:inkChg>
        <pc:inkChg chg="add del mod">
          <ac:chgData name="Nattha Ingavat" userId="4d62103a-e6c5-4ae2-a0f2-c25ab466ac72" providerId="ADAL" clId="{B54597B8-8990-468E-BF68-C4ED3427F500}" dt="2023-09-27T03:09:39.445" v="2901" actId="478"/>
          <ac:inkMkLst>
            <pc:docMk/>
            <pc:sldMk cId="2286387762" sldId="262"/>
            <ac:inkMk id="1288" creationId="{CBD58941-352C-D110-3B4A-E4ED34B749D8}"/>
          </ac:inkMkLst>
        </pc:inkChg>
        <pc:inkChg chg="add del mod">
          <ac:chgData name="Nattha Ingavat" userId="4d62103a-e6c5-4ae2-a0f2-c25ab466ac72" providerId="ADAL" clId="{B54597B8-8990-468E-BF68-C4ED3427F500}" dt="2023-09-27T03:09:55.231" v="2906" actId="478"/>
          <ac:inkMkLst>
            <pc:docMk/>
            <pc:sldMk cId="2286387762" sldId="262"/>
            <ac:inkMk id="1289" creationId="{AE27F3E4-D6A6-06CF-3F18-C934B911878B}"/>
          </ac:inkMkLst>
        </pc:inkChg>
        <pc:inkChg chg="add del mod">
          <ac:chgData name="Nattha Ingavat" userId="4d62103a-e6c5-4ae2-a0f2-c25ab466ac72" providerId="ADAL" clId="{B54597B8-8990-468E-BF68-C4ED3427F500}" dt="2023-09-27T03:09:37.906" v="2900" actId="478"/>
          <ac:inkMkLst>
            <pc:docMk/>
            <pc:sldMk cId="2286387762" sldId="262"/>
            <ac:inkMk id="1290" creationId="{B8EBE62E-8FC8-5D25-9179-B93D8B5A3D3C}"/>
          </ac:inkMkLst>
        </pc:inkChg>
        <pc:inkChg chg="add del mod">
          <ac:chgData name="Nattha Ingavat" userId="4d62103a-e6c5-4ae2-a0f2-c25ab466ac72" providerId="ADAL" clId="{B54597B8-8990-468E-BF68-C4ED3427F500}" dt="2023-09-27T03:09:43.945" v="2903" actId="478"/>
          <ac:inkMkLst>
            <pc:docMk/>
            <pc:sldMk cId="2286387762" sldId="262"/>
            <ac:inkMk id="1291" creationId="{ACADCFD8-9F24-CBDF-7DFE-11BD8134DE24}"/>
          </ac:inkMkLst>
        </pc:inkChg>
        <pc:inkChg chg="add mod">
          <ac:chgData name="Nattha Ingavat" userId="4d62103a-e6c5-4ae2-a0f2-c25ab466ac72" providerId="ADAL" clId="{B54597B8-8990-468E-BF68-C4ED3427F500}" dt="2023-09-27T02:36:10.770" v="2620" actId="1035"/>
          <ac:inkMkLst>
            <pc:docMk/>
            <pc:sldMk cId="2286387762" sldId="262"/>
            <ac:inkMk id="1292" creationId="{143F2760-22F9-1845-D5C5-9F001EDDF9B0}"/>
          </ac:inkMkLst>
        </pc:inkChg>
        <pc:inkChg chg="add del mod">
          <ac:chgData name="Nattha Ingavat" userId="4d62103a-e6c5-4ae2-a0f2-c25ab466ac72" providerId="ADAL" clId="{B54597B8-8990-468E-BF68-C4ED3427F500}" dt="2023-09-27T03:09:34.525" v="2898" actId="478"/>
          <ac:inkMkLst>
            <pc:docMk/>
            <pc:sldMk cId="2286387762" sldId="262"/>
            <ac:inkMk id="1293" creationId="{1FDD2DFD-9243-8DDF-A4C7-7D721628BC52}"/>
          </ac:inkMkLst>
        </pc:inkChg>
        <pc:inkChg chg="add del mod">
          <ac:chgData name="Nattha Ingavat" userId="4d62103a-e6c5-4ae2-a0f2-c25ab466ac72" providerId="ADAL" clId="{B54597B8-8990-468E-BF68-C4ED3427F500}" dt="2023-09-27T02:22:47.617" v="2457"/>
          <ac:inkMkLst>
            <pc:docMk/>
            <pc:sldMk cId="2286387762" sldId="262"/>
            <ac:inkMk id="1294" creationId="{176C4DF6-76C0-EF9E-0D67-70A213FADA83}"/>
          </ac:inkMkLst>
        </pc:inkChg>
        <pc:inkChg chg="add del mod">
          <ac:chgData name="Nattha Ingavat" userId="4d62103a-e6c5-4ae2-a0f2-c25ab466ac72" providerId="ADAL" clId="{B54597B8-8990-468E-BF68-C4ED3427F500}" dt="2023-09-27T02:22:47.617" v="2457"/>
          <ac:inkMkLst>
            <pc:docMk/>
            <pc:sldMk cId="2286387762" sldId="262"/>
            <ac:inkMk id="1295" creationId="{BAE32C72-3E65-CCCE-9B6E-CFBA1F343CDB}"/>
          </ac:inkMkLst>
        </pc:inkChg>
        <pc:cxnChg chg="del">
          <ac:chgData name="Nattha Ingavat" userId="4d62103a-e6c5-4ae2-a0f2-c25ab466ac72" providerId="ADAL" clId="{B54597B8-8990-468E-BF68-C4ED3427F500}" dt="2023-09-27T01:50:11.264" v="1935" actId="478"/>
          <ac:cxnSpMkLst>
            <pc:docMk/>
            <pc:sldMk cId="2286387762" sldId="262"/>
            <ac:cxnSpMk id="3" creationId="{EABCCEC2-1E51-9C5C-3CCF-C8281C1A9F73}"/>
          </ac:cxnSpMkLst>
        </pc:cxnChg>
        <pc:cxnChg chg="del">
          <ac:chgData name="Nattha Ingavat" userId="4d62103a-e6c5-4ae2-a0f2-c25ab466ac72" providerId="ADAL" clId="{B54597B8-8990-468E-BF68-C4ED3427F500}" dt="2023-09-27T01:50:11.264" v="1935" actId="478"/>
          <ac:cxnSpMkLst>
            <pc:docMk/>
            <pc:sldMk cId="2286387762" sldId="262"/>
            <ac:cxnSpMk id="127" creationId="{7B4768F4-5E62-A877-02C1-B6C7C28B77DC}"/>
          </ac:cxnSpMkLst>
        </pc:cxnChg>
        <pc:cxnChg chg="add del mod">
          <ac:chgData name="Nattha Ingavat" userId="4d62103a-e6c5-4ae2-a0f2-c25ab466ac72" providerId="ADAL" clId="{B54597B8-8990-468E-BF68-C4ED3427F500}" dt="2023-09-27T02:31:26.802" v="2537" actId="14100"/>
          <ac:cxnSpMkLst>
            <pc:docMk/>
            <pc:sldMk cId="2286387762" sldId="262"/>
            <ac:cxnSpMk id="593" creationId="{D374C187-9C43-BBCB-C8AD-ECC4CCA72D93}"/>
          </ac:cxnSpMkLst>
        </pc:cxnChg>
        <pc:cxnChg chg="add del mod">
          <ac:chgData name="Nattha Ingavat" userId="4d62103a-e6c5-4ae2-a0f2-c25ab466ac72" providerId="ADAL" clId="{B54597B8-8990-468E-BF68-C4ED3427F500}" dt="2023-09-27T02:04:25.599" v="2170" actId="14100"/>
          <ac:cxnSpMkLst>
            <pc:docMk/>
            <pc:sldMk cId="2286387762" sldId="262"/>
            <ac:cxnSpMk id="594" creationId="{84161750-DD01-E533-8A3C-DBFC776ECFBC}"/>
          </ac:cxnSpMkLst>
        </pc:cxnChg>
        <pc:cxnChg chg="add del mod">
          <ac:chgData name="Nattha Ingavat" userId="4d62103a-e6c5-4ae2-a0f2-c25ab466ac72" providerId="ADAL" clId="{B54597B8-8990-468E-BF68-C4ED3427F500}" dt="2023-09-27T02:36:10.770" v="2620" actId="1035"/>
          <ac:cxnSpMkLst>
            <pc:docMk/>
            <pc:sldMk cId="2286387762" sldId="262"/>
            <ac:cxnSpMk id="699" creationId="{98AF3A3A-A8C6-10EF-9BE1-BB6106B27D6B}"/>
          </ac:cxnSpMkLst>
        </pc:cxnChg>
        <pc:cxnChg chg="mod">
          <ac:chgData name="Nattha Ingavat" userId="4d62103a-e6c5-4ae2-a0f2-c25ab466ac72" providerId="ADAL" clId="{B54597B8-8990-468E-BF68-C4ED3427F500}" dt="2023-09-27T02:30:39.576" v="2532"/>
          <ac:cxnSpMkLst>
            <pc:docMk/>
            <pc:sldMk cId="2286387762" sldId="262"/>
            <ac:cxnSpMk id="1342" creationId="{BC5B4A60-71F9-5C6A-F696-63CE47601901}"/>
          </ac:cxnSpMkLst>
        </pc:cxnChg>
        <pc:cxnChg chg="mod">
          <ac:chgData name="Nattha Ingavat" userId="4d62103a-e6c5-4ae2-a0f2-c25ab466ac72" providerId="ADAL" clId="{B54597B8-8990-468E-BF68-C4ED3427F500}" dt="2023-09-27T02:30:39.576" v="2532"/>
          <ac:cxnSpMkLst>
            <pc:docMk/>
            <pc:sldMk cId="2286387762" sldId="262"/>
            <ac:cxnSpMk id="1343" creationId="{C2EA042E-40FA-5F39-A8E1-4221C9AEF9C3}"/>
          </ac:cxnSpMkLst>
        </pc:cxnChg>
        <pc:cxnChg chg="mod">
          <ac:chgData name="Nattha Ingavat" userId="4d62103a-e6c5-4ae2-a0f2-c25ab466ac72" providerId="ADAL" clId="{B54597B8-8990-468E-BF68-C4ED3427F500}" dt="2023-09-27T02:30:39.576" v="2532"/>
          <ac:cxnSpMkLst>
            <pc:docMk/>
            <pc:sldMk cId="2286387762" sldId="262"/>
            <ac:cxnSpMk id="1344" creationId="{E7D4F371-E837-AB41-C3D6-528A79A62097}"/>
          </ac:cxnSpMkLst>
        </pc:cxnChg>
        <pc:cxnChg chg="mod">
          <ac:chgData name="Nattha Ingavat" userId="4d62103a-e6c5-4ae2-a0f2-c25ab466ac72" providerId="ADAL" clId="{B54597B8-8990-468E-BF68-C4ED3427F500}" dt="2023-09-27T02:30:39.576" v="2532"/>
          <ac:cxnSpMkLst>
            <pc:docMk/>
            <pc:sldMk cId="2286387762" sldId="262"/>
            <ac:cxnSpMk id="1345" creationId="{012409DE-7C64-F83D-E1E1-65701DB94490}"/>
          </ac:cxnSpMkLst>
        </pc:cxnChg>
        <pc:cxnChg chg="mod">
          <ac:chgData name="Nattha Ingavat" userId="4d62103a-e6c5-4ae2-a0f2-c25ab466ac72" providerId="ADAL" clId="{B54597B8-8990-468E-BF68-C4ED3427F500}" dt="2023-09-27T02:30:39.576" v="2532"/>
          <ac:cxnSpMkLst>
            <pc:docMk/>
            <pc:sldMk cId="2286387762" sldId="262"/>
            <ac:cxnSpMk id="1346" creationId="{4BEA64F8-A2A0-5519-6265-15701C30AD59}"/>
          </ac:cxnSpMkLst>
        </pc:cxnChg>
        <pc:cxnChg chg="mod">
          <ac:chgData name="Nattha Ingavat" userId="4d62103a-e6c5-4ae2-a0f2-c25ab466ac72" providerId="ADAL" clId="{B54597B8-8990-468E-BF68-C4ED3427F500}" dt="2023-09-27T02:30:39.576" v="2532"/>
          <ac:cxnSpMkLst>
            <pc:docMk/>
            <pc:sldMk cId="2286387762" sldId="262"/>
            <ac:cxnSpMk id="1347" creationId="{1C7EF469-B6B9-F4D6-C34A-BC14D195DF47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600706713780919E-2"/>
          <c:y val="0.10796221322537113"/>
          <c:w val="0.97644287396937579"/>
          <c:h val="0.8623481781376518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Sheet1!$B$1:$B$3</c:f>
              <c:strCache>
                <c:ptCount val="3"/>
                <c:pt idx="0">
                  <c:v>Chrom.1</c:v>
                </c:pt>
                <c:pt idx="1">
                  <c:v>UV 1_280</c:v>
                </c:pt>
                <c:pt idx="2">
                  <c:v>mAU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Sheet1!$A$4:$A$23671</c:f>
              <c:numCache>
                <c:formatCode>General</c:formatCode>
                <c:ptCount val="23668"/>
                <c:pt idx="0">
                  <c:v>3.0000000000000001E-3</c:v>
                </c:pt>
                <c:pt idx="1">
                  <c:v>6.0000000000000001E-3</c:v>
                </c:pt>
                <c:pt idx="2">
                  <c:v>8.9999999999999993E-3</c:v>
                </c:pt>
                <c:pt idx="3">
                  <c:v>1.2999999999999999E-2</c:v>
                </c:pt>
                <c:pt idx="4">
                  <c:v>1.6E-2</c:v>
                </c:pt>
                <c:pt idx="5">
                  <c:v>1.9E-2</c:v>
                </c:pt>
                <c:pt idx="6">
                  <c:v>2.3E-2</c:v>
                </c:pt>
                <c:pt idx="7">
                  <c:v>2.5999999999999999E-2</c:v>
                </c:pt>
                <c:pt idx="8">
                  <c:v>2.9000000000000001E-2</c:v>
                </c:pt>
                <c:pt idx="9">
                  <c:v>3.3000000000000002E-2</c:v>
                </c:pt>
                <c:pt idx="10">
                  <c:v>3.5999999999999997E-2</c:v>
                </c:pt>
                <c:pt idx="11">
                  <c:v>3.9E-2</c:v>
                </c:pt>
                <c:pt idx="12">
                  <c:v>4.2999999999999997E-2</c:v>
                </c:pt>
                <c:pt idx="13">
                  <c:v>4.5999999999999999E-2</c:v>
                </c:pt>
                <c:pt idx="14">
                  <c:v>4.9000000000000002E-2</c:v>
                </c:pt>
                <c:pt idx="15">
                  <c:v>5.2999999999999999E-2</c:v>
                </c:pt>
                <c:pt idx="16">
                  <c:v>5.6000000000000001E-2</c:v>
                </c:pt>
                <c:pt idx="17">
                  <c:v>5.8999999999999997E-2</c:v>
                </c:pt>
                <c:pt idx="18">
                  <c:v>6.3E-2</c:v>
                </c:pt>
                <c:pt idx="19">
                  <c:v>6.6000000000000003E-2</c:v>
                </c:pt>
                <c:pt idx="20">
                  <c:v>6.9000000000000006E-2</c:v>
                </c:pt>
                <c:pt idx="21">
                  <c:v>7.2999999999999995E-2</c:v>
                </c:pt>
                <c:pt idx="22">
                  <c:v>7.5999999999999998E-2</c:v>
                </c:pt>
                <c:pt idx="23">
                  <c:v>7.9000000000000001E-2</c:v>
                </c:pt>
                <c:pt idx="24">
                  <c:v>8.3000000000000004E-2</c:v>
                </c:pt>
                <c:pt idx="25">
                  <c:v>8.5999999999999993E-2</c:v>
                </c:pt>
                <c:pt idx="26">
                  <c:v>8.8999999999999996E-2</c:v>
                </c:pt>
                <c:pt idx="27">
                  <c:v>9.2999999999999999E-2</c:v>
                </c:pt>
                <c:pt idx="28">
                  <c:v>9.6000000000000002E-2</c:v>
                </c:pt>
                <c:pt idx="29">
                  <c:v>9.9000000000000005E-2</c:v>
                </c:pt>
                <c:pt idx="30">
                  <c:v>0.10299999999999999</c:v>
                </c:pt>
                <c:pt idx="31">
                  <c:v>0.106</c:v>
                </c:pt>
                <c:pt idx="32">
                  <c:v>0.109</c:v>
                </c:pt>
                <c:pt idx="33">
                  <c:v>0.113</c:v>
                </c:pt>
                <c:pt idx="34">
                  <c:v>0.11600000000000001</c:v>
                </c:pt>
                <c:pt idx="35">
                  <c:v>0.11899999999999999</c:v>
                </c:pt>
                <c:pt idx="36">
                  <c:v>0.123</c:v>
                </c:pt>
                <c:pt idx="37">
                  <c:v>0.126</c:v>
                </c:pt>
                <c:pt idx="38">
                  <c:v>0.129</c:v>
                </c:pt>
                <c:pt idx="39">
                  <c:v>0.13300000000000001</c:v>
                </c:pt>
                <c:pt idx="40">
                  <c:v>0.13600000000000001</c:v>
                </c:pt>
                <c:pt idx="41">
                  <c:v>0.13900000000000001</c:v>
                </c:pt>
                <c:pt idx="42">
                  <c:v>0.14299999999999999</c:v>
                </c:pt>
                <c:pt idx="43">
                  <c:v>0.14599999999999999</c:v>
                </c:pt>
                <c:pt idx="44">
                  <c:v>0.14899999999999999</c:v>
                </c:pt>
                <c:pt idx="45">
                  <c:v>0.153</c:v>
                </c:pt>
                <c:pt idx="46">
                  <c:v>0.156</c:v>
                </c:pt>
                <c:pt idx="47">
                  <c:v>0.159</c:v>
                </c:pt>
                <c:pt idx="48">
                  <c:v>0.16300000000000001</c:v>
                </c:pt>
                <c:pt idx="49">
                  <c:v>0.16600000000000001</c:v>
                </c:pt>
                <c:pt idx="50">
                  <c:v>0.16900000000000001</c:v>
                </c:pt>
                <c:pt idx="51">
                  <c:v>0.17299999999999999</c:v>
                </c:pt>
                <c:pt idx="52">
                  <c:v>0.17599999999999999</c:v>
                </c:pt>
                <c:pt idx="53">
                  <c:v>0.17899999999999999</c:v>
                </c:pt>
                <c:pt idx="54">
                  <c:v>0.183</c:v>
                </c:pt>
                <c:pt idx="55">
                  <c:v>0.186</c:v>
                </c:pt>
                <c:pt idx="56">
                  <c:v>0.189</c:v>
                </c:pt>
                <c:pt idx="57">
                  <c:v>0.193</c:v>
                </c:pt>
                <c:pt idx="58">
                  <c:v>0.19600000000000001</c:v>
                </c:pt>
                <c:pt idx="59">
                  <c:v>0.19900000000000001</c:v>
                </c:pt>
                <c:pt idx="60">
                  <c:v>0.20300000000000001</c:v>
                </c:pt>
                <c:pt idx="61">
                  <c:v>0.20599999999999999</c:v>
                </c:pt>
                <c:pt idx="62">
                  <c:v>0.20899999999999999</c:v>
                </c:pt>
                <c:pt idx="63">
                  <c:v>0.21299999999999999</c:v>
                </c:pt>
                <c:pt idx="64">
                  <c:v>0.216</c:v>
                </c:pt>
                <c:pt idx="65">
                  <c:v>0.219</c:v>
                </c:pt>
                <c:pt idx="66">
                  <c:v>0.223</c:v>
                </c:pt>
                <c:pt idx="67">
                  <c:v>0.22600000000000001</c:v>
                </c:pt>
                <c:pt idx="68">
                  <c:v>0.22900000000000001</c:v>
                </c:pt>
                <c:pt idx="69">
                  <c:v>0.23300000000000001</c:v>
                </c:pt>
                <c:pt idx="70">
                  <c:v>0.23599999999999999</c:v>
                </c:pt>
                <c:pt idx="71">
                  <c:v>0.23899999999999999</c:v>
                </c:pt>
                <c:pt idx="72">
                  <c:v>0.24299999999999999</c:v>
                </c:pt>
                <c:pt idx="73">
                  <c:v>0.246</c:v>
                </c:pt>
                <c:pt idx="74">
                  <c:v>0.249</c:v>
                </c:pt>
                <c:pt idx="75">
                  <c:v>0.253</c:v>
                </c:pt>
                <c:pt idx="76">
                  <c:v>0.25600000000000001</c:v>
                </c:pt>
                <c:pt idx="77">
                  <c:v>0.25900000000000001</c:v>
                </c:pt>
                <c:pt idx="78">
                  <c:v>0.26300000000000001</c:v>
                </c:pt>
                <c:pt idx="79">
                  <c:v>0.26600000000000001</c:v>
                </c:pt>
                <c:pt idx="80">
                  <c:v>0.26900000000000002</c:v>
                </c:pt>
                <c:pt idx="81">
                  <c:v>0.27300000000000002</c:v>
                </c:pt>
                <c:pt idx="82">
                  <c:v>0.27600000000000002</c:v>
                </c:pt>
                <c:pt idx="83">
                  <c:v>0.27900000000000003</c:v>
                </c:pt>
                <c:pt idx="84">
                  <c:v>0.28299999999999997</c:v>
                </c:pt>
                <c:pt idx="85">
                  <c:v>0.28599999999999998</c:v>
                </c:pt>
                <c:pt idx="86">
                  <c:v>0.28899999999999998</c:v>
                </c:pt>
                <c:pt idx="87">
                  <c:v>0.29299999999999998</c:v>
                </c:pt>
                <c:pt idx="88">
                  <c:v>0.29599999999999999</c:v>
                </c:pt>
                <c:pt idx="89">
                  <c:v>0.29899999999999999</c:v>
                </c:pt>
                <c:pt idx="90">
                  <c:v>0.30299999999999999</c:v>
                </c:pt>
                <c:pt idx="91">
                  <c:v>0.30599999999999999</c:v>
                </c:pt>
                <c:pt idx="92">
                  <c:v>0.309</c:v>
                </c:pt>
                <c:pt idx="93">
                  <c:v>0.313</c:v>
                </c:pt>
                <c:pt idx="94">
                  <c:v>0.316</c:v>
                </c:pt>
                <c:pt idx="95">
                  <c:v>0.31900000000000001</c:v>
                </c:pt>
                <c:pt idx="96">
                  <c:v>0.32300000000000001</c:v>
                </c:pt>
                <c:pt idx="97">
                  <c:v>0.32600000000000001</c:v>
                </c:pt>
                <c:pt idx="98">
                  <c:v>0.32900000000000001</c:v>
                </c:pt>
                <c:pt idx="99">
                  <c:v>0.33300000000000002</c:v>
                </c:pt>
                <c:pt idx="100">
                  <c:v>0.33600000000000002</c:v>
                </c:pt>
                <c:pt idx="101">
                  <c:v>0.33900000000000002</c:v>
                </c:pt>
                <c:pt idx="102">
                  <c:v>0.34300000000000003</c:v>
                </c:pt>
                <c:pt idx="103">
                  <c:v>0.34599999999999997</c:v>
                </c:pt>
                <c:pt idx="104">
                  <c:v>0.34899999999999998</c:v>
                </c:pt>
                <c:pt idx="105">
                  <c:v>0.35299999999999998</c:v>
                </c:pt>
                <c:pt idx="106">
                  <c:v>0.35599999999999998</c:v>
                </c:pt>
                <c:pt idx="107">
                  <c:v>0.35899999999999999</c:v>
                </c:pt>
                <c:pt idx="108">
                  <c:v>0.36299999999999999</c:v>
                </c:pt>
                <c:pt idx="109">
                  <c:v>0.36599999999999999</c:v>
                </c:pt>
                <c:pt idx="110">
                  <c:v>0.36899999999999999</c:v>
                </c:pt>
                <c:pt idx="111">
                  <c:v>0.373</c:v>
                </c:pt>
                <c:pt idx="112">
                  <c:v>0.376</c:v>
                </c:pt>
                <c:pt idx="113">
                  <c:v>0.379</c:v>
                </c:pt>
                <c:pt idx="114">
                  <c:v>0.38300000000000001</c:v>
                </c:pt>
                <c:pt idx="115">
                  <c:v>0.38600000000000001</c:v>
                </c:pt>
                <c:pt idx="116">
                  <c:v>0.38900000000000001</c:v>
                </c:pt>
                <c:pt idx="117">
                  <c:v>0.39300000000000002</c:v>
                </c:pt>
                <c:pt idx="118">
                  <c:v>0.39600000000000002</c:v>
                </c:pt>
                <c:pt idx="119">
                  <c:v>0.39900000000000002</c:v>
                </c:pt>
                <c:pt idx="120">
                  <c:v>0.40300000000000002</c:v>
                </c:pt>
                <c:pt idx="121">
                  <c:v>0.40600000000000003</c:v>
                </c:pt>
                <c:pt idx="122">
                  <c:v>0.40899999999999997</c:v>
                </c:pt>
                <c:pt idx="123">
                  <c:v>0.41299999999999998</c:v>
                </c:pt>
                <c:pt idx="124">
                  <c:v>0.41599999999999998</c:v>
                </c:pt>
                <c:pt idx="125">
                  <c:v>0.41899999999999998</c:v>
                </c:pt>
                <c:pt idx="126">
                  <c:v>0.42199999999999999</c:v>
                </c:pt>
                <c:pt idx="127">
                  <c:v>0.42599999999999999</c:v>
                </c:pt>
                <c:pt idx="128">
                  <c:v>0.42899999999999999</c:v>
                </c:pt>
                <c:pt idx="129">
                  <c:v>0.432</c:v>
                </c:pt>
                <c:pt idx="130">
                  <c:v>0.436</c:v>
                </c:pt>
                <c:pt idx="131">
                  <c:v>0.439</c:v>
                </c:pt>
                <c:pt idx="132">
                  <c:v>0.442</c:v>
                </c:pt>
                <c:pt idx="133">
                  <c:v>0.44600000000000001</c:v>
                </c:pt>
                <c:pt idx="134">
                  <c:v>0.44900000000000001</c:v>
                </c:pt>
                <c:pt idx="135">
                  <c:v>0.45200000000000001</c:v>
                </c:pt>
                <c:pt idx="136">
                  <c:v>0.45600000000000002</c:v>
                </c:pt>
                <c:pt idx="137">
                  <c:v>0.45900000000000002</c:v>
                </c:pt>
                <c:pt idx="138">
                  <c:v>0.46200000000000002</c:v>
                </c:pt>
                <c:pt idx="139">
                  <c:v>0.46600000000000003</c:v>
                </c:pt>
                <c:pt idx="140">
                  <c:v>0.46899999999999997</c:v>
                </c:pt>
                <c:pt idx="141">
                  <c:v>0.47199999999999998</c:v>
                </c:pt>
                <c:pt idx="142">
                  <c:v>0.47599999999999998</c:v>
                </c:pt>
                <c:pt idx="143">
                  <c:v>0.47899999999999998</c:v>
                </c:pt>
                <c:pt idx="144">
                  <c:v>0.48199999999999998</c:v>
                </c:pt>
                <c:pt idx="145">
                  <c:v>0.48599999999999999</c:v>
                </c:pt>
                <c:pt idx="146">
                  <c:v>0.48899999999999999</c:v>
                </c:pt>
                <c:pt idx="147">
                  <c:v>0.49199999999999999</c:v>
                </c:pt>
                <c:pt idx="148">
                  <c:v>0.496</c:v>
                </c:pt>
                <c:pt idx="149">
                  <c:v>0.499</c:v>
                </c:pt>
                <c:pt idx="150">
                  <c:v>0.502</c:v>
                </c:pt>
                <c:pt idx="151">
                  <c:v>0.50600000000000001</c:v>
                </c:pt>
                <c:pt idx="152">
                  <c:v>0.50900000000000001</c:v>
                </c:pt>
                <c:pt idx="153">
                  <c:v>0.51200000000000001</c:v>
                </c:pt>
                <c:pt idx="154">
                  <c:v>0.51600000000000001</c:v>
                </c:pt>
                <c:pt idx="155">
                  <c:v>0.51900000000000002</c:v>
                </c:pt>
                <c:pt idx="156">
                  <c:v>0.52200000000000002</c:v>
                </c:pt>
                <c:pt idx="157">
                  <c:v>0.52600000000000002</c:v>
                </c:pt>
                <c:pt idx="158">
                  <c:v>0.52900000000000003</c:v>
                </c:pt>
                <c:pt idx="159">
                  <c:v>0.53200000000000003</c:v>
                </c:pt>
                <c:pt idx="160">
                  <c:v>0.53600000000000003</c:v>
                </c:pt>
                <c:pt idx="161">
                  <c:v>0.53900000000000003</c:v>
                </c:pt>
                <c:pt idx="162">
                  <c:v>0.54200000000000004</c:v>
                </c:pt>
                <c:pt idx="163">
                  <c:v>0.54600000000000004</c:v>
                </c:pt>
                <c:pt idx="164">
                  <c:v>0.54900000000000004</c:v>
                </c:pt>
                <c:pt idx="165">
                  <c:v>0.55200000000000005</c:v>
                </c:pt>
                <c:pt idx="166">
                  <c:v>0.55600000000000005</c:v>
                </c:pt>
                <c:pt idx="167">
                  <c:v>0.55900000000000005</c:v>
                </c:pt>
                <c:pt idx="168">
                  <c:v>0.56200000000000006</c:v>
                </c:pt>
                <c:pt idx="169">
                  <c:v>0.56599999999999995</c:v>
                </c:pt>
                <c:pt idx="170">
                  <c:v>0.56899999999999995</c:v>
                </c:pt>
                <c:pt idx="171">
                  <c:v>0.57199999999999995</c:v>
                </c:pt>
                <c:pt idx="172">
                  <c:v>0.57599999999999996</c:v>
                </c:pt>
                <c:pt idx="173">
                  <c:v>0.57899999999999996</c:v>
                </c:pt>
                <c:pt idx="174">
                  <c:v>0.58199999999999996</c:v>
                </c:pt>
                <c:pt idx="175">
                  <c:v>0.58599999999999997</c:v>
                </c:pt>
                <c:pt idx="176">
                  <c:v>0.58899999999999997</c:v>
                </c:pt>
                <c:pt idx="177">
                  <c:v>0.59199999999999997</c:v>
                </c:pt>
                <c:pt idx="178">
                  <c:v>0.59599999999999997</c:v>
                </c:pt>
                <c:pt idx="179">
                  <c:v>0.59899999999999998</c:v>
                </c:pt>
                <c:pt idx="180">
                  <c:v>0.60199999999999998</c:v>
                </c:pt>
                <c:pt idx="181">
                  <c:v>0.60599999999999998</c:v>
                </c:pt>
                <c:pt idx="182">
                  <c:v>0.60899999999999999</c:v>
                </c:pt>
                <c:pt idx="183">
                  <c:v>0.61199999999999999</c:v>
                </c:pt>
                <c:pt idx="184">
                  <c:v>0.61599999999999999</c:v>
                </c:pt>
                <c:pt idx="185">
                  <c:v>0.61899999999999999</c:v>
                </c:pt>
                <c:pt idx="186">
                  <c:v>0.622</c:v>
                </c:pt>
                <c:pt idx="187">
                  <c:v>0.626</c:v>
                </c:pt>
                <c:pt idx="188">
                  <c:v>0.629</c:v>
                </c:pt>
                <c:pt idx="189">
                  <c:v>0.63200000000000001</c:v>
                </c:pt>
                <c:pt idx="190">
                  <c:v>0.63600000000000001</c:v>
                </c:pt>
                <c:pt idx="191">
                  <c:v>0.63900000000000001</c:v>
                </c:pt>
                <c:pt idx="192">
                  <c:v>0.64200000000000002</c:v>
                </c:pt>
                <c:pt idx="193">
                  <c:v>0.64600000000000002</c:v>
                </c:pt>
                <c:pt idx="194">
                  <c:v>0.64900000000000002</c:v>
                </c:pt>
                <c:pt idx="195">
                  <c:v>0.65200000000000002</c:v>
                </c:pt>
                <c:pt idx="196">
                  <c:v>0.65600000000000003</c:v>
                </c:pt>
                <c:pt idx="197">
                  <c:v>0.65900000000000003</c:v>
                </c:pt>
                <c:pt idx="198">
                  <c:v>0.66200000000000003</c:v>
                </c:pt>
                <c:pt idx="199">
                  <c:v>0.66600000000000004</c:v>
                </c:pt>
                <c:pt idx="200">
                  <c:v>0.66900000000000004</c:v>
                </c:pt>
                <c:pt idx="201">
                  <c:v>0.67200000000000004</c:v>
                </c:pt>
                <c:pt idx="202">
                  <c:v>0.67600000000000005</c:v>
                </c:pt>
                <c:pt idx="203">
                  <c:v>0.67900000000000005</c:v>
                </c:pt>
                <c:pt idx="204">
                  <c:v>0.68200000000000005</c:v>
                </c:pt>
                <c:pt idx="205">
                  <c:v>0.68600000000000005</c:v>
                </c:pt>
                <c:pt idx="206">
                  <c:v>0.68899999999999995</c:v>
                </c:pt>
                <c:pt idx="207">
                  <c:v>0.69199999999999995</c:v>
                </c:pt>
                <c:pt idx="208">
                  <c:v>0.69599999999999995</c:v>
                </c:pt>
                <c:pt idx="209">
                  <c:v>0.69899999999999995</c:v>
                </c:pt>
                <c:pt idx="210">
                  <c:v>0.70199999999999996</c:v>
                </c:pt>
                <c:pt idx="211">
                  <c:v>0.70599999999999996</c:v>
                </c:pt>
                <c:pt idx="212">
                  <c:v>0.70899999999999996</c:v>
                </c:pt>
                <c:pt idx="213">
                  <c:v>0.71199999999999997</c:v>
                </c:pt>
                <c:pt idx="214">
                  <c:v>0.71599999999999997</c:v>
                </c:pt>
                <c:pt idx="215">
                  <c:v>0.71899999999999997</c:v>
                </c:pt>
                <c:pt idx="216">
                  <c:v>0.72199999999999998</c:v>
                </c:pt>
                <c:pt idx="217">
                  <c:v>0.72599999999999998</c:v>
                </c:pt>
                <c:pt idx="218">
                  <c:v>0.72899999999999998</c:v>
                </c:pt>
                <c:pt idx="219">
                  <c:v>0.73199999999999998</c:v>
                </c:pt>
                <c:pt idx="220">
                  <c:v>0.73599999999999999</c:v>
                </c:pt>
                <c:pt idx="221">
                  <c:v>0.73899999999999999</c:v>
                </c:pt>
                <c:pt idx="222">
                  <c:v>0.74199999999999999</c:v>
                </c:pt>
                <c:pt idx="223">
                  <c:v>0.746</c:v>
                </c:pt>
                <c:pt idx="224">
                  <c:v>0.749</c:v>
                </c:pt>
                <c:pt idx="225">
                  <c:v>0.752</c:v>
                </c:pt>
                <c:pt idx="226">
                  <c:v>0.75600000000000001</c:v>
                </c:pt>
                <c:pt idx="227">
                  <c:v>0.75900000000000001</c:v>
                </c:pt>
                <c:pt idx="228">
                  <c:v>0.76200000000000001</c:v>
                </c:pt>
                <c:pt idx="229">
                  <c:v>0.76600000000000001</c:v>
                </c:pt>
                <c:pt idx="230">
                  <c:v>0.76900000000000002</c:v>
                </c:pt>
                <c:pt idx="231">
                  <c:v>0.77200000000000002</c:v>
                </c:pt>
                <c:pt idx="232">
                  <c:v>0.77600000000000002</c:v>
                </c:pt>
                <c:pt idx="233">
                  <c:v>0.77900000000000003</c:v>
                </c:pt>
                <c:pt idx="234">
                  <c:v>0.78200000000000003</c:v>
                </c:pt>
                <c:pt idx="235">
                  <c:v>0.78600000000000003</c:v>
                </c:pt>
                <c:pt idx="236">
                  <c:v>0.78900000000000003</c:v>
                </c:pt>
                <c:pt idx="237">
                  <c:v>0.79200000000000004</c:v>
                </c:pt>
                <c:pt idx="238">
                  <c:v>0.79600000000000004</c:v>
                </c:pt>
                <c:pt idx="239">
                  <c:v>0.79900000000000004</c:v>
                </c:pt>
                <c:pt idx="240">
                  <c:v>0.80200000000000005</c:v>
                </c:pt>
                <c:pt idx="241">
                  <c:v>0.80600000000000005</c:v>
                </c:pt>
                <c:pt idx="242">
                  <c:v>0.80900000000000005</c:v>
                </c:pt>
                <c:pt idx="243">
                  <c:v>0.81200000000000006</c:v>
                </c:pt>
                <c:pt idx="244">
                  <c:v>0.81599999999999995</c:v>
                </c:pt>
                <c:pt idx="245">
                  <c:v>0.81899999999999995</c:v>
                </c:pt>
                <c:pt idx="246">
                  <c:v>0.82199999999999995</c:v>
                </c:pt>
                <c:pt idx="247">
                  <c:v>0.82599999999999996</c:v>
                </c:pt>
                <c:pt idx="248">
                  <c:v>0.82899999999999996</c:v>
                </c:pt>
                <c:pt idx="249">
                  <c:v>0.83199999999999996</c:v>
                </c:pt>
                <c:pt idx="250">
                  <c:v>0.83599999999999997</c:v>
                </c:pt>
                <c:pt idx="251">
                  <c:v>0.83899999999999997</c:v>
                </c:pt>
                <c:pt idx="252">
                  <c:v>0.84199999999999997</c:v>
                </c:pt>
                <c:pt idx="253">
                  <c:v>0.84599999999999997</c:v>
                </c:pt>
                <c:pt idx="254">
                  <c:v>0.84899999999999998</c:v>
                </c:pt>
                <c:pt idx="255">
                  <c:v>0.85199999999999998</c:v>
                </c:pt>
                <c:pt idx="256">
                  <c:v>0.85599999999999998</c:v>
                </c:pt>
                <c:pt idx="257">
                  <c:v>0.85899999999999999</c:v>
                </c:pt>
                <c:pt idx="258">
                  <c:v>0.86199999999999999</c:v>
                </c:pt>
                <c:pt idx="259">
                  <c:v>0.86599999999999999</c:v>
                </c:pt>
                <c:pt idx="260">
                  <c:v>0.86899999999999999</c:v>
                </c:pt>
                <c:pt idx="261">
                  <c:v>0.872</c:v>
                </c:pt>
                <c:pt idx="262">
                  <c:v>0.876</c:v>
                </c:pt>
                <c:pt idx="263">
                  <c:v>0.879</c:v>
                </c:pt>
                <c:pt idx="264">
                  <c:v>0.88200000000000001</c:v>
                </c:pt>
                <c:pt idx="265">
                  <c:v>0.88600000000000001</c:v>
                </c:pt>
                <c:pt idx="266">
                  <c:v>0.88900000000000001</c:v>
                </c:pt>
                <c:pt idx="267">
                  <c:v>0.89200000000000002</c:v>
                </c:pt>
                <c:pt idx="268">
                  <c:v>0.89600000000000002</c:v>
                </c:pt>
                <c:pt idx="269">
                  <c:v>0.89900000000000002</c:v>
                </c:pt>
                <c:pt idx="270">
                  <c:v>0.90200000000000002</c:v>
                </c:pt>
                <c:pt idx="271">
                  <c:v>0.90600000000000003</c:v>
                </c:pt>
                <c:pt idx="272">
                  <c:v>0.90900000000000003</c:v>
                </c:pt>
                <c:pt idx="273">
                  <c:v>0.91200000000000003</c:v>
                </c:pt>
                <c:pt idx="274">
                  <c:v>0.91600000000000004</c:v>
                </c:pt>
                <c:pt idx="275">
                  <c:v>0.91900000000000004</c:v>
                </c:pt>
                <c:pt idx="276">
                  <c:v>0.92200000000000004</c:v>
                </c:pt>
                <c:pt idx="277">
                  <c:v>0.92600000000000005</c:v>
                </c:pt>
                <c:pt idx="278">
                  <c:v>0.92900000000000005</c:v>
                </c:pt>
                <c:pt idx="279">
                  <c:v>0.93200000000000005</c:v>
                </c:pt>
                <c:pt idx="280">
                  <c:v>0.93600000000000005</c:v>
                </c:pt>
                <c:pt idx="281">
                  <c:v>0.93899999999999995</c:v>
                </c:pt>
                <c:pt idx="282">
                  <c:v>0.94199999999999995</c:v>
                </c:pt>
                <c:pt idx="283">
                  <c:v>0.94599999999999995</c:v>
                </c:pt>
                <c:pt idx="284">
                  <c:v>0.94899999999999995</c:v>
                </c:pt>
                <c:pt idx="285">
                  <c:v>0.95199999999999996</c:v>
                </c:pt>
                <c:pt idx="286">
                  <c:v>0.95599999999999996</c:v>
                </c:pt>
                <c:pt idx="287">
                  <c:v>0.95899999999999996</c:v>
                </c:pt>
                <c:pt idx="288">
                  <c:v>0.96199999999999997</c:v>
                </c:pt>
                <c:pt idx="289">
                  <c:v>0.96599999999999997</c:v>
                </c:pt>
                <c:pt idx="290">
                  <c:v>0.96899999999999997</c:v>
                </c:pt>
                <c:pt idx="291">
                  <c:v>0.97199999999999998</c:v>
                </c:pt>
                <c:pt idx="292">
                  <c:v>0.97599999999999998</c:v>
                </c:pt>
                <c:pt idx="293">
                  <c:v>0.97899999999999998</c:v>
                </c:pt>
                <c:pt idx="294">
                  <c:v>0.98199999999999998</c:v>
                </c:pt>
                <c:pt idx="295">
                  <c:v>0.98599999999999999</c:v>
                </c:pt>
                <c:pt idx="296">
                  <c:v>0.98899999999999999</c:v>
                </c:pt>
                <c:pt idx="297">
                  <c:v>0.99199999999999999</c:v>
                </c:pt>
                <c:pt idx="298">
                  <c:v>0.996</c:v>
                </c:pt>
                <c:pt idx="299">
                  <c:v>0.999</c:v>
                </c:pt>
                <c:pt idx="300">
                  <c:v>1.002</c:v>
                </c:pt>
                <c:pt idx="301">
                  <c:v>1.006</c:v>
                </c:pt>
                <c:pt idx="302">
                  <c:v>1.0089999999999999</c:v>
                </c:pt>
                <c:pt idx="303">
                  <c:v>1.012</c:v>
                </c:pt>
                <c:pt idx="304">
                  <c:v>1.016</c:v>
                </c:pt>
                <c:pt idx="305">
                  <c:v>1.0189999999999999</c:v>
                </c:pt>
                <c:pt idx="306">
                  <c:v>1.022</c:v>
                </c:pt>
                <c:pt idx="307">
                  <c:v>1.026</c:v>
                </c:pt>
                <c:pt idx="308">
                  <c:v>1.0289999999999999</c:v>
                </c:pt>
                <c:pt idx="309">
                  <c:v>1.032</c:v>
                </c:pt>
                <c:pt idx="310">
                  <c:v>1.036</c:v>
                </c:pt>
                <c:pt idx="311">
                  <c:v>1.0389999999999999</c:v>
                </c:pt>
                <c:pt idx="312">
                  <c:v>1.042</c:v>
                </c:pt>
                <c:pt idx="313">
                  <c:v>1.046</c:v>
                </c:pt>
                <c:pt idx="314">
                  <c:v>1.0489999999999999</c:v>
                </c:pt>
                <c:pt idx="315">
                  <c:v>1.052</c:v>
                </c:pt>
                <c:pt idx="316">
                  <c:v>1.056</c:v>
                </c:pt>
                <c:pt idx="317">
                  <c:v>1.0589999999999999</c:v>
                </c:pt>
                <c:pt idx="318">
                  <c:v>1.0620000000000001</c:v>
                </c:pt>
                <c:pt idx="319">
                  <c:v>1.0660000000000001</c:v>
                </c:pt>
                <c:pt idx="320">
                  <c:v>1.069</c:v>
                </c:pt>
                <c:pt idx="321">
                  <c:v>1.0720000000000001</c:v>
                </c:pt>
                <c:pt idx="322">
                  <c:v>1.0760000000000001</c:v>
                </c:pt>
                <c:pt idx="323">
                  <c:v>1.079</c:v>
                </c:pt>
                <c:pt idx="324">
                  <c:v>1.0820000000000001</c:v>
                </c:pt>
                <c:pt idx="325">
                  <c:v>1.0860000000000001</c:v>
                </c:pt>
                <c:pt idx="326">
                  <c:v>1.089</c:v>
                </c:pt>
                <c:pt idx="327">
                  <c:v>1.0920000000000001</c:v>
                </c:pt>
                <c:pt idx="328">
                  <c:v>1.0960000000000001</c:v>
                </c:pt>
                <c:pt idx="329">
                  <c:v>1.099</c:v>
                </c:pt>
                <c:pt idx="330">
                  <c:v>1.1020000000000001</c:v>
                </c:pt>
                <c:pt idx="331">
                  <c:v>1.1060000000000001</c:v>
                </c:pt>
                <c:pt idx="332">
                  <c:v>1.109</c:v>
                </c:pt>
                <c:pt idx="333">
                  <c:v>1.1120000000000001</c:v>
                </c:pt>
                <c:pt idx="334">
                  <c:v>1.1160000000000001</c:v>
                </c:pt>
                <c:pt idx="335">
                  <c:v>1.119</c:v>
                </c:pt>
                <c:pt idx="336">
                  <c:v>1.1220000000000001</c:v>
                </c:pt>
                <c:pt idx="337">
                  <c:v>1.1259999999999999</c:v>
                </c:pt>
                <c:pt idx="338">
                  <c:v>1.129</c:v>
                </c:pt>
                <c:pt idx="339">
                  <c:v>1.1319999999999999</c:v>
                </c:pt>
                <c:pt idx="340">
                  <c:v>1.1359999999999999</c:v>
                </c:pt>
                <c:pt idx="341">
                  <c:v>1.139</c:v>
                </c:pt>
                <c:pt idx="342">
                  <c:v>1.1419999999999999</c:v>
                </c:pt>
                <c:pt idx="343">
                  <c:v>1.1459999999999999</c:v>
                </c:pt>
                <c:pt idx="344">
                  <c:v>1.149</c:v>
                </c:pt>
                <c:pt idx="345">
                  <c:v>1.1519999999999999</c:v>
                </c:pt>
                <c:pt idx="346">
                  <c:v>1.1559999999999999</c:v>
                </c:pt>
                <c:pt idx="347">
                  <c:v>1.159</c:v>
                </c:pt>
                <c:pt idx="348">
                  <c:v>1.1619999999999999</c:v>
                </c:pt>
                <c:pt idx="349">
                  <c:v>1.1659999999999999</c:v>
                </c:pt>
                <c:pt idx="350">
                  <c:v>1.169</c:v>
                </c:pt>
                <c:pt idx="351">
                  <c:v>1.1719999999999999</c:v>
                </c:pt>
                <c:pt idx="352">
                  <c:v>1.1759999999999999</c:v>
                </c:pt>
                <c:pt idx="353">
                  <c:v>1.179</c:v>
                </c:pt>
                <c:pt idx="354">
                  <c:v>1.1819999999999999</c:v>
                </c:pt>
                <c:pt idx="355">
                  <c:v>1.1859999999999999</c:v>
                </c:pt>
                <c:pt idx="356">
                  <c:v>1.1890000000000001</c:v>
                </c:pt>
                <c:pt idx="357">
                  <c:v>1.1919999999999999</c:v>
                </c:pt>
                <c:pt idx="358">
                  <c:v>1.1950000000000001</c:v>
                </c:pt>
                <c:pt idx="359">
                  <c:v>1.1990000000000001</c:v>
                </c:pt>
                <c:pt idx="360">
                  <c:v>1.202</c:v>
                </c:pt>
                <c:pt idx="361">
                  <c:v>1.2050000000000001</c:v>
                </c:pt>
                <c:pt idx="362">
                  <c:v>1.2090000000000001</c:v>
                </c:pt>
                <c:pt idx="363">
                  <c:v>1.212</c:v>
                </c:pt>
                <c:pt idx="364">
                  <c:v>1.2150000000000001</c:v>
                </c:pt>
                <c:pt idx="365">
                  <c:v>1.2190000000000001</c:v>
                </c:pt>
                <c:pt idx="366">
                  <c:v>1.222</c:v>
                </c:pt>
                <c:pt idx="367">
                  <c:v>1.2250000000000001</c:v>
                </c:pt>
                <c:pt idx="368">
                  <c:v>1.2290000000000001</c:v>
                </c:pt>
                <c:pt idx="369">
                  <c:v>1.232</c:v>
                </c:pt>
                <c:pt idx="370">
                  <c:v>1.2350000000000001</c:v>
                </c:pt>
                <c:pt idx="371">
                  <c:v>1.2390000000000001</c:v>
                </c:pt>
                <c:pt idx="372">
                  <c:v>1.242</c:v>
                </c:pt>
                <c:pt idx="373">
                  <c:v>1.2450000000000001</c:v>
                </c:pt>
                <c:pt idx="374">
                  <c:v>1.2490000000000001</c:v>
                </c:pt>
                <c:pt idx="375">
                  <c:v>1.252</c:v>
                </c:pt>
                <c:pt idx="376">
                  <c:v>1.2549999999999999</c:v>
                </c:pt>
                <c:pt idx="377">
                  <c:v>1.2589999999999999</c:v>
                </c:pt>
                <c:pt idx="378">
                  <c:v>1.262</c:v>
                </c:pt>
                <c:pt idx="379">
                  <c:v>1.2649999999999999</c:v>
                </c:pt>
                <c:pt idx="380">
                  <c:v>1.2689999999999999</c:v>
                </c:pt>
                <c:pt idx="381">
                  <c:v>1.272</c:v>
                </c:pt>
                <c:pt idx="382">
                  <c:v>1.2749999999999999</c:v>
                </c:pt>
                <c:pt idx="383">
                  <c:v>1.2789999999999999</c:v>
                </c:pt>
                <c:pt idx="384">
                  <c:v>1.282</c:v>
                </c:pt>
                <c:pt idx="385">
                  <c:v>1.2849999999999999</c:v>
                </c:pt>
                <c:pt idx="386">
                  <c:v>1.2889999999999999</c:v>
                </c:pt>
                <c:pt idx="387">
                  <c:v>1.292</c:v>
                </c:pt>
                <c:pt idx="388">
                  <c:v>1.2949999999999999</c:v>
                </c:pt>
                <c:pt idx="389">
                  <c:v>1.2989999999999999</c:v>
                </c:pt>
                <c:pt idx="390">
                  <c:v>1.302</c:v>
                </c:pt>
                <c:pt idx="391">
                  <c:v>1.3049999999999999</c:v>
                </c:pt>
                <c:pt idx="392">
                  <c:v>1.3089999999999999</c:v>
                </c:pt>
                <c:pt idx="393">
                  <c:v>1.3120000000000001</c:v>
                </c:pt>
                <c:pt idx="394">
                  <c:v>1.3149999999999999</c:v>
                </c:pt>
                <c:pt idx="395">
                  <c:v>1.319</c:v>
                </c:pt>
                <c:pt idx="396">
                  <c:v>1.3220000000000001</c:v>
                </c:pt>
                <c:pt idx="397">
                  <c:v>1.325</c:v>
                </c:pt>
                <c:pt idx="398">
                  <c:v>1.329</c:v>
                </c:pt>
                <c:pt idx="399">
                  <c:v>1.3320000000000001</c:v>
                </c:pt>
                <c:pt idx="400">
                  <c:v>1.335</c:v>
                </c:pt>
                <c:pt idx="401">
                  <c:v>1.339</c:v>
                </c:pt>
                <c:pt idx="402">
                  <c:v>1.3420000000000001</c:v>
                </c:pt>
                <c:pt idx="403">
                  <c:v>1.345</c:v>
                </c:pt>
                <c:pt idx="404">
                  <c:v>1.349</c:v>
                </c:pt>
                <c:pt idx="405">
                  <c:v>1.3520000000000001</c:v>
                </c:pt>
                <c:pt idx="406">
                  <c:v>1.355</c:v>
                </c:pt>
                <c:pt idx="407">
                  <c:v>1.359</c:v>
                </c:pt>
                <c:pt idx="408">
                  <c:v>1.3620000000000001</c:v>
                </c:pt>
                <c:pt idx="409">
                  <c:v>1.365</c:v>
                </c:pt>
                <c:pt idx="410">
                  <c:v>1.369</c:v>
                </c:pt>
                <c:pt idx="411">
                  <c:v>1.3720000000000001</c:v>
                </c:pt>
                <c:pt idx="412">
                  <c:v>1.375</c:v>
                </c:pt>
                <c:pt idx="413">
                  <c:v>1.379</c:v>
                </c:pt>
                <c:pt idx="414">
                  <c:v>1.3819999999999999</c:v>
                </c:pt>
                <c:pt idx="415">
                  <c:v>1.385</c:v>
                </c:pt>
                <c:pt idx="416">
                  <c:v>1.389</c:v>
                </c:pt>
                <c:pt idx="417">
                  <c:v>1.3919999999999999</c:v>
                </c:pt>
                <c:pt idx="418">
                  <c:v>1.395</c:v>
                </c:pt>
                <c:pt idx="419">
                  <c:v>1.399</c:v>
                </c:pt>
                <c:pt idx="420">
                  <c:v>1.4019999999999999</c:v>
                </c:pt>
                <c:pt idx="421">
                  <c:v>1.405</c:v>
                </c:pt>
                <c:pt idx="422">
                  <c:v>1.409</c:v>
                </c:pt>
                <c:pt idx="423">
                  <c:v>1.4119999999999999</c:v>
                </c:pt>
                <c:pt idx="424">
                  <c:v>1.415</c:v>
                </c:pt>
                <c:pt idx="425">
                  <c:v>1.419</c:v>
                </c:pt>
                <c:pt idx="426">
                  <c:v>1.4219999999999999</c:v>
                </c:pt>
                <c:pt idx="427">
                  <c:v>1.425</c:v>
                </c:pt>
                <c:pt idx="428">
                  <c:v>1.429</c:v>
                </c:pt>
                <c:pt idx="429">
                  <c:v>1.4319999999999999</c:v>
                </c:pt>
                <c:pt idx="430">
                  <c:v>1.4350000000000001</c:v>
                </c:pt>
                <c:pt idx="431">
                  <c:v>1.4390000000000001</c:v>
                </c:pt>
                <c:pt idx="432">
                  <c:v>1.4419999999999999</c:v>
                </c:pt>
                <c:pt idx="433">
                  <c:v>1.4450000000000001</c:v>
                </c:pt>
                <c:pt idx="434">
                  <c:v>1.4490000000000001</c:v>
                </c:pt>
                <c:pt idx="435">
                  <c:v>1.452</c:v>
                </c:pt>
                <c:pt idx="436">
                  <c:v>1.4550000000000001</c:v>
                </c:pt>
                <c:pt idx="437">
                  <c:v>1.4590000000000001</c:v>
                </c:pt>
                <c:pt idx="438">
                  <c:v>1.462</c:v>
                </c:pt>
                <c:pt idx="439">
                  <c:v>1.4650000000000001</c:v>
                </c:pt>
                <c:pt idx="440">
                  <c:v>1.4690000000000001</c:v>
                </c:pt>
                <c:pt idx="441">
                  <c:v>1.472</c:v>
                </c:pt>
                <c:pt idx="442">
                  <c:v>1.4750000000000001</c:v>
                </c:pt>
                <c:pt idx="443">
                  <c:v>1.4790000000000001</c:v>
                </c:pt>
                <c:pt idx="444">
                  <c:v>1.482</c:v>
                </c:pt>
                <c:pt idx="445">
                  <c:v>1.4850000000000001</c:v>
                </c:pt>
                <c:pt idx="446">
                  <c:v>1.4890000000000001</c:v>
                </c:pt>
                <c:pt idx="447">
                  <c:v>1.492</c:v>
                </c:pt>
                <c:pt idx="448">
                  <c:v>1.4950000000000001</c:v>
                </c:pt>
                <c:pt idx="449">
                  <c:v>1.4990000000000001</c:v>
                </c:pt>
                <c:pt idx="450">
                  <c:v>1.502</c:v>
                </c:pt>
                <c:pt idx="451">
                  <c:v>1.5049999999999999</c:v>
                </c:pt>
                <c:pt idx="452">
                  <c:v>1.5089999999999999</c:v>
                </c:pt>
                <c:pt idx="453">
                  <c:v>1.512</c:v>
                </c:pt>
                <c:pt idx="454">
                  <c:v>1.5149999999999999</c:v>
                </c:pt>
                <c:pt idx="455">
                  <c:v>1.5189999999999999</c:v>
                </c:pt>
                <c:pt idx="456">
                  <c:v>1.522</c:v>
                </c:pt>
                <c:pt idx="457">
                  <c:v>1.5249999999999999</c:v>
                </c:pt>
                <c:pt idx="458">
                  <c:v>1.5289999999999999</c:v>
                </c:pt>
                <c:pt idx="459">
                  <c:v>1.532</c:v>
                </c:pt>
                <c:pt idx="460">
                  <c:v>1.5349999999999999</c:v>
                </c:pt>
                <c:pt idx="461">
                  <c:v>1.5389999999999999</c:v>
                </c:pt>
                <c:pt idx="462">
                  <c:v>1.542</c:v>
                </c:pt>
                <c:pt idx="463">
                  <c:v>1.5449999999999999</c:v>
                </c:pt>
                <c:pt idx="464">
                  <c:v>1.5489999999999999</c:v>
                </c:pt>
                <c:pt idx="465">
                  <c:v>1.552</c:v>
                </c:pt>
                <c:pt idx="466">
                  <c:v>1.5549999999999999</c:v>
                </c:pt>
                <c:pt idx="467">
                  <c:v>1.5589999999999999</c:v>
                </c:pt>
                <c:pt idx="468">
                  <c:v>1.5620000000000001</c:v>
                </c:pt>
                <c:pt idx="469">
                  <c:v>1.5649999999999999</c:v>
                </c:pt>
                <c:pt idx="470">
                  <c:v>1.569</c:v>
                </c:pt>
                <c:pt idx="471">
                  <c:v>1.5720000000000001</c:v>
                </c:pt>
                <c:pt idx="472">
                  <c:v>1.575</c:v>
                </c:pt>
                <c:pt idx="473">
                  <c:v>1.579</c:v>
                </c:pt>
                <c:pt idx="474">
                  <c:v>1.5820000000000001</c:v>
                </c:pt>
                <c:pt idx="475">
                  <c:v>1.585</c:v>
                </c:pt>
                <c:pt idx="476">
                  <c:v>1.589</c:v>
                </c:pt>
                <c:pt idx="477">
                  <c:v>1.5920000000000001</c:v>
                </c:pt>
                <c:pt idx="478">
                  <c:v>1.595</c:v>
                </c:pt>
                <c:pt idx="479">
                  <c:v>1.599</c:v>
                </c:pt>
                <c:pt idx="480">
                  <c:v>1.6020000000000001</c:v>
                </c:pt>
                <c:pt idx="481">
                  <c:v>1.605</c:v>
                </c:pt>
                <c:pt idx="482">
                  <c:v>1.609</c:v>
                </c:pt>
                <c:pt idx="483">
                  <c:v>1.6120000000000001</c:v>
                </c:pt>
                <c:pt idx="484">
                  <c:v>1.615</c:v>
                </c:pt>
                <c:pt idx="485">
                  <c:v>1.619</c:v>
                </c:pt>
                <c:pt idx="486">
                  <c:v>1.6220000000000001</c:v>
                </c:pt>
                <c:pt idx="487">
                  <c:v>1.625</c:v>
                </c:pt>
                <c:pt idx="488">
                  <c:v>1.629</c:v>
                </c:pt>
                <c:pt idx="489">
                  <c:v>1.6319999999999999</c:v>
                </c:pt>
                <c:pt idx="490">
                  <c:v>1.635</c:v>
                </c:pt>
                <c:pt idx="491">
                  <c:v>1.639</c:v>
                </c:pt>
                <c:pt idx="492">
                  <c:v>1.6419999999999999</c:v>
                </c:pt>
                <c:pt idx="493">
                  <c:v>1.645</c:v>
                </c:pt>
                <c:pt idx="494">
                  <c:v>1.649</c:v>
                </c:pt>
                <c:pt idx="495">
                  <c:v>1.6519999999999999</c:v>
                </c:pt>
                <c:pt idx="496">
                  <c:v>1.655</c:v>
                </c:pt>
                <c:pt idx="497">
                  <c:v>1.659</c:v>
                </c:pt>
                <c:pt idx="498">
                  <c:v>1.6619999999999999</c:v>
                </c:pt>
                <c:pt idx="499">
                  <c:v>1.665</c:v>
                </c:pt>
                <c:pt idx="500">
                  <c:v>1.669</c:v>
                </c:pt>
                <c:pt idx="501">
                  <c:v>1.6719999999999999</c:v>
                </c:pt>
                <c:pt idx="502">
                  <c:v>1.675</c:v>
                </c:pt>
                <c:pt idx="503">
                  <c:v>1.679</c:v>
                </c:pt>
                <c:pt idx="504">
                  <c:v>1.6819999999999999</c:v>
                </c:pt>
                <c:pt idx="505">
                  <c:v>1.6850000000000001</c:v>
                </c:pt>
                <c:pt idx="506">
                  <c:v>1.6890000000000001</c:v>
                </c:pt>
                <c:pt idx="507">
                  <c:v>1.6919999999999999</c:v>
                </c:pt>
                <c:pt idx="508">
                  <c:v>1.6950000000000001</c:v>
                </c:pt>
                <c:pt idx="509">
                  <c:v>1.6990000000000001</c:v>
                </c:pt>
                <c:pt idx="510">
                  <c:v>1.702</c:v>
                </c:pt>
                <c:pt idx="511">
                  <c:v>1.7050000000000001</c:v>
                </c:pt>
                <c:pt idx="512">
                  <c:v>1.7090000000000001</c:v>
                </c:pt>
                <c:pt idx="513">
                  <c:v>1.712</c:v>
                </c:pt>
                <c:pt idx="514">
                  <c:v>1.7150000000000001</c:v>
                </c:pt>
                <c:pt idx="515">
                  <c:v>1.7190000000000001</c:v>
                </c:pt>
                <c:pt idx="516">
                  <c:v>1.722</c:v>
                </c:pt>
                <c:pt idx="517">
                  <c:v>1.7250000000000001</c:v>
                </c:pt>
                <c:pt idx="518">
                  <c:v>1.7290000000000001</c:v>
                </c:pt>
                <c:pt idx="519">
                  <c:v>1.732</c:v>
                </c:pt>
                <c:pt idx="520">
                  <c:v>1.7350000000000001</c:v>
                </c:pt>
                <c:pt idx="521">
                  <c:v>1.7390000000000001</c:v>
                </c:pt>
                <c:pt idx="522">
                  <c:v>1.742</c:v>
                </c:pt>
                <c:pt idx="523">
                  <c:v>1.7450000000000001</c:v>
                </c:pt>
                <c:pt idx="524">
                  <c:v>1.7490000000000001</c:v>
                </c:pt>
                <c:pt idx="525">
                  <c:v>1.752</c:v>
                </c:pt>
                <c:pt idx="526">
                  <c:v>1.7549999999999999</c:v>
                </c:pt>
                <c:pt idx="527">
                  <c:v>1.7589999999999999</c:v>
                </c:pt>
                <c:pt idx="528">
                  <c:v>1.762</c:v>
                </c:pt>
                <c:pt idx="529">
                  <c:v>1.7649999999999999</c:v>
                </c:pt>
                <c:pt idx="530">
                  <c:v>1.7689999999999999</c:v>
                </c:pt>
                <c:pt idx="531">
                  <c:v>1.772</c:v>
                </c:pt>
                <c:pt idx="532">
                  <c:v>1.7749999999999999</c:v>
                </c:pt>
                <c:pt idx="533">
                  <c:v>1.7789999999999999</c:v>
                </c:pt>
                <c:pt idx="534">
                  <c:v>1.782</c:v>
                </c:pt>
                <c:pt idx="535">
                  <c:v>1.7849999999999999</c:v>
                </c:pt>
                <c:pt idx="536">
                  <c:v>1.7889999999999999</c:v>
                </c:pt>
                <c:pt idx="537">
                  <c:v>1.792</c:v>
                </c:pt>
                <c:pt idx="538">
                  <c:v>1.7949999999999999</c:v>
                </c:pt>
                <c:pt idx="539">
                  <c:v>1.7989999999999999</c:v>
                </c:pt>
                <c:pt idx="540">
                  <c:v>1.802</c:v>
                </c:pt>
                <c:pt idx="541">
                  <c:v>1.8049999999999999</c:v>
                </c:pt>
                <c:pt idx="542">
                  <c:v>1.8089999999999999</c:v>
                </c:pt>
                <c:pt idx="543">
                  <c:v>1.8120000000000001</c:v>
                </c:pt>
                <c:pt idx="544">
                  <c:v>1.8149999999999999</c:v>
                </c:pt>
                <c:pt idx="545">
                  <c:v>1.819</c:v>
                </c:pt>
                <c:pt idx="546">
                  <c:v>1.8220000000000001</c:v>
                </c:pt>
                <c:pt idx="547">
                  <c:v>1.825</c:v>
                </c:pt>
                <c:pt idx="548">
                  <c:v>1.829</c:v>
                </c:pt>
                <c:pt idx="549">
                  <c:v>1.8320000000000001</c:v>
                </c:pt>
                <c:pt idx="550">
                  <c:v>1.835</c:v>
                </c:pt>
                <c:pt idx="551">
                  <c:v>1.839</c:v>
                </c:pt>
                <c:pt idx="552">
                  <c:v>1.8420000000000001</c:v>
                </c:pt>
                <c:pt idx="553">
                  <c:v>1.845</c:v>
                </c:pt>
                <c:pt idx="554">
                  <c:v>1.849</c:v>
                </c:pt>
                <c:pt idx="555">
                  <c:v>1.8520000000000001</c:v>
                </c:pt>
                <c:pt idx="556">
                  <c:v>1.855</c:v>
                </c:pt>
                <c:pt idx="557">
                  <c:v>1.859</c:v>
                </c:pt>
                <c:pt idx="558">
                  <c:v>1.8620000000000001</c:v>
                </c:pt>
                <c:pt idx="559">
                  <c:v>1.865</c:v>
                </c:pt>
                <c:pt idx="560">
                  <c:v>1.869</c:v>
                </c:pt>
                <c:pt idx="561">
                  <c:v>1.8720000000000001</c:v>
                </c:pt>
                <c:pt idx="562">
                  <c:v>1.875</c:v>
                </c:pt>
                <c:pt idx="563">
                  <c:v>1.879</c:v>
                </c:pt>
                <c:pt idx="564">
                  <c:v>1.8819999999999999</c:v>
                </c:pt>
                <c:pt idx="565">
                  <c:v>1.885</c:v>
                </c:pt>
                <c:pt idx="566">
                  <c:v>1.889</c:v>
                </c:pt>
                <c:pt idx="567">
                  <c:v>1.8919999999999999</c:v>
                </c:pt>
                <c:pt idx="568">
                  <c:v>1.895</c:v>
                </c:pt>
                <c:pt idx="569">
                  <c:v>1.899</c:v>
                </c:pt>
                <c:pt idx="570">
                  <c:v>1.9019999999999999</c:v>
                </c:pt>
                <c:pt idx="571">
                  <c:v>1.905</c:v>
                </c:pt>
                <c:pt idx="572">
                  <c:v>1.909</c:v>
                </c:pt>
                <c:pt idx="573">
                  <c:v>1.9119999999999999</c:v>
                </c:pt>
                <c:pt idx="574">
                  <c:v>1.915</c:v>
                </c:pt>
                <c:pt idx="575">
                  <c:v>1.919</c:v>
                </c:pt>
                <c:pt idx="576">
                  <c:v>1.9219999999999999</c:v>
                </c:pt>
                <c:pt idx="577">
                  <c:v>1.925</c:v>
                </c:pt>
                <c:pt idx="578">
                  <c:v>1.929</c:v>
                </c:pt>
                <c:pt idx="579">
                  <c:v>1.9319999999999999</c:v>
                </c:pt>
                <c:pt idx="580">
                  <c:v>1.9350000000000001</c:v>
                </c:pt>
                <c:pt idx="581">
                  <c:v>1.9390000000000001</c:v>
                </c:pt>
                <c:pt idx="582">
                  <c:v>1.9419999999999999</c:v>
                </c:pt>
                <c:pt idx="583">
                  <c:v>1.9450000000000001</c:v>
                </c:pt>
                <c:pt idx="584">
                  <c:v>1.9490000000000001</c:v>
                </c:pt>
                <c:pt idx="585">
                  <c:v>1.952</c:v>
                </c:pt>
                <c:pt idx="586">
                  <c:v>1.9550000000000001</c:v>
                </c:pt>
                <c:pt idx="587">
                  <c:v>1.9590000000000001</c:v>
                </c:pt>
                <c:pt idx="588">
                  <c:v>1.962</c:v>
                </c:pt>
                <c:pt idx="589">
                  <c:v>1.9650000000000001</c:v>
                </c:pt>
                <c:pt idx="590">
                  <c:v>1.968</c:v>
                </c:pt>
                <c:pt idx="591">
                  <c:v>1.972</c:v>
                </c:pt>
                <c:pt idx="592">
                  <c:v>1.9750000000000001</c:v>
                </c:pt>
                <c:pt idx="593">
                  <c:v>1.978</c:v>
                </c:pt>
                <c:pt idx="594">
                  <c:v>1.982</c:v>
                </c:pt>
                <c:pt idx="595">
                  <c:v>1.9850000000000001</c:v>
                </c:pt>
                <c:pt idx="596">
                  <c:v>1.988</c:v>
                </c:pt>
                <c:pt idx="597">
                  <c:v>1.992</c:v>
                </c:pt>
                <c:pt idx="598">
                  <c:v>1.9950000000000001</c:v>
                </c:pt>
                <c:pt idx="599">
                  <c:v>1.998</c:v>
                </c:pt>
                <c:pt idx="600">
                  <c:v>2.0019999999999998</c:v>
                </c:pt>
                <c:pt idx="601">
                  <c:v>2.0049999999999999</c:v>
                </c:pt>
                <c:pt idx="602">
                  <c:v>2.008</c:v>
                </c:pt>
                <c:pt idx="603">
                  <c:v>2.012</c:v>
                </c:pt>
                <c:pt idx="604">
                  <c:v>2.0150000000000001</c:v>
                </c:pt>
                <c:pt idx="605">
                  <c:v>2.0179999999999998</c:v>
                </c:pt>
                <c:pt idx="606">
                  <c:v>2.0219999999999998</c:v>
                </c:pt>
                <c:pt idx="607">
                  <c:v>2.0249999999999999</c:v>
                </c:pt>
                <c:pt idx="608">
                  <c:v>2.028</c:v>
                </c:pt>
                <c:pt idx="609">
                  <c:v>2.032</c:v>
                </c:pt>
                <c:pt idx="610">
                  <c:v>2.0350000000000001</c:v>
                </c:pt>
                <c:pt idx="611">
                  <c:v>2.0379999999999998</c:v>
                </c:pt>
                <c:pt idx="612">
                  <c:v>2.0419999999999998</c:v>
                </c:pt>
                <c:pt idx="613">
                  <c:v>2.0449999999999999</c:v>
                </c:pt>
                <c:pt idx="614">
                  <c:v>2.048</c:v>
                </c:pt>
                <c:pt idx="615">
                  <c:v>2.052</c:v>
                </c:pt>
                <c:pt idx="616">
                  <c:v>2.0550000000000002</c:v>
                </c:pt>
                <c:pt idx="617">
                  <c:v>2.0579999999999998</c:v>
                </c:pt>
                <c:pt idx="618">
                  <c:v>2.0619999999999998</c:v>
                </c:pt>
                <c:pt idx="619">
                  <c:v>2.0649999999999999</c:v>
                </c:pt>
                <c:pt idx="620">
                  <c:v>2.0680000000000001</c:v>
                </c:pt>
                <c:pt idx="621">
                  <c:v>2.0720000000000001</c:v>
                </c:pt>
                <c:pt idx="622">
                  <c:v>2.0750000000000002</c:v>
                </c:pt>
                <c:pt idx="623">
                  <c:v>2.0779999999999998</c:v>
                </c:pt>
                <c:pt idx="624">
                  <c:v>2.0819999999999999</c:v>
                </c:pt>
                <c:pt idx="625">
                  <c:v>2.085</c:v>
                </c:pt>
                <c:pt idx="626">
                  <c:v>2.0880000000000001</c:v>
                </c:pt>
                <c:pt idx="627">
                  <c:v>2.0920000000000001</c:v>
                </c:pt>
                <c:pt idx="628">
                  <c:v>2.0950000000000002</c:v>
                </c:pt>
                <c:pt idx="629">
                  <c:v>2.0979999999999999</c:v>
                </c:pt>
                <c:pt idx="630">
                  <c:v>2.1019999999999999</c:v>
                </c:pt>
                <c:pt idx="631">
                  <c:v>2.105</c:v>
                </c:pt>
                <c:pt idx="632">
                  <c:v>2.1080000000000001</c:v>
                </c:pt>
                <c:pt idx="633">
                  <c:v>2.1120000000000001</c:v>
                </c:pt>
                <c:pt idx="634">
                  <c:v>2.1150000000000002</c:v>
                </c:pt>
                <c:pt idx="635">
                  <c:v>2.1179999999999999</c:v>
                </c:pt>
                <c:pt idx="636">
                  <c:v>2.1219999999999999</c:v>
                </c:pt>
                <c:pt idx="637">
                  <c:v>2.125</c:v>
                </c:pt>
                <c:pt idx="638">
                  <c:v>2.1280000000000001</c:v>
                </c:pt>
                <c:pt idx="639">
                  <c:v>2.1320000000000001</c:v>
                </c:pt>
                <c:pt idx="640">
                  <c:v>2.1349999999999998</c:v>
                </c:pt>
                <c:pt idx="641">
                  <c:v>2.1379999999999999</c:v>
                </c:pt>
                <c:pt idx="642">
                  <c:v>2.1419999999999999</c:v>
                </c:pt>
                <c:pt idx="643">
                  <c:v>2.145</c:v>
                </c:pt>
                <c:pt idx="644">
                  <c:v>2.1480000000000001</c:v>
                </c:pt>
                <c:pt idx="645">
                  <c:v>2.1520000000000001</c:v>
                </c:pt>
                <c:pt idx="646">
                  <c:v>2.1549999999999998</c:v>
                </c:pt>
                <c:pt idx="647">
                  <c:v>2.1579999999999999</c:v>
                </c:pt>
                <c:pt idx="648">
                  <c:v>2.1619999999999999</c:v>
                </c:pt>
                <c:pt idx="649">
                  <c:v>2.165</c:v>
                </c:pt>
                <c:pt idx="650">
                  <c:v>2.1680000000000001</c:v>
                </c:pt>
                <c:pt idx="651">
                  <c:v>2.1720000000000002</c:v>
                </c:pt>
                <c:pt idx="652">
                  <c:v>2.1749999999999998</c:v>
                </c:pt>
                <c:pt idx="653">
                  <c:v>2.1779999999999999</c:v>
                </c:pt>
                <c:pt idx="654">
                  <c:v>2.1819999999999999</c:v>
                </c:pt>
                <c:pt idx="655">
                  <c:v>2.1850000000000001</c:v>
                </c:pt>
                <c:pt idx="656">
                  <c:v>2.1880000000000002</c:v>
                </c:pt>
                <c:pt idx="657">
                  <c:v>2.1920000000000002</c:v>
                </c:pt>
                <c:pt idx="658">
                  <c:v>2.1949999999999998</c:v>
                </c:pt>
                <c:pt idx="659">
                  <c:v>2.198</c:v>
                </c:pt>
                <c:pt idx="660">
                  <c:v>2.202</c:v>
                </c:pt>
                <c:pt idx="661">
                  <c:v>2.2050000000000001</c:v>
                </c:pt>
                <c:pt idx="662">
                  <c:v>2.2080000000000002</c:v>
                </c:pt>
                <c:pt idx="663">
                  <c:v>2.2120000000000002</c:v>
                </c:pt>
                <c:pt idx="664">
                  <c:v>2.2149999999999999</c:v>
                </c:pt>
                <c:pt idx="665">
                  <c:v>2.218</c:v>
                </c:pt>
                <c:pt idx="666">
                  <c:v>2.222</c:v>
                </c:pt>
                <c:pt idx="667">
                  <c:v>2.2250000000000001</c:v>
                </c:pt>
                <c:pt idx="668">
                  <c:v>2.2280000000000002</c:v>
                </c:pt>
                <c:pt idx="669">
                  <c:v>2.2320000000000002</c:v>
                </c:pt>
                <c:pt idx="670">
                  <c:v>2.2349999999999999</c:v>
                </c:pt>
                <c:pt idx="671">
                  <c:v>2.238</c:v>
                </c:pt>
                <c:pt idx="672">
                  <c:v>2.242</c:v>
                </c:pt>
                <c:pt idx="673">
                  <c:v>2.2450000000000001</c:v>
                </c:pt>
                <c:pt idx="674">
                  <c:v>2.2480000000000002</c:v>
                </c:pt>
                <c:pt idx="675">
                  <c:v>2.2519999999999998</c:v>
                </c:pt>
                <c:pt idx="676">
                  <c:v>2.2549999999999999</c:v>
                </c:pt>
                <c:pt idx="677">
                  <c:v>2.258</c:v>
                </c:pt>
                <c:pt idx="678">
                  <c:v>2.262</c:v>
                </c:pt>
                <c:pt idx="679">
                  <c:v>2.2650000000000001</c:v>
                </c:pt>
                <c:pt idx="680">
                  <c:v>2.2679999999999998</c:v>
                </c:pt>
                <c:pt idx="681">
                  <c:v>2.2719999999999998</c:v>
                </c:pt>
                <c:pt idx="682">
                  <c:v>2.2749999999999999</c:v>
                </c:pt>
                <c:pt idx="683">
                  <c:v>2.278</c:v>
                </c:pt>
                <c:pt idx="684">
                  <c:v>2.282</c:v>
                </c:pt>
                <c:pt idx="685">
                  <c:v>2.2850000000000001</c:v>
                </c:pt>
                <c:pt idx="686">
                  <c:v>2.2879999999999998</c:v>
                </c:pt>
                <c:pt idx="687">
                  <c:v>2.2919999999999998</c:v>
                </c:pt>
                <c:pt idx="688">
                  <c:v>2.2949999999999999</c:v>
                </c:pt>
                <c:pt idx="689">
                  <c:v>2.298</c:v>
                </c:pt>
                <c:pt idx="690">
                  <c:v>2.302</c:v>
                </c:pt>
                <c:pt idx="691">
                  <c:v>2.3050000000000002</c:v>
                </c:pt>
                <c:pt idx="692">
                  <c:v>2.3079999999999998</c:v>
                </c:pt>
                <c:pt idx="693">
                  <c:v>2.3119999999999998</c:v>
                </c:pt>
                <c:pt idx="694">
                  <c:v>2.3149999999999999</c:v>
                </c:pt>
                <c:pt idx="695">
                  <c:v>2.3180000000000001</c:v>
                </c:pt>
                <c:pt idx="696">
                  <c:v>2.3220000000000001</c:v>
                </c:pt>
                <c:pt idx="697">
                  <c:v>2.3250000000000002</c:v>
                </c:pt>
                <c:pt idx="698">
                  <c:v>2.3279999999999998</c:v>
                </c:pt>
                <c:pt idx="699">
                  <c:v>2.3319999999999999</c:v>
                </c:pt>
                <c:pt idx="700">
                  <c:v>2.335</c:v>
                </c:pt>
                <c:pt idx="701">
                  <c:v>2.3380000000000001</c:v>
                </c:pt>
                <c:pt idx="702">
                  <c:v>2.3420000000000001</c:v>
                </c:pt>
                <c:pt idx="703">
                  <c:v>2.3450000000000002</c:v>
                </c:pt>
                <c:pt idx="704">
                  <c:v>2.3479999999999999</c:v>
                </c:pt>
                <c:pt idx="705">
                  <c:v>2.3519999999999999</c:v>
                </c:pt>
                <c:pt idx="706">
                  <c:v>2.355</c:v>
                </c:pt>
                <c:pt idx="707">
                  <c:v>2.3580000000000001</c:v>
                </c:pt>
                <c:pt idx="708">
                  <c:v>2.3620000000000001</c:v>
                </c:pt>
                <c:pt idx="709">
                  <c:v>2.3650000000000002</c:v>
                </c:pt>
                <c:pt idx="710">
                  <c:v>2.3679999999999999</c:v>
                </c:pt>
                <c:pt idx="711">
                  <c:v>2.3719999999999999</c:v>
                </c:pt>
                <c:pt idx="712">
                  <c:v>2.375</c:v>
                </c:pt>
                <c:pt idx="713">
                  <c:v>2.3780000000000001</c:v>
                </c:pt>
                <c:pt idx="714">
                  <c:v>2.3820000000000001</c:v>
                </c:pt>
                <c:pt idx="715">
                  <c:v>2.3849999999999998</c:v>
                </c:pt>
                <c:pt idx="716">
                  <c:v>2.3879999999999999</c:v>
                </c:pt>
                <c:pt idx="717">
                  <c:v>2.3919999999999999</c:v>
                </c:pt>
                <c:pt idx="718">
                  <c:v>2.395</c:v>
                </c:pt>
                <c:pt idx="719">
                  <c:v>2.3980000000000001</c:v>
                </c:pt>
                <c:pt idx="720">
                  <c:v>2.4020000000000001</c:v>
                </c:pt>
                <c:pt idx="721">
                  <c:v>2.4049999999999998</c:v>
                </c:pt>
                <c:pt idx="722">
                  <c:v>2.4079999999999999</c:v>
                </c:pt>
                <c:pt idx="723">
                  <c:v>2.4119999999999999</c:v>
                </c:pt>
                <c:pt idx="724">
                  <c:v>2.415</c:v>
                </c:pt>
                <c:pt idx="725">
                  <c:v>2.4180000000000001</c:v>
                </c:pt>
                <c:pt idx="726">
                  <c:v>2.4220000000000002</c:v>
                </c:pt>
                <c:pt idx="727">
                  <c:v>2.4249999999999998</c:v>
                </c:pt>
                <c:pt idx="728">
                  <c:v>2.4279999999999999</c:v>
                </c:pt>
                <c:pt idx="729">
                  <c:v>2.4319999999999999</c:v>
                </c:pt>
                <c:pt idx="730">
                  <c:v>2.4350000000000001</c:v>
                </c:pt>
                <c:pt idx="731">
                  <c:v>2.4380000000000002</c:v>
                </c:pt>
                <c:pt idx="732">
                  <c:v>2.4420000000000002</c:v>
                </c:pt>
                <c:pt idx="733">
                  <c:v>2.4449999999999998</c:v>
                </c:pt>
                <c:pt idx="734">
                  <c:v>2.448</c:v>
                </c:pt>
                <c:pt idx="735">
                  <c:v>2.452</c:v>
                </c:pt>
                <c:pt idx="736">
                  <c:v>2.4550000000000001</c:v>
                </c:pt>
                <c:pt idx="737">
                  <c:v>2.4580000000000002</c:v>
                </c:pt>
                <c:pt idx="738">
                  <c:v>2.4620000000000002</c:v>
                </c:pt>
                <c:pt idx="739">
                  <c:v>2.4649999999999999</c:v>
                </c:pt>
                <c:pt idx="740">
                  <c:v>2.468</c:v>
                </c:pt>
                <c:pt idx="741">
                  <c:v>2.472</c:v>
                </c:pt>
                <c:pt idx="742">
                  <c:v>2.4750000000000001</c:v>
                </c:pt>
                <c:pt idx="743">
                  <c:v>2.4780000000000002</c:v>
                </c:pt>
                <c:pt idx="744">
                  <c:v>2.4820000000000002</c:v>
                </c:pt>
                <c:pt idx="745">
                  <c:v>2.4849999999999999</c:v>
                </c:pt>
                <c:pt idx="746">
                  <c:v>2.488</c:v>
                </c:pt>
                <c:pt idx="747">
                  <c:v>2.492</c:v>
                </c:pt>
                <c:pt idx="748">
                  <c:v>2.4950000000000001</c:v>
                </c:pt>
                <c:pt idx="749">
                  <c:v>2.4980000000000002</c:v>
                </c:pt>
                <c:pt idx="750">
                  <c:v>2.5019999999999998</c:v>
                </c:pt>
                <c:pt idx="751">
                  <c:v>2.5049999999999999</c:v>
                </c:pt>
                <c:pt idx="752">
                  <c:v>2.508</c:v>
                </c:pt>
                <c:pt idx="753">
                  <c:v>2.512</c:v>
                </c:pt>
                <c:pt idx="754">
                  <c:v>2.5150000000000001</c:v>
                </c:pt>
                <c:pt idx="755">
                  <c:v>2.5179999999999998</c:v>
                </c:pt>
                <c:pt idx="756">
                  <c:v>2.5219999999999998</c:v>
                </c:pt>
                <c:pt idx="757">
                  <c:v>2.5249999999999999</c:v>
                </c:pt>
                <c:pt idx="758">
                  <c:v>2.528</c:v>
                </c:pt>
                <c:pt idx="759">
                  <c:v>2.532</c:v>
                </c:pt>
                <c:pt idx="760">
                  <c:v>2.5350000000000001</c:v>
                </c:pt>
                <c:pt idx="761">
                  <c:v>2.5379999999999998</c:v>
                </c:pt>
                <c:pt idx="762">
                  <c:v>2.5419999999999998</c:v>
                </c:pt>
                <c:pt idx="763">
                  <c:v>2.5449999999999999</c:v>
                </c:pt>
                <c:pt idx="764">
                  <c:v>2.548</c:v>
                </c:pt>
                <c:pt idx="765">
                  <c:v>2.552</c:v>
                </c:pt>
                <c:pt idx="766">
                  <c:v>2.5550000000000002</c:v>
                </c:pt>
                <c:pt idx="767">
                  <c:v>2.5579999999999998</c:v>
                </c:pt>
                <c:pt idx="768">
                  <c:v>2.5619999999999998</c:v>
                </c:pt>
                <c:pt idx="769">
                  <c:v>2.5649999999999999</c:v>
                </c:pt>
                <c:pt idx="770">
                  <c:v>2.5680000000000001</c:v>
                </c:pt>
                <c:pt idx="771">
                  <c:v>2.5720000000000001</c:v>
                </c:pt>
                <c:pt idx="772">
                  <c:v>2.5750000000000002</c:v>
                </c:pt>
                <c:pt idx="773">
                  <c:v>2.5779999999999998</c:v>
                </c:pt>
                <c:pt idx="774">
                  <c:v>2.5819999999999999</c:v>
                </c:pt>
                <c:pt idx="775">
                  <c:v>2.585</c:v>
                </c:pt>
                <c:pt idx="776">
                  <c:v>2.5880000000000001</c:v>
                </c:pt>
                <c:pt idx="777">
                  <c:v>2.5920000000000001</c:v>
                </c:pt>
                <c:pt idx="778">
                  <c:v>2.5950000000000002</c:v>
                </c:pt>
                <c:pt idx="779">
                  <c:v>2.5979999999999999</c:v>
                </c:pt>
                <c:pt idx="780">
                  <c:v>2.6019999999999999</c:v>
                </c:pt>
                <c:pt idx="781">
                  <c:v>2.605</c:v>
                </c:pt>
                <c:pt idx="782">
                  <c:v>2.6080000000000001</c:v>
                </c:pt>
                <c:pt idx="783">
                  <c:v>2.6120000000000001</c:v>
                </c:pt>
                <c:pt idx="784">
                  <c:v>2.6150000000000002</c:v>
                </c:pt>
                <c:pt idx="785">
                  <c:v>2.6179999999999999</c:v>
                </c:pt>
                <c:pt idx="786">
                  <c:v>2.6219999999999999</c:v>
                </c:pt>
                <c:pt idx="787">
                  <c:v>2.625</c:v>
                </c:pt>
                <c:pt idx="788">
                  <c:v>2.6280000000000001</c:v>
                </c:pt>
                <c:pt idx="789">
                  <c:v>2.6320000000000001</c:v>
                </c:pt>
                <c:pt idx="790">
                  <c:v>2.6349999999999998</c:v>
                </c:pt>
                <c:pt idx="791">
                  <c:v>2.6379999999999999</c:v>
                </c:pt>
                <c:pt idx="792">
                  <c:v>2.6419999999999999</c:v>
                </c:pt>
                <c:pt idx="793">
                  <c:v>2.645</c:v>
                </c:pt>
                <c:pt idx="794">
                  <c:v>2.6480000000000001</c:v>
                </c:pt>
                <c:pt idx="795">
                  <c:v>2.6520000000000001</c:v>
                </c:pt>
                <c:pt idx="796">
                  <c:v>2.6549999999999998</c:v>
                </c:pt>
                <c:pt idx="797">
                  <c:v>2.6579999999999999</c:v>
                </c:pt>
                <c:pt idx="798">
                  <c:v>2.6619999999999999</c:v>
                </c:pt>
                <c:pt idx="799">
                  <c:v>2.665</c:v>
                </c:pt>
                <c:pt idx="800">
                  <c:v>2.6680000000000001</c:v>
                </c:pt>
                <c:pt idx="801">
                  <c:v>2.6720000000000002</c:v>
                </c:pt>
                <c:pt idx="802">
                  <c:v>2.6749999999999998</c:v>
                </c:pt>
                <c:pt idx="803">
                  <c:v>2.6779999999999999</c:v>
                </c:pt>
                <c:pt idx="804">
                  <c:v>2.6819999999999999</c:v>
                </c:pt>
                <c:pt idx="805">
                  <c:v>2.6850000000000001</c:v>
                </c:pt>
                <c:pt idx="806">
                  <c:v>2.6880000000000002</c:v>
                </c:pt>
                <c:pt idx="807">
                  <c:v>2.6920000000000002</c:v>
                </c:pt>
                <c:pt idx="808">
                  <c:v>2.6949999999999998</c:v>
                </c:pt>
                <c:pt idx="809">
                  <c:v>2.698</c:v>
                </c:pt>
                <c:pt idx="810">
                  <c:v>2.702</c:v>
                </c:pt>
                <c:pt idx="811">
                  <c:v>2.7050000000000001</c:v>
                </c:pt>
                <c:pt idx="812">
                  <c:v>2.7080000000000002</c:v>
                </c:pt>
                <c:pt idx="813">
                  <c:v>2.7120000000000002</c:v>
                </c:pt>
                <c:pt idx="814">
                  <c:v>2.7149999999999999</c:v>
                </c:pt>
                <c:pt idx="815">
                  <c:v>2.718</c:v>
                </c:pt>
                <c:pt idx="816">
                  <c:v>2.722</c:v>
                </c:pt>
                <c:pt idx="817">
                  <c:v>2.7250000000000001</c:v>
                </c:pt>
                <c:pt idx="818">
                  <c:v>2.7280000000000002</c:v>
                </c:pt>
                <c:pt idx="819">
                  <c:v>2.7320000000000002</c:v>
                </c:pt>
                <c:pt idx="820">
                  <c:v>2.7349999999999999</c:v>
                </c:pt>
                <c:pt idx="821">
                  <c:v>2.738</c:v>
                </c:pt>
                <c:pt idx="822">
                  <c:v>2.7410000000000001</c:v>
                </c:pt>
                <c:pt idx="823">
                  <c:v>2.7450000000000001</c:v>
                </c:pt>
                <c:pt idx="824">
                  <c:v>2.7480000000000002</c:v>
                </c:pt>
                <c:pt idx="825">
                  <c:v>2.7509999999999999</c:v>
                </c:pt>
                <c:pt idx="826">
                  <c:v>2.7549999999999999</c:v>
                </c:pt>
                <c:pt idx="827">
                  <c:v>2.758</c:v>
                </c:pt>
                <c:pt idx="828">
                  <c:v>2.7610000000000001</c:v>
                </c:pt>
                <c:pt idx="829">
                  <c:v>2.7650000000000001</c:v>
                </c:pt>
                <c:pt idx="830">
                  <c:v>2.7679999999999998</c:v>
                </c:pt>
                <c:pt idx="831">
                  <c:v>2.7709999999999999</c:v>
                </c:pt>
                <c:pt idx="832">
                  <c:v>2.7749999999999999</c:v>
                </c:pt>
                <c:pt idx="833">
                  <c:v>2.778</c:v>
                </c:pt>
                <c:pt idx="834">
                  <c:v>2.7810000000000001</c:v>
                </c:pt>
                <c:pt idx="835">
                  <c:v>2.7850000000000001</c:v>
                </c:pt>
                <c:pt idx="836">
                  <c:v>2.7879999999999998</c:v>
                </c:pt>
                <c:pt idx="837">
                  <c:v>2.7909999999999999</c:v>
                </c:pt>
                <c:pt idx="838">
                  <c:v>2.7949999999999999</c:v>
                </c:pt>
                <c:pt idx="839">
                  <c:v>2.798</c:v>
                </c:pt>
                <c:pt idx="840">
                  <c:v>2.8010000000000002</c:v>
                </c:pt>
                <c:pt idx="841">
                  <c:v>2.8050000000000002</c:v>
                </c:pt>
                <c:pt idx="842">
                  <c:v>2.8079999999999998</c:v>
                </c:pt>
                <c:pt idx="843">
                  <c:v>2.8109999999999999</c:v>
                </c:pt>
                <c:pt idx="844">
                  <c:v>2.8149999999999999</c:v>
                </c:pt>
                <c:pt idx="845">
                  <c:v>2.8180000000000001</c:v>
                </c:pt>
                <c:pt idx="846">
                  <c:v>2.8210000000000002</c:v>
                </c:pt>
                <c:pt idx="847">
                  <c:v>2.8250000000000002</c:v>
                </c:pt>
                <c:pt idx="848">
                  <c:v>2.8279999999999998</c:v>
                </c:pt>
                <c:pt idx="849">
                  <c:v>2.831</c:v>
                </c:pt>
                <c:pt idx="850">
                  <c:v>2.835</c:v>
                </c:pt>
                <c:pt idx="851">
                  <c:v>2.8380000000000001</c:v>
                </c:pt>
                <c:pt idx="852">
                  <c:v>2.8410000000000002</c:v>
                </c:pt>
                <c:pt idx="853">
                  <c:v>2.8450000000000002</c:v>
                </c:pt>
                <c:pt idx="854">
                  <c:v>2.8479999999999999</c:v>
                </c:pt>
                <c:pt idx="855">
                  <c:v>2.851</c:v>
                </c:pt>
                <c:pt idx="856">
                  <c:v>2.855</c:v>
                </c:pt>
                <c:pt idx="857">
                  <c:v>2.8580000000000001</c:v>
                </c:pt>
                <c:pt idx="858">
                  <c:v>2.8610000000000002</c:v>
                </c:pt>
                <c:pt idx="859">
                  <c:v>2.8650000000000002</c:v>
                </c:pt>
                <c:pt idx="860">
                  <c:v>2.8679999999999999</c:v>
                </c:pt>
                <c:pt idx="861">
                  <c:v>2.871</c:v>
                </c:pt>
                <c:pt idx="862">
                  <c:v>2.875</c:v>
                </c:pt>
                <c:pt idx="863">
                  <c:v>2.8780000000000001</c:v>
                </c:pt>
                <c:pt idx="864">
                  <c:v>2.8809999999999998</c:v>
                </c:pt>
                <c:pt idx="865">
                  <c:v>2.8849999999999998</c:v>
                </c:pt>
                <c:pt idx="866">
                  <c:v>2.8879999999999999</c:v>
                </c:pt>
                <c:pt idx="867">
                  <c:v>2.891</c:v>
                </c:pt>
                <c:pt idx="868">
                  <c:v>2.895</c:v>
                </c:pt>
                <c:pt idx="869">
                  <c:v>2.8980000000000001</c:v>
                </c:pt>
                <c:pt idx="870">
                  <c:v>2.9009999999999998</c:v>
                </c:pt>
                <c:pt idx="871">
                  <c:v>2.9049999999999998</c:v>
                </c:pt>
                <c:pt idx="872">
                  <c:v>2.9079999999999999</c:v>
                </c:pt>
                <c:pt idx="873">
                  <c:v>2.911</c:v>
                </c:pt>
                <c:pt idx="874">
                  <c:v>2.915</c:v>
                </c:pt>
                <c:pt idx="875">
                  <c:v>2.9180000000000001</c:v>
                </c:pt>
                <c:pt idx="876">
                  <c:v>2.9209999999999998</c:v>
                </c:pt>
                <c:pt idx="877">
                  <c:v>2.9249999999999998</c:v>
                </c:pt>
                <c:pt idx="878">
                  <c:v>2.9279999999999999</c:v>
                </c:pt>
                <c:pt idx="879">
                  <c:v>2.931</c:v>
                </c:pt>
                <c:pt idx="880">
                  <c:v>2.9350000000000001</c:v>
                </c:pt>
                <c:pt idx="881">
                  <c:v>2.9380000000000002</c:v>
                </c:pt>
                <c:pt idx="882">
                  <c:v>2.9409999999999998</c:v>
                </c:pt>
                <c:pt idx="883">
                  <c:v>2.9449999999999998</c:v>
                </c:pt>
                <c:pt idx="884">
                  <c:v>2.948</c:v>
                </c:pt>
                <c:pt idx="885">
                  <c:v>2.9510000000000001</c:v>
                </c:pt>
                <c:pt idx="886">
                  <c:v>2.9550000000000001</c:v>
                </c:pt>
                <c:pt idx="887">
                  <c:v>2.9580000000000002</c:v>
                </c:pt>
                <c:pt idx="888">
                  <c:v>2.9609999999999999</c:v>
                </c:pt>
                <c:pt idx="889">
                  <c:v>2.9649999999999999</c:v>
                </c:pt>
                <c:pt idx="890">
                  <c:v>2.968</c:v>
                </c:pt>
                <c:pt idx="891">
                  <c:v>2.9710000000000001</c:v>
                </c:pt>
                <c:pt idx="892">
                  <c:v>2.9750000000000001</c:v>
                </c:pt>
                <c:pt idx="893">
                  <c:v>2.9780000000000002</c:v>
                </c:pt>
                <c:pt idx="894">
                  <c:v>2.9809999999999999</c:v>
                </c:pt>
                <c:pt idx="895">
                  <c:v>2.9849999999999999</c:v>
                </c:pt>
                <c:pt idx="896">
                  <c:v>2.988</c:v>
                </c:pt>
                <c:pt idx="897">
                  <c:v>2.9910000000000001</c:v>
                </c:pt>
                <c:pt idx="898">
                  <c:v>2.9950000000000001</c:v>
                </c:pt>
                <c:pt idx="899">
                  <c:v>2.9980000000000002</c:v>
                </c:pt>
                <c:pt idx="900">
                  <c:v>3.0009999999999999</c:v>
                </c:pt>
                <c:pt idx="901">
                  <c:v>3.0049999999999999</c:v>
                </c:pt>
                <c:pt idx="902">
                  <c:v>3.008</c:v>
                </c:pt>
                <c:pt idx="903">
                  <c:v>3.0110000000000001</c:v>
                </c:pt>
                <c:pt idx="904">
                  <c:v>3.0150000000000001</c:v>
                </c:pt>
                <c:pt idx="905">
                  <c:v>3.0179999999999998</c:v>
                </c:pt>
                <c:pt idx="906">
                  <c:v>3.0209999999999999</c:v>
                </c:pt>
                <c:pt idx="907">
                  <c:v>3.0249999999999999</c:v>
                </c:pt>
                <c:pt idx="908">
                  <c:v>3.028</c:v>
                </c:pt>
                <c:pt idx="909">
                  <c:v>3.0310000000000001</c:v>
                </c:pt>
                <c:pt idx="910">
                  <c:v>3.0350000000000001</c:v>
                </c:pt>
                <c:pt idx="911">
                  <c:v>3.0379999999999998</c:v>
                </c:pt>
                <c:pt idx="912">
                  <c:v>3.0409999999999999</c:v>
                </c:pt>
                <c:pt idx="913">
                  <c:v>3.0449999999999999</c:v>
                </c:pt>
                <c:pt idx="914">
                  <c:v>3.048</c:v>
                </c:pt>
                <c:pt idx="915">
                  <c:v>3.0510000000000002</c:v>
                </c:pt>
                <c:pt idx="916">
                  <c:v>3.0550000000000002</c:v>
                </c:pt>
                <c:pt idx="917">
                  <c:v>3.0579999999999998</c:v>
                </c:pt>
                <c:pt idx="918">
                  <c:v>3.0609999999999999</c:v>
                </c:pt>
                <c:pt idx="919">
                  <c:v>3.0649999999999999</c:v>
                </c:pt>
                <c:pt idx="920">
                  <c:v>3.0680000000000001</c:v>
                </c:pt>
                <c:pt idx="921">
                  <c:v>3.0710000000000002</c:v>
                </c:pt>
                <c:pt idx="922">
                  <c:v>3.0750000000000002</c:v>
                </c:pt>
                <c:pt idx="923">
                  <c:v>3.0779999999999998</c:v>
                </c:pt>
                <c:pt idx="924">
                  <c:v>3.081</c:v>
                </c:pt>
                <c:pt idx="925">
                  <c:v>3.085</c:v>
                </c:pt>
                <c:pt idx="926">
                  <c:v>3.0880000000000001</c:v>
                </c:pt>
                <c:pt idx="927">
                  <c:v>3.0910000000000002</c:v>
                </c:pt>
                <c:pt idx="928">
                  <c:v>3.0950000000000002</c:v>
                </c:pt>
                <c:pt idx="929">
                  <c:v>3.0979999999999999</c:v>
                </c:pt>
                <c:pt idx="930">
                  <c:v>3.101</c:v>
                </c:pt>
                <c:pt idx="931">
                  <c:v>3.105</c:v>
                </c:pt>
                <c:pt idx="932">
                  <c:v>3.1080000000000001</c:v>
                </c:pt>
                <c:pt idx="933">
                  <c:v>3.1110000000000002</c:v>
                </c:pt>
                <c:pt idx="934">
                  <c:v>3.1150000000000002</c:v>
                </c:pt>
                <c:pt idx="935">
                  <c:v>3.1179999999999999</c:v>
                </c:pt>
                <c:pt idx="936">
                  <c:v>3.121</c:v>
                </c:pt>
                <c:pt idx="937">
                  <c:v>3.125</c:v>
                </c:pt>
                <c:pt idx="938">
                  <c:v>3.1280000000000001</c:v>
                </c:pt>
                <c:pt idx="939">
                  <c:v>3.1309999999999998</c:v>
                </c:pt>
                <c:pt idx="940">
                  <c:v>3.1349999999999998</c:v>
                </c:pt>
                <c:pt idx="941">
                  <c:v>3.1379999999999999</c:v>
                </c:pt>
                <c:pt idx="942">
                  <c:v>3.141</c:v>
                </c:pt>
                <c:pt idx="943">
                  <c:v>3.145</c:v>
                </c:pt>
                <c:pt idx="944">
                  <c:v>3.1480000000000001</c:v>
                </c:pt>
                <c:pt idx="945">
                  <c:v>3.1509999999999998</c:v>
                </c:pt>
                <c:pt idx="946">
                  <c:v>3.1549999999999998</c:v>
                </c:pt>
                <c:pt idx="947">
                  <c:v>3.1579999999999999</c:v>
                </c:pt>
                <c:pt idx="948">
                  <c:v>3.161</c:v>
                </c:pt>
                <c:pt idx="949">
                  <c:v>3.165</c:v>
                </c:pt>
                <c:pt idx="950">
                  <c:v>3.1680000000000001</c:v>
                </c:pt>
                <c:pt idx="951">
                  <c:v>3.1709999999999998</c:v>
                </c:pt>
                <c:pt idx="952">
                  <c:v>3.1749999999999998</c:v>
                </c:pt>
                <c:pt idx="953">
                  <c:v>3.1779999999999999</c:v>
                </c:pt>
                <c:pt idx="954">
                  <c:v>3.181</c:v>
                </c:pt>
                <c:pt idx="955">
                  <c:v>3.1850000000000001</c:v>
                </c:pt>
                <c:pt idx="956">
                  <c:v>3.1880000000000002</c:v>
                </c:pt>
                <c:pt idx="957">
                  <c:v>3.1909999999999998</c:v>
                </c:pt>
                <c:pt idx="958">
                  <c:v>3.1949999999999998</c:v>
                </c:pt>
                <c:pt idx="959">
                  <c:v>3.198</c:v>
                </c:pt>
                <c:pt idx="960">
                  <c:v>3.2010000000000001</c:v>
                </c:pt>
                <c:pt idx="961">
                  <c:v>3.2050000000000001</c:v>
                </c:pt>
                <c:pt idx="962">
                  <c:v>3.2080000000000002</c:v>
                </c:pt>
                <c:pt idx="963">
                  <c:v>3.2109999999999999</c:v>
                </c:pt>
                <c:pt idx="964">
                  <c:v>3.2149999999999999</c:v>
                </c:pt>
                <c:pt idx="965">
                  <c:v>3.218</c:v>
                </c:pt>
                <c:pt idx="966">
                  <c:v>3.2210000000000001</c:v>
                </c:pt>
                <c:pt idx="967">
                  <c:v>3.2250000000000001</c:v>
                </c:pt>
                <c:pt idx="968">
                  <c:v>3.2280000000000002</c:v>
                </c:pt>
                <c:pt idx="969">
                  <c:v>3.2309999999999999</c:v>
                </c:pt>
                <c:pt idx="970">
                  <c:v>3.2349999999999999</c:v>
                </c:pt>
                <c:pt idx="971">
                  <c:v>3.238</c:v>
                </c:pt>
                <c:pt idx="972">
                  <c:v>3.2410000000000001</c:v>
                </c:pt>
                <c:pt idx="973">
                  <c:v>3.2450000000000001</c:v>
                </c:pt>
                <c:pt idx="974">
                  <c:v>3.2480000000000002</c:v>
                </c:pt>
                <c:pt idx="975">
                  <c:v>3.2509999999999999</c:v>
                </c:pt>
                <c:pt idx="976">
                  <c:v>3.2549999999999999</c:v>
                </c:pt>
                <c:pt idx="977">
                  <c:v>3.258</c:v>
                </c:pt>
                <c:pt idx="978">
                  <c:v>3.2610000000000001</c:v>
                </c:pt>
                <c:pt idx="979">
                  <c:v>3.2650000000000001</c:v>
                </c:pt>
                <c:pt idx="980">
                  <c:v>3.2679999999999998</c:v>
                </c:pt>
                <c:pt idx="981">
                  <c:v>3.2709999999999999</c:v>
                </c:pt>
                <c:pt idx="982">
                  <c:v>3.2749999999999999</c:v>
                </c:pt>
                <c:pt idx="983">
                  <c:v>3.278</c:v>
                </c:pt>
                <c:pt idx="984">
                  <c:v>3.2810000000000001</c:v>
                </c:pt>
                <c:pt idx="985">
                  <c:v>3.2850000000000001</c:v>
                </c:pt>
                <c:pt idx="986">
                  <c:v>3.2879999999999998</c:v>
                </c:pt>
                <c:pt idx="987">
                  <c:v>3.2909999999999999</c:v>
                </c:pt>
                <c:pt idx="988">
                  <c:v>3.2949999999999999</c:v>
                </c:pt>
                <c:pt idx="989">
                  <c:v>3.298</c:v>
                </c:pt>
                <c:pt idx="990">
                  <c:v>3.3010000000000002</c:v>
                </c:pt>
                <c:pt idx="991">
                  <c:v>3.3050000000000002</c:v>
                </c:pt>
                <c:pt idx="992">
                  <c:v>3.3079999999999998</c:v>
                </c:pt>
                <c:pt idx="993">
                  <c:v>3.3109999999999999</c:v>
                </c:pt>
                <c:pt idx="994">
                  <c:v>3.3149999999999999</c:v>
                </c:pt>
                <c:pt idx="995">
                  <c:v>3.3180000000000001</c:v>
                </c:pt>
                <c:pt idx="996">
                  <c:v>3.3210000000000002</c:v>
                </c:pt>
                <c:pt idx="997">
                  <c:v>3.3250000000000002</c:v>
                </c:pt>
                <c:pt idx="998">
                  <c:v>3.3279999999999998</c:v>
                </c:pt>
                <c:pt idx="999">
                  <c:v>3.331</c:v>
                </c:pt>
                <c:pt idx="1000">
                  <c:v>3.335</c:v>
                </c:pt>
                <c:pt idx="1001">
                  <c:v>3.3380000000000001</c:v>
                </c:pt>
                <c:pt idx="1002">
                  <c:v>3.3410000000000002</c:v>
                </c:pt>
                <c:pt idx="1003">
                  <c:v>3.3450000000000002</c:v>
                </c:pt>
                <c:pt idx="1004">
                  <c:v>3.3479999999999999</c:v>
                </c:pt>
                <c:pt idx="1005">
                  <c:v>3.351</c:v>
                </c:pt>
                <c:pt idx="1006">
                  <c:v>3.355</c:v>
                </c:pt>
                <c:pt idx="1007">
                  <c:v>3.3580000000000001</c:v>
                </c:pt>
                <c:pt idx="1008">
                  <c:v>3.3610000000000002</c:v>
                </c:pt>
                <c:pt idx="1009">
                  <c:v>3.3650000000000002</c:v>
                </c:pt>
                <c:pt idx="1010">
                  <c:v>3.3679999999999999</c:v>
                </c:pt>
                <c:pt idx="1011">
                  <c:v>3.371</c:v>
                </c:pt>
                <c:pt idx="1012">
                  <c:v>3.375</c:v>
                </c:pt>
                <c:pt idx="1013">
                  <c:v>3.3780000000000001</c:v>
                </c:pt>
                <c:pt idx="1014">
                  <c:v>3.3809999999999998</c:v>
                </c:pt>
                <c:pt idx="1015">
                  <c:v>3.3849999999999998</c:v>
                </c:pt>
                <c:pt idx="1016">
                  <c:v>3.3879999999999999</c:v>
                </c:pt>
                <c:pt idx="1017">
                  <c:v>3.391</c:v>
                </c:pt>
                <c:pt idx="1018">
                  <c:v>3.395</c:v>
                </c:pt>
                <c:pt idx="1019">
                  <c:v>3.3980000000000001</c:v>
                </c:pt>
                <c:pt idx="1020">
                  <c:v>3.4009999999999998</c:v>
                </c:pt>
                <c:pt idx="1021">
                  <c:v>3.4049999999999998</c:v>
                </c:pt>
                <c:pt idx="1022">
                  <c:v>3.4079999999999999</c:v>
                </c:pt>
                <c:pt idx="1023">
                  <c:v>3.411</c:v>
                </c:pt>
                <c:pt idx="1024">
                  <c:v>3.415</c:v>
                </c:pt>
                <c:pt idx="1025">
                  <c:v>3.4180000000000001</c:v>
                </c:pt>
                <c:pt idx="1026">
                  <c:v>3.4209999999999998</c:v>
                </c:pt>
                <c:pt idx="1027">
                  <c:v>3.4249999999999998</c:v>
                </c:pt>
                <c:pt idx="1028">
                  <c:v>3.4279999999999999</c:v>
                </c:pt>
                <c:pt idx="1029">
                  <c:v>3.431</c:v>
                </c:pt>
                <c:pt idx="1030">
                  <c:v>3.4350000000000001</c:v>
                </c:pt>
                <c:pt idx="1031">
                  <c:v>3.4380000000000002</c:v>
                </c:pt>
                <c:pt idx="1032">
                  <c:v>3.4409999999999998</c:v>
                </c:pt>
                <c:pt idx="1033">
                  <c:v>3.4449999999999998</c:v>
                </c:pt>
                <c:pt idx="1034">
                  <c:v>3.448</c:v>
                </c:pt>
                <c:pt idx="1035">
                  <c:v>3.4510000000000001</c:v>
                </c:pt>
                <c:pt idx="1036">
                  <c:v>3.4550000000000001</c:v>
                </c:pt>
                <c:pt idx="1037">
                  <c:v>3.4580000000000002</c:v>
                </c:pt>
                <c:pt idx="1038">
                  <c:v>3.4609999999999999</c:v>
                </c:pt>
                <c:pt idx="1039">
                  <c:v>3.4649999999999999</c:v>
                </c:pt>
                <c:pt idx="1040">
                  <c:v>3.468</c:v>
                </c:pt>
                <c:pt idx="1041">
                  <c:v>3.4710000000000001</c:v>
                </c:pt>
                <c:pt idx="1042">
                  <c:v>3.4750000000000001</c:v>
                </c:pt>
                <c:pt idx="1043">
                  <c:v>3.4780000000000002</c:v>
                </c:pt>
                <c:pt idx="1044">
                  <c:v>3.4809999999999999</c:v>
                </c:pt>
                <c:pt idx="1045">
                  <c:v>3.4849999999999999</c:v>
                </c:pt>
                <c:pt idx="1046">
                  <c:v>3.488</c:v>
                </c:pt>
                <c:pt idx="1047">
                  <c:v>3.4910000000000001</c:v>
                </c:pt>
                <c:pt idx="1048">
                  <c:v>3.4950000000000001</c:v>
                </c:pt>
                <c:pt idx="1049">
                  <c:v>3.4980000000000002</c:v>
                </c:pt>
                <c:pt idx="1050">
                  <c:v>3.5009999999999999</c:v>
                </c:pt>
                <c:pt idx="1051">
                  <c:v>3.5049999999999999</c:v>
                </c:pt>
                <c:pt idx="1052">
                  <c:v>3.508</c:v>
                </c:pt>
                <c:pt idx="1053">
                  <c:v>3.5110000000000001</c:v>
                </c:pt>
                <c:pt idx="1054">
                  <c:v>3.5139999999999998</c:v>
                </c:pt>
                <c:pt idx="1055">
                  <c:v>3.5179999999999998</c:v>
                </c:pt>
                <c:pt idx="1056">
                  <c:v>3.5209999999999999</c:v>
                </c:pt>
                <c:pt idx="1057">
                  <c:v>3.524</c:v>
                </c:pt>
                <c:pt idx="1058">
                  <c:v>3.528</c:v>
                </c:pt>
                <c:pt idx="1059">
                  <c:v>3.5310000000000001</c:v>
                </c:pt>
                <c:pt idx="1060">
                  <c:v>3.5339999999999998</c:v>
                </c:pt>
                <c:pt idx="1061">
                  <c:v>3.5379999999999998</c:v>
                </c:pt>
                <c:pt idx="1062">
                  <c:v>3.5409999999999999</c:v>
                </c:pt>
                <c:pt idx="1063">
                  <c:v>3.544</c:v>
                </c:pt>
                <c:pt idx="1064">
                  <c:v>3.548</c:v>
                </c:pt>
                <c:pt idx="1065">
                  <c:v>3.5510000000000002</c:v>
                </c:pt>
                <c:pt idx="1066">
                  <c:v>3.5539999999999998</c:v>
                </c:pt>
                <c:pt idx="1067">
                  <c:v>3.5579999999999998</c:v>
                </c:pt>
                <c:pt idx="1068">
                  <c:v>3.5609999999999999</c:v>
                </c:pt>
                <c:pt idx="1069">
                  <c:v>3.5640000000000001</c:v>
                </c:pt>
                <c:pt idx="1070">
                  <c:v>3.5680000000000001</c:v>
                </c:pt>
                <c:pt idx="1071">
                  <c:v>3.5710000000000002</c:v>
                </c:pt>
                <c:pt idx="1072">
                  <c:v>3.5739999999999998</c:v>
                </c:pt>
                <c:pt idx="1073">
                  <c:v>3.5779999999999998</c:v>
                </c:pt>
                <c:pt idx="1074">
                  <c:v>3.581</c:v>
                </c:pt>
                <c:pt idx="1075">
                  <c:v>3.5840000000000001</c:v>
                </c:pt>
                <c:pt idx="1076">
                  <c:v>3.5880000000000001</c:v>
                </c:pt>
                <c:pt idx="1077">
                  <c:v>3.5910000000000002</c:v>
                </c:pt>
                <c:pt idx="1078">
                  <c:v>3.5939999999999999</c:v>
                </c:pt>
                <c:pt idx="1079">
                  <c:v>3.5979999999999999</c:v>
                </c:pt>
                <c:pt idx="1080">
                  <c:v>3.601</c:v>
                </c:pt>
                <c:pt idx="1081">
                  <c:v>3.6040000000000001</c:v>
                </c:pt>
                <c:pt idx="1082">
                  <c:v>3.6080000000000001</c:v>
                </c:pt>
                <c:pt idx="1083">
                  <c:v>3.6110000000000002</c:v>
                </c:pt>
                <c:pt idx="1084">
                  <c:v>3.6139999999999999</c:v>
                </c:pt>
                <c:pt idx="1085">
                  <c:v>3.6179999999999999</c:v>
                </c:pt>
                <c:pt idx="1086">
                  <c:v>3.621</c:v>
                </c:pt>
                <c:pt idx="1087">
                  <c:v>3.6240000000000001</c:v>
                </c:pt>
                <c:pt idx="1088">
                  <c:v>3.6280000000000001</c:v>
                </c:pt>
                <c:pt idx="1089">
                  <c:v>3.6309999999999998</c:v>
                </c:pt>
                <c:pt idx="1090">
                  <c:v>3.6339999999999999</c:v>
                </c:pt>
                <c:pt idx="1091">
                  <c:v>3.6379999999999999</c:v>
                </c:pt>
                <c:pt idx="1092">
                  <c:v>3.641</c:v>
                </c:pt>
                <c:pt idx="1093">
                  <c:v>3.6440000000000001</c:v>
                </c:pt>
                <c:pt idx="1094">
                  <c:v>3.6480000000000001</c:v>
                </c:pt>
                <c:pt idx="1095">
                  <c:v>3.6509999999999998</c:v>
                </c:pt>
                <c:pt idx="1096">
                  <c:v>3.6539999999999999</c:v>
                </c:pt>
                <c:pt idx="1097">
                  <c:v>3.6579999999999999</c:v>
                </c:pt>
                <c:pt idx="1098">
                  <c:v>3.661</c:v>
                </c:pt>
                <c:pt idx="1099">
                  <c:v>3.6640000000000001</c:v>
                </c:pt>
                <c:pt idx="1100">
                  <c:v>3.6680000000000001</c:v>
                </c:pt>
                <c:pt idx="1101">
                  <c:v>3.6709999999999998</c:v>
                </c:pt>
                <c:pt idx="1102">
                  <c:v>3.6739999999999999</c:v>
                </c:pt>
                <c:pt idx="1103">
                  <c:v>3.6779999999999999</c:v>
                </c:pt>
                <c:pt idx="1104">
                  <c:v>3.681</c:v>
                </c:pt>
                <c:pt idx="1105">
                  <c:v>3.6840000000000002</c:v>
                </c:pt>
                <c:pt idx="1106">
                  <c:v>3.6880000000000002</c:v>
                </c:pt>
                <c:pt idx="1107">
                  <c:v>3.6909999999999998</c:v>
                </c:pt>
                <c:pt idx="1108">
                  <c:v>3.694</c:v>
                </c:pt>
                <c:pt idx="1109">
                  <c:v>3.698</c:v>
                </c:pt>
                <c:pt idx="1110">
                  <c:v>3.7010000000000001</c:v>
                </c:pt>
                <c:pt idx="1111">
                  <c:v>3.7040000000000002</c:v>
                </c:pt>
                <c:pt idx="1112">
                  <c:v>3.7080000000000002</c:v>
                </c:pt>
                <c:pt idx="1113">
                  <c:v>3.7109999999999999</c:v>
                </c:pt>
                <c:pt idx="1114">
                  <c:v>3.714</c:v>
                </c:pt>
                <c:pt idx="1115">
                  <c:v>3.718</c:v>
                </c:pt>
                <c:pt idx="1116">
                  <c:v>3.7210000000000001</c:v>
                </c:pt>
                <c:pt idx="1117">
                  <c:v>3.7240000000000002</c:v>
                </c:pt>
                <c:pt idx="1118">
                  <c:v>3.7280000000000002</c:v>
                </c:pt>
                <c:pt idx="1119">
                  <c:v>3.7309999999999999</c:v>
                </c:pt>
                <c:pt idx="1120">
                  <c:v>3.734</c:v>
                </c:pt>
                <c:pt idx="1121">
                  <c:v>3.738</c:v>
                </c:pt>
                <c:pt idx="1122">
                  <c:v>3.7410000000000001</c:v>
                </c:pt>
                <c:pt idx="1123">
                  <c:v>3.7440000000000002</c:v>
                </c:pt>
                <c:pt idx="1124">
                  <c:v>3.7480000000000002</c:v>
                </c:pt>
                <c:pt idx="1125">
                  <c:v>3.7509999999999999</c:v>
                </c:pt>
                <c:pt idx="1126">
                  <c:v>3.754</c:v>
                </c:pt>
                <c:pt idx="1127">
                  <c:v>3.758</c:v>
                </c:pt>
                <c:pt idx="1128">
                  <c:v>3.7610000000000001</c:v>
                </c:pt>
                <c:pt idx="1129">
                  <c:v>3.7639999999999998</c:v>
                </c:pt>
                <c:pt idx="1130">
                  <c:v>3.7679999999999998</c:v>
                </c:pt>
                <c:pt idx="1131">
                  <c:v>3.7709999999999999</c:v>
                </c:pt>
                <c:pt idx="1132">
                  <c:v>3.774</c:v>
                </c:pt>
                <c:pt idx="1133">
                  <c:v>3.778</c:v>
                </c:pt>
                <c:pt idx="1134">
                  <c:v>3.7810000000000001</c:v>
                </c:pt>
                <c:pt idx="1135">
                  <c:v>3.7839999999999998</c:v>
                </c:pt>
                <c:pt idx="1136">
                  <c:v>3.7879999999999998</c:v>
                </c:pt>
                <c:pt idx="1137">
                  <c:v>3.7909999999999999</c:v>
                </c:pt>
                <c:pt idx="1138">
                  <c:v>3.794</c:v>
                </c:pt>
                <c:pt idx="1139">
                  <c:v>3.798</c:v>
                </c:pt>
                <c:pt idx="1140">
                  <c:v>3.8010000000000002</c:v>
                </c:pt>
                <c:pt idx="1141">
                  <c:v>3.8039999999999998</c:v>
                </c:pt>
                <c:pt idx="1142">
                  <c:v>3.8079999999999998</c:v>
                </c:pt>
                <c:pt idx="1143">
                  <c:v>3.8109999999999999</c:v>
                </c:pt>
                <c:pt idx="1144">
                  <c:v>3.8140000000000001</c:v>
                </c:pt>
                <c:pt idx="1145">
                  <c:v>3.8180000000000001</c:v>
                </c:pt>
                <c:pt idx="1146">
                  <c:v>3.8210000000000002</c:v>
                </c:pt>
                <c:pt idx="1147">
                  <c:v>3.8239999999999998</c:v>
                </c:pt>
                <c:pt idx="1148">
                  <c:v>3.8279999999999998</c:v>
                </c:pt>
                <c:pt idx="1149">
                  <c:v>3.831</c:v>
                </c:pt>
                <c:pt idx="1150">
                  <c:v>3.8340000000000001</c:v>
                </c:pt>
                <c:pt idx="1151">
                  <c:v>3.8380000000000001</c:v>
                </c:pt>
                <c:pt idx="1152">
                  <c:v>3.8410000000000002</c:v>
                </c:pt>
                <c:pt idx="1153">
                  <c:v>3.8439999999999999</c:v>
                </c:pt>
                <c:pt idx="1154">
                  <c:v>3.8479999999999999</c:v>
                </c:pt>
                <c:pt idx="1155">
                  <c:v>3.851</c:v>
                </c:pt>
                <c:pt idx="1156">
                  <c:v>3.8540000000000001</c:v>
                </c:pt>
                <c:pt idx="1157">
                  <c:v>3.8580000000000001</c:v>
                </c:pt>
                <c:pt idx="1158">
                  <c:v>3.8610000000000002</c:v>
                </c:pt>
                <c:pt idx="1159">
                  <c:v>3.8639999999999999</c:v>
                </c:pt>
                <c:pt idx="1160">
                  <c:v>3.8679999999999999</c:v>
                </c:pt>
                <c:pt idx="1161">
                  <c:v>3.871</c:v>
                </c:pt>
                <c:pt idx="1162">
                  <c:v>3.8740000000000001</c:v>
                </c:pt>
                <c:pt idx="1163">
                  <c:v>3.8780000000000001</c:v>
                </c:pt>
                <c:pt idx="1164">
                  <c:v>3.8809999999999998</c:v>
                </c:pt>
                <c:pt idx="1165">
                  <c:v>3.8839999999999999</c:v>
                </c:pt>
                <c:pt idx="1166">
                  <c:v>3.8879999999999999</c:v>
                </c:pt>
                <c:pt idx="1167">
                  <c:v>3.891</c:v>
                </c:pt>
                <c:pt idx="1168">
                  <c:v>3.8940000000000001</c:v>
                </c:pt>
                <c:pt idx="1169">
                  <c:v>3.8980000000000001</c:v>
                </c:pt>
                <c:pt idx="1170">
                  <c:v>3.9009999999999998</c:v>
                </c:pt>
                <c:pt idx="1171">
                  <c:v>3.9039999999999999</c:v>
                </c:pt>
                <c:pt idx="1172">
                  <c:v>3.9079999999999999</c:v>
                </c:pt>
                <c:pt idx="1173">
                  <c:v>3.911</c:v>
                </c:pt>
                <c:pt idx="1174">
                  <c:v>3.9140000000000001</c:v>
                </c:pt>
                <c:pt idx="1175">
                  <c:v>3.9180000000000001</c:v>
                </c:pt>
                <c:pt idx="1176">
                  <c:v>3.9209999999999998</c:v>
                </c:pt>
                <c:pt idx="1177">
                  <c:v>3.9239999999999999</c:v>
                </c:pt>
                <c:pt idx="1178">
                  <c:v>3.9279999999999999</c:v>
                </c:pt>
                <c:pt idx="1179">
                  <c:v>3.931</c:v>
                </c:pt>
                <c:pt idx="1180">
                  <c:v>3.9340000000000002</c:v>
                </c:pt>
                <c:pt idx="1181">
                  <c:v>3.9380000000000002</c:v>
                </c:pt>
                <c:pt idx="1182">
                  <c:v>3.9409999999999998</c:v>
                </c:pt>
                <c:pt idx="1183">
                  <c:v>3.944</c:v>
                </c:pt>
                <c:pt idx="1184">
                  <c:v>3.948</c:v>
                </c:pt>
                <c:pt idx="1185">
                  <c:v>3.9510000000000001</c:v>
                </c:pt>
                <c:pt idx="1186">
                  <c:v>3.9540000000000002</c:v>
                </c:pt>
                <c:pt idx="1187">
                  <c:v>3.9580000000000002</c:v>
                </c:pt>
                <c:pt idx="1188">
                  <c:v>3.9609999999999999</c:v>
                </c:pt>
                <c:pt idx="1189">
                  <c:v>3.964</c:v>
                </c:pt>
                <c:pt idx="1190">
                  <c:v>3.968</c:v>
                </c:pt>
                <c:pt idx="1191">
                  <c:v>3.9710000000000001</c:v>
                </c:pt>
                <c:pt idx="1192">
                  <c:v>3.9740000000000002</c:v>
                </c:pt>
                <c:pt idx="1193">
                  <c:v>3.9780000000000002</c:v>
                </c:pt>
                <c:pt idx="1194">
                  <c:v>3.9809999999999999</c:v>
                </c:pt>
                <c:pt idx="1195">
                  <c:v>3.984</c:v>
                </c:pt>
                <c:pt idx="1196">
                  <c:v>3.988</c:v>
                </c:pt>
                <c:pt idx="1197">
                  <c:v>3.9910000000000001</c:v>
                </c:pt>
                <c:pt idx="1198">
                  <c:v>3.9940000000000002</c:v>
                </c:pt>
                <c:pt idx="1199">
                  <c:v>3.9980000000000002</c:v>
                </c:pt>
                <c:pt idx="1200">
                  <c:v>4.0010000000000003</c:v>
                </c:pt>
                <c:pt idx="1201">
                  <c:v>4.0039999999999996</c:v>
                </c:pt>
                <c:pt idx="1202">
                  <c:v>4.008</c:v>
                </c:pt>
                <c:pt idx="1203">
                  <c:v>4.0110000000000001</c:v>
                </c:pt>
                <c:pt idx="1204">
                  <c:v>4.0140000000000002</c:v>
                </c:pt>
                <c:pt idx="1205">
                  <c:v>4.0179999999999998</c:v>
                </c:pt>
                <c:pt idx="1206">
                  <c:v>4.0209999999999999</c:v>
                </c:pt>
                <c:pt idx="1207">
                  <c:v>4.024</c:v>
                </c:pt>
                <c:pt idx="1208">
                  <c:v>4.0279999999999996</c:v>
                </c:pt>
                <c:pt idx="1209">
                  <c:v>4.0309999999999997</c:v>
                </c:pt>
                <c:pt idx="1210">
                  <c:v>4.0339999999999998</c:v>
                </c:pt>
                <c:pt idx="1211">
                  <c:v>4.0380000000000003</c:v>
                </c:pt>
                <c:pt idx="1212">
                  <c:v>4.0410000000000004</c:v>
                </c:pt>
                <c:pt idx="1213">
                  <c:v>4.0439999999999996</c:v>
                </c:pt>
                <c:pt idx="1214">
                  <c:v>4.048</c:v>
                </c:pt>
                <c:pt idx="1215">
                  <c:v>4.0510000000000002</c:v>
                </c:pt>
                <c:pt idx="1216">
                  <c:v>4.0540000000000003</c:v>
                </c:pt>
                <c:pt idx="1217">
                  <c:v>4.0579999999999998</c:v>
                </c:pt>
                <c:pt idx="1218">
                  <c:v>4.0609999999999999</c:v>
                </c:pt>
                <c:pt idx="1219">
                  <c:v>4.0640000000000001</c:v>
                </c:pt>
                <c:pt idx="1220">
                  <c:v>4.0679999999999996</c:v>
                </c:pt>
                <c:pt idx="1221">
                  <c:v>4.0709999999999997</c:v>
                </c:pt>
                <c:pt idx="1222">
                  <c:v>4.0739999999999998</c:v>
                </c:pt>
                <c:pt idx="1223">
                  <c:v>4.0780000000000003</c:v>
                </c:pt>
                <c:pt idx="1224">
                  <c:v>4.0810000000000004</c:v>
                </c:pt>
                <c:pt idx="1225">
                  <c:v>4.0839999999999996</c:v>
                </c:pt>
                <c:pt idx="1226">
                  <c:v>4.0880000000000001</c:v>
                </c:pt>
                <c:pt idx="1227">
                  <c:v>4.0910000000000002</c:v>
                </c:pt>
                <c:pt idx="1228">
                  <c:v>4.0940000000000003</c:v>
                </c:pt>
                <c:pt idx="1229">
                  <c:v>4.0979999999999999</c:v>
                </c:pt>
                <c:pt idx="1230">
                  <c:v>4.101</c:v>
                </c:pt>
                <c:pt idx="1231">
                  <c:v>4.1040000000000001</c:v>
                </c:pt>
                <c:pt idx="1232">
                  <c:v>4.1079999999999997</c:v>
                </c:pt>
                <c:pt idx="1233">
                  <c:v>4.1109999999999998</c:v>
                </c:pt>
                <c:pt idx="1234">
                  <c:v>4.1139999999999999</c:v>
                </c:pt>
                <c:pt idx="1235">
                  <c:v>4.1180000000000003</c:v>
                </c:pt>
                <c:pt idx="1236">
                  <c:v>4.1210000000000004</c:v>
                </c:pt>
                <c:pt idx="1237">
                  <c:v>4.1239999999999997</c:v>
                </c:pt>
                <c:pt idx="1238">
                  <c:v>4.1280000000000001</c:v>
                </c:pt>
                <c:pt idx="1239">
                  <c:v>4.1310000000000002</c:v>
                </c:pt>
                <c:pt idx="1240">
                  <c:v>4.1340000000000003</c:v>
                </c:pt>
                <c:pt idx="1241">
                  <c:v>4.1379999999999999</c:v>
                </c:pt>
                <c:pt idx="1242">
                  <c:v>4.141</c:v>
                </c:pt>
                <c:pt idx="1243">
                  <c:v>4.1440000000000001</c:v>
                </c:pt>
                <c:pt idx="1244">
                  <c:v>4.1479999999999997</c:v>
                </c:pt>
                <c:pt idx="1245">
                  <c:v>4.1509999999999998</c:v>
                </c:pt>
                <c:pt idx="1246">
                  <c:v>4.1539999999999999</c:v>
                </c:pt>
                <c:pt idx="1247">
                  <c:v>4.1580000000000004</c:v>
                </c:pt>
                <c:pt idx="1248">
                  <c:v>4.1609999999999996</c:v>
                </c:pt>
                <c:pt idx="1249">
                  <c:v>4.1639999999999997</c:v>
                </c:pt>
                <c:pt idx="1250">
                  <c:v>4.1680000000000001</c:v>
                </c:pt>
                <c:pt idx="1251">
                  <c:v>4.1710000000000003</c:v>
                </c:pt>
                <c:pt idx="1252">
                  <c:v>4.1740000000000004</c:v>
                </c:pt>
                <c:pt idx="1253">
                  <c:v>4.1779999999999999</c:v>
                </c:pt>
                <c:pt idx="1254">
                  <c:v>4.181</c:v>
                </c:pt>
                <c:pt idx="1255">
                  <c:v>4.1840000000000002</c:v>
                </c:pt>
                <c:pt idx="1256">
                  <c:v>4.1879999999999997</c:v>
                </c:pt>
                <c:pt idx="1257">
                  <c:v>4.1909999999999998</c:v>
                </c:pt>
                <c:pt idx="1258">
                  <c:v>4.194</c:v>
                </c:pt>
                <c:pt idx="1259">
                  <c:v>4.1980000000000004</c:v>
                </c:pt>
                <c:pt idx="1260">
                  <c:v>4.2009999999999996</c:v>
                </c:pt>
                <c:pt idx="1261">
                  <c:v>4.2039999999999997</c:v>
                </c:pt>
                <c:pt idx="1262">
                  <c:v>4.2080000000000002</c:v>
                </c:pt>
                <c:pt idx="1263">
                  <c:v>4.2110000000000003</c:v>
                </c:pt>
                <c:pt idx="1264">
                  <c:v>4.2140000000000004</c:v>
                </c:pt>
                <c:pt idx="1265">
                  <c:v>4.218</c:v>
                </c:pt>
                <c:pt idx="1266">
                  <c:v>4.2210000000000001</c:v>
                </c:pt>
                <c:pt idx="1267">
                  <c:v>4.2240000000000002</c:v>
                </c:pt>
                <c:pt idx="1268">
                  <c:v>4.2279999999999998</c:v>
                </c:pt>
                <c:pt idx="1269">
                  <c:v>4.2309999999999999</c:v>
                </c:pt>
                <c:pt idx="1270">
                  <c:v>4.234</c:v>
                </c:pt>
                <c:pt idx="1271">
                  <c:v>4.2380000000000004</c:v>
                </c:pt>
                <c:pt idx="1272">
                  <c:v>4.2409999999999997</c:v>
                </c:pt>
                <c:pt idx="1273">
                  <c:v>4.2439999999999998</c:v>
                </c:pt>
                <c:pt idx="1274">
                  <c:v>4.2480000000000002</c:v>
                </c:pt>
                <c:pt idx="1275">
                  <c:v>4.2510000000000003</c:v>
                </c:pt>
                <c:pt idx="1276">
                  <c:v>4.2539999999999996</c:v>
                </c:pt>
                <c:pt idx="1277">
                  <c:v>4.258</c:v>
                </c:pt>
                <c:pt idx="1278">
                  <c:v>4.2610000000000001</c:v>
                </c:pt>
                <c:pt idx="1279">
                  <c:v>4.2640000000000002</c:v>
                </c:pt>
                <c:pt idx="1280">
                  <c:v>4.2679999999999998</c:v>
                </c:pt>
                <c:pt idx="1281">
                  <c:v>4.2709999999999999</c:v>
                </c:pt>
                <c:pt idx="1282">
                  <c:v>4.274</c:v>
                </c:pt>
                <c:pt idx="1283">
                  <c:v>4.2779999999999996</c:v>
                </c:pt>
                <c:pt idx="1284">
                  <c:v>4.2809999999999997</c:v>
                </c:pt>
                <c:pt idx="1285">
                  <c:v>4.2839999999999998</c:v>
                </c:pt>
                <c:pt idx="1286">
                  <c:v>4.2880000000000003</c:v>
                </c:pt>
                <c:pt idx="1287">
                  <c:v>4.2910000000000004</c:v>
                </c:pt>
                <c:pt idx="1288">
                  <c:v>4.2939999999999996</c:v>
                </c:pt>
                <c:pt idx="1289">
                  <c:v>4.298</c:v>
                </c:pt>
                <c:pt idx="1290">
                  <c:v>4.3010000000000002</c:v>
                </c:pt>
                <c:pt idx="1291">
                  <c:v>4.3040000000000003</c:v>
                </c:pt>
                <c:pt idx="1292">
                  <c:v>4.3079999999999998</c:v>
                </c:pt>
                <c:pt idx="1293">
                  <c:v>4.3109999999999999</c:v>
                </c:pt>
                <c:pt idx="1294">
                  <c:v>4.3140000000000001</c:v>
                </c:pt>
                <c:pt idx="1295">
                  <c:v>4.3179999999999996</c:v>
                </c:pt>
                <c:pt idx="1296">
                  <c:v>4.3209999999999997</c:v>
                </c:pt>
                <c:pt idx="1297">
                  <c:v>4.3239999999999998</c:v>
                </c:pt>
                <c:pt idx="1298">
                  <c:v>4.3280000000000003</c:v>
                </c:pt>
                <c:pt idx="1299">
                  <c:v>4.3310000000000004</c:v>
                </c:pt>
                <c:pt idx="1300">
                  <c:v>4.3339999999999996</c:v>
                </c:pt>
                <c:pt idx="1301">
                  <c:v>4.3380000000000001</c:v>
                </c:pt>
                <c:pt idx="1302">
                  <c:v>4.3410000000000002</c:v>
                </c:pt>
                <c:pt idx="1303">
                  <c:v>4.3440000000000003</c:v>
                </c:pt>
                <c:pt idx="1304">
                  <c:v>4.3470000000000004</c:v>
                </c:pt>
                <c:pt idx="1305">
                  <c:v>4.351</c:v>
                </c:pt>
                <c:pt idx="1306">
                  <c:v>4.3540000000000001</c:v>
                </c:pt>
                <c:pt idx="1307">
                  <c:v>4.3570000000000002</c:v>
                </c:pt>
                <c:pt idx="1308">
                  <c:v>4.3609999999999998</c:v>
                </c:pt>
                <c:pt idx="1309">
                  <c:v>4.3639999999999999</c:v>
                </c:pt>
                <c:pt idx="1310">
                  <c:v>4.367</c:v>
                </c:pt>
                <c:pt idx="1311">
                  <c:v>4.3710000000000004</c:v>
                </c:pt>
                <c:pt idx="1312">
                  <c:v>4.3739999999999997</c:v>
                </c:pt>
                <c:pt idx="1313">
                  <c:v>4.3769999999999998</c:v>
                </c:pt>
                <c:pt idx="1314">
                  <c:v>4.3810000000000002</c:v>
                </c:pt>
                <c:pt idx="1315">
                  <c:v>4.3840000000000003</c:v>
                </c:pt>
                <c:pt idx="1316">
                  <c:v>4.3869999999999996</c:v>
                </c:pt>
                <c:pt idx="1317">
                  <c:v>4.391</c:v>
                </c:pt>
                <c:pt idx="1318">
                  <c:v>4.3940000000000001</c:v>
                </c:pt>
                <c:pt idx="1319">
                  <c:v>4.3970000000000002</c:v>
                </c:pt>
                <c:pt idx="1320">
                  <c:v>4.4009999999999998</c:v>
                </c:pt>
                <c:pt idx="1321">
                  <c:v>4.4039999999999999</c:v>
                </c:pt>
                <c:pt idx="1322">
                  <c:v>4.407</c:v>
                </c:pt>
                <c:pt idx="1323">
                  <c:v>4.4109999999999996</c:v>
                </c:pt>
                <c:pt idx="1324">
                  <c:v>4.4139999999999997</c:v>
                </c:pt>
                <c:pt idx="1325">
                  <c:v>4.4169999999999998</c:v>
                </c:pt>
                <c:pt idx="1326">
                  <c:v>4.4210000000000003</c:v>
                </c:pt>
                <c:pt idx="1327">
                  <c:v>4.4240000000000004</c:v>
                </c:pt>
                <c:pt idx="1328">
                  <c:v>4.4269999999999996</c:v>
                </c:pt>
                <c:pt idx="1329">
                  <c:v>4.431</c:v>
                </c:pt>
                <c:pt idx="1330">
                  <c:v>4.4340000000000002</c:v>
                </c:pt>
                <c:pt idx="1331">
                  <c:v>4.4370000000000003</c:v>
                </c:pt>
                <c:pt idx="1332">
                  <c:v>4.4409999999999998</c:v>
                </c:pt>
                <c:pt idx="1333">
                  <c:v>4.444</c:v>
                </c:pt>
                <c:pt idx="1334">
                  <c:v>4.4470000000000001</c:v>
                </c:pt>
                <c:pt idx="1335">
                  <c:v>4.4509999999999996</c:v>
                </c:pt>
                <c:pt idx="1336">
                  <c:v>4.4539999999999997</c:v>
                </c:pt>
                <c:pt idx="1337">
                  <c:v>4.4569999999999999</c:v>
                </c:pt>
                <c:pt idx="1338">
                  <c:v>4.4610000000000003</c:v>
                </c:pt>
                <c:pt idx="1339">
                  <c:v>4.4640000000000004</c:v>
                </c:pt>
                <c:pt idx="1340">
                  <c:v>4.4669999999999996</c:v>
                </c:pt>
                <c:pt idx="1341">
                  <c:v>4.4710000000000001</c:v>
                </c:pt>
                <c:pt idx="1342">
                  <c:v>4.4740000000000002</c:v>
                </c:pt>
                <c:pt idx="1343">
                  <c:v>4.4770000000000003</c:v>
                </c:pt>
                <c:pt idx="1344">
                  <c:v>4.4809999999999999</c:v>
                </c:pt>
                <c:pt idx="1345">
                  <c:v>4.484</c:v>
                </c:pt>
                <c:pt idx="1346">
                  <c:v>4.4870000000000001</c:v>
                </c:pt>
                <c:pt idx="1347">
                  <c:v>4.4909999999999997</c:v>
                </c:pt>
                <c:pt idx="1348">
                  <c:v>4.4939999999999998</c:v>
                </c:pt>
                <c:pt idx="1349">
                  <c:v>4.4969999999999999</c:v>
                </c:pt>
                <c:pt idx="1350">
                  <c:v>4.5010000000000003</c:v>
                </c:pt>
                <c:pt idx="1351">
                  <c:v>4.5039999999999996</c:v>
                </c:pt>
                <c:pt idx="1352">
                  <c:v>4.5069999999999997</c:v>
                </c:pt>
                <c:pt idx="1353">
                  <c:v>4.5110000000000001</c:v>
                </c:pt>
                <c:pt idx="1354">
                  <c:v>4.5140000000000002</c:v>
                </c:pt>
                <c:pt idx="1355">
                  <c:v>4.5170000000000003</c:v>
                </c:pt>
                <c:pt idx="1356">
                  <c:v>4.5209999999999999</c:v>
                </c:pt>
                <c:pt idx="1357">
                  <c:v>4.524</c:v>
                </c:pt>
                <c:pt idx="1358">
                  <c:v>4.5270000000000001</c:v>
                </c:pt>
                <c:pt idx="1359">
                  <c:v>4.5309999999999997</c:v>
                </c:pt>
                <c:pt idx="1360">
                  <c:v>4.5339999999999998</c:v>
                </c:pt>
                <c:pt idx="1361">
                  <c:v>4.5369999999999999</c:v>
                </c:pt>
                <c:pt idx="1362">
                  <c:v>4.5410000000000004</c:v>
                </c:pt>
                <c:pt idx="1363">
                  <c:v>4.5439999999999996</c:v>
                </c:pt>
                <c:pt idx="1364">
                  <c:v>4.5469999999999997</c:v>
                </c:pt>
                <c:pt idx="1365">
                  <c:v>4.5510000000000002</c:v>
                </c:pt>
                <c:pt idx="1366">
                  <c:v>4.5540000000000003</c:v>
                </c:pt>
                <c:pt idx="1367">
                  <c:v>4.5570000000000004</c:v>
                </c:pt>
                <c:pt idx="1368">
                  <c:v>4.5609999999999999</c:v>
                </c:pt>
                <c:pt idx="1369">
                  <c:v>4.5640000000000001</c:v>
                </c:pt>
                <c:pt idx="1370">
                  <c:v>4.5670000000000002</c:v>
                </c:pt>
                <c:pt idx="1371">
                  <c:v>4.5709999999999997</c:v>
                </c:pt>
                <c:pt idx="1372">
                  <c:v>4.5739999999999998</c:v>
                </c:pt>
                <c:pt idx="1373">
                  <c:v>4.577</c:v>
                </c:pt>
                <c:pt idx="1374">
                  <c:v>4.5810000000000004</c:v>
                </c:pt>
                <c:pt idx="1375">
                  <c:v>4.5839999999999996</c:v>
                </c:pt>
                <c:pt idx="1376">
                  <c:v>4.5869999999999997</c:v>
                </c:pt>
                <c:pt idx="1377">
                  <c:v>4.5910000000000002</c:v>
                </c:pt>
                <c:pt idx="1378">
                  <c:v>4.5940000000000003</c:v>
                </c:pt>
                <c:pt idx="1379">
                  <c:v>4.5970000000000004</c:v>
                </c:pt>
                <c:pt idx="1380">
                  <c:v>4.601</c:v>
                </c:pt>
                <c:pt idx="1381">
                  <c:v>4.6040000000000001</c:v>
                </c:pt>
                <c:pt idx="1382">
                  <c:v>4.6070000000000002</c:v>
                </c:pt>
                <c:pt idx="1383">
                  <c:v>4.6109999999999998</c:v>
                </c:pt>
                <c:pt idx="1384">
                  <c:v>4.6139999999999999</c:v>
                </c:pt>
                <c:pt idx="1385">
                  <c:v>4.617</c:v>
                </c:pt>
                <c:pt idx="1386">
                  <c:v>4.6210000000000004</c:v>
                </c:pt>
                <c:pt idx="1387">
                  <c:v>4.6239999999999997</c:v>
                </c:pt>
                <c:pt idx="1388">
                  <c:v>4.6269999999999998</c:v>
                </c:pt>
                <c:pt idx="1389">
                  <c:v>4.6310000000000002</c:v>
                </c:pt>
                <c:pt idx="1390">
                  <c:v>4.6340000000000003</c:v>
                </c:pt>
                <c:pt idx="1391">
                  <c:v>4.6369999999999996</c:v>
                </c:pt>
                <c:pt idx="1392">
                  <c:v>4.641</c:v>
                </c:pt>
                <c:pt idx="1393">
                  <c:v>4.6440000000000001</c:v>
                </c:pt>
                <c:pt idx="1394">
                  <c:v>4.6470000000000002</c:v>
                </c:pt>
                <c:pt idx="1395">
                  <c:v>4.6509999999999998</c:v>
                </c:pt>
                <c:pt idx="1396">
                  <c:v>4.6539999999999999</c:v>
                </c:pt>
                <c:pt idx="1397">
                  <c:v>4.657</c:v>
                </c:pt>
                <c:pt idx="1398">
                  <c:v>4.6609999999999996</c:v>
                </c:pt>
                <c:pt idx="1399">
                  <c:v>4.6639999999999997</c:v>
                </c:pt>
                <c:pt idx="1400">
                  <c:v>4.6669999999999998</c:v>
                </c:pt>
                <c:pt idx="1401">
                  <c:v>4.6710000000000003</c:v>
                </c:pt>
                <c:pt idx="1402">
                  <c:v>4.6740000000000004</c:v>
                </c:pt>
                <c:pt idx="1403">
                  <c:v>4.6769999999999996</c:v>
                </c:pt>
                <c:pt idx="1404">
                  <c:v>4.681</c:v>
                </c:pt>
                <c:pt idx="1405">
                  <c:v>4.6840000000000002</c:v>
                </c:pt>
                <c:pt idx="1406">
                  <c:v>4.6870000000000003</c:v>
                </c:pt>
                <c:pt idx="1407">
                  <c:v>4.6909999999999998</c:v>
                </c:pt>
                <c:pt idx="1408">
                  <c:v>4.694</c:v>
                </c:pt>
                <c:pt idx="1409">
                  <c:v>4.6970000000000001</c:v>
                </c:pt>
                <c:pt idx="1410">
                  <c:v>4.7009999999999996</c:v>
                </c:pt>
                <c:pt idx="1411">
                  <c:v>4.7039999999999997</c:v>
                </c:pt>
                <c:pt idx="1412">
                  <c:v>4.7069999999999999</c:v>
                </c:pt>
                <c:pt idx="1413">
                  <c:v>4.7110000000000003</c:v>
                </c:pt>
                <c:pt idx="1414">
                  <c:v>4.7140000000000004</c:v>
                </c:pt>
                <c:pt idx="1415">
                  <c:v>4.7169999999999996</c:v>
                </c:pt>
                <c:pt idx="1416">
                  <c:v>4.7210000000000001</c:v>
                </c:pt>
                <c:pt idx="1417">
                  <c:v>4.7240000000000002</c:v>
                </c:pt>
                <c:pt idx="1418">
                  <c:v>4.7270000000000003</c:v>
                </c:pt>
                <c:pt idx="1419">
                  <c:v>4.7309999999999999</c:v>
                </c:pt>
                <c:pt idx="1420">
                  <c:v>4.734</c:v>
                </c:pt>
                <c:pt idx="1421">
                  <c:v>4.7370000000000001</c:v>
                </c:pt>
                <c:pt idx="1422">
                  <c:v>4.7409999999999997</c:v>
                </c:pt>
                <c:pt idx="1423">
                  <c:v>4.7439999999999998</c:v>
                </c:pt>
                <c:pt idx="1424">
                  <c:v>4.7469999999999999</c:v>
                </c:pt>
                <c:pt idx="1425">
                  <c:v>4.7510000000000003</c:v>
                </c:pt>
                <c:pt idx="1426">
                  <c:v>4.7539999999999996</c:v>
                </c:pt>
                <c:pt idx="1427">
                  <c:v>4.7569999999999997</c:v>
                </c:pt>
                <c:pt idx="1428">
                  <c:v>4.7610000000000001</c:v>
                </c:pt>
                <c:pt idx="1429">
                  <c:v>4.7640000000000002</c:v>
                </c:pt>
                <c:pt idx="1430">
                  <c:v>4.7670000000000003</c:v>
                </c:pt>
                <c:pt idx="1431">
                  <c:v>4.7709999999999999</c:v>
                </c:pt>
                <c:pt idx="1432">
                  <c:v>4.774</c:v>
                </c:pt>
                <c:pt idx="1433">
                  <c:v>4.7770000000000001</c:v>
                </c:pt>
                <c:pt idx="1434">
                  <c:v>4.7809999999999997</c:v>
                </c:pt>
                <c:pt idx="1435">
                  <c:v>4.7839999999999998</c:v>
                </c:pt>
                <c:pt idx="1436">
                  <c:v>4.7869999999999999</c:v>
                </c:pt>
                <c:pt idx="1437">
                  <c:v>4.7910000000000004</c:v>
                </c:pt>
                <c:pt idx="1438">
                  <c:v>4.7939999999999996</c:v>
                </c:pt>
                <c:pt idx="1439">
                  <c:v>4.7969999999999997</c:v>
                </c:pt>
                <c:pt idx="1440">
                  <c:v>4.8010000000000002</c:v>
                </c:pt>
                <c:pt idx="1441">
                  <c:v>4.8040000000000003</c:v>
                </c:pt>
                <c:pt idx="1442">
                  <c:v>4.8070000000000004</c:v>
                </c:pt>
                <c:pt idx="1443">
                  <c:v>4.8109999999999999</c:v>
                </c:pt>
                <c:pt idx="1444">
                  <c:v>4.8140000000000001</c:v>
                </c:pt>
                <c:pt idx="1445">
                  <c:v>4.8170000000000002</c:v>
                </c:pt>
                <c:pt idx="1446">
                  <c:v>4.8209999999999997</c:v>
                </c:pt>
                <c:pt idx="1447">
                  <c:v>4.8239999999999998</c:v>
                </c:pt>
                <c:pt idx="1448">
                  <c:v>4.827</c:v>
                </c:pt>
                <c:pt idx="1449">
                  <c:v>4.8310000000000004</c:v>
                </c:pt>
                <c:pt idx="1450">
                  <c:v>4.8339999999999996</c:v>
                </c:pt>
                <c:pt idx="1451">
                  <c:v>4.8369999999999997</c:v>
                </c:pt>
                <c:pt idx="1452">
                  <c:v>4.8410000000000002</c:v>
                </c:pt>
                <c:pt idx="1453">
                  <c:v>4.8440000000000003</c:v>
                </c:pt>
                <c:pt idx="1454">
                  <c:v>4.8470000000000004</c:v>
                </c:pt>
                <c:pt idx="1455">
                  <c:v>4.851</c:v>
                </c:pt>
                <c:pt idx="1456">
                  <c:v>4.8540000000000001</c:v>
                </c:pt>
                <c:pt idx="1457">
                  <c:v>4.8570000000000002</c:v>
                </c:pt>
                <c:pt idx="1458">
                  <c:v>4.8609999999999998</c:v>
                </c:pt>
                <c:pt idx="1459">
                  <c:v>4.8639999999999999</c:v>
                </c:pt>
                <c:pt idx="1460">
                  <c:v>4.867</c:v>
                </c:pt>
                <c:pt idx="1461">
                  <c:v>4.8710000000000004</c:v>
                </c:pt>
                <c:pt idx="1462">
                  <c:v>4.8739999999999997</c:v>
                </c:pt>
                <c:pt idx="1463">
                  <c:v>4.8769999999999998</c:v>
                </c:pt>
                <c:pt idx="1464">
                  <c:v>4.8810000000000002</c:v>
                </c:pt>
                <c:pt idx="1465">
                  <c:v>4.8840000000000003</c:v>
                </c:pt>
                <c:pt idx="1466">
                  <c:v>4.8869999999999996</c:v>
                </c:pt>
                <c:pt idx="1467">
                  <c:v>4.891</c:v>
                </c:pt>
                <c:pt idx="1468">
                  <c:v>4.8940000000000001</c:v>
                </c:pt>
                <c:pt idx="1469">
                  <c:v>4.8970000000000002</c:v>
                </c:pt>
                <c:pt idx="1470">
                  <c:v>4.9009999999999998</c:v>
                </c:pt>
                <c:pt idx="1471">
                  <c:v>4.9039999999999999</c:v>
                </c:pt>
                <c:pt idx="1472">
                  <c:v>4.907</c:v>
                </c:pt>
                <c:pt idx="1473">
                  <c:v>4.9109999999999996</c:v>
                </c:pt>
                <c:pt idx="1474">
                  <c:v>4.9139999999999997</c:v>
                </c:pt>
                <c:pt idx="1475">
                  <c:v>4.9169999999999998</c:v>
                </c:pt>
                <c:pt idx="1476">
                  <c:v>4.9210000000000003</c:v>
                </c:pt>
                <c:pt idx="1477">
                  <c:v>4.9240000000000004</c:v>
                </c:pt>
                <c:pt idx="1478">
                  <c:v>4.9269999999999996</c:v>
                </c:pt>
                <c:pt idx="1479">
                  <c:v>4.931</c:v>
                </c:pt>
                <c:pt idx="1480">
                  <c:v>4.9340000000000002</c:v>
                </c:pt>
                <c:pt idx="1481">
                  <c:v>4.9370000000000003</c:v>
                </c:pt>
                <c:pt idx="1482">
                  <c:v>4.9409999999999998</c:v>
                </c:pt>
                <c:pt idx="1483">
                  <c:v>4.944</c:v>
                </c:pt>
                <c:pt idx="1484">
                  <c:v>4.9470000000000001</c:v>
                </c:pt>
                <c:pt idx="1485">
                  <c:v>4.9509999999999996</c:v>
                </c:pt>
                <c:pt idx="1486">
                  <c:v>4.9539999999999997</c:v>
                </c:pt>
                <c:pt idx="1487">
                  <c:v>4.9569999999999999</c:v>
                </c:pt>
                <c:pt idx="1488">
                  <c:v>4.9610000000000003</c:v>
                </c:pt>
                <c:pt idx="1489">
                  <c:v>4.9640000000000004</c:v>
                </c:pt>
                <c:pt idx="1490">
                  <c:v>4.9669999999999996</c:v>
                </c:pt>
                <c:pt idx="1491">
                  <c:v>4.9710000000000001</c:v>
                </c:pt>
                <c:pt idx="1492">
                  <c:v>4.9740000000000002</c:v>
                </c:pt>
                <c:pt idx="1493">
                  <c:v>4.9770000000000003</c:v>
                </c:pt>
                <c:pt idx="1494">
                  <c:v>4.9809999999999999</c:v>
                </c:pt>
                <c:pt idx="1495">
                  <c:v>4.984</c:v>
                </c:pt>
                <c:pt idx="1496">
                  <c:v>4.9870000000000001</c:v>
                </c:pt>
                <c:pt idx="1497">
                  <c:v>4.9909999999999997</c:v>
                </c:pt>
                <c:pt idx="1498">
                  <c:v>4.9939999999999998</c:v>
                </c:pt>
                <c:pt idx="1499">
                  <c:v>4.9969999999999999</c:v>
                </c:pt>
                <c:pt idx="1500">
                  <c:v>5.0010000000000003</c:v>
                </c:pt>
                <c:pt idx="1501">
                  <c:v>5.0039999999999996</c:v>
                </c:pt>
                <c:pt idx="1502">
                  <c:v>5.0069999999999997</c:v>
                </c:pt>
                <c:pt idx="1503">
                  <c:v>5.0110000000000001</c:v>
                </c:pt>
                <c:pt idx="1504">
                  <c:v>5.0140000000000002</c:v>
                </c:pt>
                <c:pt idx="1505">
                  <c:v>5.0170000000000003</c:v>
                </c:pt>
                <c:pt idx="1506">
                  <c:v>5.0209999999999999</c:v>
                </c:pt>
                <c:pt idx="1507">
                  <c:v>5.024</c:v>
                </c:pt>
                <c:pt idx="1508">
                  <c:v>5.0270000000000001</c:v>
                </c:pt>
                <c:pt idx="1509">
                  <c:v>5.0309999999999997</c:v>
                </c:pt>
                <c:pt idx="1510">
                  <c:v>5.0339999999999998</c:v>
                </c:pt>
                <c:pt idx="1511">
                  <c:v>5.0369999999999999</c:v>
                </c:pt>
                <c:pt idx="1512">
                  <c:v>5.0410000000000004</c:v>
                </c:pt>
                <c:pt idx="1513">
                  <c:v>5.0439999999999996</c:v>
                </c:pt>
                <c:pt idx="1514">
                  <c:v>5.0469999999999997</c:v>
                </c:pt>
                <c:pt idx="1515">
                  <c:v>5.0510000000000002</c:v>
                </c:pt>
                <c:pt idx="1516">
                  <c:v>5.0540000000000003</c:v>
                </c:pt>
                <c:pt idx="1517">
                  <c:v>5.0570000000000004</c:v>
                </c:pt>
                <c:pt idx="1518">
                  <c:v>5.0609999999999999</c:v>
                </c:pt>
                <c:pt idx="1519">
                  <c:v>5.0640000000000001</c:v>
                </c:pt>
                <c:pt idx="1520">
                  <c:v>5.0670000000000002</c:v>
                </c:pt>
                <c:pt idx="1521">
                  <c:v>5.0709999999999997</c:v>
                </c:pt>
                <c:pt idx="1522">
                  <c:v>5.0739999999999998</c:v>
                </c:pt>
                <c:pt idx="1523">
                  <c:v>5.077</c:v>
                </c:pt>
                <c:pt idx="1524">
                  <c:v>5.0810000000000004</c:v>
                </c:pt>
                <c:pt idx="1525">
                  <c:v>5.0839999999999996</c:v>
                </c:pt>
                <c:pt idx="1526">
                  <c:v>5.0869999999999997</c:v>
                </c:pt>
                <c:pt idx="1527">
                  <c:v>5.0910000000000002</c:v>
                </c:pt>
                <c:pt idx="1528">
                  <c:v>5.0940000000000003</c:v>
                </c:pt>
                <c:pt idx="1529">
                  <c:v>5.0970000000000004</c:v>
                </c:pt>
                <c:pt idx="1530">
                  <c:v>5.101</c:v>
                </c:pt>
                <c:pt idx="1531">
                  <c:v>5.1040000000000001</c:v>
                </c:pt>
                <c:pt idx="1532">
                  <c:v>5.1070000000000002</c:v>
                </c:pt>
                <c:pt idx="1533">
                  <c:v>5.1109999999999998</c:v>
                </c:pt>
                <c:pt idx="1534">
                  <c:v>5.1139999999999999</c:v>
                </c:pt>
                <c:pt idx="1535">
                  <c:v>5.117</c:v>
                </c:pt>
                <c:pt idx="1536">
                  <c:v>5.1210000000000004</c:v>
                </c:pt>
                <c:pt idx="1537">
                  <c:v>5.1239999999999997</c:v>
                </c:pt>
                <c:pt idx="1538">
                  <c:v>5.1269999999999998</c:v>
                </c:pt>
                <c:pt idx="1539">
                  <c:v>5.1310000000000002</c:v>
                </c:pt>
                <c:pt idx="1540">
                  <c:v>5.1340000000000003</c:v>
                </c:pt>
                <c:pt idx="1541">
                  <c:v>5.1369999999999996</c:v>
                </c:pt>
                <c:pt idx="1542">
                  <c:v>5.141</c:v>
                </c:pt>
                <c:pt idx="1543">
                  <c:v>5.1440000000000001</c:v>
                </c:pt>
                <c:pt idx="1544">
                  <c:v>5.1470000000000002</c:v>
                </c:pt>
                <c:pt idx="1545">
                  <c:v>5.1509999999999998</c:v>
                </c:pt>
                <c:pt idx="1546">
                  <c:v>5.1539999999999999</c:v>
                </c:pt>
                <c:pt idx="1547">
                  <c:v>5.157</c:v>
                </c:pt>
                <c:pt idx="1548">
                  <c:v>5.1609999999999996</c:v>
                </c:pt>
                <c:pt idx="1549">
                  <c:v>5.1639999999999997</c:v>
                </c:pt>
                <c:pt idx="1550">
                  <c:v>5.1669999999999998</c:v>
                </c:pt>
                <c:pt idx="1551">
                  <c:v>5.1710000000000003</c:v>
                </c:pt>
                <c:pt idx="1552">
                  <c:v>5.1740000000000004</c:v>
                </c:pt>
                <c:pt idx="1553">
                  <c:v>5.1769999999999996</c:v>
                </c:pt>
                <c:pt idx="1554">
                  <c:v>5.181</c:v>
                </c:pt>
                <c:pt idx="1555">
                  <c:v>5.1840000000000002</c:v>
                </c:pt>
                <c:pt idx="1556">
                  <c:v>5.1870000000000003</c:v>
                </c:pt>
                <c:pt idx="1557">
                  <c:v>5.1909999999999998</c:v>
                </c:pt>
                <c:pt idx="1558">
                  <c:v>5.194</c:v>
                </c:pt>
                <c:pt idx="1559">
                  <c:v>5.1970000000000001</c:v>
                </c:pt>
                <c:pt idx="1560">
                  <c:v>5.2009999999999996</c:v>
                </c:pt>
                <c:pt idx="1561">
                  <c:v>5.2039999999999997</c:v>
                </c:pt>
                <c:pt idx="1562">
                  <c:v>5.2069999999999999</c:v>
                </c:pt>
                <c:pt idx="1563">
                  <c:v>5.2110000000000003</c:v>
                </c:pt>
                <c:pt idx="1564">
                  <c:v>5.2140000000000004</c:v>
                </c:pt>
                <c:pt idx="1565">
                  <c:v>5.2169999999999996</c:v>
                </c:pt>
                <c:pt idx="1566">
                  <c:v>5.2210000000000001</c:v>
                </c:pt>
                <c:pt idx="1567">
                  <c:v>5.2240000000000002</c:v>
                </c:pt>
                <c:pt idx="1568">
                  <c:v>5.2270000000000003</c:v>
                </c:pt>
                <c:pt idx="1569">
                  <c:v>5.2309999999999999</c:v>
                </c:pt>
                <c:pt idx="1570">
                  <c:v>5.234</c:v>
                </c:pt>
                <c:pt idx="1571">
                  <c:v>5.2370000000000001</c:v>
                </c:pt>
                <c:pt idx="1572">
                  <c:v>5.2409999999999997</c:v>
                </c:pt>
                <c:pt idx="1573">
                  <c:v>5.2439999999999998</c:v>
                </c:pt>
                <c:pt idx="1574">
                  <c:v>5.2469999999999999</c:v>
                </c:pt>
                <c:pt idx="1575">
                  <c:v>5.2510000000000003</c:v>
                </c:pt>
                <c:pt idx="1576">
                  <c:v>5.2539999999999996</c:v>
                </c:pt>
                <c:pt idx="1577">
                  <c:v>5.2569999999999997</c:v>
                </c:pt>
                <c:pt idx="1578">
                  <c:v>5.2610000000000001</c:v>
                </c:pt>
                <c:pt idx="1579">
                  <c:v>5.2640000000000002</c:v>
                </c:pt>
                <c:pt idx="1580">
                  <c:v>5.2670000000000003</c:v>
                </c:pt>
                <c:pt idx="1581">
                  <c:v>5.2709999999999999</c:v>
                </c:pt>
                <c:pt idx="1582">
                  <c:v>5.274</c:v>
                </c:pt>
                <c:pt idx="1583">
                  <c:v>5.2770000000000001</c:v>
                </c:pt>
                <c:pt idx="1584">
                  <c:v>5.28</c:v>
                </c:pt>
                <c:pt idx="1585">
                  <c:v>5.2839999999999998</c:v>
                </c:pt>
                <c:pt idx="1586">
                  <c:v>5.2869999999999999</c:v>
                </c:pt>
                <c:pt idx="1587">
                  <c:v>5.29</c:v>
                </c:pt>
                <c:pt idx="1588">
                  <c:v>5.2939999999999996</c:v>
                </c:pt>
                <c:pt idx="1589">
                  <c:v>5.2969999999999997</c:v>
                </c:pt>
                <c:pt idx="1590">
                  <c:v>5.3</c:v>
                </c:pt>
                <c:pt idx="1591">
                  <c:v>5.3040000000000003</c:v>
                </c:pt>
                <c:pt idx="1592">
                  <c:v>5.3070000000000004</c:v>
                </c:pt>
                <c:pt idx="1593">
                  <c:v>5.31</c:v>
                </c:pt>
                <c:pt idx="1594">
                  <c:v>5.3140000000000001</c:v>
                </c:pt>
                <c:pt idx="1595">
                  <c:v>5.3170000000000002</c:v>
                </c:pt>
                <c:pt idx="1596">
                  <c:v>5.32</c:v>
                </c:pt>
                <c:pt idx="1597">
                  <c:v>5.3239999999999998</c:v>
                </c:pt>
                <c:pt idx="1598">
                  <c:v>5.327</c:v>
                </c:pt>
                <c:pt idx="1599">
                  <c:v>5.33</c:v>
                </c:pt>
                <c:pt idx="1600">
                  <c:v>5.3339999999999996</c:v>
                </c:pt>
                <c:pt idx="1601">
                  <c:v>5.3369999999999997</c:v>
                </c:pt>
                <c:pt idx="1602">
                  <c:v>5.34</c:v>
                </c:pt>
                <c:pt idx="1603">
                  <c:v>5.3440000000000003</c:v>
                </c:pt>
                <c:pt idx="1604">
                  <c:v>5.3470000000000004</c:v>
                </c:pt>
                <c:pt idx="1605">
                  <c:v>5.35</c:v>
                </c:pt>
                <c:pt idx="1606">
                  <c:v>5.3540000000000001</c:v>
                </c:pt>
                <c:pt idx="1607">
                  <c:v>5.3570000000000002</c:v>
                </c:pt>
                <c:pt idx="1608">
                  <c:v>5.36</c:v>
                </c:pt>
                <c:pt idx="1609">
                  <c:v>5.3639999999999999</c:v>
                </c:pt>
                <c:pt idx="1610">
                  <c:v>5.367</c:v>
                </c:pt>
                <c:pt idx="1611">
                  <c:v>5.37</c:v>
                </c:pt>
                <c:pt idx="1612">
                  <c:v>5.3739999999999997</c:v>
                </c:pt>
                <c:pt idx="1613">
                  <c:v>5.3769999999999998</c:v>
                </c:pt>
                <c:pt idx="1614">
                  <c:v>5.38</c:v>
                </c:pt>
                <c:pt idx="1615">
                  <c:v>5.3840000000000003</c:v>
                </c:pt>
                <c:pt idx="1616">
                  <c:v>5.3869999999999996</c:v>
                </c:pt>
                <c:pt idx="1617">
                  <c:v>5.39</c:v>
                </c:pt>
                <c:pt idx="1618">
                  <c:v>5.3940000000000001</c:v>
                </c:pt>
                <c:pt idx="1619">
                  <c:v>5.3970000000000002</c:v>
                </c:pt>
                <c:pt idx="1620">
                  <c:v>5.4</c:v>
                </c:pt>
                <c:pt idx="1621">
                  <c:v>5.4039999999999999</c:v>
                </c:pt>
                <c:pt idx="1622">
                  <c:v>5.407</c:v>
                </c:pt>
                <c:pt idx="1623">
                  <c:v>5.41</c:v>
                </c:pt>
                <c:pt idx="1624">
                  <c:v>5.4139999999999997</c:v>
                </c:pt>
                <c:pt idx="1625">
                  <c:v>5.4169999999999998</c:v>
                </c:pt>
                <c:pt idx="1626">
                  <c:v>5.42</c:v>
                </c:pt>
                <c:pt idx="1627">
                  <c:v>5.4240000000000004</c:v>
                </c:pt>
                <c:pt idx="1628">
                  <c:v>5.4269999999999996</c:v>
                </c:pt>
                <c:pt idx="1629">
                  <c:v>5.43</c:v>
                </c:pt>
                <c:pt idx="1630">
                  <c:v>5.4340000000000002</c:v>
                </c:pt>
                <c:pt idx="1631">
                  <c:v>5.4370000000000003</c:v>
                </c:pt>
                <c:pt idx="1632">
                  <c:v>5.44</c:v>
                </c:pt>
                <c:pt idx="1633">
                  <c:v>5.444</c:v>
                </c:pt>
                <c:pt idx="1634">
                  <c:v>5.4470000000000001</c:v>
                </c:pt>
                <c:pt idx="1635">
                  <c:v>5.45</c:v>
                </c:pt>
                <c:pt idx="1636">
                  <c:v>5.4539999999999997</c:v>
                </c:pt>
                <c:pt idx="1637">
                  <c:v>5.4569999999999999</c:v>
                </c:pt>
                <c:pt idx="1638">
                  <c:v>5.46</c:v>
                </c:pt>
                <c:pt idx="1639">
                  <c:v>5.4640000000000004</c:v>
                </c:pt>
                <c:pt idx="1640">
                  <c:v>5.4669999999999996</c:v>
                </c:pt>
                <c:pt idx="1641">
                  <c:v>5.47</c:v>
                </c:pt>
                <c:pt idx="1642">
                  <c:v>5.4740000000000002</c:v>
                </c:pt>
                <c:pt idx="1643">
                  <c:v>5.4770000000000003</c:v>
                </c:pt>
                <c:pt idx="1644">
                  <c:v>5.48</c:v>
                </c:pt>
                <c:pt idx="1645">
                  <c:v>5.484</c:v>
                </c:pt>
                <c:pt idx="1646">
                  <c:v>5.4870000000000001</c:v>
                </c:pt>
                <c:pt idx="1647">
                  <c:v>5.49</c:v>
                </c:pt>
                <c:pt idx="1648">
                  <c:v>5.4939999999999998</c:v>
                </c:pt>
                <c:pt idx="1649">
                  <c:v>5.4969999999999999</c:v>
                </c:pt>
                <c:pt idx="1650">
                  <c:v>5.5</c:v>
                </c:pt>
                <c:pt idx="1651">
                  <c:v>5.5039999999999996</c:v>
                </c:pt>
                <c:pt idx="1652">
                  <c:v>5.5069999999999997</c:v>
                </c:pt>
                <c:pt idx="1653">
                  <c:v>5.51</c:v>
                </c:pt>
                <c:pt idx="1654">
                  <c:v>5.5140000000000002</c:v>
                </c:pt>
                <c:pt idx="1655">
                  <c:v>5.5170000000000003</c:v>
                </c:pt>
                <c:pt idx="1656">
                  <c:v>5.52</c:v>
                </c:pt>
                <c:pt idx="1657">
                  <c:v>5.524</c:v>
                </c:pt>
                <c:pt idx="1658">
                  <c:v>5.5270000000000001</c:v>
                </c:pt>
                <c:pt idx="1659">
                  <c:v>5.53</c:v>
                </c:pt>
                <c:pt idx="1660">
                  <c:v>5.5339999999999998</c:v>
                </c:pt>
                <c:pt idx="1661">
                  <c:v>5.5369999999999999</c:v>
                </c:pt>
                <c:pt idx="1662">
                  <c:v>5.54</c:v>
                </c:pt>
                <c:pt idx="1663">
                  <c:v>5.5439999999999996</c:v>
                </c:pt>
                <c:pt idx="1664">
                  <c:v>5.5469999999999997</c:v>
                </c:pt>
                <c:pt idx="1665">
                  <c:v>5.55</c:v>
                </c:pt>
                <c:pt idx="1666">
                  <c:v>5.5540000000000003</c:v>
                </c:pt>
                <c:pt idx="1667">
                  <c:v>5.5570000000000004</c:v>
                </c:pt>
                <c:pt idx="1668">
                  <c:v>5.56</c:v>
                </c:pt>
                <c:pt idx="1669">
                  <c:v>5.5640000000000001</c:v>
                </c:pt>
                <c:pt idx="1670">
                  <c:v>5.5670000000000002</c:v>
                </c:pt>
                <c:pt idx="1671">
                  <c:v>5.57</c:v>
                </c:pt>
                <c:pt idx="1672">
                  <c:v>5.5739999999999998</c:v>
                </c:pt>
                <c:pt idx="1673">
                  <c:v>5.577</c:v>
                </c:pt>
                <c:pt idx="1674">
                  <c:v>5.58</c:v>
                </c:pt>
                <c:pt idx="1675">
                  <c:v>5.5839999999999996</c:v>
                </c:pt>
                <c:pt idx="1676">
                  <c:v>5.5869999999999997</c:v>
                </c:pt>
                <c:pt idx="1677">
                  <c:v>5.59</c:v>
                </c:pt>
                <c:pt idx="1678">
                  <c:v>5.5940000000000003</c:v>
                </c:pt>
                <c:pt idx="1679">
                  <c:v>5.5970000000000004</c:v>
                </c:pt>
                <c:pt idx="1680">
                  <c:v>5.6</c:v>
                </c:pt>
                <c:pt idx="1681">
                  <c:v>5.6040000000000001</c:v>
                </c:pt>
                <c:pt idx="1682">
                  <c:v>5.6070000000000002</c:v>
                </c:pt>
                <c:pt idx="1683">
                  <c:v>5.61</c:v>
                </c:pt>
                <c:pt idx="1684">
                  <c:v>5.6139999999999999</c:v>
                </c:pt>
                <c:pt idx="1685">
                  <c:v>5.617</c:v>
                </c:pt>
                <c:pt idx="1686">
                  <c:v>5.62</c:v>
                </c:pt>
                <c:pt idx="1687">
                  <c:v>5.6239999999999997</c:v>
                </c:pt>
                <c:pt idx="1688">
                  <c:v>5.6269999999999998</c:v>
                </c:pt>
                <c:pt idx="1689">
                  <c:v>5.63</c:v>
                </c:pt>
                <c:pt idx="1690">
                  <c:v>5.6340000000000003</c:v>
                </c:pt>
                <c:pt idx="1691">
                  <c:v>5.6369999999999996</c:v>
                </c:pt>
                <c:pt idx="1692">
                  <c:v>5.64</c:v>
                </c:pt>
                <c:pt idx="1693">
                  <c:v>5.6440000000000001</c:v>
                </c:pt>
                <c:pt idx="1694">
                  <c:v>5.6470000000000002</c:v>
                </c:pt>
                <c:pt idx="1695">
                  <c:v>5.65</c:v>
                </c:pt>
                <c:pt idx="1696">
                  <c:v>5.6539999999999999</c:v>
                </c:pt>
                <c:pt idx="1697">
                  <c:v>5.657</c:v>
                </c:pt>
                <c:pt idx="1698">
                  <c:v>5.66</c:v>
                </c:pt>
                <c:pt idx="1699">
                  <c:v>5.6639999999999997</c:v>
                </c:pt>
                <c:pt idx="1700">
                  <c:v>5.6669999999999998</c:v>
                </c:pt>
                <c:pt idx="1701">
                  <c:v>5.67</c:v>
                </c:pt>
                <c:pt idx="1702">
                  <c:v>5.6740000000000004</c:v>
                </c:pt>
                <c:pt idx="1703">
                  <c:v>5.6769999999999996</c:v>
                </c:pt>
                <c:pt idx="1704">
                  <c:v>5.68</c:v>
                </c:pt>
                <c:pt idx="1705">
                  <c:v>5.6840000000000002</c:v>
                </c:pt>
                <c:pt idx="1706">
                  <c:v>5.6870000000000003</c:v>
                </c:pt>
                <c:pt idx="1707">
                  <c:v>5.69</c:v>
                </c:pt>
                <c:pt idx="1708">
                  <c:v>5.694</c:v>
                </c:pt>
                <c:pt idx="1709">
                  <c:v>5.6970000000000001</c:v>
                </c:pt>
                <c:pt idx="1710">
                  <c:v>5.7</c:v>
                </c:pt>
                <c:pt idx="1711">
                  <c:v>5.7039999999999997</c:v>
                </c:pt>
                <c:pt idx="1712">
                  <c:v>5.7069999999999999</c:v>
                </c:pt>
                <c:pt idx="1713">
                  <c:v>5.71</c:v>
                </c:pt>
                <c:pt idx="1714">
                  <c:v>5.7140000000000004</c:v>
                </c:pt>
                <c:pt idx="1715">
                  <c:v>5.7169999999999996</c:v>
                </c:pt>
                <c:pt idx="1716">
                  <c:v>5.72</c:v>
                </c:pt>
                <c:pt idx="1717">
                  <c:v>5.7240000000000002</c:v>
                </c:pt>
                <c:pt idx="1718">
                  <c:v>5.7270000000000003</c:v>
                </c:pt>
                <c:pt idx="1719">
                  <c:v>5.73</c:v>
                </c:pt>
                <c:pt idx="1720">
                  <c:v>5.734</c:v>
                </c:pt>
                <c:pt idx="1721">
                  <c:v>5.7370000000000001</c:v>
                </c:pt>
                <c:pt idx="1722">
                  <c:v>5.74</c:v>
                </c:pt>
                <c:pt idx="1723">
                  <c:v>5.7439999999999998</c:v>
                </c:pt>
                <c:pt idx="1724">
                  <c:v>5.7469999999999999</c:v>
                </c:pt>
                <c:pt idx="1725">
                  <c:v>5.75</c:v>
                </c:pt>
                <c:pt idx="1726">
                  <c:v>5.7539999999999996</c:v>
                </c:pt>
                <c:pt idx="1727">
                  <c:v>5.7569999999999997</c:v>
                </c:pt>
                <c:pt idx="1728">
                  <c:v>5.76</c:v>
                </c:pt>
                <c:pt idx="1729">
                  <c:v>5.7640000000000002</c:v>
                </c:pt>
                <c:pt idx="1730">
                  <c:v>5.7670000000000003</c:v>
                </c:pt>
                <c:pt idx="1731">
                  <c:v>5.77</c:v>
                </c:pt>
                <c:pt idx="1732">
                  <c:v>5.774</c:v>
                </c:pt>
                <c:pt idx="1733">
                  <c:v>5.7770000000000001</c:v>
                </c:pt>
                <c:pt idx="1734">
                  <c:v>5.78</c:v>
                </c:pt>
                <c:pt idx="1735">
                  <c:v>5.7839999999999998</c:v>
                </c:pt>
                <c:pt idx="1736">
                  <c:v>5.7869999999999999</c:v>
                </c:pt>
                <c:pt idx="1737">
                  <c:v>5.79</c:v>
                </c:pt>
                <c:pt idx="1738">
                  <c:v>5.7939999999999996</c:v>
                </c:pt>
                <c:pt idx="1739">
                  <c:v>5.7969999999999997</c:v>
                </c:pt>
                <c:pt idx="1740">
                  <c:v>5.8</c:v>
                </c:pt>
                <c:pt idx="1741">
                  <c:v>5.8040000000000003</c:v>
                </c:pt>
                <c:pt idx="1742">
                  <c:v>5.8070000000000004</c:v>
                </c:pt>
                <c:pt idx="1743">
                  <c:v>5.81</c:v>
                </c:pt>
                <c:pt idx="1744">
                  <c:v>5.8140000000000001</c:v>
                </c:pt>
                <c:pt idx="1745">
                  <c:v>5.8170000000000002</c:v>
                </c:pt>
                <c:pt idx="1746">
                  <c:v>5.82</c:v>
                </c:pt>
                <c:pt idx="1747">
                  <c:v>5.8239999999999998</c:v>
                </c:pt>
                <c:pt idx="1748">
                  <c:v>5.827</c:v>
                </c:pt>
                <c:pt idx="1749">
                  <c:v>5.83</c:v>
                </c:pt>
                <c:pt idx="1750">
                  <c:v>5.8339999999999996</c:v>
                </c:pt>
                <c:pt idx="1751">
                  <c:v>5.8369999999999997</c:v>
                </c:pt>
                <c:pt idx="1752">
                  <c:v>5.84</c:v>
                </c:pt>
                <c:pt idx="1753">
                  <c:v>5.8440000000000003</c:v>
                </c:pt>
                <c:pt idx="1754">
                  <c:v>5.8470000000000004</c:v>
                </c:pt>
                <c:pt idx="1755">
                  <c:v>5.85</c:v>
                </c:pt>
                <c:pt idx="1756">
                  <c:v>5.8540000000000001</c:v>
                </c:pt>
                <c:pt idx="1757">
                  <c:v>5.8570000000000002</c:v>
                </c:pt>
                <c:pt idx="1758">
                  <c:v>5.86</c:v>
                </c:pt>
                <c:pt idx="1759">
                  <c:v>5.8639999999999999</c:v>
                </c:pt>
                <c:pt idx="1760">
                  <c:v>5.867</c:v>
                </c:pt>
                <c:pt idx="1761">
                  <c:v>5.87</c:v>
                </c:pt>
                <c:pt idx="1762">
                  <c:v>5.8739999999999997</c:v>
                </c:pt>
                <c:pt idx="1763">
                  <c:v>5.8769999999999998</c:v>
                </c:pt>
                <c:pt idx="1764">
                  <c:v>5.88</c:v>
                </c:pt>
                <c:pt idx="1765">
                  <c:v>5.8840000000000003</c:v>
                </c:pt>
                <c:pt idx="1766">
                  <c:v>5.8869999999999996</c:v>
                </c:pt>
                <c:pt idx="1767">
                  <c:v>5.89</c:v>
                </c:pt>
                <c:pt idx="1768">
                  <c:v>5.8940000000000001</c:v>
                </c:pt>
                <c:pt idx="1769">
                  <c:v>5.8970000000000002</c:v>
                </c:pt>
                <c:pt idx="1770">
                  <c:v>5.9</c:v>
                </c:pt>
                <c:pt idx="1771">
                  <c:v>5.9039999999999999</c:v>
                </c:pt>
                <c:pt idx="1772">
                  <c:v>5.907</c:v>
                </c:pt>
                <c:pt idx="1773">
                  <c:v>5.91</c:v>
                </c:pt>
                <c:pt idx="1774">
                  <c:v>5.9139999999999997</c:v>
                </c:pt>
                <c:pt idx="1775">
                  <c:v>5.9169999999999998</c:v>
                </c:pt>
                <c:pt idx="1776">
                  <c:v>5.92</c:v>
                </c:pt>
                <c:pt idx="1777">
                  <c:v>5.9240000000000004</c:v>
                </c:pt>
                <c:pt idx="1778">
                  <c:v>5.9269999999999996</c:v>
                </c:pt>
                <c:pt idx="1779">
                  <c:v>5.93</c:v>
                </c:pt>
                <c:pt idx="1780">
                  <c:v>5.9340000000000002</c:v>
                </c:pt>
                <c:pt idx="1781">
                  <c:v>5.9370000000000003</c:v>
                </c:pt>
                <c:pt idx="1782">
                  <c:v>5.94</c:v>
                </c:pt>
                <c:pt idx="1783">
                  <c:v>5.944</c:v>
                </c:pt>
                <c:pt idx="1784">
                  <c:v>5.9470000000000001</c:v>
                </c:pt>
                <c:pt idx="1785">
                  <c:v>5.95</c:v>
                </c:pt>
                <c:pt idx="1786">
                  <c:v>5.9539999999999997</c:v>
                </c:pt>
                <c:pt idx="1787">
                  <c:v>5.9569999999999999</c:v>
                </c:pt>
                <c:pt idx="1788">
                  <c:v>5.96</c:v>
                </c:pt>
                <c:pt idx="1789">
                  <c:v>5.9640000000000004</c:v>
                </c:pt>
                <c:pt idx="1790">
                  <c:v>5.9669999999999996</c:v>
                </c:pt>
                <c:pt idx="1791">
                  <c:v>5.97</c:v>
                </c:pt>
                <c:pt idx="1792">
                  <c:v>5.9740000000000002</c:v>
                </c:pt>
                <c:pt idx="1793">
                  <c:v>5.9770000000000003</c:v>
                </c:pt>
                <c:pt idx="1794">
                  <c:v>5.98</c:v>
                </c:pt>
                <c:pt idx="1795">
                  <c:v>5.984</c:v>
                </c:pt>
                <c:pt idx="1796">
                  <c:v>5.9870000000000001</c:v>
                </c:pt>
                <c:pt idx="1797">
                  <c:v>5.99</c:v>
                </c:pt>
                <c:pt idx="1798">
                  <c:v>5.9939999999999998</c:v>
                </c:pt>
                <c:pt idx="1799">
                  <c:v>5.9969999999999999</c:v>
                </c:pt>
                <c:pt idx="1800">
                  <c:v>6</c:v>
                </c:pt>
                <c:pt idx="1801">
                  <c:v>6.0039999999999996</c:v>
                </c:pt>
                <c:pt idx="1802">
                  <c:v>6.0069999999999997</c:v>
                </c:pt>
                <c:pt idx="1803">
                  <c:v>6.01</c:v>
                </c:pt>
                <c:pt idx="1804">
                  <c:v>6.0140000000000002</c:v>
                </c:pt>
                <c:pt idx="1805">
                  <c:v>6.0170000000000003</c:v>
                </c:pt>
                <c:pt idx="1806">
                  <c:v>6.02</c:v>
                </c:pt>
                <c:pt idx="1807">
                  <c:v>6.024</c:v>
                </c:pt>
                <c:pt idx="1808">
                  <c:v>6.0270000000000001</c:v>
                </c:pt>
                <c:pt idx="1809">
                  <c:v>6.03</c:v>
                </c:pt>
                <c:pt idx="1810">
                  <c:v>6.0339999999999998</c:v>
                </c:pt>
                <c:pt idx="1811">
                  <c:v>6.0369999999999999</c:v>
                </c:pt>
                <c:pt idx="1812">
                  <c:v>6.04</c:v>
                </c:pt>
                <c:pt idx="1813">
                  <c:v>6.0439999999999996</c:v>
                </c:pt>
                <c:pt idx="1814">
                  <c:v>6.0469999999999997</c:v>
                </c:pt>
                <c:pt idx="1815">
                  <c:v>6.05</c:v>
                </c:pt>
                <c:pt idx="1816">
                  <c:v>6.0540000000000003</c:v>
                </c:pt>
                <c:pt idx="1817">
                  <c:v>6.0570000000000004</c:v>
                </c:pt>
                <c:pt idx="1818">
                  <c:v>6.06</c:v>
                </c:pt>
                <c:pt idx="1819">
                  <c:v>6.0640000000000001</c:v>
                </c:pt>
                <c:pt idx="1820">
                  <c:v>6.0670000000000002</c:v>
                </c:pt>
                <c:pt idx="1821">
                  <c:v>6.07</c:v>
                </c:pt>
                <c:pt idx="1822">
                  <c:v>6.0739999999999998</c:v>
                </c:pt>
                <c:pt idx="1823">
                  <c:v>6.077</c:v>
                </c:pt>
                <c:pt idx="1824">
                  <c:v>6.08</c:v>
                </c:pt>
                <c:pt idx="1825">
                  <c:v>6.0839999999999996</c:v>
                </c:pt>
                <c:pt idx="1826">
                  <c:v>6.0869999999999997</c:v>
                </c:pt>
                <c:pt idx="1827">
                  <c:v>6.09</c:v>
                </c:pt>
                <c:pt idx="1828">
                  <c:v>6.0940000000000003</c:v>
                </c:pt>
                <c:pt idx="1829">
                  <c:v>6.0970000000000004</c:v>
                </c:pt>
                <c:pt idx="1830">
                  <c:v>6.1</c:v>
                </c:pt>
                <c:pt idx="1831">
                  <c:v>6.1040000000000001</c:v>
                </c:pt>
                <c:pt idx="1832">
                  <c:v>6.1070000000000002</c:v>
                </c:pt>
                <c:pt idx="1833">
                  <c:v>6.11</c:v>
                </c:pt>
                <c:pt idx="1834">
                  <c:v>6.1139999999999999</c:v>
                </c:pt>
                <c:pt idx="1835">
                  <c:v>6.117</c:v>
                </c:pt>
                <c:pt idx="1836">
                  <c:v>6.12</c:v>
                </c:pt>
                <c:pt idx="1837">
                  <c:v>6.1239999999999997</c:v>
                </c:pt>
                <c:pt idx="1838">
                  <c:v>6.1269999999999998</c:v>
                </c:pt>
                <c:pt idx="1839">
                  <c:v>6.13</c:v>
                </c:pt>
                <c:pt idx="1840">
                  <c:v>6.1340000000000003</c:v>
                </c:pt>
                <c:pt idx="1841">
                  <c:v>6.1369999999999996</c:v>
                </c:pt>
                <c:pt idx="1842">
                  <c:v>6.14</c:v>
                </c:pt>
                <c:pt idx="1843">
                  <c:v>6.1440000000000001</c:v>
                </c:pt>
                <c:pt idx="1844">
                  <c:v>6.1470000000000002</c:v>
                </c:pt>
                <c:pt idx="1845">
                  <c:v>6.15</c:v>
                </c:pt>
                <c:pt idx="1846">
                  <c:v>6.1539999999999999</c:v>
                </c:pt>
                <c:pt idx="1847">
                  <c:v>6.157</c:v>
                </c:pt>
                <c:pt idx="1848">
                  <c:v>6.16</c:v>
                </c:pt>
                <c:pt idx="1849">
                  <c:v>6.1639999999999997</c:v>
                </c:pt>
                <c:pt idx="1850">
                  <c:v>6.1669999999999998</c:v>
                </c:pt>
                <c:pt idx="1851">
                  <c:v>6.17</c:v>
                </c:pt>
                <c:pt idx="1852">
                  <c:v>6.1740000000000004</c:v>
                </c:pt>
                <c:pt idx="1853">
                  <c:v>6.1769999999999996</c:v>
                </c:pt>
                <c:pt idx="1854">
                  <c:v>6.18</c:v>
                </c:pt>
                <c:pt idx="1855">
                  <c:v>6.1840000000000002</c:v>
                </c:pt>
                <c:pt idx="1856">
                  <c:v>6.1870000000000003</c:v>
                </c:pt>
                <c:pt idx="1857">
                  <c:v>6.19</c:v>
                </c:pt>
                <c:pt idx="1858">
                  <c:v>6.194</c:v>
                </c:pt>
                <c:pt idx="1859">
                  <c:v>6.1970000000000001</c:v>
                </c:pt>
                <c:pt idx="1860">
                  <c:v>6.2</c:v>
                </c:pt>
                <c:pt idx="1861">
                  <c:v>6.2039999999999997</c:v>
                </c:pt>
                <c:pt idx="1862">
                  <c:v>6.2069999999999999</c:v>
                </c:pt>
                <c:pt idx="1863">
                  <c:v>6.21</c:v>
                </c:pt>
                <c:pt idx="1864">
                  <c:v>6.2130000000000001</c:v>
                </c:pt>
                <c:pt idx="1865">
                  <c:v>6.2169999999999996</c:v>
                </c:pt>
                <c:pt idx="1866">
                  <c:v>6.22</c:v>
                </c:pt>
                <c:pt idx="1867">
                  <c:v>6.2229999999999999</c:v>
                </c:pt>
                <c:pt idx="1868">
                  <c:v>6.2270000000000003</c:v>
                </c:pt>
                <c:pt idx="1869">
                  <c:v>6.23</c:v>
                </c:pt>
                <c:pt idx="1870">
                  <c:v>6.2329999999999997</c:v>
                </c:pt>
                <c:pt idx="1871">
                  <c:v>6.2370000000000001</c:v>
                </c:pt>
                <c:pt idx="1872">
                  <c:v>6.24</c:v>
                </c:pt>
                <c:pt idx="1873">
                  <c:v>6.2430000000000003</c:v>
                </c:pt>
                <c:pt idx="1874">
                  <c:v>6.2469999999999999</c:v>
                </c:pt>
                <c:pt idx="1875">
                  <c:v>6.25</c:v>
                </c:pt>
                <c:pt idx="1876">
                  <c:v>6.2530000000000001</c:v>
                </c:pt>
                <c:pt idx="1877">
                  <c:v>6.2569999999999997</c:v>
                </c:pt>
                <c:pt idx="1878">
                  <c:v>6.26</c:v>
                </c:pt>
                <c:pt idx="1879">
                  <c:v>6.2629999999999999</c:v>
                </c:pt>
                <c:pt idx="1880">
                  <c:v>6.2670000000000003</c:v>
                </c:pt>
                <c:pt idx="1881">
                  <c:v>6.27</c:v>
                </c:pt>
                <c:pt idx="1882">
                  <c:v>6.2729999999999997</c:v>
                </c:pt>
                <c:pt idx="1883">
                  <c:v>6.2770000000000001</c:v>
                </c:pt>
                <c:pt idx="1884">
                  <c:v>6.28</c:v>
                </c:pt>
                <c:pt idx="1885">
                  <c:v>6.2830000000000004</c:v>
                </c:pt>
                <c:pt idx="1886">
                  <c:v>6.2869999999999999</c:v>
                </c:pt>
                <c:pt idx="1887">
                  <c:v>6.29</c:v>
                </c:pt>
                <c:pt idx="1888">
                  <c:v>6.2930000000000001</c:v>
                </c:pt>
                <c:pt idx="1889">
                  <c:v>6.2969999999999997</c:v>
                </c:pt>
                <c:pt idx="1890">
                  <c:v>6.3</c:v>
                </c:pt>
                <c:pt idx="1891">
                  <c:v>6.3029999999999999</c:v>
                </c:pt>
                <c:pt idx="1892">
                  <c:v>6.3070000000000004</c:v>
                </c:pt>
                <c:pt idx="1893">
                  <c:v>6.31</c:v>
                </c:pt>
                <c:pt idx="1894">
                  <c:v>6.3129999999999997</c:v>
                </c:pt>
                <c:pt idx="1895">
                  <c:v>6.3170000000000002</c:v>
                </c:pt>
                <c:pt idx="1896">
                  <c:v>6.32</c:v>
                </c:pt>
                <c:pt idx="1897">
                  <c:v>6.3230000000000004</c:v>
                </c:pt>
                <c:pt idx="1898">
                  <c:v>6.327</c:v>
                </c:pt>
                <c:pt idx="1899">
                  <c:v>6.33</c:v>
                </c:pt>
                <c:pt idx="1900">
                  <c:v>6.3330000000000002</c:v>
                </c:pt>
                <c:pt idx="1901">
                  <c:v>6.3369999999999997</c:v>
                </c:pt>
                <c:pt idx="1902">
                  <c:v>6.34</c:v>
                </c:pt>
                <c:pt idx="1903">
                  <c:v>6.343</c:v>
                </c:pt>
                <c:pt idx="1904">
                  <c:v>6.3470000000000004</c:v>
                </c:pt>
                <c:pt idx="1905">
                  <c:v>6.35</c:v>
                </c:pt>
                <c:pt idx="1906">
                  <c:v>6.3529999999999998</c:v>
                </c:pt>
                <c:pt idx="1907">
                  <c:v>6.3570000000000002</c:v>
                </c:pt>
                <c:pt idx="1908">
                  <c:v>6.36</c:v>
                </c:pt>
                <c:pt idx="1909">
                  <c:v>6.3630000000000004</c:v>
                </c:pt>
                <c:pt idx="1910">
                  <c:v>6.367</c:v>
                </c:pt>
                <c:pt idx="1911">
                  <c:v>6.37</c:v>
                </c:pt>
                <c:pt idx="1912">
                  <c:v>6.3730000000000002</c:v>
                </c:pt>
                <c:pt idx="1913">
                  <c:v>6.3769999999999998</c:v>
                </c:pt>
                <c:pt idx="1914">
                  <c:v>6.38</c:v>
                </c:pt>
                <c:pt idx="1915">
                  <c:v>6.383</c:v>
                </c:pt>
                <c:pt idx="1916">
                  <c:v>6.3869999999999996</c:v>
                </c:pt>
                <c:pt idx="1917">
                  <c:v>6.39</c:v>
                </c:pt>
                <c:pt idx="1918">
                  <c:v>6.3929999999999998</c:v>
                </c:pt>
                <c:pt idx="1919">
                  <c:v>6.3970000000000002</c:v>
                </c:pt>
                <c:pt idx="1920">
                  <c:v>6.4</c:v>
                </c:pt>
                <c:pt idx="1921">
                  <c:v>6.4029999999999996</c:v>
                </c:pt>
                <c:pt idx="1922">
                  <c:v>6.407</c:v>
                </c:pt>
                <c:pt idx="1923">
                  <c:v>6.41</c:v>
                </c:pt>
                <c:pt idx="1924">
                  <c:v>6.4130000000000003</c:v>
                </c:pt>
                <c:pt idx="1925">
                  <c:v>6.4169999999999998</c:v>
                </c:pt>
                <c:pt idx="1926">
                  <c:v>6.42</c:v>
                </c:pt>
                <c:pt idx="1927">
                  <c:v>6.423</c:v>
                </c:pt>
                <c:pt idx="1928">
                  <c:v>6.4269999999999996</c:v>
                </c:pt>
                <c:pt idx="1929">
                  <c:v>6.43</c:v>
                </c:pt>
                <c:pt idx="1930">
                  <c:v>6.4329999999999998</c:v>
                </c:pt>
                <c:pt idx="1931">
                  <c:v>6.4370000000000003</c:v>
                </c:pt>
                <c:pt idx="1932">
                  <c:v>6.44</c:v>
                </c:pt>
                <c:pt idx="1933">
                  <c:v>6.4429999999999996</c:v>
                </c:pt>
                <c:pt idx="1934">
                  <c:v>6.4470000000000001</c:v>
                </c:pt>
                <c:pt idx="1935">
                  <c:v>6.45</c:v>
                </c:pt>
                <c:pt idx="1936">
                  <c:v>6.4530000000000003</c:v>
                </c:pt>
                <c:pt idx="1937">
                  <c:v>6.4569999999999999</c:v>
                </c:pt>
                <c:pt idx="1938">
                  <c:v>6.46</c:v>
                </c:pt>
                <c:pt idx="1939">
                  <c:v>6.4630000000000001</c:v>
                </c:pt>
                <c:pt idx="1940">
                  <c:v>6.4669999999999996</c:v>
                </c:pt>
                <c:pt idx="1941">
                  <c:v>6.47</c:v>
                </c:pt>
                <c:pt idx="1942">
                  <c:v>6.4729999999999999</c:v>
                </c:pt>
                <c:pt idx="1943">
                  <c:v>6.4770000000000003</c:v>
                </c:pt>
                <c:pt idx="1944">
                  <c:v>6.48</c:v>
                </c:pt>
                <c:pt idx="1945">
                  <c:v>6.4829999999999997</c:v>
                </c:pt>
                <c:pt idx="1946">
                  <c:v>6.4870000000000001</c:v>
                </c:pt>
                <c:pt idx="1947">
                  <c:v>6.49</c:v>
                </c:pt>
                <c:pt idx="1948">
                  <c:v>6.4930000000000003</c:v>
                </c:pt>
                <c:pt idx="1949">
                  <c:v>6.4969999999999999</c:v>
                </c:pt>
                <c:pt idx="1950">
                  <c:v>6.5</c:v>
                </c:pt>
                <c:pt idx="1951">
                  <c:v>6.5030000000000001</c:v>
                </c:pt>
                <c:pt idx="1952">
                  <c:v>6.5069999999999997</c:v>
                </c:pt>
                <c:pt idx="1953">
                  <c:v>6.51</c:v>
                </c:pt>
                <c:pt idx="1954">
                  <c:v>6.5129999999999999</c:v>
                </c:pt>
                <c:pt idx="1955">
                  <c:v>6.5170000000000003</c:v>
                </c:pt>
                <c:pt idx="1956">
                  <c:v>6.52</c:v>
                </c:pt>
                <c:pt idx="1957">
                  <c:v>6.5229999999999997</c:v>
                </c:pt>
                <c:pt idx="1958">
                  <c:v>6.5270000000000001</c:v>
                </c:pt>
                <c:pt idx="1959">
                  <c:v>6.53</c:v>
                </c:pt>
                <c:pt idx="1960">
                  <c:v>6.5330000000000004</c:v>
                </c:pt>
                <c:pt idx="1961">
                  <c:v>6.5369999999999999</c:v>
                </c:pt>
                <c:pt idx="1962">
                  <c:v>6.54</c:v>
                </c:pt>
                <c:pt idx="1963">
                  <c:v>6.5430000000000001</c:v>
                </c:pt>
                <c:pt idx="1964">
                  <c:v>6.5469999999999997</c:v>
                </c:pt>
                <c:pt idx="1965">
                  <c:v>6.55</c:v>
                </c:pt>
                <c:pt idx="1966">
                  <c:v>6.5529999999999999</c:v>
                </c:pt>
                <c:pt idx="1967">
                  <c:v>6.5570000000000004</c:v>
                </c:pt>
                <c:pt idx="1968">
                  <c:v>6.56</c:v>
                </c:pt>
                <c:pt idx="1969">
                  <c:v>6.5629999999999997</c:v>
                </c:pt>
                <c:pt idx="1970">
                  <c:v>6.5670000000000002</c:v>
                </c:pt>
                <c:pt idx="1971">
                  <c:v>6.57</c:v>
                </c:pt>
                <c:pt idx="1972">
                  <c:v>6.5730000000000004</c:v>
                </c:pt>
                <c:pt idx="1973">
                  <c:v>6.577</c:v>
                </c:pt>
                <c:pt idx="1974">
                  <c:v>6.58</c:v>
                </c:pt>
                <c:pt idx="1975">
                  <c:v>6.5830000000000002</c:v>
                </c:pt>
                <c:pt idx="1976">
                  <c:v>6.5869999999999997</c:v>
                </c:pt>
                <c:pt idx="1977">
                  <c:v>6.59</c:v>
                </c:pt>
                <c:pt idx="1978">
                  <c:v>6.593</c:v>
                </c:pt>
                <c:pt idx="1979">
                  <c:v>6.5970000000000004</c:v>
                </c:pt>
                <c:pt idx="1980">
                  <c:v>6.6</c:v>
                </c:pt>
                <c:pt idx="1981">
                  <c:v>6.6029999999999998</c:v>
                </c:pt>
                <c:pt idx="1982">
                  <c:v>6.6070000000000002</c:v>
                </c:pt>
                <c:pt idx="1983">
                  <c:v>6.61</c:v>
                </c:pt>
                <c:pt idx="1984">
                  <c:v>6.6130000000000004</c:v>
                </c:pt>
                <c:pt idx="1985">
                  <c:v>6.617</c:v>
                </c:pt>
                <c:pt idx="1986">
                  <c:v>6.62</c:v>
                </c:pt>
                <c:pt idx="1987">
                  <c:v>6.6230000000000002</c:v>
                </c:pt>
                <c:pt idx="1988">
                  <c:v>6.6269999999999998</c:v>
                </c:pt>
                <c:pt idx="1989">
                  <c:v>6.63</c:v>
                </c:pt>
                <c:pt idx="1990">
                  <c:v>6.633</c:v>
                </c:pt>
                <c:pt idx="1991">
                  <c:v>6.6369999999999996</c:v>
                </c:pt>
                <c:pt idx="1992">
                  <c:v>6.64</c:v>
                </c:pt>
                <c:pt idx="1993">
                  <c:v>6.6429999999999998</c:v>
                </c:pt>
                <c:pt idx="1994">
                  <c:v>6.6470000000000002</c:v>
                </c:pt>
                <c:pt idx="1995">
                  <c:v>6.65</c:v>
                </c:pt>
                <c:pt idx="1996">
                  <c:v>6.6529999999999996</c:v>
                </c:pt>
                <c:pt idx="1997">
                  <c:v>6.657</c:v>
                </c:pt>
                <c:pt idx="1998">
                  <c:v>6.66</c:v>
                </c:pt>
                <c:pt idx="1999">
                  <c:v>6.6630000000000003</c:v>
                </c:pt>
                <c:pt idx="2000">
                  <c:v>6.6669999999999998</c:v>
                </c:pt>
                <c:pt idx="2001">
                  <c:v>6.67</c:v>
                </c:pt>
                <c:pt idx="2002">
                  <c:v>6.673</c:v>
                </c:pt>
                <c:pt idx="2003">
                  <c:v>6.6769999999999996</c:v>
                </c:pt>
                <c:pt idx="2004">
                  <c:v>6.68</c:v>
                </c:pt>
                <c:pt idx="2005">
                  <c:v>6.6829999999999998</c:v>
                </c:pt>
                <c:pt idx="2006">
                  <c:v>6.6870000000000003</c:v>
                </c:pt>
                <c:pt idx="2007">
                  <c:v>6.69</c:v>
                </c:pt>
                <c:pt idx="2008">
                  <c:v>6.6929999999999996</c:v>
                </c:pt>
                <c:pt idx="2009">
                  <c:v>6.6970000000000001</c:v>
                </c:pt>
                <c:pt idx="2010">
                  <c:v>6.7</c:v>
                </c:pt>
                <c:pt idx="2011">
                  <c:v>6.7030000000000003</c:v>
                </c:pt>
                <c:pt idx="2012">
                  <c:v>6.7069999999999999</c:v>
                </c:pt>
                <c:pt idx="2013">
                  <c:v>6.71</c:v>
                </c:pt>
                <c:pt idx="2014">
                  <c:v>6.7130000000000001</c:v>
                </c:pt>
                <c:pt idx="2015">
                  <c:v>6.7169999999999996</c:v>
                </c:pt>
                <c:pt idx="2016">
                  <c:v>6.72</c:v>
                </c:pt>
                <c:pt idx="2017">
                  <c:v>6.7229999999999999</c:v>
                </c:pt>
                <c:pt idx="2018">
                  <c:v>6.7270000000000003</c:v>
                </c:pt>
                <c:pt idx="2019">
                  <c:v>6.73</c:v>
                </c:pt>
                <c:pt idx="2020">
                  <c:v>6.7329999999999997</c:v>
                </c:pt>
                <c:pt idx="2021">
                  <c:v>6.7370000000000001</c:v>
                </c:pt>
                <c:pt idx="2022">
                  <c:v>6.74</c:v>
                </c:pt>
                <c:pt idx="2023">
                  <c:v>6.7430000000000003</c:v>
                </c:pt>
                <c:pt idx="2024">
                  <c:v>6.7469999999999999</c:v>
                </c:pt>
                <c:pt idx="2025">
                  <c:v>6.75</c:v>
                </c:pt>
                <c:pt idx="2026">
                  <c:v>6.7530000000000001</c:v>
                </c:pt>
                <c:pt idx="2027">
                  <c:v>6.7569999999999997</c:v>
                </c:pt>
                <c:pt idx="2028">
                  <c:v>6.76</c:v>
                </c:pt>
                <c:pt idx="2029">
                  <c:v>6.7629999999999999</c:v>
                </c:pt>
                <c:pt idx="2030">
                  <c:v>6.7670000000000003</c:v>
                </c:pt>
                <c:pt idx="2031">
                  <c:v>6.77</c:v>
                </c:pt>
                <c:pt idx="2032">
                  <c:v>6.7729999999999997</c:v>
                </c:pt>
                <c:pt idx="2033">
                  <c:v>6.7770000000000001</c:v>
                </c:pt>
                <c:pt idx="2034">
                  <c:v>6.78</c:v>
                </c:pt>
                <c:pt idx="2035">
                  <c:v>6.7830000000000004</c:v>
                </c:pt>
                <c:pt idx="2036">
                  <c:v>6.7869999999999999</c:v>
                </c:pt>
                <c:pt idx="2037">
                  <c:v>6.79</c:v>
                </c:pt>
                <c:pt idx="2038">
                  <c:v>6.7930000000000001</c:v>
                </c:pt>
                <c:pt idx="2039">
                  <c:v>6.7969999999999997</c:v>
                </c:pt>
                <c:pt idx="2040">
                  <c:v>6.8</c:v>
                </c:pt>
                <c:pt idx="2041">
                  <c:v>6.8029999999999999</c:v>
                </c:pt>
                <c:pt idx="2042">
                  <c:v>6.8070000000000004</c:v>
                </c:pt>
                <c:pt idx="2043">
                  <c:v>6.81</c:v>
                </c:pt>
                <c:pt idx="2044">
                  <c:v>6.8129999999999997</c:v>
                </c:pt>
                <c:pt idx="2045">
                  <c:v>6.8170000000000002</c:v>
                </c:pt>
                <c:pt idx="2046">
                  <c:v>6.82</c:v>
                </c:pt>
                <c:pt idx="2047">
                  <c:v>6.8230000000000004</c:v>
                </c:pt>
                <c:pt idx="2048">
                  <c:v>6.827</c:v>
                </c:pt>
                <c:pt idx="2049">
                  <c:v>6.83</c:v>
                </c:pt>
                <c:pt idx="2050">
                  <c:v>6.8330000000000002</c:v>
                </c:pt>
                <c:pt idx="2051">
                  <c:v>6.8369999999999997</c:v>
                </c:pt>
                <c:pt idx="2052">
                  <c:v>6.84</c:v>
                </c:pt>
                <c:pt idx="2053">
                  <c:v>6.843</c:v>
                </c:pt>
                <c:pt idx="2054">
                  <c:v>6.8470000000000004</c:v>
                </c:pt>
                <c:pt idx="2055">
                  <c:v>6.85</c:v>
                </c:pt>
                <c:pt idx="2056">
                  <c:v>6.8529999999999998</c:v>
                </c:pt>
                <c:pt idx="2057">
                  <c:v>6.8570000000000002</c:v>
                </c:pt>
                <c:pt idx="2058">
                  <c:v>6.86</c:v>
                </c:pt>
                <c:pt idx="2059">
                  <c:v>6.8630000000000004</c:v>
                </c:pt>
                <c:pt idx="2060">
                  <c:v>6.867</c:v>
                </c:pt>
                <c:pt idx="2061">
                  <c:v>6.87</c:v>
                </c:pt>
                <c:pt idx="2062">
                  <c:v>6.8730000000000002</c:v>
                </c:pt>
                <c:pt idx="2063">
                  <c:v>6.8769999999999998</c:v>
                </c:pt>
                <c:pt idx="2064">
                  <c:v>6.88</c:v>
                </c:pt>
                <c:pt idx="2065">
                  <c:v>6.883</c:v>
                </c:pt>
                <c:pt idx="2066">
                  <c:v>6.8869999999999996</c:v>
                </c:pt>
                <c:pt idx="2067">
                  <c:v>6.89</c:v>
                </c:pt>
                <c:pt idx="2068">
                  <c:v>6.8929999999999998</c:v>
                </c:pt>
                <c:pt idx="2069">
                  <c:v>6.8970000000000002</c:v>
                </c:pt>
                <c:pt idx="2070">
                  <c:v>6.9</c:v>
                </c:pt>
                <c:pt idx="2071">
                  <c:v>6.9029999999999996</c:v>
                </c:pt>
                <c:pt idx="2072">
                  <c:v>6.907</c:v>
                </c:pt>
                <c:pt idx="2073">
                  <c:v>6.91</c:v>
                </c:pt>
                <c:pt idx="2074">
                  <c:v>6.9130000000000003</c:v>
                </c:pt>
                <c:pt idx="2075">
                  <c:v>6.9169999999999998</c:v>
                </c:pt>
                <c:pt idx="2076">
                  <c:v>6.92</c:v>
                </c:pt>
                <c:pt idx="2077">
                  <c:v>6.923</c:v>
                </c:pt>
                <c:pt idx="2078">
                  <c:v>6.9269999999999996</c:v>
                </c:pt>
                <c:pt idx="2079">
                  <c:v>6.93</c:v>
                </c:pt>
                <c:pt idx="2080">
                  <c:v>6.9329999999999998</c:v>
                </c:pt>
                <c:pt idx="2081">
                  <c:v>6.9370000000000003</c:v>
                </c:pt>
                <c:pt idx="2082">
                  <c:v>6.94</c:v>
                </c:pt>
                <c:pt idx="2083">
                  <c:v>6.9429999999999996</c:v>
                </c:pt>
                <c:pt idx="2084">
                  <c:v>6.9470000000000001</c:v>
                </c:pt>
                <c:pt idx="2085">
                  <c:v>6.95</c:v>
                </c:pt>
                <c:pt idx="2086">
                  <c:v>6.9530000000000003</c:v>
                </c:pt>
                <c:pt idx="2087">
                  <c:v>6.9569999999999999</c:v>
                </c:pt>
                <c:pt idx="2088">
                  <c:v>6.96</c:v>
                </c:pt>
                <c:pt idx="2089">
                  <c:v>6.9630000000000001</c:v>
                </c:pt>
                <c:pt idx="2090">
                  <c:v>6.9669999999999996</c:v>
                </c:pt>
                <c:pt idx="2091">
                  <c:v>6.97</c:v>
                </c:pt>
                <c:pt idx="2092">
                  <c:v>6.9729999999999999</c:v>
                </c:pt>
                <c:pt idx="2093">
                  <c:v>6.9770000000000003</c:v>
                </c:pt>
                <c:pt idx="2094">
                  <c:v>6.98</c:v>
                </c:pt>
                <c:pt idx="2095">
                  <c:v>6.9829999999999997</c:v>
                </c:pt>
                <c:pt idx="2096">
                  <c:v>6.9870000000000001</c:v>
                </c:pt>
                <c:pt idx="2097">
                  <c:v>6.99</c:v>
                </c:pt>
                <c:pt idx="2098">
                  <c:v>6.9930000000000003</c:v>
                </c:pt>
                <c:pt idx="2099">
                  <c:v>6.9969999999999999</c:v>
                </c:pt>
                <c:pt idx="2100">
                  <c:v>7</c:v>
                </c:pt>
                <c:pt idx="2101">
                  <c:v>7.0030000000000001</c:v>
                </c:pt>
                <c:pt idx="2102">
                  <c:v>7.0069999999999997</c:v>
                </c:pt>
                <c:pt idx="2103">
                  <c:v>7.01</c:v>
                </c:pt>
                <c:pt idx="2104">
                  <c:v>7.0129999999999999</c:v>
                </c:pt>
                <c:pt idx="2105">
                  <c:v>7.0170000000000003</c:v>
                </c:pt>
                <c:pt idx="2106">
                  <c:v>7.02</c:v>
                </c:pt>
                <c:pt idx="2107">
                  <c:v>7.0229999999999997</c:v>
                </c:pt>
                <c:pt idx="2108">
                  <c:v>7.0270000000000001</c:v>
                </c:pt>
                <c:pt idx="2109">
                  <c:v>7.03</c:v>
                </c:pt>
                <c:pt idx="2110">
                  <c:v>7.0330000000000004</c:v>
                </c:pt>
                <c:pt idx="2111">
                  <c:v>7.0369999999999999</c:v>
                </c:pt>
                <c:pt idx="2112">
                  <c:v>7.04</c:v>
                </c:pt>
                <c:pt idx="2113">
                  <c:v>7.0430000000000001</c:v>
                </c:pt>
                <c:pt idx="2114">
                  <c:v>7.0469999999999997</c:v>
                </c:pt>
                <c:pt idx="2115">
                  <c:v>7.05</c:v>
                </c:pt>
                <c:pt idx="2116">
                  <c:v>7.0529999999999999</c:v>
                </c:pt>
                <c:pt idx="2117">
                  <c:v>7.0570000000000004</c:v>
                </c:pt>
                <c:pt idx="2118">
                  <c:v>7.06</c:v>
                </c:pt>
                <c:pt idx="2119">
                  <c:v>7.0629999999999997</c:v>
                </c:pt>
                <c:pt idx="2120">
                  <c:v>7.0670000000000002</c:v>
                </c:pt>
                <c:pt idx="2121">
                  <c:v>7.07</c:v>
                </c:pt>
                <c:pt idx="2122">
                  <c:v>7.0730000000000004</c:v>
                </c:pt>
                <c:pt idx="2123">
                  <c:v>7.077</c:v>
                </c:pt>
                <c:pt idx="2124">
                  <c:v>7.08</c:v>
                </c:pt>
                <c:pt idx="2125">
                  <c:v>7.0830000000000002</c:v>
                </c:pt>
                <c:pt idx="2126">
                  <c:v>7.0869999999999997</c:v>
                </c:pt>
                <c:pt idx="2127">
                  <c:v>7.09</c:v>
                </c:pt>
                <c:pt idx="2128">
                  <c:v>7.093</c:v>
                </c:pt>
                <c:pt idx="2129">
                  <c:v>7.0970000000000004</c:v>
                </c:pt>
                <c:pt idx="2130">
                  <c:v>7.1</c:v>
                </c:pt>
                <c:pt idx="2131">
                  <c:v>7.1029999999999998</c:v>
                </c:pt>
                <c:pt idx="2132">
                  <c:v>7.1070000000000002</c:v>
                </c:pt>
                <c:pt idx="2133">
                  <c:v>7.11</c:v>
                </c:pt>
                <c:pt idx="2134">
                  <c:v>7.1130000000000004</c:v>
                </c:pt>
                <c:pt idx="2135">
                  <c:v>7.117</c:v>
                </c:pt>
                <c:pt idx="2136">
                  <c:v>7.12</c:v>
                </c:pt>
                <c:pt idx="2137">
                  <c:v>7.1230000000000002</c:v>
                </c:pt>
                <c:pt idx="2138">
                  <c:v>7.1269999999999998</c:v>
                </c:pt>
                <c:pt idx="2139">
                  <c:v>7.13</c:v>
                </c:pt>
                <c:pt idx="2140">
                  <c:v>7.133</c:v>
                </c:pt>
                <c:pt idx="2141">
                  <c:v>7.1360000000000001</c:v>
                </c:pt>
                <c:pt idx="2142">
                  <c:v>7.14</c:v>
                </c:pt>
                <c:pt idx="2143">
                  <c:v>7.1429999999999998</c:v>
                </c:pt>
                <c:pt idx="2144">
                  <c:v>7.1459999999999999</c:v>
                </c:pt>
                <c:pt idx="2145">
                  <c:v>7.15</c:v>
                </c:pt>
                <c:pt idx="2146">
                  <c:v>7.1529999999999996</c:v>
                </c:pt>
                <c:pt idx="2147">
                  <c:v>7.1559999999999997</c:v>
                </c:pt>
                <c:pt idx="2148">
                  <c:v>7.16</c:v>
                </c:pt>
                <c:pt idx="2149">
                  <c:v>7.1630000000000003</c:v>
                </c:pt>
                <c:pt idx="2150">
                  <c:v>7.1660000000000004</c:v>
                </c:pt>
                <c:pt idx="2151">
                  <c:v>7.17</c:v>
                </c:pt>
                <c:pt idx="2152">
                  <c:v>7.173</c:v>
                </c:pt>
                <c:pt idx="2153">
                  <c:v>7.1760000000000002</c:v>
                </c:pt>
                <c:pt idx="2154">
                  <c:v>7.18</c:v>
                </c:pt>
                <c:pt idx="2155">
                  <c:v>7.1829999999999998</c:v>
                </c:pt>
                <c:pt idx="2156">
                  <c:v>7.1859999999999999</c:v>
                </c:pt>
                <c:pt idx="2157">
                  <c:v>7.19</c:v>
                </c:pt>
                <c:pt idx="2158">
                  <c:v>7.1929999999999996</c:v>
                </c:pt>
                <c:pt idx="2159">
                  <c:v>7.1959999999999997</c:v>
                </c:pt>
                <c:pt idx="2160">
                  <c:v>7.2</c:v>
                </c:pt>
                <c:pt idx="2161">
                  <c:v>7.2030000000000003</c:v>
                </c:pt>
                <c:pt idx="2162">
                  <c:v>7.2060000000000004</c:v>
                </c:pt>
                <c:pt idx="2163">
                  <c:v>7.21</c:v>
                </c:pt>
                <c:pt idx="2164">
                  <c:v>7.2130000000000001</c:v>
                </c:pt>
                <c:pt idx="2165">
                  <c:v>7.2160000000000002</c:v>
                </c:pt>
                <c:pt idx="2166">
                  <c:v>7.22</c:v>
                </c:pt>
                <c:pt idx="2167">
                  <c:v>7.2229999999999999</c:v>
                </c:pt>
                <c:pt idx="2168">
                  <c:v>7.226</c:v>
                </c:pt>
                <c:pt idx="2169">
                  <c:v>7.23</c:v>
                </c:pt>
                <c:pt idx="2170">
                  <c:v>7.2329999999999997</c:v>
                </c:pt>
                <c:pt idx="2171">
                  <c:v>7.2359999999999998</c:v>
                </c:pt>
                <c:pt idx="2172">
                  <c:v>7.24</c:v>
                </c:pt>
                <c:pt idx="2173">
                  <c:v>7.2430000000000003</c:v>
                </c:pt>
                <c:pt idx="2174">
                  <c:v>7.2460000000000004</c:v>
                </c:pt>
                <c:pt idx="2175">
                  <c:v>7.25</c:v>
                </c:pt>
                <c:pt idx="2176">
                  <c:v>7.2530000000000001</c:v>
                </c:pt>
                <c:pt idx="2177">
                  <c:v>7.2560000000000002</c:v>
                </c:pt>
                <c:pt idx="2178">
                  <c:v>7.26</c:v>
                </c:pt>
                <c:pt idx="2179">
                  <c:v>7.2629999999999999</c:v>
                </c:pt>
                <c:pt idx="2180">
                  <c:v>7.266</c:v>
                </c:pt>
                <c:pt idx="2181">
                  <c:v>7.27</c:v>
                </c:pt>
                <c:pt idx="2182">
                  <c:v>7.2729999999999997</c:v>
                </c:pt>
                <c:pt idx="2183">
                  <c:v>7.2759999999999998</c:v>
                </c:pt>
                <c:pt idx="2184">
                  <c:v>7.28</c:v>
                </c:pt>
                <c:pt idx="2185">
                  <c:v>7.2830000000000004</c:v>
                </c:pt>
                <c:pt idx="2186">
                  <c:v>7.2859999999999996</c:v>
                </c:pt>
                <c:pt idx="2187">
                  <c:v>7.29</c:v>
                </c:pt>
                <c:pt idx="2188">
                  <c:v>7.2930000000000001</c:v>
                </c:pt>
                <c:pt idx="2189">
                  <c:v>7.2960000000000003</c:v>
                </c:pt>
                <c:pt idx="2190">
                  <c:v>7.3</c:v>
                </c:pt>
                <c:pt idx="2191">
                  <c:v>7.3029999999999999</c:v>
                </c:pt>
                <c:pt idx="2192">
                  <c:v>7.306</c:v>
                </c:pt>
                <c:pt idx="2193">
                  <c:v>7.31</c:v>
                </c:pt>
                <c:pt idx="2194">
                  <c:v>7.3129999999999997</c:v>
                </c:pt>
                <c:pt idx="2195">
                  <c:v>7.3159999999999998</c:v>
                </c:pt>
                <c:pt idx="2196">
                  <c:v>7.32</c:v>
                </c:pt>
                <c:pt idx="2197">
                  <c:v>7.3230000000000004</c:v>
                </c:pt>
                <c:pt idx="2198">
                  <c:v>7.3259999999999996</c:v>
                </c:pt>
                <c:pt idx="2199">
                  <c:v>7.33</c:v>
                </c:pt>
                <c:pt idx="2200">
                  <c:v>7.3330000000000002</c:v>
                </c:pt>
                <c:pt idx="2201">
                  <c:v>7.3360000000000003</c:v>
                </c:pt>
                <c:pt idx="2202">
                  <c:v>7.34</c:v>
                </c:pt>
                <c:pt idx="2203">
                  <c:v>7.343</c:v>
                </c:pt>
                <c:pt idx="2204">
                  <c:v>7.3460000000000001</c:v>
                </c:pt>
                <c:pt idx="2205">
                  <c:v>7.35</c:v>
                </c:pt>
                <c:pt idx="2206">
                  <c:v>7.3529999999999998</c:v>
                </c:pt>
                <c:pt idx="2207">
                  <c:v>7.3559999999999999</c:v>
                </c:pt>
                <c:pt idx="2208">
                  <c:v>7.36</c:v>
                </c:pt>
                <c:pt idx="2209">
                  <c:v>7.3630000000000004</c:v>
                </c:pt>
                <c:pt idx="2210">
                  <c:v>7.3659999999999997</c:v>
                </c:pt>
                <c:pt idx="2211">
                  <c:v>7.37</c:v>
                </c:pt>
                <c:pt idx="2212">
                  <c:v>7.3730000000000002</c:v>
                </c:pt>
                <c:pt idx="2213">
                  <c:v>7.3760000000000003</c:v>
                </c:pt>
                <c:pt idx="2214">
                  <c:v>7.38</c:v>
                </c:pt>
                <c:pt idx="2215">
                  <c:v>7.383</c:v>
                </c:pt>
                <c:pt idx="2216">
                  <c:v>7.3860000000000001</c:v>
                </c:pt>
                <c:pt idx="2217">
                  <c:v>7.39</c:v>
                </c:pt>
                <c:pt idx="2218">
                  <c:v>7.3929999999999998</c:v>
                </c:pt>
                <c:pt idx="2219">
                  <c:v>7.3959999999999999</c:v>
                </c:pt>
                <c:pt idx="2220">
                  <c:v>7.4</c:v>
                </c:pt>
                <c:pt idx="2221">
                  <c:v>7.4029999999999996</c:v>
                </c:pt>
                <c:pt idx="2222">
                  <c:v>7.4059999999999997</c:v>
                </c:pt>
                <c:pt idx="2223">
                  <c:v>7.41</c:v>
                </c:pt>
                <c:pt idx="2224">
                  <c:v>7.4130000000000003</c:v>
                </c:pt>
                <c:pt idx="2225">
                  <c:v>7.4160000000000004</c:v>
                </c:pt>
                <c:pt idx="2226">
                  <c:v>7.42</c:v>
                </c:pt>
                <c:pt idx="2227">
                  <c:v>7.423</c:v>
                </c:pt>
                <c:pt idx="2228">
                  <c:v>7.4260000000000002</c:v>
                </c:pt>
                <c:pt idx="2229">
                  <c:v>7.43</c:v>
                </c:pt>
                <c:pt idx="2230">
                  <c:v>7.4329999999999998</c:v>
                </c:pt>
                <c:pt idx="2231">
                  <c:v>7.4359999999999999</c:v>
                </c:pt>
                <c:pt idx="2232">
                  <c:v>7.44</c:v>
                </c:pt>
                <c:pt idx="2233">
                  <c:v>7.4429999999999996</c:v>
                </c:pt>
                <c:pt idx="2234">
                  <c:v>7.4459999999999997</c:v>
                </c:pt>
                <c:pt idx="2235">
                  <c:v>7.45</c:v>
                </c:pt>
                <c:pt idx="2236">
                  <c:v>7.4530000000000003</c:v>
                </c:pt>
                <c:pt idx="2237">
                  <c:v>7.4560000000000004</c:v>
                </c:pt>
                <c:pt idx="2238">
                  <c:v>7.46</c:v>
                </c:pt>
                <c:pt idx="2239">
                  <c:v>7.4630000000000001</c:v>
                </c:pt>
                <c:pt idx="2240">
                  <c:v>7.4660000000000002</c:v>
                </c:pt>
                <c:pt idx="2241">
                  <c:v>7.47</c:v>
                </c:pt>
                <c:pt idx="2242">
                  <c:v>7.4729999999999999</c:v>
                </c:pt>
                <c:pt idx="2243">
                  <c:v>7.476</c:v>
                </c:pt>
                <c:pt idx="2244">
                  <c:v>7.48</c:v>
                </c:pt>
                <c:pt idx="2245">
                  <c:v>7.4829999999999997</c:v>
                </c:pt>
                <c:pt idx="2246">
                  <c:v>7.4859999999999998</c:v>
                </c:pt>
                <c:pt idx="2247">
                  <c:v>7.49</c:v>
                </c:pt>
                <c:pt idx="2248">
                  <c:v>7.4930000000000003</c:v>
                </c:pt>
                <c:pt idx="2249">
                  <c:v>7.4960000000000004</c:v>
                </c:pt>
                <c:pt idx="2250">
                  <c:v>7.5</c:v>
                </c:pt>
                <c:pt idx="2251">
                  <c:v>7.5030000000000001</c:v>
                </c:pt>
                <c:pt idx="2252">
                  <c:v>7.5060000000000002</c:v>
                </c:pt>
                <c:pt idx="2253">
                  <c:v>7.51</c:v>
                </c:pt>
                <c:pt idx="2254">
                  <c:v>7.5129999999999999</c:v>
                </c:pt>
                <c:pt idx="2255">
                  <c:v>7.516</c:v>
                </c:pt>
                <c:pt idx="2256">
                  <c:v>7.52</c:v>
                </c:pt>
                <c:pt idx="2257">
                  <c:v>7.5229999999999997</c:v>
                </c:pt>
                <c:pt idx="2258">
                  <c:v>7.5259999999999998</c:v>
                </c:pt>
                <c:pt idx="2259">
                  <c:v>7.53</c:v>
                </c:pt>
                <c:pt idx="2260">
                  <c:v>7.5330000000000004</c:v>
                </c:pt>
                <c:pt idx="2261">
                  <c:v>7.5359999999999996</c:v>
                </c:pt>
                <c:pt idx="2262">
                  <c:v>7.54</c:v>
                </c:pt>
                <c:pt idx="2263">
                  <c:v>7.5430000000000001</c:v>
                </c:pt>
                <c:pt idx="2264">
                  <c:v>7.5460000000000003</c:v>
                </c:pt>
                <c:pt idx="2265">
                  <c:v>7.55</c:v>
                </c:pt>
                <c:pt idx="2266">
                  <c:v>7.5529999999999999</c:v>
                </c:pt>
                <c:pt idx="2267">
                  <c:v>7.556</c:v>
                </c:pt>
                <c:pt idx="2268">
                  <c:v>7.56</c:v>
                </c:pt>
                <c:pt idx="2269">
                  <c:v>7.5629999999999997</c:v>
                </c:pt>
                <c:pt idx="2270">
                  <c:v>7.5659999999999998</c:v>
                </c:pt>
                <c:pt idx="2271">
                  <c:v>7.57</c:v>
                </c:pt>
                <c:pt idx="2272">
                  <c:v>7.5730000000000004</c:v>
                </c:pt>
                <c:pt idx="2273">
                  <c:v>7.5759999999999996</c:v>
                </c:pt>
                <c:pt idx="2274">
                  <c:v>7.58</c:v>
                </c:pt>
                <c:pt idx="2275">
                  <c:v>7.5830000000000002</c:v>
                </c:pt>
                <c:pt idx="2276">
                  <c:v>7.5860000000000003</c:v>
                </c:pt>
                <c:pt idx="2277">
                  <c:v>7.59</c:v>
                </c:pt>
                <c:pt idx="2278">
                  <c:v>7.593</c:v>
                </c:pt>
                <c:pt idx="2279">
                  <c:v>7.5960000000000001</c:v>
                </c:pt>
                <c:pt idx="2280">
                  <c:v>7.6</c:v>
                </c:pt>
                <c:pt idx="2281">
                  <c:v>7.6029999999999998</c:v>
                </c:pt>
                <c:pt idx="2282">
                  <c:v>7.6059999999999999</c:v>
                </c:pt>
                <c:pt idx="2283">
                  <c:v>7.61</c:v>
                </c:pt>
                <c:pt idx="2284">
                  <c:v>7.6130000000000004</c:v>
                </c:pt>
                <c:pt idx="2285">
                  <c:v>7.6159999999999997</c:v>
                </c:pt>
                <c:pt idx="2286">
                  <c:v>7.62</c:v>
                </c:pt>
                <c:pt idx="2287">
                  <c:v>7.6230000000000002</c:v>
                </c:pt>
                <c:pt idx="2288">
                  <c:v>7.6260000000000003</c:v>
                </c:pt>
                <c:pt idx="2289">
                  <c:v>7.63</c:v>
                </c:pt>
                <c:pt idx="2290">
                  <c:v>7.633</c:v>
                </c:pt>
                <c:pt idx="2291">
                  <c:v>7.6360000000000001</c:v>
                </c:pt>
                <c:pt idx="2292">
                  <c:v>7.64</c:v>
                </c:pt>
                <c:pt idx="2293">
                  <c:v>7.6429999999999998</c:v>
                </c:pt>
                <c:pt idx="2294">
                  <c:v>7.6459999999999999</c:v>
                </c:pt>
                <c:pt idx="2295">
                  <c:v>7.65</c:v>
                </c:pt>
                <c:pt idx="2296">
                  <c:v>7.6529999999999996</c:v>
                </c:pt>
                <c:pt idx="2297">
                  <c:v>7.6559999999999997</c:v>
                </c:pt>
                <c:pt idx="2298">
                  <c:v>7.66</c:v>
                </c:pt>
                <c:pt idx="2299">
                  <c:v>7.6630000000000003</c:v>
                </c:pt>
                <c:pt idx="2300">
                  <c:v>7.6660000000000004</c:v>
                </c:pt>
                <c:pt idx="2301">
                  <c:v>7.67</c:v>
                </c:pt>
                <c:pt idx="2302">
                  <c:v>7.673</c:v>
                </c:pt>
                <c:pt idx="2303">
                  <c:v>7.6760000000000002</c:v>
                </c:pt>
                <c:pt idx="2304">
                  <c:v>7.68</c:v>
                </c:pt>
                <c:pt idx="2305">
                  <c:v>7.6829999999999998</c:v>
                </c:pt>
                <c:pt idx="2306">
                  <c:v>7.6859999999999999</c:v>
                </c:pt>
                <c:pt idx="2307">
                  <c:v>7.69</c:v>
                </c:pt>
                <c:pt idx="2308">
                  <c:v>7.6929999999999996</c:v>
                </c:pt>
                <c:pt idx="2309">
                  <c:v>7.6959999999999997</c:v>
                </c:pt>
                <c:pt idx="2310">
                  <c:v>7.7</c:v>
                </c:pt>
                <c:pt idx="2311">
                  <c:v>7.7030000000000003</c:v>
                </c:pt>
                <c:pt idx="2312">
                  <c:v>7.7060000000000004</c:v>
                </c:pt>
                <c:pt idx="2313">
                  <c:v>7.71</c:v>
                </c:pt>
                <c:pt idx="2314">
                  <c:v>7.7130000000000001</c:v>
                </c:pt>
                <c:pt idx="2315">
                  <c:v>7.7160000000000002</c:v>
                </c:pt>
                <c:pt idx="2316">
                  <c:v>7.72</c:v>
                </c:pt>
                <c:pt idx="2317">
                  <c:v>7.7229999999999999</c:v>
                </c:pt>
                <c:pt idx="2318">
                  <c:v>7.726</c:v>
                </c:pt>
                <c:pt idx="2319">
                  <c:v>7.73</c:v>
                </c:pt>
                <c:pt idx="2320">
                  <c:v>7.7329999999999997</c:v>
                </c:pt>
                <c:pt idx="2321">
                  <c:v>7.7359999999999998</c:v>
                </c:pt>
                <c:pt idx="2322">
                  <c:v>7.74</c:v>
                </c:pt>
                <c:pt idx="2323">
                  <c:v>7.7430000000000003</c:v>
                </c:pt>
                <c:pt idx="2324">
                  <c:v>7.7460000000000004</c:v>
                </c:pt>
                <c:pt idx="2325">
                  <c:v>7.75</c:v>
                </c:pt>
                <c:pt idx="2326">
                  <c:v>7.7530000000000001</c:v>
                </c:pt>
                <c:pt idx="2327">
                  <c:v>7.7560000000000002</c:v>
                </c:pt>
                <c:pt idx="2328">
                  <c:v>7.76</c:v>
                </c:pt>
                <c:pt idx="2329">
                  <c:v>7.7629999999999999</c:v>
                </c:pt>
                <c:pt idx="2330">
                  <c:v>7.766</c:v>
                </c:pt>
                <c:pt idx="2331">
                  <c:v>7.77</c:v>
                </c:pt>
                <c:pt idx="2332">
                  <c:v>7.7729999999999997</c:v>
                </c:pt>
                <c:pt idx="2333">
                  <c:v>7.7759999999999998</c:v>
                </c:pt>
                <c:pt idx="2334">
                  <c:v>7.78</c:v>
                </c:pt>
                <c:pt idx="2335">
                  <c:v>7.7830000000000004</c:v>
                </c:pt>
                <c:pt idx="2336">
                  <c:v>7.7859999999999996</c:v>
                </c:pt>
                <c:pt idx="2337">
                  <c:v>7.79</c:v>
                </c:pt>
                <c:pt idx="2338">
                  <c:v>7.7930000000000001</c:v>
                </c:pt>
                <c:pt idx="2339">
                  <c:v>7.7960000000000003</c:v>
                </c:pt>
                <c:pt idx="2340">
                  <c:v>7.8</c:v>
                </c:pt>
                <c:pt idx="2341">
                  <c:v>7.8029999999999999</c:v>
                </c:pt>
                <c:pt idx="2342">
                  <c:v>7.806</c:v>
                </c:pt>
                <c:pt idx="2343">
                  <c:v>7.81</c:v>
                </c:pt>
                <c:pt idx="2344">
                  <c:v>7.8129999999999997</c:v>
                </c:pt>
                <c:pt idx="2345">
                  <c:v>7.8159999999999998</c:v>
                </c:pt>
                <c:pt idx="2346">
                  <c:v>7.82</c:v>
                </c:pt>
                <c:pt idx="2347">
                  <c:v>7.8230000000000004</c:v>
                </c:pt>
                <c:pt idx="2348">
                  <c:v>7.8259999999999996</c:v>
                </c:pt>
                <c:pt idx="2349">
                  <c:v>7.83</c:v>
                </c:pt>
                <c:pt idx="2350">
                  <c:v>7.8330000000000002</c:v>
                </c:pt>
                <c:pt idx="2351">
                  <c:v>7.8360000000000003</c:v>
                </c:pt>
                <c:pt idx="2352">
                  <c:v>7.84</c:v>
                </c:pt>
                <c:pt idx="2353">
                  <c:v>7.843</c:v>
                </c:pt>
                <c:pt idx="2354">
                  <c:v>7.8460000000000001</c:v>
                </c:pt>
                <c:pt idx="2355">
                  <c:v>7.85</c:v>
                </c:pt>
                <c:pt idx="2356">
                  <c:v>7.8529999999999998</c:v>
                </c:pt>
                <c:pt idx="2357">
                  <c:v>7.8559999999999999</c:v>
                </c:pt>
                <c:pt idx="2358">
                  <c:v>7.86</c:v>
                </c:pt>
                <c:pt idx="2359">
                  <c:v>7.8630000000000004</c:v>
                </c:pt>
                <c:pt idx="2360">
                  <c:v>7.8659999999999997</c:v>
                </c:pt>
                <c:pt idx="2361">
                  <c:v>7.87</c:v>
                </c:pt>
                <c:pt idx="2362">
                  <c:v>7.8730000000000002</c:v>
                </c:pt>
                <c:pt idx="2363">
                  <c:v>7.8760000000000003</c:v>
                </c:pt>
                <c:pt idx="2364">
                  <c:v>7.88</c:v>
                </c:pt>
                <c:pt idx="2365">
                  <c:v>7.883</c:v>
                </c:pt>
                <c:pt idx="2366">
                  <c:v>7.8860000000000001</c:v>
                </c:pt>
                <c:pt idx="2367">
                  <c:v>7.89</c:v>
                </c:pt>
                <c:pt idx="2368">
                  <c:v>7.8929999999999998</c:v>
                </c:pt>
                <c:pt idx="2369">
                  <c:v>7.8959999999999999</c:v>
                </c:pt>
                <c:pt idx="2370">
                  <c:v>7.9</c:v>
                </c:pt>
                <c:pt idx="2371">
                  <c:v>7.9029999999999996</c:v>
                </c:pt>
                <c:pt idx="2372">
                  <c:v>7.9059999999999997</c:v>
                </c:pt>
                <c:pt idx="2373">
                  <c:v>7.91</c:v>
                </c:pt>
                <c:pt idx="2374">
                  <c:v>7.9130000000000003</c:v>
                </c:pt>
                <c:pt idx="2375">
                  <c:v>7.9160000000000004</c:v>
                </c:pt>
                <c:pt idx="2376">
                  <c:v>7.92</c:v>
                </c:pt>
                <c:pt idx="2377">
                  <c:v>7.923</c:v>
                </c:pt>
                <c:pt idx="2378">
                  <c:v>7.9260000000000002</c:v>
                </c:pt>
                <c:pt idx="2379">
                  <c:v>7.93</c:v>
                </c:pt>
                <c:pt idx="2380">
                  <c:v>7.9329999999999998</c:v>
                </c:pt>
                <c:pt idx="2381">
                  <c:v>7.9359999999999999</c:v>
                </c:pt>
                <c:pt idx="2382">
                  <c:v>7.94</c:v>
                </c:pt>
                <c:pt idx="2383">
                  <c:v>7.9429999999999996</c:v>
                </c:pt>
                <c:pt idx="2384">
                  <c:v>7.9459999999999997</c:v>
                </c:pt>
                <c:pt idx="2385">
                  <c:v>7.95</c:v>
                </c:pt>
                <c:pt idx="2386">
                  <c:v>7.9530000000000003</c:v>
                </c:pt>
                <c:pt idx="2387">
                  <c:v>7.9560000000000004</c:v>
                </c:pt>
                <c:pt idx="2388">
                  <c:v>7.96</c:v>
                </c:pt>
                <c:pt idx="2389">
                  <c:v>7.9630000000000001</c:v>
                </c:pt>
                <c:pt idx="2390">
                  <c:v>7.9660000000000002</c:v>
                </c:pt>
                <c:pt idx="2391">
                  <c:v>7.97</c:v>
                </c:pt>
                <c:pt idx="2392">
                  <c:v>7.9729999999999999</c:v>
                </c:pt>
                <c:pt idx="2393">
                  <c:v>7.976</c:v>
                </c:pt>
                <c:pt idx="2394">
                  <c:v>7.98</c:v>
                </c:pt>
                <c:pt idx="2395">
                  <c:v>7.9829999999999997</c:v>
                </c:pt>
                <c:pt idx="2396">
                  <c:v>7.9859999999999998</c:v>
                </c:pt>
                <c:pt idx="2397">
                  <c:v>7.99</c:v>
                </c:pt>
                <c:pt idx="2398">
                  <c:v>7.9930000000000003</c:v>
                </c:pt>
                <c:pt idx="2399">
                  <c:v>7.9960000000000004</c:v>
                </c:pt>
                <c:pt idx="2400">
                  <c:v>8</c:v>
                </c:pt>
                <c:pt idx="2401">
                  <c:v>8.0030000000000001</c:v>
                </c:pt>
                <c:pt idx="2402">
                  <c:v>8.0060000000000002</c:v>
                </c:pt>
                <c:pt idx="2403">
                  <c:v>8.01</c:v>
                </c:pt>
                <c:pt idx="2404">
                  <c:v>8.0129999999999999</c:v>
                </c:pt>
                <c:pt idx="2405">
                  <c:v>8.016</c:v>
                </c:pt>
                <c:pt idx="2406">
                  <c:v>8.02</c:v>
                </c:pt>
                <c:pt idx="2407">
                  <c:v>8.0229999999999997</c:v>
                </c:pt>
                <c:pt idx="2408">
                  <c:v>8.0259999999999998</c:v>
                </c:pt>
                <c:pt idx="2409">
                  <c:v>8.0299999999999994</c:v>
                </c:pt>
                <c:pt idx="2410">
                  <c:v>8.0329999999999995</c:v>
                </c:pt>
                <c:pt idx="2411">
                  <c:v>8.0359999999999996</c:v>
                </c:pt>
                <c:pt idx="2412">
                  <c:v>8.0399999999999991</c:v>
                </c:pt>
                <c:pt idx="2413">
                  <c:v>8.0429999999999993</c:v>
                </c:pt>
                <c:pt idx="2414">
                  <c:v>8.0459999999999994</c:v>
                </c:pt>
                <c:pt idx="2415">
                  <c:v>8.0500000000000007</c:v>
                </c:pt>
                <c:pt idx="2416">
                  <c:v>8.0530000000000008</c:v>
                </c:pt>
                <c:pt idx="2417">
                  <c:v>8.0559999999999992</c:v>
                </c:pt>
                <c:pt idx="2418">
                  <c:v>8.06</c:v>
                </c:pt>
                <c:pt idx="2419">
                  <c:v>8.0630000000000006</c:v>
                </c:pt>
                <c:pt idx="2420">
                  <c:v>8.0660000000000007</c:v>
                </c:pt>
                <c:pt idx="2421">
                  <c:v>8.0690000000000008</c:v>
                </c:pt>
                <c:pt idx="2422">
                  <c:v>8.0730000000000004</c:v>
                </c:pt>
                <c:pt idx="2423">
                  <c:v>8.0760000000000005</c:v>
                </c:pt>
                <c:pt idx="2424">
                  <c:v>8.0790000000000006</c:v>
                </c:pt>
                <c:pt idx="2425">
                  <c:v>8.0830000000000002</c:v>
                </c:pt>
                <c:pt idx="2426">
                  <c:v>8.0860000000000003</c:v>
                </c:pt>
                <c:pt idx="2427">
                  <c:v>8.0890000000000004</c:v>
                </c:pt>
                <c:pt idx="2428">
                  <c:v>8.093</c:v>
                </c:pt>
                <c:pt idx="2429">
                  <c:v>8.0960000000000001</c:v>
                </c:pt>
                <c:pt idx="2430">
                  <c:v>8.0990000000000002</c:v>
                </c:pt>
                <c:pt idx="2431">
                  <c:v>8.1029999999999998</c:v>
                </c:pt>
                <c:pt idx="2432">
                  <c:v>8.1059999999999999</c:v>
                </c:pt>
                <c:pt idx="2433">
                  <c:v>8.109</c:v>
                </c:pt>
                <c:pt idx="2434">
                  <c:v>8.1129999999999995</c:v>
                </c:pt>
                <c:pt idx="2435">
                  <c:v>8.1159999999999997</c:v>
                </c:pt>
                <c:pt idx="2436">
                  <c:v>8.1189999999999998</c:v>
                </c:pt>
                <c:pt idx="2437">
                  <c:v>8.1229999999999993</c:v>
                </c:pt>
                <c:pt idx="2438">
                  <c:v>8.1259999999999994</c:v>
                </c:pt>
                <c:pt idx="2439">
                  <c:v>8.1289999999999996</c:v>
                </c:pt>
                <c:pt idx="2440">
                  <c:v>8.1329999999999991</c:v>
                </c:pt>
                <c:pt idx="2441">
                  <c:v>8.1359999999999992</c:v>
                </c:pt>
                <c:pt idx="2442">
                  <c:v>8.1389999999999993</c:v>
                </c:pt>
                <c:pt idx="2443">
                  <c:v>8.1430000000000007</c:v>
                </c:pt>
                <c:pt idx="2444">
                  <c:v>8.1460000000000008</c:v>
                </c:pt>
                <c:pt idx="2445">
                  <c:v>8.1489999999999991</c:v>
                </c:pt>
                <c:pt idx="2446">
                  <c:v>8.1530000000000005</c:v>
                </c:pt>
                <c:pt idx="2447">
                  <c:v>8.1560000000000006</c:v>
                </c:pt>
                <c:pt idx="2448">
                  <c:v>8.1590000000000007</c:v>
                </c:pt>
                <c:pt idx="2449">
                  <c:v>8.1630000000000003</c:v>
                </c:pt>
                <c:pt idx="2450">
                  <c:v>8.1660000000000004</c:v>
                </c:pt>
                <c:pt idx="2451">
                  <c:v>8.1690000000000005</c:v>
                </c:pt>
                <c:pt idx="2452">
                  <c:v>8.173</c:v>
                </c:pt>
                <c:pt idx="2453">
                  <c:v>8.1760000000000002</c:v>
                </c:pt>
                <c:pt idx="2454">
                  <c:v>8.1790000000000003</c:v>
                </c:pt>
                <c:pt idx="2455">
                  <c:v>8.1829999999999998</c:v>
                </c:pt>
                <c:pt idx="2456">
                  <c:v>8.1859999999999999</c:v>
                </c:pt>
                <c:pt idx="2457">
                  <c:v>8.1890000000000001</c:v>
                </c:pt>
                <c:pt idx="2458">
                  <c:v>8.1929999999999996</c:v>
                </c:pt>
                <c:pt idx="2459">
                  <c:v>8.1959999999999997</c:v>
                </c:pt>
                <c:pt idx="2460">
                  <c:v>8.1989999999999998</c:v>
                </c:pt>
                <c:pt idx="2461">
                  <c:v>8.2029999999999994</c:v>
                </c:pt>
                <c:pt idx="2462">
                  <c:v>8.2059999999999995</c:v>
                </c:pt>
                <c:pt idx="2463">
                  <c:v>8.2089999999999996</c:v>
                </c:pt>
                <c:pt idx="2464">
                  <c:v>8.2129999999999992</c:v>
                </c:pt>
                <c:pt idx="2465">
                  <c:v>8.2159999999999993</c:v>
                </c:pt>
                <c:pt idx="2466">
                  <c:v>8.2189999999999994</c:v>
                </c:pt>
                <c:pt idx="2467">
                  <c:v>8.2230000000000008</c:v>
                </c:pt>
                <c:pt idx="2468">
                  <c:v>8.2260000000000009</c:v>
                </c:pt>
                <c:pt idx="2469">
                  <c:v>8.2289999999999992</c:v>
                </c:pt>
                <c:pt idx="2470">
                  <c:v>8.2330000000000005</c:v>
                </c:pt>
                <c:pt idx="2471">
                  <c:v>8.2360000000000007</c:v>
                </c:pt>
                <c:pt idx="2472">
                  <c:v>8.2390000000000008</c:v>
                </c:pt>
                <c:pt idx="2473">
                  <c:v>8.2430000000000003</c:v>
                </c:pt>
                <c:pt idx="2474">
                  <c:v>8.2460000000000004</c:v>
                </c:pt>
                <c:pt idx="2475">
                  <c:v>8.2490000000000006</c:v>
                </c:pt>
                <c:pt idx="2476">
                  <c:v>8.2530000000000001</c:v>
                </c:pt>
                <c:pt idx="2477">
                  <c:v>8.2560000000000002</c:v>
                </c:pt>
                <c:pt idx="2478">
                  <c:v>8.2590000000000003</c:v>
                </c:pt>
                <c:pt idx="2479">
                  <c:v>8.2629999999999999</c:v>
                </c:pt>
                <c:pt idx="2480">
                  <c:v>8.266</c:v>
                </c:pt>
                <c:pt idx="2481">
                  <c:v>8.2690000000000001</c:v>
                </c:pt>
                <c:pt idx="2482">
                  <c:v>8.2729999999999997</c:v>
                </c:pt>
                <c:pt idx="2483">
                  <c:v>8.2759999999999998</c:v>
                </c:pt>
                <c:pt idx="2484">
                  <c:v>8.2789999999999999</c:v>
                </c:pt>
                <c:pt idx="2485">
                  <c:v>8.2829999999999995</c:v>
                </c:pt>
                <c:pt idx="2486">
                  <c:v>8.2859999999999996</c:v>
                </c:pt>
                <c:pt idx="2487">
                  <c:v>8.2889999999999997</c:v>
                </c:pt>
                <c:pt idx="2488">
                  <c:v>8.2929999999999993</c:v>
                </c:pt>
                <c:pt idx="2489">
                  <c:v>8.2959999999999994</c:v>
                </c:pt>
                <c:pt idx="2490">
                  <c:v>8.2989999999999995</c:v>
                </c:pt>
                <c:pt idx="2491">
                  <c:v>8.3030000000000008</c:v>
                </c:pt>
                <c:pt idx="2492">
                  <c:v>8.3059999999999992</c:v>
                </c:pt>
                <c:pt idx="2493">
                  <c:v>8.3089999999999993</c:v>
                </c:pt>
                <c:pt idx="2494">
                  <c:v>8.3130000000000006</c:v>
                </c:pt>
                <c:pt idx="2495">
                  <c:v>8.3160000000000007</c:v>
                </c:pt>
                <c:pt idx="2496">
                  <c:v>8.3190000000000008</c:v>
                </c:pt>
                <c:pt idx="2497">
                  <c:v>8.3230000000000004</c:v>
                </c:pt>
                <c:pt idx="2498">
                  <c:v>8.3260000000000005</c:v>
                </c:pt>
                <c:pt idx="2499">
                  <c:v>8.3290000000000006</c:v>
                </c:pt>
                <c:pt idx="2500">
                  <c:v>8.3330000000000002</c:v>
                </c:pt>
                <c:pt idx="2501">
                  <c:v>8.3360000000000003</c:v>
                </c:pt>
                <c:pt idx="2502">
                  <c:v>8.3390000000000004</c:v>
                </c:pt>
                <c:pt idx="2503">
                  <c:v>8.343</c:v>
                </c:pt>
                <c:pt idx="2504">
                  <c:v>8.3460000000000001</c:v>
                </c:pt>
                <c:pt idx="2505">
                  <c:v>8.3490000000000002</c:v>
                </c:pt>
                <c:pt idx="2506">
                  <c:v>8.3529999999999998</c:v>
                </c:pt>
                <c:pt idx="2507">
                  <c:v>8.3559999999999999</c:v>
                </c:pt>
                <c:pt idx="2508">
                  <c:v>8.359</c:v>
                </c:pt>
                <c:pt idx="2509">
                  <c:v>8.3629999999999995</c:v>
                </c:pt>
                <c:pt idx="2510">
                  <c:v>8.3659999999999997</c:v>
                </c:pt>
                <c:pt idx="2511">
                  <c:v>8.3689999999999998</c:v>
                </c:pt>
                <c:pt idx="2512">
                  <c:v>8.3729999999999993</c:v>
                </c:pt>
                <c:pt idx="2513">
                  <c:v>8.3759999999999994</c:v>
                </c:pt>
                <c:pt idx="2514">
                  <c:v>8.3789999999999996</c:v>
                </c:pt>
                <c:pt idx="2515">
                  <c:v>8.3829999999999991</c:v>
                </c:pt>
                <c:pt idx="2516">
                  <c:v>8.3859999999999992</c:v>
                </c:pt>
                <c:pt idx="2517">
                  <c:v>8.3889999999999993</c:v>
                </c:pt>
                <c:pt idx="2518">
                  <c:v>8.3930000000000007</c:v>
                </c:pt>
                <c:pt idx="2519">
                  <c:v>8.3960000000000008</c:v>
                </c:pt>
                <c:pt idx="2520">
                  <c:v>8.3989999999999991</c:v>
                </c:pt>
                <c:pt idx="2521">
                  <c:v>8.4030000000000005</c:v>
                </c:pt>
                <c:pt idx="2522">
                  <c:v>8.4060000000000006</c:v>
                </c:pt>
                <c:pt idx="2523">
                  <c:v>8.4090000000000007</c:v>
                </c:pt>
                <c:pt idx="2524">
                  <c:v>8.4130000000000003</c:v>
                </c:pt>
                <c:pt idx="2525">
                  <c:v>8.4160000000000004</c:v>
                </c:pt>
                <c:pt idx="2526">
                  <c:v>8.4190000000000005</c:v>
                </c:pt>
                <c:pt idx="2527">
                  <c:v>8.423</c:v>
                </c:pt>
                <c:pt idx="2528">
                  <c:v>8.4260000000000002</c:v>
                </c:pt>
                <c:pt idx="2529">
                  <c:v>8.4290000000000003</c:v>
                </c:pt>
                <c:pt idx="2530">
                  <c:v>8.4329999999999998</c:v>
                </c:pt>
                <c:pt idx="2531">
                  <c:v>8.4359999999999999</c:v>
                </c:pt>
                <c:pt idx="2532">
                  <c:v>8.4390000000000001</c:v>
                </c:pt>
                <c:pt idx="2533">
                  <c:v>8.4429999999999996</c:v>
                </c:pt>
                <c:pt idx="2534">
                  <c:v>8.4459999999999997</c:v>
                </c:pt>
                <c:pt idx="2535">
                  <c:v>8.4489999999999998</c:v>
                </c:pt>
                <c:pt idx="2536">
                  <c:v>8.4529999999999994</c:v>
                </c:pt>
                <c:pt idx="2537">
                  <c:v>8.4559999999999995</c:v>
                </c:pt>
                <c:pt idx="2538">
                  <c:v>8.4589999999999996</c:v>
                </c:pt>
                <c:pt idx="2539">
                  <c:v>8.4629999999999992</c:v>
                </c:pt>
                <c:pt idx="2540">
                  <c:v>8.4659999999999993</c:v>
                </c:pt>
                <c:pt idx="2541">
                  <c:v>8.4689999999999994</c:v>
                </c:pt>
                <c:pt idx="2542">
                  <c:v>8.4730000000000008</c:v>
                </c:pt>
                <c:pt idx="2543">
                  <c:v>8.4760000000000009</c:v>
                </c:pt>
                <c:pt idx="2544">
                  <c:v>8.4789999999999992</c:v>
                </c:pt>
                <c:pt idx="2545">
                  <c:v>8.4830000000000005</c:v>
                </c:pt>
                <c:pt idx="2546">
                  <c:v>8.4860000000000007</c:v>
                </c:pt>
                <c:pt idx="2547">
                  <c:v>8.4890000000000008</c:v>
                </c:pt>
                <c:pt idx="2548">
                  <c:v>8.4930000000000003</c:v>
                </c:pt>
                <c:pt idx="2549">
                  <c:v>8.4960000000000004</c:v>
                </c:pt>
                <c:pt idx="2550">
                  <c:v>8.4990000000000006</c:v>
                </c:pt>
                <c:pt idx="2551">
                  <c:v>8.5030000000000001</c:v>
                </c:pt>
                <c:pt idx="2552">
                  <c:v>8.5060000000000002</c:v>
                </c:pt>
                <c:pt idx="2553">
                  <c:v>8.5090000000000003</c:v>
                </c:pt>
                <c:pt idx="2554">
                  <c:v>8.5129999999999999</c:v>
                </c:pt>
                <c:pt idx="2555">
                  <c:v>8.516</c:v>
                </c:pt>
                <c:pt idx="2556">
                  <c:v>8.5190000000000001</c:v>
                </c:pt>
                <c:pt idx="2557">
                  <c:v>8.5229999999999997</c:v>
                </c:pt>
                <c:pt idx="2558">
                  <c:v>8.5259999999999998</c:v>
                </c:pt>
                <c:pt idx="2559">
                  <c:v>8.5289999999999999</c:v>
                </c:pt>
                <c:pt idx="2560">
                  <c:v>8.5329999999999995</c:v>
                </c:pt>
                <c:pt idx="2561">
                  <c:v>8.5359999999999996</c:v>
                </c:pt>
                <c:pt idx="2562">
                  <c:v>8.5389999999999997</c:v>
                </c:pt>
                <c:pt idx="2563">
                  <c:v>8.5429999999999993</c:v>
                </c:pt>
                <c:pt idx="2564">
                  <c:v>8.5459999999999994</c:v>
                </c:pt>
                <c:pt idx="2565">
                  <c:v>8.5489999999999995</c:v>
                </c:pt>
                <c:pt idx="2566">
                  <c:v>8.5530000000000008</c:v>
                </c:pt>
                <c:pt idx="2567">
                  <c:v>8.5559999999999992</c:v>
                </c:pt>
                <c:pt idx="2568">
                  <c:v>8.5589999999999993</c:v>
                </c:pt>
                <c:pt idx="2569">
                  <c:v>8.5630000000000006</c:v>
                </c:pt>
                <c:pt idx="2570">
                  <c:v>8.5660000000000007</c:v>
                </c:pt>
                <c:pt idx="2571">
                  <c:v>8.5690000000000008</c:v>
                </c:pt>
                <c:pt idx="2572">
                  <c:v>8.5730000000000004</c:v>
                </c:pt>
                <c:pt idx="2573">
                  <c:v>8.5760000000000005</c:v>
                </c:pt>
                <c:pt idx="2574">
                  <c:v>8.5790000000000006</c:v>
                </c:pt>
                <c:pt idx="2575">
                  <c:v>8.5830000000000002</c:v>
                </c:pt>
                <c:pt idx="2576">
                  <c:v>8.5860000000000003</c:v>
                </c:pt>
                <c:pt idx="2577">
                  <c:v>8.5890000000000004</c:v>
                </c:pt>
                <c:pt idx="2578">
                  <c:v>8.593</c:v>
                </c:pt>
                <c:pt idx="2579">
                  <c:v>8.5960000000000001</c:v>
                </c:pt>
                <c:pt idx="2580">
                  <c:v>8.5990000000000002</c:v>
                </c:pt>
                <c:pt idx="2581">
                  <c:v>8.6029999999999998</c:v>
                </c:pt>
                <c:pt idx="2582">
                  <c:v>8.6059999999999999</c:v>
                </c:pt>
                <c:pt idx="2583">
                  <c:v>8.609</c:v>
                </c:pt>
                <c:pt idx="2584">
                  <c:v>8.6129999999999995</c:v>
                </c:pt>
                <c:pt idx="2585">
                  <c:v>8.6159999999999997</c:v>
                </c:pt>
                <c:pt idx="2586">
                  <c:v>8.6189999999999998</c:v>
                </c:pt>
                <c:pt idx="2587">
                  <c:v>8.6229999999999993</c:v>
                </c:pt>
                <c:pt idx="2588">
                  <c:v>8.6259999999999994</c:v>
                </c:pt>
                <c:pt idx="2589">
                  <c:v>8.6289999999999996</c:v>
                </c:pt>
                <c:pt idx="2590">
                  <c:v>8.6329999999999991</c:v>
                </c:pt>
                <c:pt idx="2591">
                  <c:v>8.6359999999999992</c:v>
                </c:pt>
                <c:pt idx="2592">
                  <c:v>8.6389999999999993</c:v>
                </c:pt>
                <c:pt idx="2593">
                  <c:v>8.6430000000000007</c:v>
                </c:pt>
                <c:pt idx="2594">
                  <c:v>8.6460000000000008</c:v>
                </c:pt>
                <c:pt idx="2595">
                  <c:v>8.6489999999999991</c:v>
                </c:pt>
                <c:pt idx="2596">
                  <c:v>8.6530000000000005</c:v>
                </c:pt>
                <c:pt idx="2597">
                  <c:v>8.6560000000000006</c:v>
                </c:pt>
                <c:pt idx="2598">
                  <c:v>8.6590000000000007</c:v>
                </c:pt>
                <c:pt idx="2599">
                  <c:v>8.6630000000000003</c:v>
                </c:pt>
                <c:pt idx="2600">
                  <c:v>8.6660000000000004</c:v>
                </c:pt>
                <c:pt idx="2601">
                  <c:v>8.6690000000000005</c:v>
                </c:pt>
                <c:pt idx="2602">
                  <c:v>8.673</c:v>
                </c:pt>
                <c:pt idx="2603">
                  <c:v>8.6760000000000002</c:v>
                </c:pt>
                <c:pt idx="2604">
                  <c:v>8.6790000000000003</c:v>
                </c:pt>
                <c:pt idx="2605">
                  <c:v>8.6829999999999998</c:v>
                </c:pt>
                <c:pt idx="2606">
                  <c:v>8.6859999999999999</c:v>
                </c:pt>
                <c:pt idx="2607">
                  <c:v>8.6890000000000001</c:v>
                </c:pt>
                <c:pt idx="2608">
                  <c:v>8.6929999999999996</c:v>
                </c:pt>
                <c:pt idx="2609">
                  <c:v>8.6959999999999997</c:v>
                </c:pt>
                <c:pt idx="2610">
                  <c:v>8.6989999999999998</c:v>
                </c:pt>
                <c:pt idx="2611">
                  <c:v>8.7029999999999994</c:v>
                </c:pt>
                <c:pt idx="2612">
                  <c:v>8.7059999999999995</c:v>
                </c:pt>
                <c:pt idx="2613">
                  <c:v>8.7089999999999996</c:v>
                </c:pt>
                <c:pt idx="2614">
                  <c:v>8.7129999999999992</c:v>
                </c:pt>
                <c:pt idx="2615">
                  <c:v>8.7159999999999993</c:v>
                </c:pt>
                <c:pt idx="2616">
                  <c:v>8.7189999999999994</c:v>
                </c:pt>
                <c:pt idx="2617">
                  <c:v>8.7230000000000008</c:v>
                </c:pt>
                <c:pt idx="2618">
                  <c:v>8.7260000000000009</c:v>
                </c:pt>
                <c:pt idx="2619">
                  <c:v>8.7289999999999992</c:v>
                </c:pt>
                <c:pt idx="2620">
                  <c:v>8.7330000000000005</c:v>
                </c:pt>
                <c:pt idx="2621">
                  <c:v>8.7360000000000007</c:v>
                </c:pt>
                <c:pt idx="2622">
                  <c:v>8.7390000000000008</c:v>
                </c:pt>
                <c:pt idx="2623">
                  <c:v>8.7430000000000003</c:v>
                </c:pt>
                <c:pt idx="2624">
                  <c:v>8.7460000000000004</c:v>
                </c:pt>
                <c:pt idx="2625">
                  <c:v>8.7490000000000006</c:v>
                </c:pt>
                <c:pt idx="2626">
                  <c:v>8.7530000000000001</c:v>
                </c:pt>
                <c:pt idx="2627">
                  <c:v>8.7560000000000002</c:v>
                </c:pt>
                <c:pt idx="2628">
                  <c:v>8.7590000000000003</c:v>
                </c:pt>
                <c:pt idx="2629">
                  <c:v>8.7629999999999999</c:v>
                </c:pt>
                <c:pt idx="2630">
                  <c:v>8.766</c:v>
                </c:pt>
                <c:pt idx="2631">
                  <c:v>8.7690000000000001</c:v>
                </c:pt>
                <c:pt idx="2632">
                  <c:v>8.7729999999999997</c:v>
                </c:pt>
                <c:pt idx="2633">
                  <c:v>8.7759999999999998</c:v>
                </c:pt>
                <c:pt idx="2634">
                  <c:v>8.7789999999999999</c:v>
                </c:pt>
                <c:pt idx="2635">
                  <c:v>8.7829999999999995</c:v>
                </c:pt>
                <c:pt idx="2636">
                  <c:v>8.7859999999999996</c:v>
                </c:pt>
                <c:pt idx="2637">
                  <c:v>8.7889999999999997</c:v>
                </c:pt>
                <c:pt idx="2638">
                  <c:v>8.7929999999999993</c:v>
                </c:pt>
                <c:pt idx="2639">
                  <c:v>8.7959999999999994</c:v>
                </c:pt>
                <c:pt idx="2640">
                  <c:v>8.7989999999999995</c:v>
                </c:pt>
                <c:pt idx="2641">
                  <c:v>8.8030000000000008</c:v>
                </c:pt>
                <c:pt idx="2642">
                  <c:v>8.8059999999999992</c:v>
                </c:pt>
                <c:pt idx="2643">
                  <c:v>8.8089999999999993</c:v>
                </c:pt>
                <c:pt idx="2644">
                  <c:v>8.8130000000000006</c:v>
                </c:pt>
                <c:pt idx="2645">
                  <c:v>8.8160000000000007</c:v>
                </c:pt>
                <c:pt idx="2646">
                  <c:v>8.8190000000000008</c:v>
                </c:pt>
                <c:pt idx="2647">
                  <c:v>8.8230000000000004</c:v>
                </c:pt>
                <c:pt idx="2648">
                  <c:v>8.8260000000000005</c:v>
                </c:pt>
                <c:pt idx="2649">
                  <c:v>8.8290000000000006</c:v>
                </c:pt>
                <c:pt idx="2650">
                  <c:v>8.8330000000000002</c:v>
                </c:pt>
                <c:pt idx="2651">
                  <c:v>8.8360000000000003</c:v>
                </c:pt>
                <c:pt idx="2652">
                  <c:v>8.8390000000000004</c:v>
                </c:pt>
                <c:pt idx="2653">
                  <c:v>8.843</c:v>
                </c:pt>
                <c:pt idx="2654">
                  <c:v>8.8460000000000001</c:v>
                </c:pt>
                <c:pt idx="2655">
                  <c:v>8.8490000000000002</c:v>
                </c:pt>
                <c:pt idx="2656">
                  <c:v>8.8529999999999998</c:v>
                </c:pt>
                <c:pt idx="2657">
                  <c:v>8.8559999999999999</c:v>
                </c:pt>
                <c:pt idx="2658">
                  <c:v>8.859</c:v>
                </c:pt>
                <c:pt idx="2659">
                  <c:v>8.8629999999999995</c:v>
                </c:pt>
                <c:pt idx="2660">
                  <c:v>8.8659999999999997</c:v>
                </c:pt>
                <c:pt idx="2661">
                  <c:v>8.8689999999999998</c:v>
                </c:pt>
                <c:pt idx="2662">
                  <c:v>8.8729999999999993</c:v>
                </c:pt>
                <c:pt idx="2663">
                  <c:v>8.8759999999999994</c:v>
                </c:pt>
                <c:pt idx="2664">
                  <c:v>8.8789999999999996</c:v>
                </c:pt>
                <c:pt idx="2665">
                  <c:v>8.8829999999999991</c:v>
                </c:pt>
                <c:pt idx="2666">
                  <c:v>8.8859999999999992</c:v>
                </c:pt>
                <c:pt idx="2667">
                  <c:v>8.8889999999999993</c:v>
                </c:pt>
                <c:pt idx="2668">
                  <c:v>8.8930000000000007</c:v>
                </c:pt>
                <c:pt idx="2669">
                  <c:v>8.8960000000000008</c:v>
                </c:pt>
                <c:pt idx="2670">
                  <c:v>8.8989999999999991</c:v>
                </c:pt>
                <c:pt idx="2671">
                  <c:v>8.9030000000000005</c:v>
                </c:pt>
                <c:pt idx="2672">
                  <c:v>8.9060000000000006</c:v>
                </c:pt>
                <c:pt idx="2673">
                  <c:v>8.9090000000000007</c:v>
                </c:pt>
                <c:pt idx="2674">
                  <c:v>8.9130000000000003</c:v>
                </c:pt>
                <c:pt idx="2675">
                  <c:v>8.9160000000000004</c:v>
                </c:pt>
                <c:pt idx="2676">
                  <c:v>8.9190000000000005</c:v>
                </c:pt>
                <c:pt idx="2677">
                  <c:v>8.923</c:v>
                </c:pt>
                <c:pt idx="2678">
                  <c:v>8.9260000000000002</c:v>
                </c:pt>
                <c:pt idx="2679">
                  <c:v>8.9290000000000003</c:v>
                </c:pt>
                <c:pt idx="2680">
                  <c:v>8.9329999999999998</c:v>
                </c:pt>
                <c:pt idx="2681">
                  <c:v>8.9359999999999999</c:v>
                </c:pt>
                <c:pt idx="2682">
                  <c:v>8.9390000000000001</c:v>
                </c:pt>
                <c:pt idx="2683">
                  <c:v>8.9429999999999996</c:v>
                </c:pt>
                <c:pt idx="2684">
                  <c:v>8.9459999999999997</c:v>
                </c:pt>
                <c:pt idx="2685">
                  <c:v>8.9489999999999998</c:v>
                </c:pt>
                <c:pt idx="2686">
                  <c:v>8.9529999999999994</c:v>
                </c:pt>
                <c:pt idx="2687">
                  <c:v>8.9559999999999995</c:v>
                </c:pt>
                <c:pt idx="2688">
                  <c:v>8.9589999999999996</c:v>
                </c:pt>
                <c:pt idx="2689">
                  <c:v>8.9629999999999992</c:v>
                </c:pt>
                <c:pt idx="2690">
                  <c:v>8.9659999999999993</c:v>
                </c:pt>
                <c:pt idx="2691">
                  <c:v>8.9689999999999994</c:v>
                </c:pt>
                <c:pt idx="2692">
                  <c:v>8.9730000000000008</c:v>
                </c:pt>
                <c:pt idx="2693">
                  <c:v>8.9760000000000009</c:v>
                </c:pt>
                <c:pt idx="2694">
                  <c:v>8.9789999999999992</c:v>
                </c:pt>
                <c:pt idx="2695">
                  <c:v>8.9830000000000005</c:v>
                </c:pt>
                <c:pt idx="2696">
                  <c:v>8.9860000000000007</c:v>
                </c:pt>
                <c:pt idx="2697">
                  <c:v>8.9890000000000008</c:v>
                </c:pt>
                <c:pt idx="2698">
                  <c:v>8.9920000000000009</c:v>
                </c:pt>
                <c:pt idx="2699">
                  <c:v>8.9960000000000004</c:v>
                </c:pt>
                <c:pt idx="2700">
                  <c:v>8.9990000000000006</c:v>
                </c:pt>
                <c:pt idx="2701">
                  <c:v>9.0020000000000007</c:v>
                </c:pt>
                <c:pt idx="2702">
                  <c:v>9.0060000000000002</c:v>
                </c:pt>
                <c:pt idx="2703">
                  <c:v>9.0090000000000003</c:v>
                </c:pt>
                <c:pt idx="2704">
                  <c:v>9.0120000000000005</c:v>
                </c:pt>
                <c:pt idx="2705">
                  <c:v>9.016</c:v>
                </c:pt>
                <c:pt idx="2706">
                  <c:v>9.0190000000000001</c:v>
                </c:pt>
                <c:pt idx="2707">
                  <c:v>9.0220000000000002</c:v>
                </c:pt>
                <c:pt idx="2708">
                  <c:v>9.0259999999999998</c:v>
                </c:pt>
                <c:pt idx="2709">
                  <c:v>9.0289999999999999</c:v>
                </c:pt>
                <c:pt idx="2710">
                  <c:v>9.032</c:v>
                </c:pt>
                <c:pt idx="2711">
                  <c:v>9.0359999999999996</c:v>
                </c:pt>
                <c:pt idx="2712">
                  <c:v>9.0389999999999997</c:v>
                </c:pt>
                <c:pt idx="2713">
                  <c:v>9.0419999999999998</c:v>
                </c:pt>
                <c:pt idx="2714">
                  <c:v>9.0459999999999994</c:v>
                </c:pt>
                <c:pt idx="2715">
                  <c:v>9.0489999999999995</c:v>
                </c:pt>
                <c:pt idx="2716">
                  <c:v>9.0519999999999996</c:v>
                </c:pt>
                <c:pt idx="2717">
                  <c:v>9.0559999999999992</c:v>
                </c:pt>
                <c:pt idx="2718">
                  <c:v>9.0589999999999993</c:v>
                </c:pt>
                <c:pt idx="2719">
                  <c:v>9.0619999999999994</c:v>
                </c:pt>
                <c:pt idx="2720">
                  <c:v>9.0660000000000007</c:v>
                </c:pt>
                <c:pt idx="2721">
                  <c:v>9.0690000000000008</c:v>
                </c:pt>
                <c:pt idx="2722">
                  <c:v>9.0719999999999992</c:v>
                </c:pt>
                <c:pt idx="2723">
                  <c:v>9.0760000000000005</c:v>
                </c:pt>
                <c:pt idx="2724">
                  <c:v>9.0790000000000006</c:v>
                </c:pt>
                <c:pt idx="2725">
                  <c:v>9.0820000000000007</c:v>
                </c:pt>
                <c:pt idx="2726">
                  <c:v>9.0860000000000003</c:v>
                </c:pt>
                <c:pt idx="2727">
                  <c:v>9.0890000000000004</c:v>
                </c:pt>
                <c:pt idx="2728">
                  <c:v>9.0920000000000005</c:v>
                </c:pt>
                <c:pt idx="2729">
                  <c:v>9.0960000000000001</c:v>
                </c:pt>
                <c:pt idx="2730">
                  <c:v>9.0990000000000002</c:v>
                </c:pt>
                <c:pt idx="2731">
                  <c:v>9.1020000000000003</c:v>
                </c:pt>
                <c:pt idx="2732">
                  <c:v>9.1059999999999999</c:v>
                </c:pt>
                <c:pt idx="2733">
                  <c:v>9.109</c:v>
                </c:pt>
                <c:pt idx="2734">
                  <c:v>9.1120000000000001</c:v>
                </c:pt>
                <c:pt idx="2735">
                  <c:v>9.1159999999999997</c:v>
                </c:pt>
                <c:pt idx="2736">
                  <c:v>9.1189999999999998</c:v>
                </c:pt>
                <c:pt idx="2737">
                  <c:v>9.1219999999999999</c:v>
                </c:pt>
                <c:pt idx="2738">
                  <c:v>9.1259999999999994</c:v>
                </c:pt>
                <c:pt idx="2739">
                  <c:v>9.1289999999999996</c:v>
                </c:pt>
                <c:pt idx="2740">
                  <c:v>9.1319999999999997</c:v>
                </c:pt>
                <c:pt idx="2741">
                  <c:v>9.1359999999999992</c:v>
                </c:pt>
                <c:pt idx="2742">
                  <c:v>9.1389999999999993</c:v>
                </c:pt>
                <c:pt idx="2743">
                  <c:v>9.1419999999999995</c:v>
                </c:pt>
                <c:pt idx="2744">
                  <c:v>9.1460000000000008</c:v>
                </c:pt>
                <c:pt idx="2745">
                  <c:v>9.1489999999999991</c:v>
                </c:pt>
                <c:pt idx="2746">
                  <c:v>9.1519999999999992</c:v>
                </c:pt>
                <c:pt idx="2747">
                  <c:v>9.1560000000000006</c:v>
                </c:pt>
                <c:pt idx="2748">
                  <c:v>9.1590000000000007</c:v>
                </c:pt>
                <c:pt idx="2749">
                  <c:v>9.1620000000000008</c:v>
                </c:pt>
                <c:pt idx="2750">
                  <c:v>9.1660000000000004</c:v>
                </c:pt>
                <c:pt idx="2751">
                  <c:v>9.1690000000000005</c:v>
                </c:pt>
                <c:pt idx="2752">
                  <c:v>9.1720000000000006</c:v>
                </c:pt>
                <c:pt idx="2753">
                  <c:v>9.1760000000000002</c:v>
                </c:pt>
                <c:pt idx="2754">
                  <c:v>9.1790000000000003</c:v>
                </c:pt>
                <c:pt idx="2755">
                  <c:v>9.1820000000000004</c:v>
                </c:pt>
                <c:pt idx="2756">
                  <c:v>9.1859999999999999</c:v>
                </c:pt>
                <c:pt idx="2757">
                  <c:v>9.1890000000000001</c:v>
                </c:pt>
                <c:pt idx="2758">
                  <c:v>9.1920000000000002</c:v>
                </c:pt>
                <c:pt idx="2759">
                  <c:v>9.1959999999999997</c:v>
                </c:pt>
                <c:pt idx="2760">
                  <c:v>9.1989999999999998</c:v>
                </c:pt>
                <c:pt idx="2761">
                  <c:v>9.202</c:v>
                </c:pt>
                <c:pt idx="2762">
                  <c:v>9.2059999999999995</c:v>
                </c:pt>
                <c:pt idx="2763">
                  <c:v>9.2089999999999996</c:v>
                </c:pt>
                <c:pt idx="2764">
                  <c:v>9.2119999999999997</c:v>
                </c:pt>
                <c:pt idx="2765">
                  <c:v>9.2159999999999993</c:v>
                </c:pt>
                <c:pt idx="2766">
                  <c:v>9.2189999999999994</c:v>
                </c:pt>
                <c:pt idx="2767">
                  <c:v>9.2219999999999995</c:v>
                </c:pt>
                <c:pt idx="2768">
                  <c:v>9.2260000000000009</c:v>
                </c:pt>
                <c:pt idx="2769">
                  <c:v>9.2289999999999992</c:v>
                </c:pt>
                <c:pt idx="2770">
                  <c:v>9.2319999999999993</c:v>
                </c:pt>
                <c:pt idx="2771">
                  <c:v>9.2360000000000007</c:v>
                </c:pt>
                <c:pt idx="2772">
                  <c:v>9.2390000000000008</c:v>
                </c:pt>
                <c:pt idx="2773">
                  <c:v>9.2420000000000009</c:v>
                </c:pt>
                <c:pt idx="2774">
                  <c:v>9.2460000000000004</c:v>
                </c:pt>
                <c:pt idx="2775">
                  <c:v>9.2490000000000006</c:v>
                </c:pt>
                <c:pt idx="2776">
                  <c:v>9.2520000000000007</c:v>
                </c:pt>
                <c:pt idx="2777">
                  <c:v>9.2560000000000002</c:v>
                </c:pt>
                <c:pt idx="2778">
                  <c:v>9.2590000000000003</c:v>
                </c:pt>
                <c:pt idx="2779">
                  <c:v>9.2620000000000005</c:v>
                </c:pt>
                <c:pt idx="2780">
                  <c:v>9.266</c:v>
                </c:pt>
                <c:pt idx="2781">
                  <c:v>9.2690000000000001</c:v>
                </c:pt>
                <c:pt idx="2782">
                  <c:v>9.2720000000000002</c:v>
                </c:pt>
                <c:pt idx="2783">
                  <c:v>9.2759999999999998</c:v>
                </c:pt>
                <c:pt idx="2784">
                  <c:v>9.2789999999999999</c:v>
                </c:pt>
                <c:pt idx="2785">
                  <c:v>9.282</c:v>
                </c:pt>
                <c:pt idx="2786">
                  <c:v>9.2859999999999996</c:v>
                </c:pt>
                <c:pt idx="2787">
                  <c:v>9.2889999999999997</c:v>
                </c:pt>
                <c:pt idx="2788">
                  <c:v>9.2919999999999998</c:v>
                </c:pt>
                <c:pt idx="2789">
                  <c:v>9.2959999999999994</c:v>
                </c:pt>
                <c:pt idx="2790">
                  <c:v>9.2989999999999995</c:v>
                </c:pt>
                <c:pt idx="2791">
                  <c:v>9.3019999999999996</c:v>
                </c:pt>
                <c:pt idx="2792">
                  <c:v>9.3059999999999992</c:v>
                </c:pt>
                <c:pt idx="2793">
                  <c:v>9.3089999999999993</c:v>
                </c:pt>
                <c:pt idx="2794">
                  <c:v>9.3119999999999994</c:v>
                </c:pt>
                <c:pt idx="2795">
                  <c:v>9.3160000000000007</c:v>
                </c:pt>
                <c:pt idx="2796">
                  <c:v>9.3190000000000008</c:v>
                </c:pt>
                <c:pt idx="2797">
                  <c:v>9.3219999999999992</c:v>
                </c:pt>
                <c:pt idx="2798">
                  <c:v>9.3260000000000005</c:v>
                </c:pt>
                <c:pt idx="2799">
                  <c:v>9.3290000000000006</c:v>
                </c:pt>
                <c:pt idx="2800">
                  <c:v>9.3320000000000007</c:v>
                </c:pt>
                <c:pt idx="2801">
                  <c:v>9.3360000000000003</c:v>
                </c:pt>
                <c:pt idx="2802">
                  <c:v>9.3390000000000004</c:v>
                </c:pt>
                <c:pt idx="2803">
                  <c:v>9.3420000000000005</c:v>
                </c:pt>
                <c:pt idx="2804">
                  <c:v>9.3460000000000001</c:v>
                </c:pt>
                <c:pt idx="2805">
                  <c:v>9.3490000000000002</c:v>
                </c:pt>
                <c:pt idx="2806">
                  <c:v>9.3520000000000003</c:v>
                </c:pt>
                <c:pt idx="2807">
                  <c:v>9.3559999999999999</c:v>
                </c:pt>
                <c:pt idx="2808">
                  <c:v>9.359</c:v>
                </c:pt>
                <c:pt idx="2809">
                  <c:v>9.3620000000000001</c:v>
                </c:pt>
                <c:pt idx="2810">
                  <c:v>9.3659999999999997</c:v>
                </c:pt>
                <c:pt idx="2811">
                  <c:v>9.3689999999999998</c:v>
                </c:pt>
                <c:pt idx="2812">
                  <c:v>9.3719999999999999</c:v>
                </c:pt>
                <c:pt idx="2813">
                  <c:v>9.3759999999999994</c:v>
                </c:pt>
                <c:pt idx="2814">
                  <c:v>9.3789999999999996</c:v>
                </c:pt>
                <c:pt idx="2815">
                  <c:v>9.3819999999999997</c:v>
                </c:pt>
                <c:pt idx="2816">
                  <c:v>9.3859999999999992</c:v>
                </c:pt>
                <c:pt idx="2817">
                  <c:v>9.3889999999999993</c:v>
                </c:pt>
                <c:pt idx="2818">
                  <c:v>9.3919999999999995</c:v>
                </c:pt>
                <c:pt idx="2819">
                  <c:v>9.3960000000000008</c:v>
                </c:pt>
                <c:pt idx="2820">
                  <c:v>9.3989999999999991</c:v>
                </c:pt>
                <c:pt idx="2821">
                  <c:v>9.4019999999999992</c:v>
                </c:pt>
                <c:pt idx="2822">
                  <c:v>9.4060000000000006</c:v>
                </c:pt>
                <c:pt idx="2823">
                  <c:v>9.4090000000000007</c:v>
                </c:pt>
                <c:pt idx="2824">
                  <c:v>9.4120000000000008</c:v>
                </c:pt>
                <c:pt idx="2825">
                  <c:v>9.4160000000000004</c:v>
                </c:pt>
                <c:pt idx="2826">
                  <c:v>9.4190000000000005</c:v>
                </c:pt>
                <c:pt idx="2827">
                  <c:v>9.4220000000000006</c:v>
                </c:pt>
                <c:pt idx="2828">
                  <c:v>9.4260000000000002</c:v>
                </c:pt>
                <c:pt idx="2829">
                  <c:v>9.4290000000000003</c:v>
                </c:pt>
                <c:pt idx="2830">
                  <c:v>9.4320000000000004</c:v>
                </c:pt>
                <c:pt idx="2831">
                  <c:v>9.4359999999999999</c:v>
                </c:pt>
                <c:pt idx="2832">
                  <c:v>9.4390000000000001</c:v>
                </c:pt>
                <c:pt idx="2833">
                  <c:v>9.4420000000000002</c:v>
                </c:pt>
                <c:pt idx="2834">
                  <c:v>9.4459999999999997</c:v>
                </c:pt>
                <c:pt idx="2835">
                  <c:v>9.4489999999999998</c:v>
                </c:pt>
                <c:pt idx="2836">
                  <c:v>9.452</c:v>
                </c:pt>
                <c:pt idx="2837">
                  <c:v>9.4559999999999995</c:v>
                </c:pt>
                <c:pt idx="2838">
                  <c:v>9.4589999999999996</c:v>
                </c:pt>
                <c:pt idx="2839">
                  <c:v>9.4619999999999997</c:v>
                </c:pt>
                <c:pt idx="2840">
                  <c:v>9.4659999999999993</c:v>
                </c:pt>
                <c:pt idx="2841">
                  <c:v>9.4689999999999994</c:v>
                </c:pt>
                <c:pt idx="2842">
                  <c:v>9.4719999999999995</c:v>
                </c:pt>
                <c:pt idx="2843">
                  <c:v>9.4760000000000009</c:v>
                </c:pt>
                <c:pt idx="2844">
                  <c:v>9.4789999999999992</c:v>
                </c:pt>
                <c:pt idx="2845">
                  <c:v>9.4819999999999993</c:v>
                </c:pt>
                <c:pt idx="2846">
                  <c:v>9.4860000000000007</c:v>
                </c:pt>
                <c:pt idx="2847">
                  <c:v>9.4890000000000008</c:v>
                </c:pt>
                <c:pt idx="2848">
                  <c:v>9.4920000000000009</c:v>
                </c:pt>
                <c:pt idx="2849">
                  <c:v>9.4960000000000004</c:v>
                </c:pt>
                <c:pt idx="2850">
                  <c:v>9.4990000000000006</c:v>
                </c:pt>
                <c:pt idx="2851">
                  <c:v>9.5020000000000007</c:v>
                </c:pt>
                <c:pt idx="2852">
                  <c:v>9.5060000000000002</c:v>
                </c:pt>
                <c:pt idx="2853">
                  <c:v>9.5090000000000003</c:v>
                </c:pt>
                <c:pt idx="2854">
                  <c:v>9.5120000000000005</c:v>
                </c:pt>
                <c:pt idx="2855">
                  <c:v>9.516</c:v>
                </c:pt>
                <c:pt idx="2856">
                  <c:v>9.5190000000000001</c:v>
                </c:pt>
                <c:pt idx="2857">
                  <c:v>9.5220000000000002</c:v>
                </c:pt>
                <c:pt idx="2858">
                  <c:v>9.5259999999999998</c:v>
                </c:pt>
                <c:pt idx="2859">
                  <c:v>9.5289999999999999</c:v>
                </c:pt>
                <c:pt idx="2860">
                  <c:v>9.532</c:v>
                </c:pt>
                <c:pt idx="2861">
                  <c:v>9.5359999999999996</c:v>
                </c:pt>
                <c:pt idx="2862">
                  <c:v>9.5389999999999997</c:v>
                </c:pt>
                <c:pt idx="2863">
                  <c:v>9.5419999999999998</c:v>
                </c:pt>
                <c:pt idx="2864">
                  <c:v>9.5459999999999994</c:v>
                </c:pt>
                <c:pt idx="2865">
                  <c:v>9.5489999999999995</c:v>
                </c:pt>
                <c:pt idx="2866">
                  <c:v>9.5519999999999996</c:v>
                </c:pt>
                <c:pt idx="2867">
                  <c:v>9.5559999999999992</c:v>
                </c:pt>
                <c:pt idx="2868">
                  <c:v>9.5589999999999993</c:v>
                </c:pt>
                <c:pt idx="2869">
                  <c:v>9.5619999999999994</c:v>
                </c:pt>
                <c:pt idx="2870">
                  <c:v>9.5660000000000007</c:v>
                </c:pt>
                <c:pt idx="2871">
                  <c:v>9.5690000000000008</c:v>
                </c:pt>
                <c:pt idx="2872">
                  <c:v>9.5719999999999992</c:v>
                </c:pt>
                <c:pt idx="2873">
                  <c:v>9.5760000000000005</c:v>
                </c:pt>
                <c:pt idx="2874">
                  <c:v>9.5790000000000006</c:v>
                </c:pt>
                <c:pt idx="2875">
                  <c:v>9.5820000000000007</c:v>
                </c:pt>
                <c:pt idx="2876">
                  <c:v>9.5860000000000003</c:v>
                </c:pt>
                <c:pt idx="2877">
                  <c:v>9.5890000000000004</c:v>
                </c:pt>
                <c:pt idx="2878">
                  <c:v>9.5920000000000005</c:v>
                </c:pt>
                <c:pt idx="2879">
                  <c:v>9.5960000000000001</c:v>
                </c:pt>
                <c:pt idx="2880">
                  <c:v>9.5990000000000002</c:v>
                </c:pt>
                <c:pt idx="2881">
                  <c:v>9.6020000000000003</c:v>
                </c:pt>
                <c:pt idx="2882">
                  <c:v>9.6059999999999999</c:v>
                </c:pt>
                <c:pt idx="2883">
                  <c:v>9.609</c:v>
                </c:pt>
                <c:pt idx="2884">
                  <c:v>9.6120000000000001</c:v>
                </c:pt>
                <c:pt idx="2885">
                  <c:v>9.6159999999999997</c:v>
                </c:pt>
                <c:pt idx="2886">
                  <c:v>9.6189999999999998</c:v>
                </c:pt>
                <c:pt idx="2887">
                  <c:v>9.6219999999999999</c:v>
                </c:pt>
                <c:pt idx="2888">
                  <c:v>9.6259999999999994</c:v>
                </c:pt>
                <c:pt idx="2889">
                  <c:v>9.6289999999999996</c:v>
                </c:pt>
                <c:pt idx="2890">
                  <c:v>9.6319999999999997</c:v>
                </c:pt>
                <c:pt idx="2891">
                  <c:v>9.6359999999999992</c:v>
                </c:pt>
                <c:pt idx="2892">
                  <c:v>9.6389999999999993</c:v>
                </c:pt>
                <c:pt idx="2893">
                  <c:v>9.6419999999999995</c:v>
                </c:pt>
                <c:pt idx="2894">
                  <c:v>9.6460000000000008</c:v>
                </c:pt>
                <c:pt idx="2895">
                  <c:v>9.6489999999999991</c:v>
                </c:pt>
                <c:pt idx="2896">
                  <c:v>9.6519999999999992</c:v>
                </c:pt>
                <c:pt idx="2897">
                  <c:v>9.6560000000000006</c:v>
                </c:pt>
                <c:pt idx="2898">
                  <c:v>9.6590000000000007</c:v>
                </c:pt>
                <c:pt idx="2899">
                  <c:v>9.6620000000000008</c:v>
                </c:pt>
                <c:pt idx="2900">
                  <c:v>9.6660000000000004</c:v>
                </c:pt>
                <c:pt idx="2901">
                  <c:v>9.6690000000000005</c:v>
                </c:pt>
                <c:pt idx="2902">
                  <c:v>9.6720000000000006</c:v>
                </c:pt>
                <c:pt idx="2903">
                  <c:v>9.6760000000000002</c:v>
                </c:pt>
                <c:pt idx="2904">
                  <c:v>9.6790000000000003</c:v>
                </c:pt>
                <c:pt idx="2905">
                  <c:v>9.6820000000000004</c:v>
                </c:pt>
                <c:pt idx="2906">
                  <c:v>9.6859999999999999</c:v>
                </c:pt>
                <c:pt idx="2907">
                  <c:v>9.6890000000000001</c:v>
                </c:pt>
                <c:pt idx="2908">
                  <c:v>9.6920000000000002</c:v>
                </c:pt>
                <c:pt idx="2909">
                  <c:v>9.6959999999999997</c:v>
                </c:pt>
                <c:pt idx="2910">
                  <c:v>9.6989999999999998</c:v>
                </c:pt>
                <c:pt idx="2911">
                  <c:v>9.702</c:v>
                </c:pt>
                <c:pt idx="2912">
                  <c:v>9.7059999999999995</c:v>
                </c:pt>
                <c:pt idx="2913">
                  <c:v>9.7089999999999996</c:v>
                </c:pt>
                <c:pt idx="2914">
                  <c:v>9.7119999999999997</c:v>
                </c:pt>
                <c:pt idx="2915">
                  <c:v>9.7159999999999993</c:v>
                </c:pt>
                <c:pt idx="2916">
                  <c:v>9.7189999999999994</c:v>
                </c:pt>
                <c:pt idx="2917">
                  <c:v>9.7219999999999995</c:v>
                </c:pt>
                <c:pt idx="2918">
                  <c:v>9.7260000000000009</c:v>
                </c:pt>
                <c:pt idx="2919">
                  <c:v>9.7289999999999992</c:v>
                </c:pt>
                <c:pt idx="2920">
                  <c:v>9.7319999999999993</c:v>
                </c:pt>
                <c:pt idx="2921">
                  <c:v>9.7360000000000007</c:v>
                </c:pt>
                <c:pt idx="2922">
                  <c:v>9.7390000000000008</c:v>
                </c:pt>
                <c:pt idx="2923">
                  <c:v>9.7420000000000009</c:v>
                </c:pt>
                <c:pt idx="2924">
                  <c:v>9.7460000000000004</c:v>
                </c:pt>
                <c:pt idx="2925">
                  <c:v>9.7490000000000006</c:v>
                </c:pt>
                <c:pt idx="2926">
                  <c:v>9.7520000000000007</c:v>
                </c:pt>
                <c:pt idx="2927">
                  <c:v>9.7560000000000002</c:v>
                </c:pt>
                <c:pt idx="2928">
                  <c:v>9.7590000000000003</c:v>
                </c:pt>
                <c:pt idx="2929">
                  <c:v>9.7620000000000005</c:v>
                </c:pt>
                <c:pt idx="2930">
                  <c:v>9.766</c:v>
                </c:pt>
                <c:pt idx="2931">
                  <c:v>9.7690000000000001</c:v>
                </c:pt>
                <c:pt idx="2932">
                  <c:v>9.7720000000000002</c:v>
                </c:pt>
                <c:pt idx="2933">
                  <c:v>9.7759999999999998</c:v>
                </c:pt>
                <c:pt idx="2934">
                  <c:v>9.7789999999999999</c:v>
                </c:pt>
                <c:pt idx="2935">
                  <c:v>9.782</c:v>
                </c:pt>
                <c:pt idx="2936">
                  <c:v>9.7859999999999996</c:v>
                </c:pt>
                <c:pt idx="2937">
                  <c:v>9.7889999999999997</c:v>
                </c:pt>
                <c:pt idx="2938">
                  <c:v>9.7919999999999998</c:v>
                </c:pt>
                <c:pt idx="2939">
                  <c:v>9.7959999999999994</c:v>
                </c:pt>
                <c:pt idx="2940">
                  <c:v>9.7989999999999995</c:v>
                </c:pt>
                <c:pt idx="2941">
                  <c:v>9.8019999999999996</c:v>
                </c:pt>
                <c:pt idx="2942">
                  <c:v>9.8059999999999992</c:v>
                </c:pt>
                <c:pt idx="2943">
                  <c:v>9.8089999999999993</c:v>
                </c:pt>
                <c:pt idx="2944">
                  <c:v>9.8119999999999994</c:v>
                </c:pt>
                <c:pt idx="2945">
                  <c:v>9.8160000000000007</c:v>
                </c:pt>
                <c:pt idx="2946">
                  <c:v>9.8190000000000008</c:v>
                </c:pt>
                <c:pt idx="2947">
                  <c:v>9.8219999999999992</c:v>
                </c:pt>
                <c:pt idx="2948">
                  <c:v>9.8260000000000005</c:v>
                </c:pt>
                <c:pt idx="2949">
                  <c:v>9.8290000000000006</c:v>
                </c:pt>
                <c:pt idx="2950">
                  <c:v>9.8320000000000007</c:v>
                </c:pt>
                <c:pt idx="2951">
                  <c:v>9.8360000000000003</c:v>
                </c:pt>
                <c:pt idx="2952">
                  <c:v>9.8390000000000004</c:v>
                </c:pt>
                <c:pt idx="2953">
                  <c:v>9.8420000000000005</c:v>
                </c:pt>
                <c:pt idx="2954">
                  <c:v>9.8460000000000001</c:v>
                </c:pt>
                <c:pt idx="2955">
                  <c:v>9.8490000000000002</c:v>
                </c:pt>
                <c:pt idx="2956">
                  <c:v>9.8520000000000003</c:v>
                </c:pt>
                <c:pt idx="2957">
                  <c:v>9.8559999999999999</c:v>
                </c:pt>
                <c:pt idx="2958">
                  <c:v>9.859</c:v>
                </c:pt>
                <c:pt idx="2959">
                  <c:v>9.8620000000000001</c:v>
                </c:pt>
                <c:pt idx="2960">
                  <c:v>9.8659999999999997</c:v>
                </c:pt>
                <c:pt idx="2961">
                  <c:v>9.8689999999999998</c:v>
                </c:pt>
                <c:pt idx="2962">
                  <c:v>9.8719999999999999</c:v>
                </c:pt>
                <c:pt idx="2963">
                  <c:v>9.8759999999999994</c:v>
                </c:pt>
                <c:pt idx="2964">
                  <c:v>9.8789999999999996</c:v>
                </c:pt>
                <c:pt idx="2965">
                  <c:v>9.8819999999999997</c:v>
                </c:pt>
                <c:pt idx="2966">
                  <c:v>9.8859999999999992</c:v>
                </c:pt>
                <c:pt idx="2967">
                  <c:v>9.8889999999999993</c:v>
                </c:pt>
                <c:pt idx="2968">
                  <c:v>9.8919999999999995</c:v>
                </c:pt>
                <c:pt idx="2969">
                  <c:v>9.8960000000000008</c:v>
                </c:pt>
                <c:pt idx="2970">
                  <c:v>9.8989999999999991</c:v>
                </c:pt>
                <c:pt idx="2971">
                  <c:v>9.9019999999999992</c:v>
                </c:pt>
                <c:pt idx="2972">
                  <c:v>9.9060000000000006</c:v>
                </c:pt>
                <c:pt idx="2973">
                  <c:v>9.9090000000000007</c:v>
                </c:pt>
                <c:pt idx="2974">
                  <c:v>9.9120000000000008</c:v>
                </c:pt>
                <c:pt idx="2975">
                  <c:v>9.9160000000000004</c:v>
                </c:pt>
                <c:pt idx="2976">
                  <c:v>9.9190000000000005</c:v>
                </c:pt>
                <c:pt idx="2977">
                  <c:v>9.9220000000000006</c:v>
                </c:pt>
                <c:pt idx="2978">
                  <c:v>9.9250000000000007</c:v>
                </c:pt>
                <c:pt idx="2979">
                  <c:v>9.9290000000000003</c:v>
                </c:pt>
                <c:pt idx="2980">
                  <c:v>9.9320000000000004</c:v>
                </c:pt>
                <c:pt idx="2981">
                  <c:v>9.9350000000000005</c:v>
                </c:pt>
                <c:pt idx="2982">
                  <c:v>9.9390000000000001</c:v>
                </c:pt>
                <c:pt idx="2983">
                  <c:v>9.9420000000000002</c:v>
                </c:pt>
                <c:pt idx="2984">
                  <c:v>9.9450000000000003</c:v>
                </c:pt>
                <c:pt idx="2985">
                  <c:v>9.9489999999999998</c:v>
                </c:pt>
                <c:pt idx="2986">
                  <c:v>9.952</c:v>
                </c:pt>
                <c:pt idx="2987">
                  <c:v>9.9550000000000001</c:v>
                </c:pt>
                <c:pt idx="2988">
                  <c:v>9.9589999999999996</c:v>
                </c:pt>
                <c:pt idx="2989">
                  <c:v>9.9619999999999997</c:v>
                </c:pt>
                <c:pt idx="2990">
                  <c:v>9.9649999999999999</c:v>
                </c:pt>
                <c:pt idx="2991">
                  <c:v>9.9689999999999994</c:v>
                </c:pt>
                <c:pt idx="2992">
                  <c:v>9.9719999999999995</c:v>
                </c:pt>
                <c:pt idx="2993">
                  <c:v>9.9749999999999996</c:v>
                </c:pt>
                <c:pt idx="2994">
                  <c:v>9.9789999999999992</c:v>
                </c:pt>
                <c:pt idx="2995">
                  <c:v>9.9819999999999993</c:v>
                </c:pt>
                <c:pt idx="2996">
                  <c:v>9.9849999999999994</c:v>
                </c:pt>
                <c:pt idx="2997">
                  <c:v>9.9890000000000008</c:v>
                </c:pt>
                <c:pt idx="2998">
                  <c:v>9.9920000000000009</c:v>
                </c:pt>
                <c:pt idx="2999">
                  <c:v>9.9949999999999992</c:v>
                </c:pt>
                <c:pt idx="3000">
                  <c:v>9.9990000000000006</c:v>
                </c:pt>
                <c:pt idx="3001">
                  <c:v>10.002000000000001</c:v>
                </c:pt>
                <c:pt idx="3002">
                  <c:v>10.005000000000001</c:v>
                </c:pt>
                <c:pt idx="3003">
                  <c:v>10.009</c:v>
                </c:pt>
                <c:pt idx="3004">
                  <c:v>10.012</c:v>
                </c:pt>
                <c:pt idx="3005">
                  <c:v>10.015000000000001</c:v>
                </c:pt>
                <c:pt idx="3006">
                  <c:v>10.019</c:v>
                </c:pt>
                <c:pt idx="3007">
                  <c:v>10.022</c:v>
                </c:pt>
                <c:pt idx="3008">
                  <c:v>10.025</c:v>
                </c:pt>
                <c:pt idx="3009">
                  <c:v>10.029</c:v>
                </c:pt>
                <c:pt idx="3010">
                  <c:v>10.032</c:v>
                </c:pt>
                <c:pt idx="3011">
                  <c:v>10.035</c:v>
                </c:pt>
                <c:pt idx="3012">
                  <c:v>10.039</c:v>
                </c:pt>
                <c:pt idx="3013">
                  <c:v>10.042</c:v>
                </c:pt>
                <c:pt idx="3014">
                  <c:v>10.045</c:v>
                </c:pt>
                <c:pt idx="3015">
                  <c:v>10.048999999999999</c:v>
                </c:pt>
                <c:pt idx="3016">
                  <c:v>10.052</c:v>
                </c:pt>
                <c:pt idx="3017">
                  <c:v>10.055</c:v>
                </c:pt>
                <c:pt idx="3018">
                  <c:v>10.058999999999999</c:v>
                </c:pt>
                <c:pt idx="3019">
                  <c:v>10.061999999999999</c:v>
                </c:pt>
                <c:pt idx="3020">
                  <c:v>10.065</c:v>
                </c:pt>
                <c:pt idx="3021">
                  <c:v>10.069000000000001</c:v>
                </c:pt>
                <c:pt idx="3022">
                  <c:v>10.071999999999999</c:v>
                </c:pt>
                <c:pt idx="3023">
                  <c:v>10.074999999999999</c:v>
                </c:pt>
                <c:pt idx="3024">
                  <c:v>10.079000000000001</c:v>
                </c:pt>
                <c:pt idx="3025">
                  <c:v>10.082000000000001</c:v>
                </c:pt>
                <c:pt idx="3026">
                  <c:v>10.085000000000001</c:v>
                </c:pt>
                <c:pt idx="3027">
                  <c:v>10.089</c:v>
                </c:pt>
                <c:pt idx="3028">
                  <c:v>10.092000000000001</c:v>
                </c:pt>
                <c:pt idx="3029">
                  <c:v>10.095000000000001</c:v>
                </c:pt>
                <c:pt idx="3030">
                  <c:v>10.099</c:v>
                </c:pt>
                <c:pt idx="3031">
                  <c:v>10.102</c:v>
                </c:pt>
                <c:pt idx="3032">
                  <c:v>10.105</c:v>
                </c:pt>
                <c:pt idx="3033">
                  <c:v>10.109</c:v>
                </c:pt>
                <c:pt idx="3034">
                  <c:v>10.112</c:v>
                </c:pt>
                <c:pt idx="3035">
                  <c:v>10.115</c:v>
                </c:pt>
                <c:pt idx="3036">
                  <c:v>10.119</c:v>
                </c:pt>
                <c:pt idx="3037">
                  <c:v>10.122</c:v>
                </c:pt>
                <c:pt idx="3038">
                  <c:v>10.125</c:v>
                </c:pt>
                <c:pt idx="3039">
                  <c:v>10.129</c:v>
                </c:pt>
                <c:pt idx="3040">
                  <c:v>10.132</c:v>
                </c:pt>
                <c:pt idx="3041">
                  <c:v>10.135</c:v>
                </c:pt>
                <c:pt idx="3042">
                  <c:v>10.138999999999999</c:v>
                </c:pt>
                <c:pt idx="3043">
                  <c:v>10.141999999999999</c:v>
                </c:pt>
                <c:pt idx="3044">
                  <c:v>10.145</c:v>
                </c:pt>
                <c:pt idx="3045">
                  <c:v>10.148999999999999</c:v>
                </c:pt>
                <c:pt idx="3046">
                  <c:v>10.151999999999999</c:v>
                </c:pt>
                <c:pt idx="3047">
                  <c:v>10.154999999999999</c:v>
                </c:pt>
                <c:pt idx="3048">
                  <c:v>10.159000000000001</c:v>
                </c:pt>
                <c:pt idx="3049">
                  <c:v>10.162000000000001</c:v>
                </c:pt>
                <c:pt idx="3050">
                  <c:v>10.164999999999999</c:v>
                </c:pt>
                <c:pt idx="3051">
                  <c:v>10.169</c:v>
                </c:pt>
                <c:pt idx="3052">
                  <c:v>10.172000000000001</c:v>
                </c:pt>
                <c:pt idx="3053">
                  <c:v>10.175000000000001</c:v>
                </c:pt>
                <c:pt idx="3054">
                  <c:v>10.179</c:v>
                </c:pt>
                <c:pt idx="3055">
                  <c:v>10.182</c:v>
                </c:pt>
                <c:pt idx="3056">
                  <c:v>10.185</c:v>
                </c:pt>
                <c:pt idx="3057">
                  <c:v>10.189</c:v>
                </c:pt>
                <c:pt idx="3058">
                  <c:v>10.192</c:v>
                </c:pt>
                <c:pt idx="3059">
                  <c:v>10.195</c:v>
                </c:pt>
                <c:pt idx="3060">
                  <c:v>10.199</c:v>
                </c:pt>
                <c:pt idx="3061">
                  <c:v>10.202</c:v>
                </c:pt>
                <c:pt idx="3062">
                  <c:v>10.205</c:v>
                </c:pt>
                <c:pt idx="3063">
                  <c:v>10.209</c:v>
                </c:pt>
                <c:pt idx="3064">
                  <c:v>10.212</c:v>
                </c:pt>
                <c:pt idx="3065">
                  <c:v>10.215</c:v>
                </c:pt>
                <c:pt idx="3066">
                  <c:v>10.218999999999999</c:v>
                </c:pt>
                <c:pt idx="3067">
                  <c:v>10.222</c:v>
                </c:pt>
                <c:pt idx="3068">
                  <c:v>10.225</c:v>
                </c:pt>
                <c:pt idx="3069">
                  <c:v>10.228999999999999</c:v>
                </c:pt>
                <c:pt idx="3070">
                  <c:v>10.231999999999999</c:v>
                </c:pt>
                <c:pt idx="3071">
                  <c:v>10.234999999999999</c:v>
                </c:pt>
                <c:pt idx="3072">
                  <c:v>10.239000000000001</c:v>
                </c:pt>
                <c:pt idx="3073">
                  <c:v>10.242000000000001</c:v>
                </c:pt>
                <c:pt idx="3074">
                  <c:v>10.244999999999999</c:v>
                </c:pt>
                <c:pt idx="3075">
                  <c:v>10.249000000000001</c:v>
                </c:pt>
                <c:pt idx="3076">
                  <c:v>10.252000000000001</c:v>
                </c:pt>
                <c:pt idx="3077">
                  <c:v>10.255000000000001</c:v>
                </c:pt>
                <c:pt idx="3078">
                  <c:v>10.259</c:v>
                </c:pt>
                <c:pt idx="3079">
                  <c:v>10.262</c:v>
                </c:pt>
                <c:pt idx="3080">
                  <c:v>10.265000000000001</c:v>
                </c:pt>
                <c:pt idx="3081">
                  <c:v>10.269</c:v>
                </c:pt>
                <c:pt idx="3082">
                  <c:v>10.272</c:v>
                </c:pt>
                <c:pt idx="3083">
                  <c:v>10.275</c:v>
                </c:pt>
                <c:pt idx="3084">
                  <c:v>10.279</c:v>
                </c:pt>
                <c:pt idx="3085">
                  <c:v>10.282</c:v>
                </c:pt>
                <c:pt idx="3086">
                  <c:v>10.285</c:v>
                </c:pt>
                <c:pt idx="3087">
                  <c:v>10.289</c:v>
                </c:pt>
                <c:pt idx="3088">
                  <c:v>10.292</c:v>
                </c:pt>
                <c:pt idx="3089">
                  <c:v>10.295</c:v>
                </c:pt>
                <c:pt idx="3090">
                  <c:v>10.298999999999999</c:v>
                </c:pt>
                <c:pt idx="3091">
                  <c:v>10.302</c:v>
                </c:pt>
                <c:pt idx="3092">
                  <c:v>10.305</c:v>
                </c:pt>
                <c:pt idx="3093">
                  <c:v>10.308999999999999</c:v>
                </c:pt>
                <c:pt idx="3094">
                  <c:v>10.311999999999999</c:v>
                </c:pt>
                <c:pt idx="3095">
                  <c:v>10.315</c:v>
                </c:pt>
                <c:pt idx="3096">
                  <c:v>10.319000000000001</c:v>
                </c:pt>
                <c:pt idx="3097">
                  <c:v>10.321999999999999</c:v>
                </c:pt>
                <c:pt idx="3098">
                  <c:v>10.324999999999999</c:v>
                </c:pt>
                <c:pt idx="3099">
                  <c:v>10.329000000000001</c:v>
                </c:pt>
                <c:pt idx="3100">
                  <c:v>10.332000000000001</c:v>
                </c:pt>
                <c:pt idx="3101">
                  <c:v>10.335000000000001</c:v>
                </c:pt>
                <c:pt idx="3102">
                  <c:v>10.339</c:v>
                </c:pt>
                <c:pt idx="3103">
                  <c:v>10.342000000000001</c:v>
                </c:pt>
                <c:pt idx="3104">
                  <c:v>10.345000000000001</c:v>
                </c:pt>
                <c:pt idx="3105">
                  <c:v>10.349</c:v>
                </c:pt>
                <c:pt idx="3106">
                  <c:v>10.352</c:v>
                </c:pt>
                <c:pt idx="3107">
                  <c:v>10.355</c:v>
                </c:pt>
                <c:pt idx="3108">
                  <c:v>10.359</c:v>
                </c:pt>
                <c:pt idx="3109">
                  <c:v>10.362</c:v>
                </c:pt>
                <c:pt idx="3110">
                  <c:v>10.365</c:v>
                </c:pt>
                <c:pt idx="3111">
                  <c:v>10.369</c:v>
                </c:pt>
                <c:pt idx="3112">
                  <c:v>10.372</c:v>
                </c:pt>
                <c:pt idx="3113">
                  <c:v>10.375</c:v>
                </c:pt>
                <c:pt idx="3114">
                  <c:v>10.379</c:v>
                </c:pt>
                <c:pt idx="3115">
                  <c:v>10.382</c:v>
                </c:pt>
                <c:pt idx="3116">
                  <c:v>10.385</c:v>
                </c:pt>
                <c:pt idx="3117">
                  <c:v>10.388999999999999</c:v>
                </c:pt>
                <c:pt idx="3118">
                  <c:v>10.391999999999999</c:v>
                </c:pt>
                <c:pt idx="3119">
                  <c:v>10.395</c:v>
                </c:pt>
                <c:pt idx="3120">
                  <c:v>10.398999999999999</c:v>
                </c:pt>
                <c:pt idx="3121">
                  <c:v>10.401999999999999</c:v>
                </c:pt>
                <c:pt idx="3122">
                  <c:v>10.404999999999999</c:v>
                </c:pt>
                <c:pt idx="3123">
                  <c:v>10.409000000000001</c:v>
                </c:pt>
                <c:pt idx="3124">
                  <c:v>10.412000000000001</c:v>
                </c:pt>
                <c:pt idx="3125">
                  <c:v>10.414999999999999</c:v>
                </c:pt>
                <c:pt idx="3126">
                  <c:v>10.419</c:v>
                </c:pt>
                <c:pt idx="3127">
                  <c:v>10.422000000000001</c:v>
                </c:pt>
                <c:pt idx="3128">
                  <c:v>10.425000000000001</c:v>
                </c:pt>
                <c:pt idx="3129">
                  <c:v>10.429</c:v>
                </c:pt>
                <c:pt idx="3130">
                  <c:v>10.432</c:v>
                </c:pt>
                <c:pt idx="3131">
                  <c:v>10.435</c:v>
                </c:pt>
                <c:pt idx="3132">
                  <c:v>10.439</c:v>
                </c:pt>
                <c:pt idx="3133">
                  <c:v>10.442</c:v>
                </c:pt>
                <c:pt idx="3134">
                  <c:v>10.445</c:v>
                </c:pt>
                <c:pt idx="3135">
                  <c:v>10.449</c:v>
                </c:pt>
                <c:pt idx="3136">
                  <c:v>10.452</c:v>
                </c:pt>
                <c:pt idx="3137">
                  <c:v>10.455</c:v>
                </c:pt>
                <c:pt idx="3138">
                  <c:v>10.459</c:v>
                </c:pt>
                <c:pt idx="3139">
                  <c:v>10.462</c:v>
                </c:pt>
                <c:pt idx="3140">
                  <c:v>10.465</c:v>
                </c:pt>
                <c:pt idx="3141">
                  <c:v>10.468999999999999</c:v>
                </c:pt>
                <c:pt idx="3142">
                  <c:v>10.472</c:v>
                </c:pt>
                <c:pt idx="3143">
                  <c:v>10.475</c:v>
                </c:pt>
                <c:pt idx="3144">
                  <c:v>10.478999999999999</c:v>
                </c:pt>
                <c:pt idx="3145">
                  <c:v>10.481999999999999</c:v>
                </c:pt>
                <c:pt idx="3146">
                  <c:v>10.484999999999999</c:v>
                </c:pt>
                <c:pt idx="3147">
                  <c:v>10.489000000000001</c:v>
                </c:pt>
                <c:pt idx="3148">
                  <c:v>10.492000000000001</c:v>
                </c:pt>
                <c:pt idx="3149">
                  <c:v>10.494999999999999</c:v>
                </c:pt>
                <c:pt idx="3150">
                  <c:v>10.499000000000001</c:v>
                </c:pt>
                <c:pt idx="3151">
                  <c:v>10.502000000000001</c:v>
                </c:pt>
                <c:pt idx="3152">
                  <c:v>10.505000000000001</c:v>
                </c:pt>
                <c:pt idx="3153">
                  <c:v>10.509</c:v>
                </c:pt>
                <c:pt idx="3154">
                  <c:v>10.512</c:v>
                </c:pt>
                <c:pt idx="3155">
                  <c:v>10.515000000000001</c:v>
                </c:pt>
                <c:pt idx="3156">
                  <c:v>10.519</c:v>
                </c:pt>
                <c:pt idx="3157">
                  <c:v>10.522</c:v>
                </c:pt>
                <c:pt idx="3158">
                  <c:v>10.525</c:v>
                </c:pt>
                <c:pt idx="3159">
                  <c:v>10.529</c:v>
                </c:pt>
                <c:pt idx="3160">
                  <c:v>10.532</c:v>
                </c:pt>
                <c:pt idx="3161">
                  <c:v>10.535</c:v>
                </c:pt>
                <c:pt idx="3162">
                  <c:v>10.539</c:v>
                </c:pt>
                <c:pt idx="3163">
                  <c:v>10.542</c:v>
                </c:pt>
                <c:pt idx="3164">
                  <c:v>10.545</c:v>
                </c:pt>
                <c:pt idx="3165">
                  <c:v>10.548999999999999</c:v>
                </c:pt>
                <c:pt idx="3166">
                  <c:v>10.552</c:v>
                </c:pt>
                <c:pt idx="3167">
                  <c:v>10.555</c:v>
                </c:pt>
                <c:pt idx="3168">
                  <c:v>10.558999999999999</c:v>
                </c:pt>
                <c:pt idx="3169">
                  <c:v>10.561999999999999</c:v>
                </c:pt>
                <c:pt idx="3170">
                  <c:v>10.565</c:v>
                </c:pt>
                <c:pt idx="3171">
                  <c:v>10.569000000000001</c:v>
                </c:pt>
                <c:pt idx="3172">
                  <c:v>10.571999999999999</c:v>
                </c:pt>
                <c:pt idx="3173">
                  <c:v>10.574999999999999</c:v>
                </c:pt>
                <c:pt idx="3174">
                  <c:v>10.579000000000001</c:v>
                </c:pt>
                <c:pt idx="3175">
                  <c:v>10.582000000000001</c:v>
                </c:pt>
                <c:pt idx="3176">
                  <c:v>10.585000000000001</c:v>
                </c:pt>
                <c:pt idx="3177">
                  <c:v>10.589</c:v>
                </c:pt>
                <c:pt idx="3178">
                  <c:v>10.592000000000001</c:v>
                </c:pt>
                <c:pt idx="3179">
                  <c:v>10.595000000000001</c:v>
                </c:pt>
                <c:pt idx="3180">
                  <c:v>10.599</c:v>
                </c:pt>
                <c:pt idx="3181">
                  <c:v>10.602</c:v>
                </c:pt>
                <c:pt idx="3182">
                  <c:v>10.605</c:v>
                </c:pt>
                <c:pt idx="3183">
                  <c:v>10.609</c:v>
                </c:pt>
                <c:pt idx="3184">
                  <c:v>10.612</c:v>
                </c:pt>
                <c:pt idx="3185">
                  <c:v>10.615</c:v>
                </c:pt>
                <c:pt idx="3186">
                  <c:v>10.619</c:v>
                </c:pt>
                <c:pt idx="3187">
                  <c:v>10.622</c:v>
                </c:pt>
                <c:pt idx="3188">
                  <c:v>10.625</c:v>
                </c:pt>
                <c:pt idx="3189">
                  <c:v>10.629</c:v>
                </c:pt>
                <c:pt idx="3190">
                  <c:v>10.632</c:v>
                </c:pt>
                <c:pt idx="3191">
                  <c:v>10.635</c:v>
                </c:pt>
                <c:pt idx="3192">
                  <c:v>10.638999999999999</c:v>
                </c:pt>
                <c:pt idx="3193">
                  <c:v>10.641999999999999</c:v>
                </c:pt>
                <c:pt idx="3194">
                  <c:v>10.645</c:v>
                </c:pt>
                <c:pt idx="3195">
                  <c:v>10.648999999999999</c:v>
                </c:pt>
                <c:pt idx="3196">
                  <c:v>10.651999999999999</c:v>
                </c:pt>
                <c:pt idx="3197">
                  <c:v>10.654999999999999</c:v>
                </c:pt>
                <c:pt idx="3198">
                  <c:v>10.659000000000001</c:v>
                </c:pt>
                <c:pt idx="3199">
                  <c:v>10.662000000000001</c:v>
                </c:pt>
                <c:pt idx="3200">
                  <c:v>10.664999999999999</c:v>
                </c:pt>
                <c:pt idx="3201">
                  <c:v>10.669</c:v>
                </c:pt>
                <c:pt idx="3202">
                  <c:v>10.672000000000001</c:v>
                </c:pt>
                <c:pt idx="3203">
                  <c:v>10.675000000000001</c:v>
                </c:pt>
                <c:pt idx="3204">
                  <c:v>10.679</c:v>
                </c:pt>
                <c:pt idx="3205">
                  <c:v>10.682</c:v>
                </c:pt>
                <c:pt idx="3206">
                  <c:v>10.685</c:v>
                </c:pt>
                <c:pt idx="3207">
                  <c:v>10.689</c:v>
                </c:pt>
                <c:pt idx="3208">
                  <c:v>10.692</c:v>
                </c:pt>
                <c:pt idx="3209">
                  <c:v>10.695</c:v>
                </c:pt>
                <c:pt idx="3210">
                  <c:v>10.699</c:v>
                </c:pt>
                <c:pt idx="3211">
                  <c:v>10.702</c:v>
                </c:pt>
                <c:pt idx="3212">
                  <c:v>10.705</c:v>
                </c:pt>
                <c:pt idx="3213">
                  <c:v>10.709</c:v>
                </c:pt>
                <c:pt idx="3214">
                  <c:v>10.712</c:v>
                </c:pt>
                <c:pt idx="3215">
                  <c:v>10.715</c:v>
                </c:pt>
                <c:pt idx="3216">
                  <c:v>10.718999999999999</c:v>
                </c:pt>
                <c:pt idx="3217">
                  <c:v>10.722</c:v>
                </c:pt>
                <c:pt idx="3218">
                  <c:v>10.725</c:v>
                </c:pt>
                <c:pt idx="3219">
                  <c:v>10.728999999999999</c:v>
                </c:pt>
                <c:pt idx="3220">
                  <c:v>10.731999999999999</c:v>
                </c:pt>
                <c:pt idx="3221">
                  <c:v>10.734999999999999</c:v>
                </c:pt>
                <c:pt idx="3222">
                  <c:v>10.739000000000001</c:v>
                </c:pt>
                <c:pt idx="3223">
                  <c:v>10.742000000000001</c:v>
                </c:pt>
                <c:pt idx="3224">
                  <c:v>10.744999999999999</c:v>
                </c:pt>
                <c:pt idx="3225">
                  <c:v>10.749000000000001</c:v>
                </c:pt>
                <c:pt idx="3226">
                  <c:v>10.752000000000001</c:v>
                </c:pt>
                <c:pt idx="3227">
                  <c:v>10.755000000000001</c:v>
                </c:pt>
                <c:pt idx="3228">
                  <c:v>10.759</c:v>
                </c:pt>
                <c:pt idx="3229">
                  <c:v>10.762</c:v>
                </c:pt>
                <c:pt idx="3230">
                  <c:v>10.765000000000001</c:v>
                </c:pt>
                <c:pt idx="3231">
                  <c:v>10.769</c:v>
                </c:pt>
                <c:pt idx="3232">
                  <c:v>10.772</c:v>
                </c:pt>
                <c:pt idx="3233">
                  <c:v>10.775</c:v>
                </c:pt>
                <c:pt idx="3234">
                  <c:v>10.779</c:v>
                </c:pt>
                <c:pt idx="3235">
                  <c:v>10.782</c:v>
                </c:pt>
                <c:pt idx="3236">
                  <c:v>10.785</c:v>
                </c:pt>
                <c:pt idx="3237">
                  <c:v>10.789</c:v>
                </c:pt>
                <c:pt idx="3238">
                  <c:v>10.792</c:v>
                </c:pt>
                <c:pt idx="3239">
                  <c:v>10.795</c:v>
                </c:pt>
                <c:pt idx="3240">
                  <c:v>10.798999999999999</c:v>
                </c:pt>
                <c:pt idx="3241">
                  <c:v>10.802</c:v>
                </c:pt>
                <c:pt idx="3242">
                  <c:v>10.805</c:v>
                </c:pt>
                <c:pt idx="3243">
                  <c:v>10.808999999999999</c:v>
                </c:pt>
                <c:pt idx="3244">
                  <c:v>10.811999999999999</c:v>
                </c:pt>
                <c:pt idx="3245">
                  <c:v>10.815</c:v>
                </c:pt>
                <c:pt idx="3246">
                  <c:v>10.819000000000001</c:v>
                </c:pt>
                <c:pt idx="3247">
                  <c:v>10.821999999999999</c:v>
                </c:pt>
                <c:pt idx="3248">
                  <c:v>10.824999999999999</c:v>
                </c:pt>
                <c:pt idx="3249">
                  <c:v>10.829000000000001</c:v>
                </c:pt>
                <c:pt idx="3250">
                  <c:v>10.832000000000001</c:v>
                </c:pt>
                <c:pt idx="3251">
                  <c:v>10.835000000000001</c:v>
                </c:pt>
                <c:pt idx="3252">
                  <c:v>10.839</c:v>
                </c:pt>
                <c:pt idx="3253">
                  <c:v>10.842000000000001</c:v>
                </c:pt>
                <c:pt idx="3254">
                  <c:v>10.845000000000001</c:v>
                </c:pt>
                <c:pt idx="3255">
                  <c:v>10.849</c:v>
                </c:pt>
                <c:pt idx="3256">
                  <c:v>10.852</c:v>
                </c:pt>
                <c:pt idx="3257">
                  <c:v>10.855</c:v>
                </c:pt>
                <c:pt idx="3258">
                  <c:v>10.858000000000001</c:v>
                </c:pt>
                <c:pt idx="3259">
                  <c:v>10.862</c:v>
                </c:pt>
                <c:pt idx="3260">
                  <c:v>10.865</c:v>
                </c:pt>
                <c:pt idx="3261">
                  <c:v>10.868</c:v>
                </c:pt>
                <c:pt idx="3262">
                  <c:v>10.872</c:v>
                </c:pt>
                <c:pt idx="3263">
                  <c:v>10.875</c:v>
                </c:pt>
                <c:pt idx="3264">
                  <c:v>10.878</c:v>
                </c:pt>
                <c:pt idx="3265">
                  <c:v>10.882</c:v>
                </c:pt>
                <c:pt idx="3266">
                  <c:v>10.885</c:v>
                </c:pt>
                <c:pt idx="3267">
                  <c:v>10.888</c:v>
                </c:pt>
                <c:pt idx="3268">
                  <c:v>10.891999999999999</c:v>
                </c:pt>
                <c:pt idx="3269">
                  <c:v>10.895</c:v>
                </c:pt>
                <c:pt idx="3270">
                  <c:v>10.898</c:v>
                </c:pt>
                <c:pt idx="3271">
                  <c:v>10.901999999999999</c:v>
                </c:pt>
                <c:pt idx="3272">
                  <c:v>10.904999999999999</c:v>
                </c:pt>
                <c:pt idx="3273">
                  <c:v>10.907999999999999</c:v>
                </c:pt>
                <c:pt idx="3274">
                  <c:v>10.912000000000001</c:v>
                </c:pt>
                <c:pt idx="3275">
                  <c:v>10.914999999999999</c:v>
                </c:pt>
                <c:pt idx="3276">
                  <c:v>10.917999999999999</c:v>
                </c:pt>
                <c:pt idx="3277">
                  <c:v>10.922000000000001</c:v>
                </c:pt>
                <c:pt idx="3278">
                  <c:v>10.925000000000001</c:v>
                </c:pt>
                <c:pt idx="3279">
                  <c:v>10.928000000000001</c:v>
                </c:pt>
                <c:pt idx="3280">
                  <c:v>10.932</c:v>
                </c:pt>
                <c:pt idx="3281">
                  <c:v>10.935</c:v>
                </c:pt>
                <c:pt idx="3282">
                  <c:v>10.938000000000001</c:v>
                </c:pt>
                <c:pt idx="3283">
                  <c:v>10.942</c:v>
                </c:pt>
                <c:pt idx="3284">
                  <c:v>10.945</c:v>
                </c:pt>
                <c:pt idx="3285">
                  <c:v>10.948</c:v>
                </c:pt>
                <c:pt idx="3286">
                  <c:v>10.952</c:v>
                </c:pt>
                <c:pt idx="3287">
                  <c:v>10.955</c:v>
                </c:pt>
                <c:pt idx="3288">
                  <c:v>10.958</c:v>
                </c:pt>
                <c:pt idx="3289">
                  <c:v>10.962</c:v>
                </c:pt>
                <c:pt idx="3290">
                  <c:v>10.965</c:v>
                </c:pt>
                <c:pt idx="3291">
                  <c:v>10.968</c:v>
                </c:pt>
                <c:pt idx="3292">
                  <c:v>10.972</c:v>
                </c:pt>
                <c:pt idx="3293">
                  <c:v>10.975</c:v>
                </c:pt>
                <c:pt idx="3294">
                  <c:v>10.978</c:v>
                </c:pt>
                <c:pt idx="3295">
                  <c:v>10.981999999999999</c:v>
                </c:pt>
                <c:pt idx="3296">
                  <c:v>10.984999999999999</c:v>
                </c:pt>
                <c:pt idx="3297">
                  <c:v>10.988</c:v>
                </c:pt>
                <c:pt idx="3298">
                  <c:v>10.992000000000001</c:v>
                </c:pt>
                <c:pt idx="3299">
                  <c:v>10.994999999999999</c:v>
                </c:pt>
                <c:pt idx="3300">
                  <c:v>10.997999999999999</c:v>
                </c:pt>
                <c:pt idx="3301">
                  <c:v>11.002000000000001</c:v>
                </c:pt>
                <c:pt idx="3302">
                  <c:v>11.005000000000001</c:v>
                </c:pt>
                <c:pt idx="3303">
                  <c:v>11.007999999999999</c:v>
                </c:pt>
                <c:pt idx="3304">
                  <c:v>11.012</c:v>
                </c:pt>
                <c:pt idx="3305">
                  <c:v>11.015000000000001</c:v>
                </c:pt>
                <c:pt idx="3306">
                  <c:v>11.018000000000001</c:v>
                </c:pt>
                <c:pt idx="3307">
                  <c:v>11.022</c:v>
                </c:pt>
                <c:pt idx="3308">
                  <c:v>11.025</c:v>
                </c:pt>
                <c:pt idx="3309">
                  <c:v>11.028</c:v>
                </c:pt>
                <c:pt idx="3310">
                  <c:v>11.032</c:v>
                </c:pt>
                <c:pt idx="3311">
                  <c:v>11.035</c:v>
                </c:pt>
                <c:pt idx="3312">
                  <c:v>11.038</c:v>
                </c:pt>
                <c:pt idx="3313">
                  <c:v>11.042</c:v>
                </c:pt>
                <c:pt idx="3314">
                  <c:v>11.045</c:v>
                </c:pt>
                <c:pt idx="3315">
                  <c:v>11.048</c:v>
                </c:pt>
                <c:pt idx="3316">
                  <c:v>11.052</c:v>
                </c:pt>
                <c:pt idx="3317">
                  <c:v>11.055</c:v>
                </c:pt>
                <c:pt idx="3318">
                  <c:v>11.058</c:v>
                </c:pt>
                <c:pt idx="3319">
                  <c:v>11.061999999999999</c:v>
                </c:pt>
                <c:pt idx="3320">
                  <c:v>11.065</c:v>
                </c:pt>
                <c:pt idx="3321">
                  <c:v>11.068</c:v>
                </c:pt>
                <c:pt idx="3322">
                  <c:v>11.071999999999999</c:v>
                </c:pt>
                <c:pt idx="3323">
                  <c:v>11.074999999999999</c:v>
                </c:pt>
                <c:pt idx="3324">
                  <c:v>11.077999999999999</c:v>
                </c:pt>
                <c:pt idx="3325">
                  <c:v>11.082000000000001</c:v>
                </c:pt>
                <c:pt idx="3326">
                  <c:v>11.085000000000001</c:v>
                </c:pt>
                <c:pt idx="3327">
                  <c:v>11.087999999999999</c:v>
                </c:pt>
                <c:pt idx="3328">
                  <c:v>11.092000000000001</c:v>
                </c:pt>
                <c:pt idx="3329">
                  <c:v>11.095000000000001</c:v>
                </c:pt>
                <c:pt idx="3330">
                  <c:v>11.098000000000001</c:v>
                </c:pt>
                <c:pt idx="3331">
                  <c:v>11.102</c:v>
                </c:pt>
                <c:pt idx="3332">
                  <c:v>11.105</c:v>
                </c:pt>
                <c:pt idx="3333">
                  <c:v>11.108000000000001</c:v>
                </c:pt>
                <c:pt idx="3334">
                  <c:v>11.112</c:v>
                </c:pt>
                <c:pt idx="3335">
                  <c:v>11.115</c:v>
                </c:pt>
                <c:pt idx="3336">
                  <c:v>11.118</c:v>
                </c:pt>
                <c:pt idx="3337">
                  <c:v>11.122</c:v>
                </c:pt>
                <c:pt idx="3338">
                  <c:v>11.125</c:v>
                </c:pt>
                <c:pt idx="3339">
                  <c:v>11.128</c:v>
                </c:pt>
                <c:pt idx="3340">
                  <c:v>11.132</c:v>
                </c:pt>
                <c:pt idx="3341">
                  <c:v>11.135</c:v>
                </c:pt>
                <c:pt idx="3342">
                  <c:v>11.138</c:v>
                </c:pt>
                <c:pt idx="3343">
                  <c:v>11.141999999999999</c:v>
                </c:pt>
                <c:pt idx="3344">
                  <c:v>11.145</c:v>
                </c:pt>
                <c:pt idx="3345">
                  <c:v>11.148</c:v>
                </c:pt>
                <c:pt idx="3346">
                  <c:v>11.151999999999999</c:v>
                </c:pt>
                <c:pt idx="3347">
                  <c:v>11.154999999999999</c:v>
                </c:pt>
                <c:pt idx="3348">
                  <c:v>11.157999999999999</c:v>
                </c:pt>
                <c:pt idx="3349">
                  <c:v>11.162000000000001</c:v>
                </c:pt>
                <c:pt idx="3350">
                  <c:v>11.164999999999999</c:v>
                </c:pt>
                <c:pt idx="3351">
                  <c:v>11.167999999999999</c:v>
                </c:pt>
                <c:pt idx="3352">
                  <c:v>11.172000000000001</c:v>
                </c:pt>
                <c:pt idx="3353">
                  <c:v>11.175000000000001</c:v>
                </c:pt>
                <c:pt idx="3354">
                  <c:v>11.178000000000001</c:v>
                </c:pt>
                <c:pt idx="3355">
                  <c:v>11.182</c:v>
                </c:pt>
                <c:pt idx="3356">
                  <c:v>11.185</c:v>
                </c:pt>
                <c:pt idx="3357">
                  <c:v>11.188000000000001</c:v>
                </c:pt>
                <c:pt idx="3358">
                  <c:v>11.192</c:v>
                </c:pt>
                <c:pt idx="3359">
                  <c:v>11.195</c:v>
                </c:pt>
                <c:pt idx="3360">
                  <c:v>11.198</c:v>
                </c:pt>
                <c:pt idx="3361">
                  <c:v>11.202</c:v>
                </c:pt>
                <c:pt idx="3362">
                  <c:v>11.205</c:v>
                </c:pt>
                <c:pt idx="3363">
                  <c:v>11.208</c:v>
                </c:pt>
                <c:pt idx="3364">
                  <c:v>11.212</c:v>
                </c:pt>
                <c:pt idx="3365">
                  <c:v>11.215</c:v>
                </c:pt>
                <c:pt idx="3366">
                  <c:v>11.218</c:v>
                </c:pt>
                <c:pt idx="3367">
                  <c:v>11.222</c:v>
                </c:pt>
                <c:pt idx="3368">
                  <c:v>11.225</c:v>
                </c:pt>
                <c:pt idx="3369">
                  <c:v>11.228</c:v>
                </c:pt>
                <c:pt idx="3370">
                  <c:v>11.231999999999999</c:v>
                </c:pt>
                <c:pt idx="3371">
                  <c:v>11.234999999999999</c:v>
                </c:pt>
                <c:pt idx="3372">
                  <c:v>11.238</c:v>
                </c:pt>
                <c:pt idx="3373">
                  <c:v>11.242000000000001</c:v>
                </c:pt>
                <c:pt idx="3374">
                  <c:v>11.244999999999999</c:v>
                </c:pt>
                <c:pt idx="3375">
                  <c:v>11.247999999999999</c:v>
                </c:pt>
                <c:pt idx="3376">
                  <c:v>11.252000000000001</c:v>
                </c:pt>
                <c:pt idx="3377">
                  <c:v>11.255000000000001</c:v>
                </c:pt>
                <c:pt idx="3378">
                  <c:v>11.257999999999999</c:v>
                </c:pt>
                <c:pt idx="3379">
                  <c:v>11.262</c:v>
                </c:pt>
                <c:pt idx="3380">
                  <c:v>11.265000000000001</c:v>
                </c:pt>
                <c:pt idx="3381">
                  <c:v>11.268000000000001</c:v>
                </c:pt>
                <c:pt idx="3382">
                  <c:v>11.272</c:v>
                </c:pt>
                <c:pt idx="3383">
                  <c:v>11.275</c:v>
                </c:pt>
                <c:pt idx="3384">
                  <c:v>11.278</c:v>
                </c:pt>
                <c:pt idx="3385">
                  <c:v>11.282</c:v>
                </c:pt>
                <c:pt idx="3386">
                  <c:v>11.285</c:v>
                </c:pt>
                <c:pt idx="3387">
                  <c:v>11.288</c:v>
                </c:pt>
                <c:pt idx="3388">
                  <c:v>11.292</c:v>
                </c:pt>
                <c:pt idx="3389">
                  <c:v>11.295</c:v>
                </c:pt>
                <c:pt idx="3390">
                  <c:v>11.298</c:v>
                </c:pt>
                <c:pt idx="3391">
                  <c:v>11.302</c:v>
                </c:pt>
                <c:pt idx="3392">
                  <c:v>11.305</c:v>
                </c:pt>
                <c:pt idx="3393">
                  <c:v>11.308</c:v>
                </c:pt>
                <c:pt idx="3394">
                  <c:v>11.311999999999999</c:v>
                </c:pt>
                <c:pt idx="3395">
                  <c:v>11.315</c:v>
                </c:pt>
                <c:pt idx="3396">
                  <c:v>11.318</c:v>
                </c:pt>
                <c:pt idx="3397">
                  <c:v>11.321999999999999</c:v>
                </c:pt>
                <c:pt idx="3398">
                  <c:v>11.324999999999999</c:v>
                </c:pt>
                <c:pt idx="3399">
                  <c:v>11.327999999999999</c:v>
                </c:pt>
                <c:pt idx="3400">
                  <c:v>11.332000000000001</c:v>
                </c:pt>
                <c:pt idx="3401">
                  <c:v>11.335000000000001</c:v>
                </c:pt>
                <c:pt idx="3402">
                  <c:v>11.337999999999999</c:v>
                </c:pt>
                <c:pt idx="3403">
                  <c:v>11.342000000000001</c:v>
                </c:pt>
                <c:pt idx="3404">
                  <c:v>11.345000000000001</c:v>
                </c:pt>
                <c:pt idx="3405">
                  <c:v>11.348000000000001</c:v>
                </c:pt>
                <c:pt idx="3406">
                  <c:v>11.352</c:v>
                </c:pt>
                <c:pt idx="3407">
                  <c:v>11.355</c:v>
                </c:pt>
                <c:pt idx="3408">
                  <c:v>11.358000000000001</c:v>
                </c:pt>
                <c:pt idx="3409">
                  <c:v>11.362</c:v>
                </c:pt>
                <c:pt idx="3410">
                  <c:v>11.365</c:v>
                </c:pt>
                <c:pt idx="3411">
                  <c:v>11.368</c:v>
                </c:pt>
                <c:pt idx="3412">
                  <c:v>11.372</c:v>
                </c:pt>
                <c:pt idx="3413">
                  <c:v>11.375</c:v>
                </c:pt>
                <c:pt idx="3414">
                  <c:v>11.378</c:v>
                </c:pt>
                <c:pt idx="3415">
                  <c:v>11.382</c:v>
                </c:pt>
                <c:pt idx="3416">
                  <c:v>11.385</c:v>
                </c:pt>
                <c:pt idx="3417">
                  <c:v>11.388</c:v>
                </c:pt>
                <c:pt idx="3418">
                  <c:v>11.391999999999999</c:v>
                </c:pt>
                <c:pt idx="3419">
                  <c:v>11.395</c:v>
                </c:pt>
                <c:pt idx="3420">
                  <c:v>11.398</c:v>
                </c:pt>
                <c:pt idx="3421">
                  <c:v>11.401999999999999</c:v>
                </c:pt>
                <c:pt idx="3422">
                  <c:v>11.404999999999999</c:v>
                </c:pt>
                <c:pt idx="3423">
                  <c:v>11.407999999999999</c:v>
                </c:pt>
                <c:pt idx="3424">
                  <c:v>11.412000000000001</c:v>
                </c:pt>
                <c:pt idx="3425">
                  <c:v>11.414999999999999</c:v>
                </c:pt>
                <c:pt idx="3426">
                  <c:v>11.417999999999999</c:v>
                </c:pt>
                <c:pt idx="3427">
                  <c:v>11.422000000000001</c:v>
                </c:pt>
                <c:pt idx="3428">
                  <c:v>11.425000000000001</c:v>
                </c:pt>
                <c:pt idx="3429">
                  <c:v>11.428000000000001</c:v>
                </c:pt>
                <c:pt idx="3430">
                  <c:v>11.432</c:v>
                </c:pt>
                <c:pt idx="3431">
                  <c:v>11.435</c:v>
                </c:pt>
                <c:pt idx="3432">
                  <c:v>11.438000000000001</c:v>
                </c:pt>
                <c:pt idx="3433">
                  <c:v>11.442</c:v>
                </c:pt>
                <c:pt idx="3434">
                  <c:v>11.445</c:v>
                </c:pt>
                <c:pt idx="3435">
                  <c:v>11.448</c:v>
                </c:pt>
                <c:pt idx="3436">
                  <c:v>11.452</c:v>
                </c:pt>
                <c:pt idx="3437">
                  <c:v>11.455</c:v>
                </c:pt>
                <c:pt idx="3438">
                  <c:v>11.458</c:v>
                </c:pt>
                <c:pt idx="3439">
                  <c:v>11.462</c:v>
                </c:pt>
                <c:pt idx="3440">
                  <c:v>11.465</c:v>
                </c:pt>
                <c:pt idx="3441">
                  <c:v>11.468</c:v>
                </c:pt>
                <c:pt idx="3442">
                  <c:v>11.472</c:v>
                </c:pt>
                <c:pt idx="3443">
                  <c:v>11.475</c:v>
                </c:pt>
                <c:pt idx="3444">
                  <c:v>11.478</c:v>
                </c:pt>
                <c:pt idx="3445">
                  <c:v>11.481999999999999</c:v>
                </c:pt>
                <c:pt idx="3446">
                  <c:v>11.484999999999999</c:v>
                </c:pt>
                <c:pt idx="3447">
                  <c:v>11.488</c:v>
                </c:pt>
                <c:pt idx="3448">
                  <c:v>11.492000000000001</c:v>
                </c:pt>
                <c:pt idx="3449">
                  <c:v>11.494999999999999</c:v>
                </c:pt>
                <c:pt idx="3450">
                  <c:v>11.497999999999999</c:v>
                </c:pt>
                <c:pt idx="3451">
                  <c:v>11.502000000000001</c:v>
                </c:pt>
                <c:pt idx="3452">
                  <c:v>11.505000000000001</c:v>
                </c:pt>
                <c:pt idx="3453">
                  <c:v>11.507999999999999</c:v>
                </c:pt>
                <c:pt idx="3454">
                  <c:v>11.512</c:v>
                </c:pt>
                <c:pt idx="3455">
                  <c:v>11.515000000000001</c:v>
                </c:pt>
                <c:pt idx="3456">
                  <c:v>11.518000000000001</c:v>
                </c:pt>
                <c:pt idx="3457">
                  <c:v>11.522</c:v>
                </c:pt>
                <c:pt idx="3458">
                  <c:v>11.525</c:v>
                </c:pt>
                <c:pt idx="3459">
                  <c:v>11.528</c:v>
                </c:pt>
                <c:pt idx="3460">
                  <c:v>11.532</c:v>
                </c:pt>
                <c:pt idx="3461">
                  <c:v>11.535</c:v>
                </c:pt>
                <c:pt idx="3462">
                  <c:v>11.538</c:v>
                </c:pt>
                <c:pt idx="3463">
                  <c:v>11.542</c:v>
                </c:pt>
                <c:pt idx="3464">
                  <c:v>11.545</c:v>
                </c:pt>
                <c:pt idx="3465">
                  <c:v>11.548</c:v>
                </c:pt>
                <c:pt idx="3466">
                  <c:v>11.552</c:v>
                </c:pt>
                <c:pt idx="3467">
                  <c:v>11.555</c:v>
                </c:pt>
                <c:pt idx="3468">
                  <c:v>11.558</c:v>
                </c:pt>
                <c:pt idx="3469">
                  <c:v>11.561999999999999</c:v>
                </c:pt>
                <c:pt idx="3470">
                  <c:v>11.565</c:v>
                </c:pt>
                <c:pt idx="3471">
                  <c:v>11.568</c:v>
                </c:pt>
                <c:pt idx="3472">
                  <c:v>11.571999999999999</c:v>
                </c:pt>
                <c:pt idx="3473">
                  <c:v>11.574999999999999</c:v>
                </c:pt>
                <c:pt idx="3474">
                  <c:v>11.577999999999999</c:v>
                </c:pt>
                <c:pt idx="3475">
                  <c:v>11.582000000000001</c:v>
                </c:pt>
                <c:pt idx="3476">
                  <c:v>11.585000000000001</c:v>
                </c:pt>
                <c:pt idx="3477">
                  <c:v>11.587999999999999</c:v>
                </c:pt>
                <c:pt idx="3478">
                  <c:v>11.592000000000001</c:v>
                </c:pt>
                <c:pt idx="3479">
                  <c:v>11.595000000000001</c:v>
                </c:pt>
                <c:pt idx="3480">
                  <c:v>11.598000000000001</c:v>
                </c:pt>
                <c:pt idx="3481">
                  <c:v>11.602</c:v>
                </c:pt>
                <c:pt idx="3482">
                  <c:v>11.605</c:v>
                </c:pt>
                <c:pt idx="3483">
                  <c:v>11.608000000000001</c:v>
                </c:pt>
                <c:pt idx="3484">
                  <c:v>11.612</c:v>
                </c:pt>
                <c:pt idx="3485">
                  <c:v>11.615</c:v>
                </c:pt>
                <c:pt idx="3486">
                  <c:v>11.618</c:v>
                </c:pt>
                <c:pt idx="3487">
                  <c:v>11.622</c:v>
                </c:pt>
                <c:pt idx="3488">
                  <c:v>11.625</c:v>
                </c:pt>
                <c:pt idx="3489">
                  <c:v>11.628</c:v>
                </c:pt>
                <c:pt idx="3490">
                  <c:v>11.632</c:v>
                </c:pt>
                <c:pt idx="3491">
                  <c:v>11.635</c:v>
                </c:pt>
                <c:pt idx="3492">
                  <c:v>11.638</c:v>
                </c:pt>
                <c:pt idx="3493">
                  <c:v>11.641999999999999</c:v>
                </c:pt>
                <c:pt idx="3494">
                  <c:v>11.645</c:v>
                </c:pt>
                <c:pt idx="3495">
                  <c:v>11.648</c:v>
                </c:pt>
                <c:pt idx="3496">
                  <c:v>11.651999999999999</c:v>
                </c:pt>
                <c:pt idx="3497">
                  <c:v>11.654999999999999</c:v>
                </c:pt>
                <c:pt idx="3498">
                  <c:v>11.657999999999999</c:v>
                </c:pt>
                <c:pt idx="3499">
                  <c:v>11.662000000000001</c:v>
                </c:pt>
                <c:pt idx="3500">
                  <c:v>11.664999999999999</c:v>
                </c:pt>
                <c:pt idx="3501">
                  <c:v>11.667999999999999</c:v>
                </c:pt>
                <c:pt idx="3502">
                  <c:v>11.672000000000001</c:v>
                </c:pt>
                <c:pt idx="3503">
                  <c:v>11.675000000000001</c:v>
                </c:pt>
                <c:pt idx="3504">
                  <c:v>11.678000000000001</c:v>
                </c:pt>
                <c:pt idx="3505">
                  <c:v>11.682</c:v>
                </c:pt>
                <c:pt idx="3506">
                  <c:v>11.685</c:v>
                </c:pt>
                <c:pt idx="3507">
                  <c:v>11.688000000000001</c:v>
                </c:pt>
                <c:pt idx="3508">
                  <c:v>11.692</c:v>
                </c:pt>
                <c:pt idx="3509">
                  <c:v>11.695</c:v>
                </c:pt>
                <c:pt idx="3510">
                  <c:v>11.698</c:v>
                </c:pt>
                <c:pt idx="3511">
                  <c:v>11.702</c:v>
                </c:pt>
                <c:pt idx="3512">
                  <c:v>11.705</c:v>
                </c:pt>
                <c:pt idx="3513">
                  <c:v>11.708</c:v>
                </c:pt>
                <c:pt idx="3514">
                  <c:v>11.712</c:v>
                </c:pt>
                <c:pt idx="3515">
                  <c:v>11.715</c:v>
                </c:pt>
                <c:pt idx="3516">
                  <c:v>11.718</c:v>
                </c:pt>
                <c:pt idx="3517">
                  <c:v>11.722</c:v>
                </c:pt>
                <c:pt idx="3518">
                  <c:v>11.725</c:v>
                </c:pt>
                <c:pt idx="3519">
                  <c:v>11.728</c:v>
                </c:pt>
                <c:pt idx="3520">
                  <c:v>11.731999999999999</c:v>
                </c:pt>
                <c:pt idx="3521">
                  <c:v>11.734999999999999</c:v>
                </c:pt>
                <c:pt idx="3522">
                  <c:v>11.738</c:v>
                </c:pt>
                <c:pt idx="3523">
                  <c:v>11.742000000000001</c:v>
                </c:pt>
                <c:pt idx="3524">
                  <c:v>11.744999999999999</c:v>
                </c:pt>
                <c:pt idx="3525">
                  <c:v>11.747999999999999</c:v>
                </c:pt>
                <c:pt idx="3526">
                  <c:v>11.752000000000001</c:v>
                </c:pt>
                <c:pt idx="3527">
                  <c:v>11.755000000000001</c:v>
                </c:pt>
                <c:pt idx="3528">
                  <c:v>11.757999999999999</c:v>
                </c:pt>
                <c:pt idx="3529">
                  <c:v>11.762</c:v>
                </c:pt>
                <c:pt idx="3530">
                  <c:v>11.765000000000001</c:v>
                </c:pt>
                <c:pt idx="3531">
                  <c:v>11.768000000000001</c:v>
                </c:pt>
                <c:pt idx="3532">
                  <c:v>11.772</c:v>
                </c:pt>
                <c:pt idx="3533">
                  <c:v>11.775</c:v>
                </c:pt>
                <c:pt idx="3534">
                  <c:v>11.778</c:v>
                </c:pt>
                <c:pt idx="3535">
                  <c:v>11.781000000000001</c:v>
                </c:pt>
                <c:pt idx="3536">
                  <c:v>11.785</c:v>
                </c:pt>
                <c:pt idx="3537">
                  <c:v>11.788</c:v>
                </c:pt>
                <c:pt idx="3538">
                  <c:v>11.791</c:v>
                </c:pt>
                <c:pt idx="3539">
                  <c:v>11.795</c:v>
                </c:pt>
                <c:pt idx="3540">
                  <c:v>11.798</c:v>
                </c:pt>
                <c:pt idx="3541">
                  <c:v>11.801</c:v>
                </c:pt>
                <c:pt idx="3542">
                  <c:v>11.805</c:v>
                </c:pt>
                <c:pt idx="3543">
                  <c:v>11.808</c:v>
                </c:pt>
                <c:pt idx="3544">
                  <c:v>11.811</c:v>
                </c:pt>
                <c:pt idx="3545">
                  <c:v>11.815</c:v>
                </c:pt>
                <c:pt idx="3546">
                  <c:v>11.818</c:v>
                </c:pt>
                <c:pt idx="3547">
                  <c:v>11.821</c:v>
                </c:pt>
                <c:pt idx="3548">
                  <c:v>11.824999999999999</c:v>
                </c:pt>
                <c:pt idx="3549">
                  <c:v>11.827999999999999</c:v>
                </c:pt>
                <c:pt idx="3550">
                  <c:v>11.831</c:v>
                </c:pt>
                <c:pt idx="3551">
                  <c:v>11.835000000000001</c:v>
                </c:pt>
                <c:pt idx="3552">
                  <c:v>11.837999999999999</c:v>
                </c:pt>
                <c:pt idx="3553">
                  <c:v>11.840999999999999</c:v>
                </c:pt>
                <c:pt idx="3554">
                  <c:v>11.845000000000001</c:v>
                </c:pt>
                <c:pt idx="3555">
                  <c:v>11.848000000000001</c:v>
                </c:pt>
                <c:pt idx="3556">
                  <c:v>11.851000000000001</c:v>
                </c:pt>
                <c:pt idx="3557">
                  <c:v>11.855</c:v>
                </c:pt>
                <c:pt idx="3558">
                  <c:v>11.858000000000001</c:v>
                </c:pt>
                <c:pt idx="3559">
                  <c:v>11.861000000000001</c:v>
                </c:pt>
                <c:pt idx="3560">
                  <c:v>11.865</c:v>
                </c:pt>
                <c:pt idx="3561">
                  <c:v>11.868</c:v>
                </c:pt>
                <c:pt idx="3562">
                  <c:v>11.871</c:v>
                </c:pt>
                <c:pt idx="3563">
                  <c:v>11.875</c:v>
                </c:pt>
                <c:pt idx="3564">
                  <c:v>11.878</c:v>
                </c:pt>
                <c:pt idx="3565">
                  <c:v>11.881</c:v>
                </c:pt>
                <c:pt idx="3566">
                  <c:v>11.885</c:v>
                </c:pt>
                <c:pt idx="3567">
                  <c:v>11.888</c:v>
                </c:pt>
                <c:pt idx="3568">
                  <c:v>11.891</c:v>
                </c:pt>
                <c:pt idx="3569">
                  <c:v>11.895</c:v>
                </c:pt>
                <c:pt idx="3570">
                  <c:v>11.898</c:v>
                </c:pt>
                <c:pt idx="3571">
                  <c:v>11.901</c:v>
                </c:pt>
                <c:pt idx="3572">
                  <c:v>11.904999999999999</c:v>
                </c:pt>
                <c:pt idx="3573">
                  <c:v>11.907999999999999</c:v>
                </c:pt>
                <c:pt idx="3574">
                  <c:v>11.911</c:v>
                </c:pt>
                <c:pt idx="3575">
                  <c:v>11.914999999999999</c:v>
                </c:pt>
                <c:pt idx="3576">
                  <c:v>11.917999999999999</c:v>
                </c:pt>
                <c:pt idx="3577">
                  <c:v>11.920999999999999</c:v>
                </c:pt>
                <c:pt idx="3578">
                  <c:v>11.925000000000001</c:v>
                </c:pt>
                <c:pt idx="3579">
                  <c:v>11.928000000000001</c:v>
                </c:pt>
                <c:pt idx="3580">
                  <c:v>11.930999999999999</c:v>
                </c:pt>
                <c:pt idx="3581">
                  <c:v>11.935</c:v>
                </c:pt>
                <c:pt idx="3582">
                  <c:v>11.938000000000001</c:v>
                </c:pt>
                <c:pt idx="3583">
                  <c:v>11.941000000000001</c:v>
                </c:pt>
                <c:pt idx="3584">
                  <c:v>11.945</c:v>
                </c:pt>
                <c:pt idx="3585">
                  <c:v>11.948</c:v>
                </c:pt>
                <c:pt idx="3586">
                  <c:v>11.951000000000001</c:v>
                </c:pt>
                <c:pt idx="3587">
                  <c:v>11.955</c:v>
                </c:pt>
                <c:pt idx="3588">
                  <c:v>11.958</c:v>
                </c:pt>
                <c:pt idx="3589">
                  <c:v>11.961</c:v>
                </c:pt>
                <c:pt idx="3590">
                  <c:v>11.965</c:v>
                </c:pt>
                <c:pt idx="3591">
                  <c:v>11.968</c:v>
                </c:pt>
                <c:pt idx="3592">
                  <c:v>11.971</c:v>
                </c:pt>
                <c:pt idx="3593">
                  <c:v>11.975</c:v>
                </c:pt>
                <c:pt idx="3594">
                  <c:v>11.978</c:v>
                </c:pt>
                <c:pt idx="3595">
                  <c:v>11.981</c:v>
                </c:pt>
                <c:pt idx="3596">
                  <c:v>11.984999999999999</c:v>
                </c:pt>
                <c:pt idx="3597">
                  <c:v>11.988</c:v>
                </c:pt>
                <c:pt idx="3598">
                  <c:v>11.991</c:v>
                </c:pt>
                <c:pt idx="3599">
                  <c:v>11.994999999999999</c:v>
                </c:pt>
                <c:pt idx="3600">
                  <c:v>11.997999999999999</c:v>
                </c:pt>
                <c:pt idx="3601">
                  <c:v>12.000999999999999</c:v>
                </c:pt>
                <c:pt idx="3602">
                  <c:v>12.005000000000001</c:v>
                </c:pt>
                <c:pt idx="3603">
                  <c:v>12.007999999999999</c:v>
                </c:pt>
                <c:pt idx="3604">
                  <c:v>12.010999999999999</c:v>
                </c:pt>
                <c:pt idx="3605">
                  <c:v>12.015000000000001</c:v>
                </c:pt>
                <c:pt idx="3606">
                  <c:v>12.018000000000001</c:v>
                </c:pt>
                <c:pt idx="3607">
                  <c:v>12.021000000000001</c:v>
                </c:pt>
                <c:pt idx="3608">
                  <c:v>12.025</c:v>
                </c:pt>
                <c:pt idx="3609">
                  <c:v>12.028</c:v>
                </c:pt>
                <c:pt idx="3610">
                  <c:v>12.031000000000001</c:v>
                </c:pt>
                <c:pt idx="3611">
                  <c:v>12.035</c:v>
                </c:pt>
                <c:pt idx="3612">
                  <c:v>12.038</c:v>
                </c:pt>
                <c:pt idx="3613">
                  <c:v>12.041</c:v>
                </c:pt>
                <c:pt idx="3614">
                  <c:v>12.045</c:v>
                </c:pt>
                <c:pt idx="3615">
                  <c:v>12.048</c:v>
                </c:pt>
                <c:pt idx="3616">
                  <c:v>12.051</c:v>
                </c:pt>
                <c:pt idx="3617">
                  <c:v>12.055</c:v>
                </c:pt>
                <c:pt idx="3618">
                  <c:v>12.058</c:v>
                </c:pt>
                <c:pt idx="3619">
                  <c:v>12.061</c:v>
                </c:pt>
                <c:pt idx="3620">
                  <c:v>12.065</c:v>
                </c:pt>
                <c:pt idx="3621">
                  <c:v>12.068</c:v>
                </c:pt>
                <c:pt idx="3622">
                  <c:v>12.071</c:v>
                </c:pt>
                <c:pt idx="3623">
                  <c:v>12.074999999999999</c:v>
                </c:pt>
                <c:pt idx="3624">
                  <c:v>12.077999999999999</c:v>
                </c:pt>
                <c:pt idx="3625">
                  <c:v>12.081</c:v>
                </c:pt>
                <c:pt idx="3626">
                  <c:v>12.085000000000001</c:v>
                </c:pt>
                <c:pt idx="3627">
                  <c:v>12.087999999999999</c:v>
                </c:pt>
                <c:pt idx="3628">
                  <c:v>12.090999999999999</c:v>
                </c:pt>
                <c:pt idx="3629">
                  <c:v>12.095000000000001</c:v>
                </c:pt>
                <c:pt idx="3630">
                  <c:v>12.098000000000001</c:v>
                </c:pt>
                <c:pt idx="3631">
                  <c:v>12.101000000000001</c:v>
                </c:pt>
                <c:pt idx="3632">
                  <c:v>12.105</c:v>
                </c:pt>
                <c:pt idx="3633">
                  <c:v>12.108000000000001</c:v>
                </c:pt>
                <c:pt idx="3634">
                  <c:v>12.111000000000001</c:v>
                </c:pt>
                <c:pt idx="3635">
                  <c:v>12.115</c:v>
                </c:pt>
                <c:pt idx="3636">
                  <c:v>12.118</c:v>
                </c:pt>
                <c:pt idx="3637">
                  <c:v>12.121</c:v>
                </c:pt>
                <c:pt idx="3638">
                  <c:v>12.125</c:v>
                </c:pt>
                <c:pt idx="3639">
                  <c:v>12.128</c:v>
                </c:pt>
                <c:pt idx="3640">
                  <c:v>12.131</c:v>
                </c:pt>
                <c:pt idx="3641">
                  <c:v>12.135</c:v>
                </c:pt>
                <c:pt idx="3642">
                  <c:v>12.138</c:v>
                </c:pt>
                <c:pt idx="3643">
                  <c:v>12.141</c:v>
                </c:pt>
                <c:pt idx="3644">
                  <c:v>12.145</c:v>
                </c:pt>
                <c:pt idx="3645">
                  <c:v>12.148</c:v>
                </c:pt>
                <c:pt idx="3646">
                  <c:v>12.151</c:v>
                </c:pt>
                <c:pt idx="3647">
                  <c:v>12.154999999999999</c:v>
                </c:pt>
                <c:pt idx="3648">
                  <c:v>12.157999999999999</c:v>
                </c:pt>
                <c:pt idx="3649">
                  <c:v>12.161</c:v>
                </c:pt>
                <c:pt idx="3650">
                  <c:v>12.164999999999999</c:v>
                </c:pt>
                <c:pt idx="3651">
                  <c:v>12.167999999999999</c:v>
                </c:pt>
                <c:pt idx="3652">
                  <c:v>12.170999999999999</c:v>
                </c:pt>
                <c:pt idx="3653">
                  <c:v>12.175000000000001</c:v>
                </c:pt>
                <c:pt idx="3654">
                  <c:v>12.178000000000001</c:v>
                </c:pt>
                <c:pt idx="3655">
                  <c:v>12.180999999999999</c:v>
                </c:pt>
                <c:pt idx="3656">
                  <c:v>12.185</c:v>
                </c:pt>
                <c:pt idx="3657">
                  <c:v>12.188000000000001</c:v>
                </c:pt>
                <c:pt idx="3658">
                  <c:v>12.191000000000001</c:v>
                </c:pt>
                <c:pt idx="3659">
                  <c:v>12.195</c:v>
                </c:pt>
                <c:pt idx="3660">
                  <c:v>12.198</c:v>
                </c:pt>
                <c:pt idx="3661">
                  <c:v>12.201000000000001</c:v>
                </c:pt>
                <c:pt idx="3662">
                  <c:v>12.205</c:v>
                </c:pt>
                <c:pt idx="3663">
                  <c:v>12.208</c:v>
                </c:pt>
                <c:pt idx="3664">
                  <c:v>12.211</c:v>
                </c:pt>
                <c:pt idx="3665">
                  <c:v>12.215</c:v>
                </c:pt>
                <c:pt idx="3666">
                  <c:v>12.218</c:v>
                </c:pt>
                <c:pt idx="3667">
                  <c:v>12.221</c:v>
                </c:pt>
                <c:pt idx="3668">
                  <c:v>12.225</c:v>
                </c:pt>
                <c:pt idx="3669">
                  <c:v>12.228</c:v>
                </c:pt>
                <c:pt idx="3670">
                  <c:v>12.231</c:v>
                </c:pt>
                <c:pt idx="3671">
                  <c:v>12.234999999999999</c:v>
                </c:pt>
                <c:pt idx="3672">
                  <c:v>12.238</c:v>
                </c:pt>
                <c:pt idx="3673">
                  <c:v>12.241</c:v>
                </c:pt>
                <c:pt idx="3674">
                  <c:v>12.244999999999999</c:v>
                </c:pt>
                <c:pt idx="3675">
                  <c:v>12.247999999999999</c:v>
                </c:pt>
                <c:pt idx="3676">
                  <c:v>12.250999999999999</c:v>
                </c:pt>
                <c:pt idx="3677">
                  <c:v>12.255000000000001</c:v>
                </c:pt>
                <c:pt idx="3678">
                  <c:v>12.257999999999999</c:v>
                </c:pt>
                <c:pt idx="3679">
                  <c:v>12.260999999999999</c:v>
                </c:pt>
                <c:pt idx="3680">
                  <c:v>12.265000000000001</c:v>
                </c:pt>
                <c:pt idx="3681">
                  <c:v>12.268000000000001</c:v>
                </c:pt>
                <c:pt idx="3682">
                  <c:v>12.271000000000001</c:v>
                </c:pt>
                <c:pt idx="3683">
                  <c:v>12.275</c:v>
                </c:pt>
                <c:pt idx="3684">
                  <c:v>12.278</c:v>
                </c:pt>
                <c:pt idx="3685">
                  <c:v>12.281000000000001</c:v>
                </c:pt>
                <c:pt idx="3686">
                  <c:v>12.285</c:v>
                </c:pt>
                <c:pt idx="3687">
                  <c:v>12.288</c:v>
                </c:pt>
                <c:pt idx="3688">
                  <c:v>12.291</c:v>
                </c:pt>
                <c:pt idx="3689">
                  <c:v>12.295</c:v>
                </c:pt>
                <c:pt idx="3690">
                  <c:v>12.298</c:v>
                </c:pt>
                <c:pt idx="3691">
                  <c:v>12.301</c:v>
                </c:pt>
                <c:pt idx="3692">
                  <c:v>12.305</c:v>
                </c:pt>
                <c:pt idx="3693">
                  <c:v>12.308</c:v>
                </c:pt>
                <c:pt idx="3694">
                  <c:v>12.311</c:v>
                </c:pt>
                <c:pt idx="3695">
                  <c:v>12.315</c:v>
                </c:pt>
                <c:pt idx="3696">
                  <c:v>12.318</c:v>
                </c:pt>
                <c:pt idx="3697">
                  <c:v>12.321</c:v>
                </c:pt>
                <c:pt idx="3698">
                  <c:v>12.324999999999999</c:v>
                </c:pt>
                <c:pt idx="3699">
                  <c:v>12.327999999999999</c:v>
                </c:pt>
                <c:pt idx="3700">
                  <c:v>12.331</c:v>
                </c:pt>
                <c:pt idx="3701">
                  <c:v>12.335000000000001</c:v>
                </c:pt>
                <c:pt idx="3702">
                  <c:v>12.337999999999999</c:v>
                </c:pt>
                <c:pt idx="3703">
                  <c:v>12.340999999999999</c:v>
                </c:pt>
                <c:pt idx="3704">
                  <c:v>12.345000000000001</c:v>
                </c:pt>
                <c:pt idx="3705">
                  <c:v>12.348000000000001</c:v>
                </c:pt>
                <c:pt idx="3706">
                  <c:v>12.351000000000001</c:v>
                </c:pt>
                <c:pt idx="3707">
                  <c:v>12.355</c:v>
                </c:pt>
                <c:pt idx="3708">
                  <c:v>12.358000000000001</c:v>
                </c:pt>
                <c:pt idx="3709">
                  <c:v>12.361000000000001</c:v>
                </c:pt>
                <c:pt idx="3710">
                  <c:v>12.365</c:v>
                </c:pt>
                <c:pt idx="3711">
                  <c:v>12.368</c:v>
                </c:pt>
                <c:pt idx="3712">
                  <c:v>12.371</c:v>
                </c:pt>
                <c:pt idx="3713">
                  <c:v>12.375</c:v>
                </c:pt>
                <c:pt idx="3714">
                  <c:v>12.378</c:v>
                </c:pt>
                <c:pt idx="3715">
                  <c:v>12.381</c:v>
                </c:pt>
                <c:pt idx="3716">
                  <c:v>12.385</c:v>
                </c:pt>
                <c:pt idx="3717">
                  <c:v>12.388</c:v>
                </c:pt>
                <c:pt idx="3718">
                  <c:v>12.391</c:v>
                </c:pt>
                <c:pt idx="3719">
                  <c:v>12.395</c:v>
                </c:pt>
                <c:pt idx="3720">
                  <c:v>12.398</c:v>
                </c:pt>
                <c:pt idx="3721">
                  <c:v>12.401</c:v>
                </c:pt>
                <c:pt idx="3722">
                  <c:v>12.404999999999999</c:v>
                </c:pt>
                <c:pt idx="3723">
                  <c:v>12.407999999999999</c:v>
                </c:pt>
                <c:pt idx="3724">
                  <c:v>12.411</c:v>
                </c:pt>
                <c:pt idx="3725">
                  <c:v>12.414999999999999</c:v>
                </c:pt>
                <c:pt idx="3726">
                  <c:v>12.417999999999999</c:v>
                </c:pt>
                <c:pt idx="3727">
                  <c:v>12.420999999999999</c:v>
                </c:pt>
                <c:pt idx="3728">
                  <c:v>12.425000000000001</c:v>
                </c:pt>
                <c:pt idx="3729">
                  <c:v>12.428000000000001</c:v>
                </c:pt>
                <c:pt idx="3730">
                  <c:v>12.430999999999999</c:v>
                </c:pt>
                <c:pt idx="3731">
                  <c:v>12.435</c:v>
                </c:pt>
                <c:pt idx="3732">
                  <c:v>12.438000000000001</c:v>
                </c:pt>
                <c:pt idx="3733">
                  <c:v>12.441000000000001</c:v>
                </c:pt>
                <c:pt idx="3734">
                  <c:v>12.445</c:v>
                </c:pt>
                <c:pt idx="3735">
                  <c:v>12.448</c:v>
                </c:pt>
                <c:pt idx="3736">
                  <c:v>12.451000000000001</c:v>
                </c:pt>
                <c:pt idx="3737">
                  <c:v>12.455</c:v>
                </c:pt>
                <c:pt idx="3738">
                  <c:v>12.458</c:v>
                </c:pt>
                <c:pt idx="3739">
                  <c:v>12.461</c:v>
                </c:pt>
                <c:pt idx="3740">
                  <c:v>12.465</c:v>
                </c:pt>
                <c:pt idx="3741">
                  <c:v>12.468</c:v>
                </c:pt>
                <c:pt idx="3742">
                  <c:v>12.471</c:v>
                </c:pt>
                <c:pt idx="3743">
                  <c:v>12.475</c:v>
                </c:pt>
                <c:pt idx="3744">
                  <c:v>12.478</c:v>
                </c:pt>
                <c:pt idx="3745">
                  <c:v>12.481</c:v>
                </c:pt>
                <c:pt idx="3746">
                  <c:v>12.484999999999999</c:v>
                </c:pt>
                <c:pt idx="3747">
                  <c:v>12.488</c:v>
                </c:pt>
                <c:pt idx="3748">
                  <c:v>12.491</c:v>
                </c:pt>
                <c:pt idx="3749">
                  <c:v>12.494999999999999</c:v>
                </c:pt>
                <c:pt idx="3750">
                  <c:v>12.497999999999999</c:v>
                </c:pt>
                <c:pt idx="3751">
                  <c:v>12.500999999999999</c:v>
                </c:pt>
                <c:pt idx="3752">
                  <c:v>12.505000000000001</c:v>
                </c:pt>
                <c:pt idx="3753">
                  <c:v>12.507999999999999</c:v>
                </c:pt>
                <c:pt idx="3754">
                  <c:v>12.510999999999999</c:v>
                </c:pt>
                <c:pt idx="3755">
                  <c:v>12.515000000000001</c:v>
                </c:pt>
                <c:pt idx="3756">
                  <c:v>12.518000000000001</c:v>
                </c:pt>
                <c:pt idx="3757">
                  <c:v>12.521000000000001</c:v>
                </c:pt>
                <c:pt idx="3758">
                  <c:v>12.525</c:v>
                </c:pt>
                <c:pt idx="3759">
                  <c:v>12.528</c:v>
                </c:pt>
                <c:pt idx="3760">
                  <c:v>12.531000000000001</c:v>
                </c:pt>
                <c:pt idx="3761">
                  <c:v>12.535</c:v>
                </c:pt>
                <c:pt idx="3762">
                  <c:v>12.538</c:v>
                </c:pt>
                <c:pt idx="3763">
                  <c:v>12.541</c:v>
                </c:pt>
                <c:pt idx="3764">
                  <c:v>12.545</c:v>
                </c:pt>
                <c:pt idx="3765">
                  <c:v>12.548</c:v>
                </c:pt>
                <c:pt idx="3766">
                  <c:v>12.551</c:v>
                </c:pt>
                <c:pt idx="3767">
                  <c:v>12.555</c:v>
                </c:pt>
                <c:pt idx="3768">
                  <c:v>12.558</c:v>
                </c:pt>
                <c:pt idx="3769">
                  <c:v>12.561</c:v>
                </c:pt>
                <c:pt idx="3770">
                  <c:v>12.565</c:v>
                </c:pt>
                <c:pt idx="3771">
                  <c:v>12.568</c:v>
                </c:pt>
                <c:pt idx="3772">
                  <c:v>12.571</c:v>
                </c:pt>
                <c:pt idx="3773">
                  <c:v>12.574999999999999</c:v>
                </c:pt>
                <c:pt idx="3774">
                  <c:v>12.577999999999999</c:v>
                </c:pt>
                <c:pt idx="3775">
                  <c:v>12.581</c:v>
                </c:pt>
                <c:pt idx="3776">
                  <c:v>12.585000000000001</c:v>
                </c:pt>
                <c:pt idx="3777">
                  <c:v>12.587999999999999</c:v>
                </c:pt>
                <c:pt idx="3778">
                  <c:v>12.590999999999999</c:v>
                </c:pt>
                <c:pt idx="3779">
                  <c:v>12.595000000000001</c:v>
                </c:pt>
                <c:pt idx="3780">
                  <c:v>12.598000000000001</c:v>
                </c:pt>
                <c:pt idx="3781">
                  <c:v>12.601000000000001</c:v>
                </c:pt>
                <c:pt idx="3782">
                  <c:v>12.605</c:v>
                </c:pt>
                <c:pt idx="3783">
                  <c:v>12.608000000000001</c:v>
                </c:pt>
                <c:pt idx="3784">
                  <c:v>12.611000000000001</c:v>
                </c:pt>
                <c:pt idx="3785">
                  <c:v>12.615</c:v>
                </c:pt>
                <c:pt idx="3786">
                  <c:v>12.618</c:v>
                </c:pt>
                <c:pt idx="3787">
                  <c:v>12.621</c:v>
                </c:pt>
                <c:pt idx="3788">
                  <c:v>12.625</c:v>
                </c:pt>
                <c:pt idx="3789">
                  <c:v>12.628</c:v>
                </c:pt>
                <c:pt idx="3790">
                  <c:v>12.631</c:v>
                </c:pt>
                <c:pt idx="3791">
                  <c:v>12.635</c:v>
                </c:pt>
                <c:pt idx="3792">
                  <c:v>12.638</c:v>
                </c:pt>
                <c:pt idx="3793">
                  <c:v>12.641</c:v>
                </c:pt>
                <c:pt idx="3794">
                  <c:v>12.645</c:v>
                </c:pt>
                <c:pt idx="3795">
                  <c:v>12.648</c:v>
                </c:pt>
                <c:pt idx="3796">
                  <c:v>12.651</c:v>
                </c:pt>
                <c:pt idx="3797">
                  <c:v>12.654999999999999</c:v>
                </c:pt>
                <c:pt idx="3798">
                  <c:v>12.657999999999999</c:v>
                </c:pt>
                <c:pt idx="3799">
                  <c:v>12.661</c:v>
                </c:pt>
                <c:pt idx="3800">
                  <c:v>12.664999999999999</c:v>
                </c:pt>
                <c:pt idx="3801">
                  <c:v>12.667999999999999</c:v>
                </c:pt>
                <c:pt idx="3802">
                  <c:v>12.670999999999999</c:v>
                </c:pt>
                <c:pt idx="3803">
                  <c:v>12.675000000000001</c:v>
                </c:pt>
                <c:pt idx="3804">
                  <c:v>12.678000000000001</c:v>
                </c:pt>
                <c:pt idx="3805">
                  <c:v>12.680999999999999</c:v>
                </c:pt>
                <c:pt idx="3806">
                  <c:v>12.685</c:v>
                </c:pt>
                <c:pt idx="3807">
                  <c:v>12.688000000000001</c:v>
                </c:pt>
                <c:pt idx="3808">
                  <c:v>12.691000000000001</c:v>
                </c:pt>
                <c:pt idx="3809">
                  <c:v>12.695</c:v>
                </c:pt>
                <c:pt idx="3810">
                  <c:v>12.698</c:v>
                </c:pt>
                <c:pt idx="3811">
                  <c:v>12.701000000000001</c:v>
                </c:pt>
                <c:pt idx="3812">
                  <c:v>12.705</c:v>
                </c:pt>
                <c:pt idx="3813">
                  <c:v>12.708</c:v>
                </c:pt>
                <c:pt idx="3814">
                  <c:v>12.711</c:v>
                </c:pt>
                <c:pt idx="3815">
                  <c:v>12.714</c:v>
                </c:pt>
                <c:pt idx="3816">
                  <c:v>12.718</c:v>
                </c:pt>
                <c:pt idx="3817">
                  <c:v>12.721</c:v>
                </c:pt>
                <c:pt idx="3818">
                  <c:v>12.724</c:v>
                </c:pt>
                <c:pt idx="3819">
                  <c:v>12.728</c:v>
                </c:pt>
                <c:pt idx="3820">
                  <c:v>12.731</c:v>
                </c:pt>
                <c:pt idx="3821">
                  <c:v>12.734</c:v>
                </c:pt>
                <c:pt idx="3822">
                  <c:v>12.738</c:v>
                </c:pt>
                <c:pt idx="3823">
                  <c:v>12.741</c:v>
                </c:pt>
                <c:pt idx="3824">
                  <c:v>12.744</c:v>
                </c:pt>
                <c:pt idx="3825">
                  <c:v>12.747999999999999</c:v>
                </c:pt>
                <c:pt idx="3826">
                  <c:v>12.750999999999999</c:v>
                </c:pt>
                <c:pt idx="3827">
                  <c:v>12.754</c:v>
                </c:pt>
                <c:pt idx="3828">
                  <c:v>12.757999999999999</c:v>
                </c:pt>
                <c:pt idx="3829">
                  <c:v>12.760999999999999</c:v>
                </c:pt>
                <c:pt idx="3830">
                  <c:v>12.763999999999999</c:v>
                </c:pt>
                <c:pt idx="3831">
                  <c:v>12.768000000000001</c:v>
                </c:pt>
                <c:pt idx="3832">
                  <c:v>12.771000000000001</c:v>
                </c:pt>
                <c:pt idx="3833">
                  <c:v>12.773999999999999</c:v>
                </c:pt>
                <c:pt idx="3834">
                  <c:v>12.778</c:v>
                </c:pt>
                <c:pt idx="3835">
                  <c:v>12.781000000000001</c:v>
                </c:pt>
                <c:pt idx="3836">
                  <c:v>12.784000000000001</c:v>
                </c:pt>
                <c:pt idx="3837">
                  <c:v>12.788</c:v>
                </c:pt>
                <c:pt idx="3838">
                  <c:v>12.791</c:v>
                </c:pt>
                <c:pt idx="3839">
                  <c:v>12.794</c:v>
                </c:pt>
                <c:pt idx="3840">
                  <c:v>12.798</c:v>
                </c:pt>
                <c:pt idx="3841">
                  <c:v>12.801</c:v>
                </c:pt>
                <c:pt idx="3842">
                  <c:v>12.804</c:v>
                </c:pt>
                <c:pt idx="3843">
                  <c:v>12.808</c:v>
                </c:pt>
                <c:pt idx="3844">
                  <c:v>12.811</c:v>
                </c:pt>
                <c:pt idx="3845">
                  <c:v>12.814</c:v>
                </c:pt>
                <c:pt idx="3846">
                  <c:v>12.818</c:v>
                </c:pt>
                <c:pt idx="3847">
                  <c:v>12.821</c:v>
                </c:pt>
                <c:pt idx="3848">
                  <c:v>12.824</c:v>
                </c:pt>
                <c:pt idx="3849">
                  <c:v>12.827999999999999</c:v>
                </c:pt>
                <c:pt idx="3850">
                  <c:v>12.831</c:v>
                </c:pt>
                <c:pt idx="3851">
                  <c:v>12.834</c:v>
                </c:pt>
                <c:pt idx="3852">
                  <c:v>12.837999999999999</c:v>
                </c:pt>
                <c:pt idx="3853">
                  <c:v>12.840999999999999</c:v>
                </c:pt>
                <c:pt idx="3854">
                  <c:v>12.843999999999999</c:v>
                </c:pt>
                <c:pt idx="3855">
                  <c:v>12.848000000000001</c:v>
                </c:pt>
                <c:pt idx="3856">
                  <c:v>12.851000000000001</c:v>
                </c:pt>
                <c:pt idx="3857">
                  <c:v>12.853999999999999</c:v>
                </c:pt>
                <c:pt idx="3858">
                  <c:v>12.858000000000001</c:v>
                </c:pt>
                <c:pt idx="3859">
                  <c:v>12.861000000000001</c:v>
                </c:pt>
                <c:pt idx="3860">
                  <c:v>12.864000000000001</c:v>
                </c:pt>
                <c:pt idx="3861">
                  <c:v>12.868</c:v>
                </c:pt>
                <c:pt idx="3862">
                  <c:v>12.871</c:v>
                </c:pt>
                <c:pt idx="3863">
                  <c:v>12.874000000000001</c:v>
                </c:pt>
                <c:pt idx="3864">
                  <c:v>12.878</c:v>
                </c:pt>
                <c:pt idx="3865">
                  <c:v>12.881</c:v>
                </c:pt>
                <c:pt idx="3866">
                  <c:v>12.884</c:v>
                </c:pt>
                <c:pt idx="3867">
                  <c:v>12.888</c:v>
                </c:pt>
                <c:pt idx="3868">
                  <c:v>12.891</c:v>
                </c:pt>
                <c:pt idx="3869">
                  <c:v>12.894</c:v>
                </c:pt>
                <c:pt idx="3870">
                  <c:v>12.898</c:v>
                </c:pt>
                <c:pt idx="3871">
                  <c:v>12.901</c:v>
                </c:pt>
                <c:pt idx="3872">
                  <c:v>12.904</c:v>
                </c:pt>
                <c:pt idx="3873">
                  <c:v>12.907999999999999</c:v>
                </c:pt>
                <c:pt idx="3874">
                  <c:v>12.911</c:v>
                </c:pt>
                <c:pt idx="3875">
                  <c:v>12.914</c:v>
                </c:pt>
                <c:pt idx="3876">
                  <c:v>12.917999999999999</c:v>
                </c:pt>
                <c:pt idx="3877">
                  <c:v>12.920999999999999</c:v>
                </c:pt>
                <c:pt idx="3878">
                  <c:v>12.923999999999999</c:v>
                </c:pt>
                <c:pt idx="3879">
                  <c:v>12.928000000000001</c:v>
                </c:pt>
                <c:pt idx="3880">
                  <c:v>12.930999999999999</c:v>
                </c:pt>
                <c:pt idx="3881">
                  <c:v>12.933999999999999</c:v>
                </c:pt>
                <c:pt idx="3882">
                  <c:v>12.938000000000001</c:v>
                </c:pt>
                <c:pt idx="3883">
                  <c:v>12.941000000000001</c:v>
                </c:pt>
                <c:pt idx="3884">
                  <c:v>12.944000000000001</c:v>
                </c:pt>
                <c:pt idx="3885">
                  <c:v>12.948</c:v>
                </c:pt>
                <c:pt idx="3886">
                  <c:v>12.951000000000001</c:v>
                </c:pt>
                <c:pt idx="3887">
                  <c:v>12.954000000000001</c:v>
                </c:pt>
                <c:pt idx="3888">
                  <c:v>12.958</c:v>
                </c:pt>
                <c:pt idx="3889">
                  <c:v>12.961</c:v>
                </c:pt>
                <c:pt idx="3890">
                  <c:v>12.964</c:v>
                </c:pt>
                <c:pt idx="3891">
                  <c:v>12.968</c:v>
                </c:pt>
                <c:pt idx="3892">
                  <c:v>12.971</c:v>
                </c:pt>
                <c:pt idx="3893">
                  <c:v>12.974</c:v>
                </c:pt>
                <c:pt idx="3894">
                  <c:v>12.978</c:v>
                </c:pt>
                <c:pt idx="3895">
                  <c:v>12.981</c:v>
                </c:pt>
                <c:pt idx="3896">
                  <c:v>12.984</c:v>
                </c:pt>
                <c:pt idx="3897">
                  <c:v>12.988</c:v>
                </c:pt>
                <c:pt idx="3898">
                  <c:v>12.991</c:v>
                </c:pt>
                <c:pt idx="3899">
                  <c:v>12.994</c:v>
                </c:pt>
                <c:pt idx="3900">
                  <c:v>12.997999999999999</c:v>
                </c:pt>
                <c:pt idx="3901">
                  <c:v>13.000999999999999</c:v>
                </c:pt>
                <c:pt idx="3902">
                  <c:v>13.004</c:v>
                </c:pt>
                <c:pt idx="3903">
                  <c:v>13.007999999999999</c:v>
                </c:pt>
                <c:pt idx="3904">
                  <c:v>13.010999999999999</c:v>
                </c:pt>
                <c:pt idx="3905">
                  <c:v>13.013999999999999</c:v>
                </c:pt>
                <c:pt idx="3906">
                  <c:v>13.018000000000001</c:v>
                </c:pt>
                <c:pt idx="3907">
                  <c:v>13.021000000000001</c:v>
                </c:pt>
                <c:pt idx="3908">
                  <c:v>13.023999999999999</c:v>
                </c:pt>
                <c:pt idx="3909">
                  <c:v>13.028</c:v>
                </c:pt>
                <c:pt idx="3910">
                  <c:v>13.031000000000001</c:v>
                </c:pt>
                <c:pt idx="3911">
                  <c:v>13.034000000000001</c:v>
                </c:pt>
                <c:pt idx="3912">
                  <c:v>13.038</c:v>
                </c:pt>
                <c:pt idx="3913">
                  <c:v>13.041</c:v>
                </c:pt>
                <c:pt idx="3914">
                  <c:v>13.044</c:v>
                </c:pt>
                <c:pt idx="3915">
                  <c:v>13.048</c:v>
                </c:pt>
                <c:pt idx="3916">
                  <c:v>13.051</c:v>
                </c:pt>
                <c:pt idx="3917">
                  <c:v>13.054</c:v>
                </c:pt>
                <c:pt idx="3918">
                  <c:v>13.058</c:v>
                </c:pt>
                <c:pt idx="3919">
                  <c:v>13.061</c:v>
                </c:pt>
                <c:pt idx="3920">
                  <c:v>13.064</c:v>
                </c:pt>
                <c:pt idx="3921">
                  <c:v>13.068</c:v>
                </c:pt>
                <c:pt idx="3922">
                  <c:v>13.071</c:v>
                </c:pt>
                <c:pt idx="3923">
                  <c:v>13.074</c:v>
                </c:pt>
                <c:pt idx="3924">
                  <c:v>13.077999999999999</c:v>
                </c:pt>
                <c:pt idx="3925">
                  <c:v>13.081</c:v>
                </c:pt>
                <c:pt idx="3926">
                  <c:v>13.084</c:v>
                </c:pt>
                <c:pt idx="3927">
                  <c:v>13.087999999999999</c:v>
                </c:pt>
                <c:pt idx="3928">
                  <c:v>13.090999999999999</c:v>
                </c:pt>
                <c:pt idx="3929">
                  <c:v>13.093999999999999</c:v>
                </c:pt>
                <c:pt idx="3930">
                  <c:v>13.098000000000001</c:v>
                </c:pt>
                <c:pt idx="3931">
                  <c:v>13.101000000000001</c:v>
                </c:pt>
                <c:pt idx="3932">
                  <c:v>13.103999999999999</c:v>
                </c:pt>
                <c:pt idx="3933">
                  <c:v>13.108000000000001</c:v>
                </c:pt>
                <c:pt idx="3934">
                  <c:v>13.111000000000001</c:v>
                </c:pt>
                <c:pt idx="3935">
                  <c:v>13.114000000000001</c:v>
                </c:pt>
                <c:pt idx="3936">
                  <c:v>13.118</c:v>
                </c:pt>
                <c:pt idx="3937">
                  <c:v>13.121</c:v>
                </c:pt>
                <c:pt idx="3938">
                  <c:v>13.124000000000001</c:v>
                </c:pt>
                <c:pt idx="3939">
                  <c:v>13.128</c:v>
                </c:pt>
                <c:pt idx="3940">
                  <c:v>13.131</c:v>
                </c:pt>
                <c:pt idx="3941">
                  <c:v>13.134</c:v>
                </c:pt>
                <c:pt idx="3942">
                  <c:v>13.138</c:v>
                </c:pt>
                <c:pt idx="3943">
                  <c:v>13.141</c:v>
                </c:pt>
                <c:pt idx="3944">
                  <c:v>13.144</c:v>
                </c:pt>
                <c:pt idx="3945">
                  <c:v>13.148</c:v>
                </c:pt>
                <c:pt idx="3946">
                  <c:v>13.151</c:v>
                </c:pt>
                <c:pt idx="3947">
                  <c:v>13.154</c:v>
                </c:pt>
                <c:pt idx="3948">
                  <c:v>13.157999999999999</c:v>
                </c:pt>
                <c:pt idx="3949">
                  <c:v>13.161</c:v>
                </c:pt>
                <c:pt idx="3950">
                  <c:v>13.164</c:v>
                </c:pt>
                <c:pt idx="3951">
                  <c:v>13.167999999999999</c:v>
                </c:pt>
                <c:pt idx="3952">
                  <c:v>13.170999999999999</c:v>
                </c:pt>
                <c:pt idx="3953">
                  <c:v>13.173999999999999</c:v>
                </c:pt>
                <c:pt idx="3954">
                  <c:v>13.178000000000001</c:v>
                </c:pt>
                <c:pt idx="3955">
                  <c:v>13.180999999999999</c:v>
                </c:pt>
                <c:pt idx="3956">
                  <c:v>13.183999999999999</c:v>
                </c:pt>
                <c:pt idx="3957">
                  <c:v>13.188000000000001</c:v>
                </c:pt>
                <c:pt idx="3958">
                  <c:v>13.191000000000001</c:v>
                </c:pt>
                <c:pt idx="3959">
                  <c:v>13.194000000000001</c:v>
                </c:pt>
                <c:pt idx="3960">
                  <c:v>13.198</c:v>
                </c:pt>
                <c:pt idx="3961">
                  <c:v>13.201000000000001</c:v>
                </c:pt>
                <c:pt idx="3962">
                  <c:v>13.204000000000001</c:v>
                </c:pt>
                <c:pt idx="3963">
                  <c:v>13.208</c:v>
                </c:pt>
                <c:pt idx="3964">
                  <c:v>13.211</c:v>
                </c:pt>
                <c:pt idx="3965">
                  <c:v>13.214</c:v>
                </c:pt>
                <c:pt idx="3966">
                  <c:v>13.218</c:v>
                </c:pt>
                <c:pt idx="3967">
                  <c:v>13.221</c:v>
                </c:pt>
                <c:pt idx="3968">
                  <c:v>13.224</c:v>
                </c:pt>
                <c:pt idx="3969">
                  <c:v>13.228</c:v>
                </c:pt>
                <c:pt idx="3970">
                  <c:v>13.231</c:v>
                </c:pt>
                <c:pt idx="3971">
                  <c:v>13.234</c:v>
                </c:pt>
                <c:pt idx="3972">
                  <c:v>13.238</c:v>
                </c:pt>
                <c:pt idx="3973">
                  <c:v>13.241</c:v>
                </c:pt>
                <c:pt idx="3974">
                  <c:v>13.244</c:v>
                </c:pt>
                <c:pt idx="3975">
                  <c:v>13.247999999999999</c:v>
                </c:pt>
                <c:pt idx="3976">
                  <c:v>13.250999999999999</c:v>
                </c:pt>
                <c:pt idx="3977">
                  <c:v>13.254</c:v>
                </c:pt>
                <c:pt idx="3978">
                  <c:v>13.257999999999999</c:v>
                </c:pt>
                <c:pt idx="3979">
                  <c:v>13.260999999999999</c:v>
                </c:pt>
                <c:pt idx="3980">
                  <c:v>13.263999999999999</c:v>
                </c:pt>
                <c:pt idx="3981">
                  <c:v>13.268000000000001</c:v>
                </c:pt>
                <c:pt idx="3982">
                  <c:v>13.271000000000001</c:v>
                </c:pt>
                <c:pt idx="3983">
                  <c:v>13.273999999999999</c:v>
                </c:pt>
                <c:pt idx="3984">
                  <c:v>13.278</c:v>
                </c:pt>
                <c:pt idx="3985">
                  <c:v>13.281000000000001</c:v>
                </c:pt>
                <c:pt idx="3986">
                  <c:v>13.284000000000001</c:v>
                </c:pt>
                <c:pt idx="3987">
                  <c:v>13.288</c:v>
                </c:pt>
                <c:pt idx="3988">
                  <c:v>13.291</c:v>
                </c:pt>
                <c:pt idx="3989">
                  <c:v>13.294</c:v>
                </c:pt>
                <c:pt idx="3990">
                  <c:v>13.298</c:v>
                </c:pt>
                <c:pt idx="3991">
                  <c:v>13.301</c:v>
                </c:pt>
                <c:pt idx="3992">
                  <c:v>13.304</c:v>
                </c:pt>
                <c:pt idx="3993">
                  <c:v>13.308</c:v>
                </c:pt>
                <c:pt idx="3994">
                  <c:v>13.311</c:v>
                </c:pt>
                <c:pt idx="3995">
                  <c:v>13.314</c:v>
                </c:pt>
                <c:pt idx="3996">
                  <c:v>13.318</c:v>
                </c:pt>
                <c:pt idx="3997">
                  <c:v>13.321</c:v>
                </c:pt>
                <c:pt idx="3998">
                  <c:v>13.324</c:v>
                </c:pt>
                <c:pt idx="3999">
                  <c:v>13.327999999999999</c:v>
                </c:pt>
                <c:pt idx="4000">
                  <c:v>13.331</c:v>
                </c:pt>
                <c:pt idx="4001">
                  <c:v>13.334</c:v>
                </c:pt>
                <c:pt idx="4002">
                  <c:v>13.337999999999999</c:v>
                </c:pt>
                <c:pt idx="4003">
                  <c:v>13.340999999999999</c:v>
                </c:pt>
                <c:pt idx="4004">
                  <c:v>13.343999999999999</c:v>
                </c:pt>
                <c:pt idx="4005">
                  <c:v>13.348000000000001</c:v>
                </c:pt>
                <c:pt idx="4006">
                  <c:v>13.351000000000001</c:v>
                </c:pt>
                <c:pt idx="4007">
                  <c:v>13.353999999999999</c:v>
                </c:pt>
                <c:pt idx="4008">
                  <c:v>13.358000000000001</c:v>
                </c:pt>
                <c:pt idx="4009">
                  <c:v>13.361000000000001</c:v>
                </c:pt>
                <c:pt idx="4010">
                  <c:v>13.364000000000001</c:v>
                </c:pt>
                <c:pt idx="4011">
                  <c:v>13.368</c:v>
                </c:pt>
                <c:pt idx="4012">
                  <c:v>13.371</c:v>
                </c:pt>
                <c:pt idx="4013">
                  <c:v>13.374000000000001</c:v>
                </c:pt>
                <c:pt idx="4014">
                  <c:v>13.378</c:v>
                </c:pt>
                <c:pt idx="4015">
                  <c:v>13.381</c:v>
                </c:pt>
                <c:pt idx="4016">
                  <c:v>13.384</c:v>
                </c:pt>
                <c:pt idx="4017">
                  <c:v>13.388</c:v>
                </c:pt>
                <c:pt idx="4018">
                  <c:v>13.391</c:v>
                </c:pt>
                <c:pt idx="4019">
                  <c:v>13.394</c:v>
                </c:pt>
                <c:pt idx="4020">
                  <c:v>13.398</c:v>
                </c:pt>
                <c:pt idx="4021">
                  <c:v>13.401</c:v>
                </c:pt>
                <c:pt idx="4022">
                  <c:v>13.404</c:v>
                </c:pt>
                <c:pt idx="4023">
                  <c:v>13.407999999999999</c:v>
                </c:pt>
                <c:pt idx="4024">
                  <c:v>13.411</c:v>
                </c:pt>
                <c:pt idx="4025">
                  <c:v>13.414</c:v>
                </c:pt>
                <c:pt idx="4026">
                  <c:v>13.417999999999999</c:v>
                </c:pt>
                <c:pt idx="4027">
                  <c:v>13.420999999999999</c:v>
                </c:pt>
                <c:pt idx="4028">
                  <c:v>13.423999999999999</c:v>
                </c:pt>
                <c:pt idx="4029">
                  <c:v>13.428000000000001</c:v>
                </c:pt>
                <c:pt idx="4030">
                  <c:v>13.430999999999999</c:v>
                </c:pt>
                <c:pt idx="4031">
                  <c:v>13.433999999999999</c:v>
                </c:pt>
                <c:pt idx="4032">
                  <c:v>13.438000000000001</c:v>
                </c:pt>
                <c:pt idx="4033">
                  <c:v>13.441000000000001</c:v>
                </c:pt>
                <c:pt idx="4034">
                  <c:v>13.444000000000001</c:v>
                </c:pt>
                <c:pt idx="4035">
                  <c:v>13.448</c:v>
                </c:pt>
                <c:pt idx="4036">
                  <c:v>13.451000000000001</c:v>
                </c:pt>
                <c:pt idx="4037">
                  <c:v>13.454000000000001</c:v>
                </c:pt>
                <c:pt idx="4038">
                  <c:v>13.458</c:v>
                </c:pt>
                <c:pt idx="4039">
                  <c:v>13.461</c:v>
                </c:pt>
                <c:pt idx="4040">
                  <c:v>13.464</c:v>
                </c:pt>
                <c:pt idx="4041">
                  <c:v>13.468</c:v>
                </c:pt>
                <c:pt idx="4042">
                  <c:v>13.471</c:v>
                </c:pt>
                <c:pt idx="4043">
                  <c:v>13.474</c:v>
                </c:pt>
                <c:pt idx="4044">
                  <c:v>13.478</c:v>
                </c:pt>
                <c:pt idx="4045">
                  <c:v>13.481</c:v>
                </c:pt>
                <c:pt idx="4046">
                  <c:v>13.484</c:v>
                </c:pt>
                <c:pt idx="4047">
                  <c:v>13.488</c:v>
                </c:pt>
                <c:pt idx="4048">
                  <c:v>13.491</c:v>
                </c:pt>
                <c:pt idx="4049">
                  <c:v>13.494</c:v>
                </c:pt>
                <c:pt idx="4050">
                  <c:v>13.497999999999999</c:v>
                </c:pt>
                <c:pt idx="4051">
                  <c:v>13.500999999999999</c:v>
                </c:pt>
                <c:pt idx="4052">
                  <c:v>13.504</c:v>
                </c:pt>
                <c:pt idx="4053">
                  <c:v>13.507999999999999</c:v>
                </c:pt>
                <c:pt idx="4054">
                  <c:v>13.510999999999999</c:v>
                </c:pt>
                <c:pt idx="4055">
                  <c:v>13.513999999999999</c:v>
                </c:pt>
                <c:pt idx="4056">
                  <c:v>13.518000000000001</c:v>
                </c:pt>
                <c:pt idx="4057">
                  <c:v>13.521000000000001</c:v>
                </c:pt>
                <c:pt idx="4058">
                  <c:v>13.523999999999999</c:v>
                </c:pt>
                <c:pt idx="4059">
                  <c:v>13.528</c:v>
                </c:pt>
                <c:pt idx="4060">
                  <c:v>13.531000000000001</c:v>
                </c:pt>
                <c:pt idx="4061">
                  <c:v>13.534000000000001</c:v>
                </c:pt>
                <c:pt idx="4062">
                  <c:v>13.538</c:v>
                </c:pt>
                <c:pt idx="4063">
                  <c:v>13.541</c:v>
                </c:pt>
                <c:pt idx="4064">
                  <c:v>13.544</c:v>
                </c:pt>
                <c:pt idx="4065">
                  <c:v>13.548</c:v>
                </c:pt>
                <c:pt idx="4066">
                  <c:v>13.551</c:v>
                </c:pt>
                <c:pt idx="4067">
                  <c:v>13.554</c:v>
                </c:pt>
                <c:pt idx="4068">
                  <c:v>13.558</c:v>
                </c:pt>
                <c:pt idx="4069">
                  <c:v>13.561</c:v>
                </c:pt>
                <c:pt idx="4070">
                  <c:v>13.564</c:v>
                </c:pt>
                <c:pt idx="4071">
                  <c:v>13.568</c:v>
                </c:pt>
                <c:pt idx="4072">
                  <c:v>13.571</c:v>
                </c:pt>
                <c:pt idx="4073">
                  <c:v>13.574</c:v>
                </c:pt>
                <c:pt idx="4074">
                  <c:v>13.577999999999999</c:v>
                </c:pt>
                <c:pt idx="4075">
                  <c:v>13.581</c:v>
                </c:pt>
                <c:pt idx="4076">
                  <c:v>13.584</c:v>
                </c:pt>
                <c:pt idx="4077">
                  <c:v>13.587999999999999</c:v>
                </c:pt>
                <c:pt idx="4078">
                  <c:v>13.590999999999999</c:v>
                </c:pt>
                <c:pt idx="4079">
                  <c:v>13.593999999999999</c:v>
                </c:pt>
                <c:pt idx="4080">
                  <c:v>13.598000000000001</c:v>
                </c:pt>
                <c:pt idx="4081">
                  <c:v>13.601000000000001</c:v>
                </c:pt>
                <c:pt idx="4082">
                  <c:v>13.603999999999999</c:v>
                </c:pt>
                <c:pt idx="4083">
                  <c:v>13.608000000000001</c:v>
                </c:pt>
                <c:pt idx="4084">
                  <c:v>13.611000000000001</c:v>
                </c:pt>
                <c:pt idx="4085">
                  <c:v>13.614000000000001</c:v>
                </c:pt>
                <c:pt idx="4086">
                  <c:v>13.618</c:v>
                </c:pt>
                <c:pt idx="4087">
                  <c:v>13.621</c:v>
                </c:pt>
                <c:pt idx="4088">
                  <c:v>13.624000000000001</c:v>
                </c:pt>
                <c:pt idx="4089">
                  <c:v>13.628</c:v>
                </c:pt>
                <c:pt idx="4090">
                  <c:v>13.631</c:v>
                </c:pt>
                <c:pt idx="4091">
                  <c:v>13.634</c:v>
                </c:pt>
                <c:pt idx="4092">
                  <c:v>13.637</c:v>
                </c:pt>
                <c:pt idx="4093">
                  <c:v>13.641</c:v>
                </c:pt>
                <c:pt idx="4094">
                  <c:v>13.644</c:v>
                </c:pt>
                <c:pt idx="4095">
                  <c:v>13.647</c:v>
                </c:pt>
                <c:pt idx="4096">
                  <c:v>13.651</c:v>
                </c:pt>
                <c:pt idx="4097">
                  <c:v>13.654</c:v>
                </c:pt>
                <c:pt idx="4098">
                  <c:v>13.657</c:v>
                </c:pt>
                <c:pt idx="4099">
                  <c:v>13.661</c:v>
                </c:pt>
                <c:pt idx="4100">
                  <c:v>13.664</c:v>
                </c:pt>
                <c:pt idx="4101">
                  <c:v>13.667</c:v>
                </c:pt>
                <c:pt idx="4102">
                  <c:v>13.670999999999999</c:v>
                </c:pt>
                <c:pt idx="4103">
                  <c:v>13.673999999999999</c:v>
                </c:pt>
                <c:pt idx="4104">
                  <c:v>13.677</c:v>
                </c:pt>
                <c:pt idx="4105">
                  <c:v>13.680999999999999</c:v>
                </c:pt>
                <c:pt idx="4106">
                  <c:v>13.683999999999999</c:v>
                </c:pt>
                <c:pt idx="4107">
                  <c:v>13.686999999999999</c:v>
                </c:pt>
                <c:pt idx="4108">
                  <c:v>13.691000000000001</c:v>
                </c:pt>
                <c:pt idx="4109">
                  <c:v>13.694000000000001</c:v>
                </c:pt>
                <c:pt idx="4110">
                  <c:v>13.696999999999999</c:v>
                </c:pt>
                <c:pt idx="4111">
                  <c:v>13.701000000000001</c:v>
                </c:pt>
                <c:pt idx="4112">
                  <c:v>13.704000000000001</c:v>
                </c:pt>
                <c:pt idx="4113">
                  <c:v>13.707000000000001</c:v>
                </c:pt>
                <c:pt idx="4114">
                  <c:v>13.711</c:v>
                </c:pt>
                <c:pt idx="4115">
                  <c:v>13.714</c:v>
                </c:pt>
                <c:pt idx="4116">
                  <c:v>13.717000000000001</c:v>
                </c:pt>
                <c:pt idx="4117">
                  <c:v>13.721</c:v>
                </c:pt>
                <c:pt idx="4118">
                  <c:v>13.724</c:v>
                </c:pt>
                <c:pt idx="4119">
                  <c:v>13.727</c:v>
                </c:pt>
                <c:pt idx="4120">
                  <c:v>13.731</c:v>
                </c:pt>
                <c:pt idx="4121">
                  <c:v>13.734</c:v>
                </c:pt>
                <c:pt idx="4122">
                  <c:v>13.737</c:v>
                </c:pt>
                <c:pt idx="4123">
                  <c:v>13.741</c:v>
                </c:pt>
                <c:pt idx="4124">
                  <c:v>13.744</c:v>
                </c:pt>
                <c:pt idx="4125">
                  <c:v>13.747</c:v>
                </c:pt>
                <c:pt idx="4126">
                  <c:v>13.750999999999999</c:v>
                </c:pt>
                <c:pt idx="4127">
                  <c:v>13.754</c:v>
                </c:pt>
                <c:pt idx="4128">
                  <c:v>13.757</c:v>
                </c:pt>
                <c:pt idx="4129">
                  <c:v>13.760999999999999</c:v>
                </c:pt>
                <c:pt idx="4130">
                  <c:v>13.763999999999999</c:v>
                </c:pt>
                <c:pt idx="4131">
                  <c:v>13.766999999999999</c:v>
                </c:pt>
                <c:pt idx="4132">
                  <c:v>13.771000000000001</c:v>
                </c:pt>
                <c:pt idx="4133">
                  <c:v>13.773999999999999</c:v>
                </c:pt>
                <c:pt idx="4134">
                  <c:v>13.776999999999999</c:v>
                </c:pt>
                <c:pt idx="4135">
                  <c:v>13.781000000000001</c:v>
                </c:pt>
                <c:pt idx="4136">
                  <c:v>13.784000000000001</c:v>
                </c:pt>
                <c:pt idx="4137">
                  <c:v>13.787000000000001</c:v>
                </c:pt>
                <c:pt idx="4138">
                  <c:v>13.791</c:v>
                </c:pt>
                <c:pt idx="4139">
                  <c:v>13.794</c:v>
                </c:pt>
                <c:pt idx="4140">
                  <c:v>13.797000000000001</c:v>
                </c:pt>
                <c:pt idx="4141">
                  <c:v>13.801</c:v>
                </c:pt>
                <c:pt idx="4142">
                  <c:v>13.804</c:v>
                </c:pt>
                <c:pt idx="4143">
                  <c:v>13.807</c:v>
                </c:pt>
                <c:pt idx="4144">
                  <c:v>13.811</c:v>
                </c:pt>
                <c:pt idx="4145">
                  <c:v>13.814</c:v>
                </c:pt>
                <c:pt idx="4146">
                  <c:v>13.817</c:v>
                </c:pt>
                <c:pt idx="4147">
                  <c:v>13.821</c:v>
                </c:pt>
                <c:pt idx="4148">
                  <c:v>13.824</c:v>
                </c:pt>
                <c:pt idx="4149">
                  <c:v>13.827</c:v>
                </c:pt>
                <c:pt idx="4150">
                  <c:v>13.831</c:v>
                </c:pt>
                <c:pt idx="4151">
                  <c:v>13.834</c:v>
                </c:pt>
                <c:pt idx="4152">
                  <c:v>13.837</c:v>
                </c:pt>
                <c:pt idx="4153">
                  <c:v>13.840999999999999</c:v>
                </c:pt>
                <c:pt idx="4154">
                  <c:v>13.843999999999999</c:v>
                </c:pt>
                <c:pt idx="4155">
                  <c:v>13.847</c:v>
                </c:pt>
                <c:pt idx="4156">
                  <c:v>13.851000000000001</c:v>
                </c:pt>
                <c:pt idx="4157">
                  <c:v>13.853999999999999</c:v>
                </c:pt>
                <c:pt idx="4158">
                  <c:v>13.856999999999999</c:v>
                </c:pt>
                <c:pt idx="4159">
                  <c:v>13.861000000000001</c:v>
                </c:pt>
                <c:pt idx="4160">
                  <c:v>13.864000000000001</c:v>
                </c:pt>
                <c:pt idx="4161">
                  <c:v>13.867000000000001</c:v>
                </c:pt>
                <c:pt idx="4162">
                  <c:v>13.871</c:v>
                </c:pt>
                <c:pt idx="4163">
                  <c:v>13.874000000000001</c:v>
                </c:pt>
                <c:pt idx="4164">
                  <c:v>13.877000000000001</c:v>
                </c:pt>
                <c:pt idx="4165">
                  <c:v>13.881</c:v>
                </c:pt>
                <c:pt idx="4166">
                  <c:v>13.884</c:v>
                </c:pt>
                <c:pt idx="4167">
                  <c:v>13.887</c:v>
                </c:pt>
                <c:pt idx="4168">
                  <c:v>13.891</c:v>
                </c:pt>
                <c:pt idx="4169">
                  <c:v>13.894</c:v>
                </c:pt>
                <c:pt idx="4170">
                  <c:v>13.897</c:v>
                </c:pt>
                <c:pt idx="4171">
                  <c:v>13.901</c:v>
                </c:pt>
                <c:pt idx="4172">
                  <c:v>13.904</c:v>
                </c:pt>
                <c:pt idx="4173">
                  <c:v>13.907</c:v>
                </c:pt>
                <c:pt idx="4174">
                  <c:v>13.911</c:v>
                </c:pt>
                <c:pt idx="4175">
                  <c:v>13.914</c:v>
                </c:pt>
                <c:pt idx="4176">
                  <c:v>13.917</c:v>
                </c:pt>
                <c:pt idx="4177">
                  <c:v>13.920999999999999</c:v>
                </c:pt>
                <c:pt idx="4178">
                  <c:v>13.923999999999999</c:v>
                </c:pt>
                <c:pt idx="4179">
                  <c:v>13.927</c:v>
                </c:pt>
                <c:pt idx="4180">
                  <c:v>13.930999999999999</c:v>
                </c:pt>
                <c:pt idx="4181">
                  <c:v>13.933999999999999</c:v>
                </c:pt>
                <c:pt idx="4182">
                  <c:v>13.936999999999999</c:v>
                </c:pt>
                <c:pt idx="4183">
                  <c:v>13.941000000000001</c:v>
                </c:pt>
                <c:pt idx="4184">
                  <c:v>13.944000000000001</c:v>
                </c:pt>
                <c:pt idx="4185">
                  <c:v>13.946999999999999</c:v>
                </c:pt>
                <c:pt idx="4186">
                  <c:v>13.951000000000001</c:v>
                </c:pt>
                <c:pt idx="4187">
                  <c:v>13.954000000000001</c:v>
                </c:pt>
                <c:pt idx="4188">
                  <c:v>13.957000000000001</c:v>
                </c:pt>
                <c:pt idx="4189">
                  <c:v>13.961</c:v>
                </c:pt>
                <c:pt idx="4190">
                  <c:v>13.964</c:v>
                </c:pt>
                <c:pt idx="4191">
                  <c:v>13.967000000000001</c:v>
                </c:pt>
                <c:pt idx="4192">
                  <c:v>13.971</c:v>
                </c:pt>
                <c:pt idx="4193">
                  <c:v>13.974</c:v>
                </c:pt>
                <c:pt idx="4194">
                  <c:v>13.977</c:v>
                </c:pt>
                <c:pt idx="4195">
                  <c:v>13.981</c:v>
                </c:pt>
                <c:pt idx="4196">
                  <c:v>13.984</c:v>
                </c:pt>
                <c:pt idx="4197">
                  <c:v>13.987</c:v>
                </c:pt>
                <c:pt idx="4198">
                  <c:v>13.991</c:v>
                </c:pt>
                <c:pt idx="4199">
                  <c:v>13.994</c:v>
                </c:pt>
                <c:pt idx="4200">
                  <c:v>13.997</c:v>
                </c:pt>
                <c:pt idx="4201">
                  <c:v>14.000999999999999</c:v>
                </c:pt>
                <c:pt idx="4202">
                  <c:v>14.004</c:v>
                </c:pt>
                <c:pt idx="4203">
                  <c:v>14.007</c:v>
                </c:pt>
                <c:pt idx="4204">
                  <c:v>14.010999999999999</c:v>
                </c:pt>
                <c:pt idx="4205">
                  <c:v>14.013999999999999</c:v>
                </c:pt>
                <c:pt idx="4206">
                  <c:v>14.016999999999999</c:v>
                </c:pt>
                <c:pt idx="4207">
                  <c:v>14.021000000000001</c:v>
                </c:pt>
                <c:pt idx="4208">
                  <c:v>14.023999999999999</c:v>
                </c:pt>
                <c:pt idx="4209">
                  <c:v>14.026999999999999</c:v>
                </c:pt>
                <c:pt idx="4210">
                  <c:v>14.031000000000001</c:v>
                </c:pt>
                <c:pt idx="4211">
                  <c:v>14.034000000000001</c:v>
                </c:pt>
                <c:pt idx="4212">
                  <c:v>14.037000000000001</c:v>
                </c:pt>
                <c:pt idx="4213">
                  <c:v>14.041</c:v>
                </c:pt>
                <c:pt idx="4214">
                  <c:v>14.044</c:v>
                </c:pt>
                <c:pt idx="4215">
                  <c:v>14.047000000000001</c:v>
                </c:pt>
                <c:pt idx="4216">
                  <c:v>14.051</c:v>
                </c:pt>
                <c:pt idx="4217">
                  <c:v>14.054</c:v>
                </c:pt>
                <c:pt idx="4218">
                  <c:v>14.057</c:v>
                </c:pt>
                <c:pt idx="4219">
                  <c:v>14.061</c:v>
                </c:pt>
                <c:pt idx="4220">
                  <c:v>14.064</c:v>
                </c:pt>
                <c:pt idx="4221">
                  <c:v>14.067</c:v>
                </c:pt>
                <c:pt idx="4222">
                  <c:v>14.071</c:v>
                </c:pt>
                <c:pt idx="4223">
                  <c:v>14.074</c:v>
                </c:pt>
                <c:pt idx="4224">
                  <c:v>14.077</c:v>
                </c:pt>
                <c:pt idx="4225">
                  <c:v>14.081</c:v>
                </c:pt>
                <c:pt idx="4226">
                  <c:v>14.084</c:v>
                </c:pt>
                <c:pt idx="4227">
                  <c:v>14.087</c:v>
                </c:pt>
                <c:pt idx="4228">
                  <c:v>14.090999999999999</c:v>
                </c:pt>
                <c:pt idx="4229">
                  <c:v>14.093999999999999</c:v>
                </c:pt>
                <c:pt idx="4230">
                  <c:v>14.097</c:v>
                </c:pt>
                <c:pt idx="4231">
                  <c:v>14.101000000000001</c:v>
                </c:pt>
                <c:pt idx="4232">
                  <c:v>14.103999999999999</c:v>
                </c:pt>
                <c:pt idx="4233">
                  <c:v>14.106999999999999</c:v>
                </c:pt>
                <c:pt idx="4234">
                  <c:v>14.111000000000001</c:v>
                </c:pt>
                <c:pt idx="4235">
                  <c:v>14.114000000000001</c:v>
                </c:pt>
                <c:pt idx="4236">
                  <c:v>14.117000000000001</c:v>
                </c:pt>
                <c:pt idx="4237">
                  <c:v>14.121</c:v>
                </c:pt>
                <c:pt idx="4238">
                  <c:v>14.124000000000001</c:v>
                </c:pt>
                <c:pt idx="4239">
                  <c:v>14.127000000000001</c:v>
                </c:pt>
                <c:pt idx="4240">
                  <c:v>14.131</c:v>
                </c:pt>
                <c:pt idx="4241">
                  <c:v>14.134</c:v>
                </c:pt>
                <c:pt idx="4242">
                  <c:v>14.137</c:v>
                </c:pt>
                <c:pt idx="4243">
                  <c:v>14.141</c:v>
                </c:pt>
                <c:pt idx="4244">
                  <c:v>14.144</c:v>
                </c:pt>
                <c:pt idx="4245">
                  <c:v>14.147</c:v>
                </c:pt>
                <c:pt idx="4246">
                  <c:v>14.151</c:v>
                </c:pt>
                <c:pt idx="4247">
                  <c:v>14.154</c:v>
                </c:pt>
                <c:pt idx="4248">
                  <c:v>14.157</c:v>
                </c:pt>
                <c:pt idx="4249">
                  <c:v>14.161</c:v>
                </c:pt>
                <c:pt idx="4250">
                  <c:v>14.164</c:v>
                </c:pt>
                <c:pt idx="4251">
                  <c:v>14.167</c:v>
                </c:pt>
                <c:pt idx="4252">
                  <c:v>14.170999999999999</c:v>
                </c:pt>
                <c:pt idx="4253">
                  <c:v>14.173999999999999</c:v>
                </c:pt>
                <c:pt idx="4254">
                  <c:v>14.177</c:v>
                </c:pt>
                <c:pt idx="4255">
                  <c:v>14.180999999999999</c:v>
                </c:pt>
                <c:pt idx="4256">
                  <c:v>14.183999999999999</c:v>
                </c:pt>
                <c:pt idx="4257">
                  <c:v>14.186999999999999</c:v>
                </c:pt>
                <c:pt idx="4258">
                  <c:v>14.191000000000001</c:v>
                </c:pt>
                <c:pt idx="4259">
                  <c:v>14.194000000000001</c:v>
                </c:pt>
                <c:pt idx="4260">
                  <c:v>14.196999999999999</c:v>
                </c:pt>
                <c:pt idx="4261">
                  <c:v>14.201000000000001</c:v>
                </c:pt>
                <c:pt idx="4262">
                  <c:v>14.204000000000001</c:v>
                </c:pt>
                <c:pt idx="4263">
                  <c:v>14.207000000000001</c:v>
                </c:pt>
                <c:pt idx="4264">
                  <c:v>14.211</c:v>
                </c:pt>
                <c:pt idx="4265">
                  <c:v>14.214</c:v>
                </c:pt>
                <c:pt idx="4266">
                  <c:v>14.217000000000001</c:v>
                </c:pt>
                <c:pt idx="4267">
                  <c:v>14.221</c:v>
                </c:pt>
                <c:pt idx="4268">
                  <c:v>14.224</c:v>
                </c:pt>
                <c:pt idx="4269">
                  <c:v>14.227</c:v>
                </c:pt>
                <c:pt idx="4270">
                  <c:v>14.231</c:v>
                </c:pt>
                <c:pt idx="4271">
                  <c:v>14.234</c:v>
                </c:pt>
                <c:pt idx="4272">
                  <c:v>14.237</c:v>
                </c:pt>
                <c:pt idx="4273">
                  <c:v>14.241</c:v>
                </c:pt>
                <c:pt idx="4274">
                  <c:v>14.244</c:v>
                </c:pt>
                <c:pt idx="4275">
                  <c:v>14.247</c:v>
                </c:pt>
                <c:pt idx="4276">
                  <c:v>14.250999999999999</c:v>
                </c:pt>
                <c:pt idx="4277">
                  <c:v>14.254</c:v>
                </c:pt>
                <c:pt idx="4278">
                  <c:v>14.257</c:v>
                </c:pt>
                <c:pt idx="4279">
                  <c:v>14.260999999999999</c:v>
                </c:pt>
                <c:pt idx="4280">
                  <c:v>14.263999999999999</c:v>
                </c:pt>
                <c:pt idx="4281">
                  <c:v>14.266999999999999</c:v>
                </c:pt>
                <c:pt idx="4282">
                  <c:v>14.271000000000001</c:v>
                </c:pt>
                <c:pt idx="4283">
                  <c:v>14.273999999999999</c:v>
                </c:pt>
                <c:pt idx="4284">
                  <c:v>14.276999999999999</c:v>
                </c:pt>
                <c:pt idx="4285">
                  <c:v>14.281000000000001</c:v>
                </c:pt>
                <c:pt idx="4286">
                  <c:v>14.284000000000001</c:v>
                </c:pt>
                <c:pt idx="4287">
                  <c:v>14.287000000000001</c:v>
                </c:pt>
                <c:pt idx="4288">
                  <c:v>14.291</c:v>
                </c:pt>
                <c:pt idx="4289">
                  <c:v>14.294</c:v>
                </c:pt>
                <c:pt idx="4290">
                  <c:v>14.297000000000001</c:v>
                </c:pt>
                <c:pt idx="4291">
                  <c:v>14.301</c:v>
                </c:pt>
                <c:pt idx="4292">
                  <c:v>14.304</c:v>
                </c:pt>
                <c:pt idx="4293">
                  <c:v>14.307</c:v>
                </c:pt>
                <c:pt idx="4294">
                  <c:v>14.311</c:v>
                </c:pt>
                <c:pt idx="4295">
                  <c:v>14.314</c:v>
                </c:pt>
                <c:pt idx="4296">
                  <c:v>14.317</c:v>
                </c:pt>
                <c:pt idx="4297">
                  <c:v>14.321</c:v>
                </c:pt>
                <c:pt idx="4298">
                  <c:v>14.324</c:v>
                </c:pt>
                <c:pt idx="4299">
                  <c:v>14.327</c:v>
                </c:pt>
                <c:pt idx="4300">
                  <c:v>14.331</c:v>
                </c:pt>
                <c:pt idx="4301">
                  <c:v>14.334</c:v>
                </c:pt>
                <c:pt idx="4302">
                  <c:v>14.337</c:v>
                </c:pt>
                <c:pt idx="4303">
                  <c:v>14.340999999999999</c:v>
                </c:pt>
                <c:pt idx="4304">
                  <c:v>14.343999999999999</c:v>
                </c:pt>
                <c:pt idx="4305">
                  <c:v>14.347</c:v>
                </c:pt>
                <c:pt idx="4306">
                  <c:v>14.351000000000001</c:v>
                </c:pt>
                <c:pt idx="4307">
                  <c:v>14.353999999999999</c:v>
                </c:pt>
                <c:pt idx="4308">
                  <c:v>14.356999999999999</c:v>
                </c:pt>
                <c:pt idx="4309">
                  <c:v>14.361000000000001</c:v>
                </c:pt>
                <c:pt idx="4310">
                  <c:v>14.364000000000001</c:v>
                </c:pt>
                <c:pt idx="4311">
                  <c:v>14.367000000000001</c:v>
                </c:pt>
                <c:pt idx="4312">
                  <c:v>14.371</c:v>
                </c:pt>
                <c:pt idx="4313">
                  <c:v>14.374000000000001</c:v>
                </c:pt>
                <c:pt idx="4314">
                  <c:v>14.377000000000001</c:v>
                </c:pt>
                <c:pt idx="4315">
                  <c:v>14.381</c:v>
                </c:pt>
                <c:pt idx="4316">
                  <c:v>14.384</c:v>
                </c:pt>
                <c:pt idx="4317">
                  <c:v>14.387</c:v>
                </c:pt>
                <c:pt idx="4318">
                  <c:v>14.391</c:v>
                </c:pt>
                <c:pt idx="4319">
                  <c:v>14.394</c:v>
                </c:pt>
                <c:pt idx="4320">
                  <c:v>14.397</c:v>
                </c:pt>
                <c:pt idx="4321">
                  <c:v>14.401</c:v>
                </c:pt>
                <c:pt idx="4322">
                  <c:v>14.404</c:v>
                </c:pt>
                <c:pt idx="4323">
                  <c:v>14.407</c:v>
                </c:pt>
                <c:pt idx="4324">
                  <c:v>14.411</c:v>
                </c:pt>
                <c:pt idx="4325">
                  <c:v>14.414</c:v>
                </c:pt>
                <c:pt idx="4326">
                  <c:v>14.417</c:v>
                </c:pt>
                <c:pt idx="4327">
                  <c:v>14.420999999999999</c:v>
                </c:pt>
                <c:pt idx="4328">
                  <c:v>14.423999999999999</c:v>
                </c:pt>
                <c:pt idx="4329">
                  <c:v>14.427</c:v>
                </c:pt>
                <c:pt idx="4330">
                  <c:v>14.430999999999999</c:v>
                </c:pt>
                <c:pt idx="4331">
                  <c:v>14.433999999999999</c:v>
                </c:pt>
                <c:pt idx="4332">
                  <c:v>14.436999999999999</c:v>
                </c:pt>
                <c:pt idx="4333">
                  <c:v>14.441000000000001</c:v>
                </c:pt>
                <c:pt idx="4334">
                  <c:v>14.444000000000001</c:v>
                </c:pt>
                <c:pt idx="4335">
                  <c:v>14.446999999999999</c:v>
                </c:pt>
                <c:pt idx="4336">
                  <c:v>14.451000000000001</c:v>
                </c:pt>
                <c:pt idx="4337">
                  <c:v>14.454000000000001</c:v>
                </c:pt>
                <c:pt idx="4338">
                  <c:v>14.457000000000001</c:v>
                </c:pt>
                <c:pt idx="4339">
                  <c:v>14.461</c:v>
                </c:pt>
                <c:pt idx="4340">
                  <c:v>14.464</c:v>
                </c:pt>
                <c:pt idx="4341">
                  <c:v>14.467000000000001</c:v>
                </c:pt>
                <c:pt idx="4342">
                  <c:v>14.471</c:v>
                </c:pt>
                <c:pt idx="4343">
                  <c:v>14.474</c:v>
                </c:pt>
                <c:pt idx="4344">
                  <c:v>14.477</c:v>
                </c:pt>
                <c:pt idx="4345">
                  <c:v>14.481</c:v>
                </c:pt>
                <c:pt idx="4346">
                  <c:v>14.484</c:v>
                </c:pt>
                <c:pt idx="4347">
                  <c:v>14.487</c:v>
                </c:pt>
                <c:pt idx="4348">
                  <c:v>14.491</c:v>
                </c:pt>
                <c:pt idx="4349">
                  <c:v>14.494</c:v>
                </c:pt>
                <c:pt idx="4350">
                  <c:v>14.497</c:v>
                </c:pt>
                <c:pt idx="4351">
                  <c:v>14.500999999999999</c:v>
                </c:pt>
                <c:pt idx="4352">
                  <c:v>14.504</c:v>
                </c:pt>
                <c:pt idx="4353">
                  <c:v>14.507</c:v>
                </c:pt>
                <c:pt idx="4354">
                  <c:v>14.510999999999999</c:v>
                </c:pt>
                <c:pt idx="4355">
                  <c:v>14.513999999999999</c:v>
                </c:pt>
                <c:pt idx="4356">
                  <c:v>14.516999999999999</c:v>
                </c:pt>
                <c:pt idx="4357">
                  <c:v>14.521000000000001</c:v>
                </c:pt>
                <c:pt idx="4358">
                  <c:v>14.523999999999999</c:v>
                </c:pt>
                <c:pt idx="4359">
                  <c:v>14.526999999999999</c:v>
                </c:pt>
                <c:pt idx="4360">
                  <c:v>14.531000000000001</c:v>
                </c:pt>
                <c:pt idx="4361">
                  <c:v>14.534000000000001</c:v>
                </c:pt>
                <c:pt idx="4362">
                  <c:v>14.537000000000001</c:v>
                </c:pt>
                <c:pt idx="4363">
                  <c:v>14.541</c:v>
                </c:pt>
                <c:pt idx="4364">
                  <c:v>14.544</c:v>
                </c:pt>
                <c:pt idx="4365">
                  <c:v>14.547000000000001</c:v>
                </c:pt>
                <c:pt idx="4366">
                  <c:v>14.551</c:v>
                </c:pt>
                <c:pt idx="4367">
                  <c:v>14.554</c:v>
                </c:pt>
                <c:pt idx="4368">
                  <c:v>14.557</c:v>
                </c:pt>
                <c:pt idx="4369">
                  <c:v>14.561</c:v>
                </c:pt>
                <c:pt idx="4370">
                  <c:v>14.564</c:v>
                </c:pt>
                <c:pt idx="4371">
                  <c:v>14.567</c:v>
                </c:pt>
                <c:pt idx="4372">
                  <c:v>14.57</c:v>
                </c:pt>
                <c:pt idx="4373">
                  <c:v>14.574</c:v>
                </c:pt>
                <c:pt idx="4374">
                  <c:v>14.577</c:v>
                </c:pt>
                <c:pt idx="4375">
                  <c:v>14.58</c:v>
                </c:pt>
                <c:pt idx="4376">
                  <c:v>14.584</c:v>
                </c:pt>
                <c:pt idx="4377">
                  <c:v>14.587</c:v>
                </c:pt>
                <c:pt idx="4378">
                  <c:v>14.59</c:v>
                </c:pt>
                <c:pt idx="4379">
                  <c:v>14.593999999999999</c:v>
                </c:pt>
                <c:pt idx="4380">
                  <c:v>14.597</c:v>
                </c:pt>
                <c:pt idx="4381">
                  <c:v>14.6</c:v>
                </c:pt>
                <c:pt idx="4382">
                  <c:v>14.603999999999999</c:v>
                </c:pt>
                <c:pt idx="4383">
                  <c:v>14.606999999999999</c:v>
                </c:pt>
                <c:pt idx="4384">
                  <c:v>14.61</c:v>
                </c:pt>
                <c:pt idx="4385">
                  <c:v>14.614000000000001</c:v>
                </c:pt>
                <c:pt idx="4386">
                  <c:v>14.617000000000001</c:v>
                </c:pt>
                <c:pt idx="4387">
                  <c:v>14.62</c:v>
                </c:pt>
                <c:pt idx="4388">
                  <c:v>14.624000000000001</c:v>
                </c:pt>
                <c:pt idx="4389">
                  <c:v>14.627000000000001</c:v>
                </c:pt>
                <c:pt idx="4390">
                  <c:v>14.63</c:v>
                </c:pt>
                <c:pt idx="4391">
                  <c:v>14.634</c:v>
                </c:pt>
                <c:pt idx="4392">
                  <c:v>14.637</c:v>
                </c:pt>
                <c:pt idx="4393">
                  <c:v>14.64</c:v>
                </c:pt>
                <c:pt idx="4394">
                  <c:v>14.644</c:v>
                </c:pt>
                <c:pt idx="4395">
                  <c:v>14.647</c:v>
                </c:pt>
                <c:pt idx="4396">
                  <c:v>14.65</c:v>
                </c:pt>
                <c:pt idx="4397">
                  <c:v>14.654</c:v>
                </c:pt>
                <c:pt idx="4398">
                  <c:v>14.657</c:v>
                </c:pt>
                <c:pt idx="4399">
                  <c:v>14.66</c:v>
                </c:pt>
                <c:pt idx="4400">
                  <c:v>14.664</c:v>
                </c:pt>
                <c:pt idx="4401">
                  <c:v>14.667</c:v>
                </c:pt>
                <c:pt idx="4402">
                  <c:v>14.67</c:v>
                </c:pt>
                <c:pt idx="4403">
                  <c:v>14.673999999999999</c:v>
                </c:pt>
                <c:pt idx="4404">
                  <c:v>14.677</c:v>
                </c:pt>
                <c:pt idx="4405">
                  <c:v>14.68</c:v>
                </c:pt>
                <c:pt idx="4406">
                  <c:v>14.683999999999999</c:v>
                </c:pt>
                <c:pt idx="4407">
                  <c:v>14.686999999999999</c:v>
                </c:pt>
                <c:pt idx="4408">
                  <c:v>14.69</c:v>
                </c:pt>
                <c:pt idx="4409">
                  <c:v>14.694000000000001</c:v>
                </c:pt>
                <c:pt idx="4410">
                  <c:v>14.696999999999999</c:v>
                </c:pt>
                <c:pt idx="4411">
                  <c:v>14.7</c:v>
                </c:pt>
                <c:pt idx="4412">
                  <c:v>14.704000000000001</c:v>
                </c:pt>
                <c:pt idx="4413">
                  <c:v>14.707000000000001</c:v>
                </c:pt>
                <c:pt idx="4414">
                  <c:v>14.71</c:v>
                </c:pt>
                <c:pt idx="4415">
                  <c:v>14.714</c:v>
                </c:pt>
                <c:pt idx="4416">
                  <c:v>14.717000000000001</c:v>
                </c:pt>
                <c:pt idx="4417">
                  <c:v>14.72</c:v>
                </c:pt>
                <c:pt idx="4418">
                  <c:v>14.724</c:v>
                </c:pt>
                <c:pt idx="4419">
                  <c:v>14.727</c:v>
                </c:pt>
                <c:pt idx="4420">
                  <c:v>14.73</c:v>
                </c:pt>
                <c:pt idx="4421">
                  <c:v>14.734</c:v>
                </c:pt>
                <c:pt idx="4422">
                  <c:v>14.737</c:v>
                </c:pt>
                <c:pt idx="4423">
                  <c:v>14.74</c:v>
                </c:pt>
                <c:pt idx="4424">
                  <c:v>14.744</c:v>
                </c:pt>
                <c:pt idx="4425">
                  <c:v>14.747</c:v>
                </c:pt>
                <c:pt idx="4426">
                  <c:v>14.75</c:v>
                </c:pt>
                <c:pt idx="4427">
                  <c:v>14.754</c:v>
                </c:pt>
                <c:pt idx="4428">
                  <c:v>14.757</c:v>
                </c:pt>
                <c:pt idx="4429">
                  <c:v>14.76</c:v>
                </c:pt>
                <c:pt idx="4430">
                  <c:v>14.763999999999999</c:v>
                </c:pt>
                <c:pt idx="4431">
                  <c:v>14.766999999999999</c:v>
                </c:pt>
                <c:pt idx="4432">
                  <c:v>14.77</c:v>
                </c:pt>
                <c:pt idx="4433">
                  <c:v>14.773999999999999</c:v>
                </c:pt>
                <c:pt idx="4434">
                  <c:v>14.776999999999999</c:v>
                </c:pt>
                <c:pt idx="4435">
                  <c:v>14.78</c:v>
                </c:pt>
                <c:pt idx="4436">
                  <c:v>14.784000000000001</c:v>
                </c:pt>
                <c:pt idx="4437">
                  <c:v>14.787000000000001</c:v>
                </c:pt>
                <c:pt idx="4438">
                  <c:v>14.79</c:v>
                </c:pt>
                <c:pt idx="4439">
                  <c:v>14.794</c:v>
                </c:pt>
                <c:pt idx="4440">
                  <c:v>14.797000000000001</c:v>
                </c:pt>
                <c:pt idx="4441">
                  <c:v>14.8</c:v>
                </c:pt>
                <c:pt idx="4442">
                  <c:v>14.804</c:v>
                </c:pt>
                <c:pt idx="4443">
                  <c:v>14.807</c:v>
                </c:pt>
                <c:pt idx="4444">
                  <c:v>14.81</c:v>
                </c:pt>
                <c:pt idx="4445">
                  <c:v>14.814</c:v>
                </c:pt>
                <c:pt idx="4446">
                  <c:v>14.817</c:v>
                </c:pt>
                <c:pt idx="4447">
                  <c:v>14.82</c:v>
                </c:pt>
                <c:pt idx="4448">
                  <c:v>14.824</c:v>
                </c:pt>
                <c:pt idx="4449">
                  <c:v>14.827</c:v>
                </c:pt>
                <c:pt idx="4450">
                  <c:v>14.83</c:v>
                </c:pt>
                <c:pt idx="4451">
                  <c:v>14.834</c:v>
                </c:pt>
                <c:pt idx="4452">
                  <c:v>14.837</c:v>
                </c:pt>
                <c:pt idx="4453">
                  <c:v>14.84</c:v>
                </c:pt>
                <c:pt idx="4454">
                  <c:v>14.843999999999999</c:v>
                </c:pt>
                <c:pt idx="4455">
                  <c:v>14.847</c:v>
                </c:pt>
                <c:pt idx="4456">
                  <c:v>14.85</c:v>
                </c:pt>
                <c:pt idx="4457">
                  <c:v>14.853999999999999</c:v>
                </c:pt>
                <c:pt idx="4458">
                  <c:v>14.856999999999999</c:v>
                </c:pt>
                <c:pt idx="4459">
                  <c:v>14.86</c:v>
                </c:pt>
                <c:pt idx="4460">
                  <c:v>14.864000000000001</c:v>
                </c:pt>
                <c:pt idx="4461">
                  <c:v>14.867000000000001</c:v>
                </c:pt>
                <c:pt idx="4462">
                  <c:v>14.87</c:v>
                </c:pt>
                <c:pt idx="4463">
                  <c:v>14.874000000000001</c:v>
                </c:pt>
                <c:pt idx="4464">
                  <c:v>14.877000000000001</c:v>
                </c:pt>
                <c:pt idx="4465">
                  <c:v>14.88</c:v>
                </c:pt>
                <c:pt idx="4466">
                  <c:v>14.884</c:v>
                </c:pt>
                <c:pt idx="4467">
                  <c:v>14.887</c:v>
                </c:pt>
                <c:pt idx="4468">
                  <c:v>14.89</c:v>
                </c:pt>
                <c:pt idx="4469">
                  <c:v>14.894</c:v>
                </c:pt>
                <c:pt idx="4470">
                  <c:v>14.897</c:v>
                </c:pt>
                <c:pt idx="4471">
                  <c:v>14.9</c:v>
                </c:pt>
                <c:pt idx="4472">
                  <c:v>14.904</c:v>
                </c:pt>
                <c:pt idx="4473">
                  <c:v>14.907</c:v>
                </c:pt>
                <c:pt idx="4474">
                  <c:v>14.91</c:v>
                </c:pt>
                <c:pt idx="4475">
                  <c:v>14.914</c:v>
                </c:pt>
                <c:pt idx="4476">
                  <c:v>14.917</c:v>
                </c:pt>
                <c:pt idx="4477">
                  <c:v>14.92</c:v>
                </c:pt>
                <c:pt idx="4478">
                  <c:v>14.923999999999999</c:v>
                </c:pt>
                <c:pt idx="4479">
                  <c:v>14.927</c:v>
                </c:pt>
                <c:pt idx="4480">
                  <c:v>14.93</c:v>
                </c:pt>
                <c:pt idx="4481">
                  <c:v>14.933999999999999</c:v>
                </c:pt>
                <c:pt idx="4482">
                  <c:v>14.936999999999999</c:v>
                </c:pt>
                <c:pt idx="4483">
                  <c:v>14.94</c:v>
                </c:pt>
                <c:pt idx="4484">
                  <c:v>14.944000000000001</c:v>
                </c:pt>
                <c:pt idx="4485">
                  <c:v>14.946999999999999</c:v>
                </c:pt>
                <c:pt idx="4486">
                  <c:v>14.95</c:v>
                </c:pt>
                <c:pt idx="4487">
                  <c:v>14.954000000000001</c:v>
                </c:pt>
                <c:pt idx="4488">
                  <c:v>14.957000000000001</c:v>
                </c:pt>
                <c:pt idx="4489">
                  <c:v>14.96</c:v>
                </c:pt>
                <c:pt idx="4490">
                  <c:v>14.964</c:v>
                </c:pt>
                <c:pt idx="4491">
                  <c:v>14.967000000000001</c:v>
                </c:pt>
                <c:pt idx="4492">
                  <c:v>14.97</c:v>
                </c:pt>
                <c:pt idx="4493">
                  <c:v>14.974</c:v>
                </c:pt>
                <c:pt idx="4494">
                  <c:v>14.977</c:v>
                </c:pt>
                <c:pt idx="4495">
                  <c:v>14.98</c:v>
                </c:pt>
                <c:pt idx="4496">
                  <c:v>14.984</c:v>
                </c:pt>
                <c:pt idx="4497">
                  <c:v>14.987</c:v>
                </c:pt>
                <c:pt idx="4498">
                  <c:v>14.99</c:v>
                </c:pt>
                <c:pt idx="4499">
                  <c:v>14.994</c:v>
                </c:pt>
                <c:pt idx="4500">
                  <c:v>14.997</c:v>
                </c:pt>
                <c:pt idx="4501">
                  <c:v>15</c:v>
                </c:pt>
                <c:pt idx="4502">
                  <c:v>15.004</c:v>
                </c:pt>
                <c:pt idx="4503">
                  <c:v>15.007</c:v>
                </c:pt>
                <c:pt idx="4504">
                  <c:v>15.01</c:v>
                </c:pt>
                <c:pt idx="4505">
                  <c:v>15.013999999999999</c:v>
                </c:pt>
                <c:pt idx="4506">
                  <c:v>15.016999999999999</c:v>
                </c:pt>
                <c:pt idx="4507">
                  <c:v>15.02</c:v>
                </c:pt>
                <c:pt idx="4508">
                  <c:v>15.023999999999999</c:v>
                </c:pt>
                <c:pt idx="4509">
                  <c:v>15.026999999999999</c:v>
                </c:pt>
                <c:pt idx="4510">
                  <c:v>15.03</c:v>
                </c:pt>
                <c:pt idx="4511">
                  <c:v>15.034000000000001</c:v>
                </c:pt>
                <c:pt idx="4512">
                  <c:v>15.037000000000001</c:v>
                </c:pt>
                <c:pt idx="4513">
                  <c:v>15.04</c:v>
                </c:pt>
                <c:pt idx="4514">
                  <c:v>15.044</c:v>
                </c:pt>
                <c:pt idx="4515">
                  <c:v>15.047000000000001</c:v>
                </c:pt>
                <c:pt idx="4516">
                  <c:v>15.05</c:v>
                </c:pt>
                <c:pt idx="4517">
                  <c:v>15.054</c:v>
                </c:pt>
                <c:pt idx="4518">
                  <c:v>15.057</c:v>
                </c:pt>
                <c:pt idx="4519">
                  <c:v>15.06</c:v>
                </c:pt>
                <c:pt idx="4520">
                  <c:v>15.064</c:v>
                </c:pt>
                <c:pt idx="4521">
                  <c:v>15.067</c:v>
                </c:pt>
                <c:pt idx="4522">
                  <c:v>15.07</c:v>
                </c:pt>
                <c:pt idx="4523">
                  <c:v>15.074</c:v>
                </c:pt>
                <c:pt idx="4524">
                  <c:v>15.077</c:v>
                </c:pt>
                <c:pt idx="4525">
                  <c:v>15.08</c:v>
                </c:pt>
                <c:pt idx="4526">
                  <c:v>15.084</c:v>
                </c:pt>
                <c:pt idx="4527">
                  <c:v>15.087</c:v>
                </c:pt>
                <c:pt idx="4528">
                  <c:v>15.09</c:v>
                </c:pt>
                <c:pt idx="4529">
                  <c:v>15.093999999999999</c:v>
                </c:pt>
                <c:pt idx="4530">
                  <c:v>15.097</c:v>
                </c:pt>
                <c:pt idx="4531">
                  <c:v>15.1</c:v>
                </c:pt>
                <c:pt idx="4532">
                  <c:v>15.103999999999999</c:v>
                </c:pt>
                <c:pt idx="4533">
                  <c:v>15.106999999999999</c:v>
                </c:pt>
                <c:pt idx="4534">
                  <c:v>15.11</c:v>
                </c:pt>
                <c:pt idx="4535">
                  <c:v>15.114000000000001</c:v>
                </c:pt>
                <c:pt idx="4536">
                  <c:v>15.117000000000001</c:v>
                </c:pt>
                <c:pt idx="4537">
                  <c:v>15.12</c:v>
                </c:pt>
                <c:pt idx="4538">
                  <c:v>15.124000000000001</c:v>
                </c:pt>
                <c:pt idx="4539">
                  <c:v>15.127000000000001</c:v>
                </c:pt>
                <c:pt idx="4540">
                  <c:v>15.13</c:v>
                </c:pt>
                <c:pt idx="4541">
                  <c:v>15.134</c:v>
                </c:pt>
                <c:pt idx="4542">
                  <c:v>15.137</c:v>
                </c:pt>
                <c:pt idx="4543">
                  <c:v>15.14</c:v>
                </c:pt>
                <c:pt idx="4544">
                  <c:v>15.144</c:v>
                </c:pt>
                <c:pt idx="4545">
                  <c:v>15.147</c:v>
                </c:pt>
                <c:pt idx="4546">
                  <c:v>15.15</c:v>
                </c:pt>
                <c:pt idx="4547">
                  <c:v>15.154</c:v>
                </c:pt>
                <c:pt idx="4548">
                  <c:v>15.157</c:v>
                </c:pt>
                <c:pt idx="4549">
                  <c:v>15.16</c:v>
                </c:pt>
                <c:pt idx="4550">
                  <c:v>15.164</c:v>
                </c:pt>
                <c:pt idx="4551">
                  <c:v>15.167</c:v>
                </c:pt>
                <c:pt idx="4552">
                  <c:v>15.17</c:v>
                </c:pt>
                <c:pt idx="4553">
                  <c:v>15.173999999999999</c:v>
                </c:pt>
                <c:pt idx="4554">
                  <c:v>15.177</c:v>
                </c:pt>
                <c:pt idx="4555">
                  <c:v>15.18</c:v>
                </c:pt>
                <c:pt idx="4556">
                  <c:v>15.183999999999999</c:v>
                </c:pt>
                <c:pt idx="4557">
                  <c:v>15.186999999999999</c:v>
                </c:pt>
                <c:pt idx="4558">
                  <c:v>15.19</c:v>
                </c:pt>
                <c:pt idx="4559">
                  <c:v>15.194000000000001</c:v>
                </c:pt>
                <c:pt idx="4560">
                  <c:v>15.196999999999999</c:v>
                </c:pt>
                <c:pt idx="4561">
                  <c:v>15.2</c:v>
                </c:pt>
                <c:pt idx="4562">
                  <c:v>15.204000000000001</c:v>
                </c:pt>
                <c:pt idx="4563">
                  <c:v>15.207000000000001</c:v>
                </c:pt>
                <c:pt idx="4564">
                  <c:v>15.21</c:v>
                </c:pt>
                <c:pt idx="4565">
                  <c:v>15.214</c:v>
                </c:pt>
                <c:pt idx="4566">
                  <c:v>15.217000000000001</c:v>
                </c:pt>
                <c:pt idx="4567">
                  <c:v>15.22</c:v>
                </c:pt>
                <c:pt idx="4568">
                  <c:v>15.224</c:v>
                </c:pt>
                <c:pt idx="4569">
                  <c:v>15.227</c:v>
                </c:pt>
                <c:pt idx="4570">
                  <c:v>15.23</c:v>
                </c:pt>
                <c:pt idx="4571">
                  <c:v>15.234</c:v>
                </c:pt>
                <c:pt idx="4572">
                  <c:v>15.237</c:v>
                </c:pt>
                <c:pt idx="4573">
                  <c:v>15.24</c:v>
                </c:pt>
                <c:pt idx="4574">
                  <c:v>15.244</c:v>
                </c:pt>
                <c:pt idx="4575">
                  <c:v>15.247</c:v>
                </c:pt>
                <c:pt idx="4576">
                  <c:v>15.25</c:v>
                </c:pt>
                <c:pt idx="4577">
                  <c:v>15.254</c:v>
                </c:pt>
                <c:pt idx="4578">
                  <c:v>15.257</c:v>
                </c:pt>
                <c:pt idx="4579">
                  <c:v>15.26</c:v>
                </c:pt>
                <c:pt idx="4580">
                  <c:v>15.263999999999999</c:v>
                </c:pt>
                <c:pt idx="4581">
                  <c:v>15.266999999999999</c:v>
                </c:pt>
                <c:pt idx="4582">
                  <c:v>15.27</c:v>
                </c:pt>
                <c:pt idx="4583">
                  <c:v>15.273999999999999</c:v>
                </c:pt>
                <c:pt idx="4584">
                  <c:v>15.276999999999999</c:v>
                </c:pt>
                <c:pt idx="4585">
                  <c:v>15.28</c:v>
                </c:pt>
                <c:pt idx="4586">
                  <c:v>15.284000000000001</c:v>
                </c:pt>
                <c:pt idx="4587">
                  <c:v>15.287000000000001</c:v>
                </c:pt>
                <c:pt idx="4588">
                  <c:v>15.29</c:v>
                </c:pt>
                <c:pt idx="4589">
                  <c:v>15.294</c:v>
                </c:pt>
                <c:pt idx="4590">
                  <c:v>15.297000000000001</c:v>
                </c:pt>
                <c:pt idx="4591">
                  <c:v>15.3</c:v>
                </c:pt>
                <c:pt idx="4592">
                  <c:v>15.304</c:v>
                </c:pt>
                <c:pt idx="4593">
                  <c:v>15.307</c:v>
                </c:pt>
                <c:pt idx="4594">
                  <c:v>15.31</c:v>
                </c:pt>
                <c:pt idx="4595">
                  <c:v>15.314</c:v>
                </c:pt>
                <c:pt idx="4596">
                  <c:v>15.317</c:v>
                </c:pt>
                <c:pt idx="4597">
                  <c:v>15.32</c:v>
                </c:pt>
                <c:pt idx="4598">
                  <c:v>15.324</c:v>
                </c:pt>
                <c:pt idx="4599">
                  <c:v>15.327</c:v>
                </c:pt>
                <c:pt idx="4600">
                  <c:v>15.33</c:v>
                </c:pt>
                <c:pt idx="4601">
                  <c:v>15.334</c:v>
                </c:pt>
                <c:pt idx="4602">
                  <c:v>15.337</c:v>
                </c:pt>
                <c:pt idx="4603">
                  <c:v>15.34</c:v>
                </c:pt>
                <c:pt idx="4604">
                  <c:v>15.343999999999999</c:v>
                </c:pt>
                <c:pt idx="4605">
                  <c:v>15.347</c:v>
                </c:pt>
                <c:pt idx="4606">
                  <c:v>15.35</c:v>
                </c:pt>
                <c:pt idx="4607">
                  <c:v>15.353999999999999</c:v>
                </c:pt>
                <c:pt idx="4608">
                  <c:v>15.356999999999999</c:v>
                </c:pt>
                <c:pt idx="4609">
                  <c:v>15.36</c:v>
                </c:pt>
                <c:pt idx="4610">
                  <c:v>15.364000000000001</c:v>
                </c:pt>
                <c:pt idx="4611">
                  <c:v>15.367000000000001</c:v>
                </c:pt>
                <c:pt idx="4612">
                  <c:v>15.37</c:v>
                </c:pt>
                <c:pt idx="4613">
                  <c:v>15.374000000000001</c:v>
                </c:pt>
                <c:pt idx="4614">
                  <c:v>15.377000000000001</c:v>
                </c:pt>
                <c:pt idx="4615">
                  <c:v>15.38</c:v>
                </c:pt>
                <c:pt idx="4616">
                  <c:v>15.384</c:v>
                </c:pt>
                <c:pt idx="4617">
                  <c:v>15.387</c:v>
                </c:pt>
                <c:pt idx="4618">
                  <c:v>15.39</c:v>
                </c:pt>
                <c:pt idx="4619">
                  <c:v>15.394</c:v>
                </c:pt>
                <c:pt idx="4620">
                  <c:v>15.397</c:v>
                </c:pt>
                <c:pt idx="4621">
                  <c:v>15.4</c:v>
                </c:pt>
                <c:pt idx="4622">
                  <c:v>15.404</c:v>
                </c:pt>
                <c:pt idx="4623">
                  <c:v>15.407</c:v>
                </c:pt>
                <c:pt idx="4624">
                  <c:v>15.41</c:v>
                </c:pt>
                <c:pt idx="4625">
                  <c:v>15.414</c:v>
                </c:pt>
                <c:pt idx="4626">
                  <c:v>15.417</c:v>
                </c:pt>
                <c:pt idx="4627">
                  <c:v>15.42</c:v>
                </c:pt>
                <c:pt idx="4628">
                  <c:v>15.423999999999999</c:v>
                </c:pt>
                <c:pt idx="4629">
                  <c:v>15.427</c:v>
                </c:pt>
                <c:pt idx="4630">
                  <c:v>15.43</c:v>
                </c:pt>
                <c:pt idx="4631">
                  <c:v>15.433999999999999</c:v>
                </c:pt>
                <c:pt idx="4632">
                  <c:v>15.436999999999999</c:v>
                </c:pt>
                <c:pt idx="4633">
                  <c:v>15.44</c:v>
                </c:pt>
                <c:pt idx="4634">
                  <c:v>15.444000000000001</c:v>
                </c:pt>
                <c:pt idx="4635">
                  <c:v>15.446999999999999</c:v>
                </c:pt>
                <c:pt idx="4636">
                  <c:v>15.45</c:v>
                </c:pt>
                <c:pt idx="4637">
                  <c:v>15.454000000000001</c:v>
                </c:pt>
                <c:pt idx="4638">
                  <c:v>15.457000000000001</c:v>
                </c:pt>
                <c:pt idx="4639">
                  <c:v>15.46</c:v>
                </c:pt>
                <c:pt idx="4640">
                  <c:v>15.464</c:v>
                </c:pt>
                <c:pt idx="4641">
                  <c:v>15.467000000000001</c:v>
                </c:pt>
                <c:pt idx="4642">
                  <c:v>15.47</c:v>
                </c:pt>
                <c:pt idx="4643">
                  <c:v>15.474</c:v>
                </c:pt>
                <c:pt idx="4644">
                  <c:v>15.477</c:v>
                </c:pt>
                <c:pt idx="4645">
                  <c:v>15.48</c:v>
                </c:pt>
                <c:pt idx="4646">
                  <c:v>15.484</c:v>
                </c:pt>
                <c:pt idx="4647">
                  <c:v>15.487</c:v>
                </c:pt>
                <c:pt idx="4648">
                  <c:v>15.49</c:v>
                </c:pt>
                <c:pt idx="4649">
                  <c:v>15.494</c:v>
                </c:pt>
                <c:pt idx="4650">
                  <c:v>15.497</c:v>
                </c:pt>
                <c:pt idx="4651">
                  <c:v>15.5</c:v>
                </c:pt>
                <c:pt idx="4652">
                  <c:v>15.503</c:v>
                </c:pt>
                <c:pt idx="4653">
                  <c:v>15.507</c:v>
                </c:pt>
                <c:pt idx="4654">
                  <c:v>15.51</c:v>
                </c:pt>
                <c:pt idx="4655">
                  <c:v>15.513</c:v>
                </c:pt>
                <c:pt idx="4656">
                  <c:v>15.516999999999999</c:v>
                </c:pt>
                <c:pt idx="4657">
                  <c:v>15.52</c:v>
                </c:pt>
                <c:pt idx="4658">
                  <c:v>15.523</c:v>
                </c:pt>
                <c:pt idx="4659">
                  <c:v>15.526999999999999</c:v>
                </c:pt>
                <c:pt idx="4660">
                  <c:v>15.53</c:v>
                </c:pt>
                <c:pt idx="4661">
                  <c:v>15.532999999999999</c:v>
                </c:pt>
                <c:pt idx="4662">
                  <c:v>15.537000000000001</c:v>
                </c:pt>
                <c:pt idx="4663">
                  <c:v>15.54</c:v>
                </c:pt>
                <c:pt idx="4664">
                  <c:v>15.542999999999999</c:v>
                </c:pt>
                <c:pt idx="4665">
                  <c:v>15.547000000000001</c:v>
                </c:pt>
                <c:pt idx="4666">
                  <c:v>15.55</c:v>
                </c:pt>
                <c:pt idx="4667">
                  <c:v>15.553000000000001</c:v>
                </c:pt>
                <c:pt idx="4668">
                  <c:v>15.557</c:v>
                </c:pt>
                <c:pt idx="4669">
                  <c:v>15.56</c:v>
                </c:pt>
                <c:pt idx="4670">
                  <c:v>15.563000000000001</c:v>
                </c:pt>
                <c:pt idx="4671">
                  <c:v>15.567</c:v>
                </c:pt>
                <c:pt idx="4672">
                  <c:v>15.57</c:v>
                </c:pt>
                <c:pt idx="4673">
                  <c:v>15.573</c:v>
                </c:pt>
                <c:pt idx="4674">
                  <c:v>15.577</c:v>
                </c:pt>
                <c:pt idx="4675">
                  <c:v>15.58</c:v>
                </c:pt>
                <c:pt idx="4676">
                  <c:v>15.583</c:v>
                </c:pt>
                <c:pt idx="4677">
                  <c:v>15.587</c:v>
                </c:pt>
                <c:pt idx="4678">
                  <c:v>15.59</c:v>
                </c:pt>
                <c:pt idx="4679">
                  <c:v>15.593</c:v>
                </c:pt>
                <c:pt idx="4680">
                  <c:v>15.597</c:v>
                </c:pt>
                <c:pt idx="4681">
                  <c:v>15.6</c:v>
                </c:pt>
                <c:pt idx="4682">
                  <c:v>15.603</c:v>
                </c:pt>
                <c:pt idx="4683">
                  <c:v>15.606999999999999</c:v>
                </c:pt>
                <c:pt idx="4684">
                  <c:v>15.61</c:v>
                </c:pt>
                <c:pt idx="4685">
                  <c:v>15.613</c:v>
                </c:pt>
                <c:pt idx="4686">
                  <c:v>15.617000000000001</c:v>
                </c:pt>
                <c:pt idx="4687">
                  <c:v>15.62</c:v>
                </c:pt>
                <c:pt idx="4688">
                  <c:v>15.622999999999999</c:v>
                </c:pt>
                <c:pt idx="4689">
                  <c:v>15.627000000000001</c:v>
                </c:pt>
                <c:pt idx="4690">
                  <c:v>15.63</c:v>
                </c:pt>
                <c:pt idx="4691">
                  <c:v>15.632999999999999</c:v>
                </c:pt>
                <c:pt idx="4692">
                  <c:v>15.637</c:v>
                </c:pt>
                <c:pt idx="4693">
                  <c:v>15.64</c:v>
                </c:pt>
                <c:pt idx="4694">
                  <c:v>15.643000000000001</c:v>
                </c:pt>
                <c:pt idx="4695">
                  <c:v>15.647</c:v>
                </c:pt>
                <c:pt idx="4696">
                  <c:v>15.65</c:v>
                </c:pt>
                <c:pt idx="4697">
                  <c:v>15.653</c:v>
                </c:pt>
                <c:pt idx="4698">
                  <c:v>15.657</c:v>
                </c:pt>
                <c:pt idx="4699">
                  <c:v>15.66</c:v>
                </c:pt>
                <c:pt idx="4700">
                  <c:v>15.663</c:v>
                </c:pt>
                <c:pt idx="4701">
                  <c:v>15.667</c:v>
                </c:pt>
                <c:pt idx="4702">
                  <c:v>15.67</c:v>
                </c:pt>
                <c:pt idx="4703">
                  <c:v>15.673</c:v>
                </c:pt>
                <c:pt idx="4704">
                  <c:v>15.677</c:v>
                </c:pt>
                <c:pt idx="4705">
                  <c:v>15.68</c:v>
                </c:pt>
                <c:pt idx="4706">
                  <c:v>15.683</c:v>
                </c:pt>
                <c:pt idx="4707">
                  <c:v>15.686999999999999</c:v>
                </c:pt>
                <c:pt idx="4708">
                  <c:v>15.69</c:v>
                </c:pt>
                <c:pt idx="4709">
                  <c:v>15.693</c:v>
                </c:pt>
                <c:pt idx="4710">
                  <c:v>15.696999999999999</c:v>
                </c:pt>
                <c:pt idx="4711">
                  <c:v>15.7</c:v>
                </c:pt>
                <c:pt idx="4712">
                  <c:v>15.702999999999999</c:v>
                </c:pt>
                <c:pt idx="4713">
                  <c:v>15.707000000000001</c:v>
                </c:pt>
                <c:pt idx="4714">
                  <c:v>15.71</c:v>
                </c:pt>
                <c:pt idx="4715">
                  <c:v>15.712999999999999</c:v>
                </c:pt>
                <c:pt idx="4716">
                  <c:v>15.717000000000001</c:v>
                </c:pt>
                <c:pt idx="4717">
                  <c:v>15.72</c:v>
                </c:pt>
                <c:pt idx="4718">
                  <c:v>15.723000000000001</c:v>
                </c:pt>
                <c:pt idx="4719">
                  <c:v>15.727</c:v>
                </c:pt>
                <c:pt idx="4720">
                  <c:v>15.73</c:v>
                </c:pt>
                <c:pt idx="4721">
                  <c:v>15.733000000000001</c:v>
                </c:pt>
                <c:pt idx="4722">
                  <c:v>15.737</c:v>
                </c:pt>
                <c:pt idx="4723">
                  <c:v>15.74</c:v>
                </c:pt>
                <c:pt idx="4724">
                  <c:v>15.743</c:v>
                </c:pt>
                <c:pt idx="4725">
                  <c:v>15.747</c:v>
                </c:pt>
                <c:pt idx="4726">
                  <c:v>15.75</c:v>
                </c:pt>
                <c:pt idx="4727">
                  <c:v>15.753</c:v>
                </c:pt>
                <c:pt idx="4728">
                  <c:v>15.757</c:v>
                </c:pt>
                <c:pt idx="4729">
                  <c:v>15.76</c:v>
                </c:pt>
                <c:pt idx="4730">
                  <c:v>15.763</c:v>
                </c:pt>
                <c:pt idx="4731">
                  <c:v>15.766999999999999</c:v>
                </c:pt>
                <c:pt idx="4732">
                  <c:v>15.77</c:v>
                </c:pt>
                <c:pt idx="4733">
                  <c:v>15.773</c:v>
                </c:pt>
                <c:pt idx="4734">
                  <c:v>15.776999999999999</c:v>
                </c:pt>
                <c:pt idx="4735">
                  <c:v>15.78</c:v>
                </c:pt>
                <c:pt idx="4736">
                  <c:v>15.782999999999999</c:v>
                </c:pt>
                <c:pt idx="4737">
                  <c:v>15.787000000000001</c:v>
                </c:pt>
                <c:pt idx="4738">
                  <c:v>15.79</c:v>
                </c:pt>
                <c:pt idx="4739">
                  <c:v>15.792999999999999</c:v>
                </c:pt>
                <c:pt idx="4740">
                  <c:v>15.797000000000001</c:v>
                </c:pt>
                <c:pt idx="4741">
                  <c:v>15.8</c:v>
                </c:pt>
                <c:pt idx="4742">
                  <c:v>15.803000000000001</c:v>
                </c:pt>
                <c:pt idx="4743">
                  <c:v>15.807</c:v>
                </c:pt>
                <c:pt idx="4744">
                  <c:v>15.81</c:v>
                </c:pt>
                <c:pt idx="4745">
                  <c:v>15.813000000000001</c:v>
                </c:pt>
                <c:pt idx="4746">
                  <c:v>15.817</c:v>
                </c:pt>
                <c:pt idx="4747">
                  <c:v>15.82</c:v>
                </c:pt>
                <c:pt idx="4748">
                  <c:v>15.823</c:v>
                </c:pt>
                <c:pt idx="4749">
                  <c:v>15.827</c:v>
                </c:pt>
                <c:pt idx="4750">
                  <c:v>15.83</c:v>
                </c:pt>
                <c:pt idx="4751">
                  <c:v>15.833</c:v>
                </c:pt>
                <c:pt idx="4752">
                  <c:v>15.837</c:v>
                </c:pt>
                <c:pt idx="4753">
                  <c:v>15.84</c:v>
                </c:pt>
                <c:pt idx="4754">
                  <c:v>15.843</c:v>
                </c:pt>
                <c:pt idx="4755">
                  <c:v>15.847</c:v>
                </c:pt>
                <c:pt idx="4756">
                  <c:v>15.85</c:v>
                </c:pt>
                <c:pt idx="4757">
                  <c:v>15.853</c:v>
                </c:pt>
                <c:pt idx="4758">
                  <c:v>15.856999999999999</c:v>
                </c:pt>
                <c:pt idx="4759">
                  <c:v>15.86</c:v>
                </c:pt>
                <c:pt idx="4760">
                  <c:v>15.863</c:v>
                </c:pt>
                <c:pt idx="4761">
                  <c:v>15.867000000000001</c:v>
                </c:pt>
                <c:pt idx="4762">
                  <c:v>15.87</c:v>
                </c:pt>
                <c:pt idx="4763">
                  <c:v>15.872999999999999</c:v>
                </c:pt>
                <c:pt idx="4764">
                  <c:v>15.877000000000001</c:v>
                </c:pt>
                <c:pt idx="4765">
                  <c:v>15.88</c:v>
                </c:pt>
                <c:pt idx="4766">
                  <c:v>15.882999999999999</c:v>
                </c:pt>
                <c:pt idx="4767">
                  <c:v>15.887</c:v>
                </c:pt>
                <c:pt idx="4768">
                  <c:v>15.89</c:v>
                </c:pt>
                <c:pt idx="4769">
                  <c:v>15.893000000000001</c:v>
                </c:pt>
                <c:pt idx="4770">
                  <c:v>15.897</c:v>
                </c:pt>
                <c:pt idx="4771">
                  <c:v>15.9</c:v>
                </c:pt>
                <c:pt idx="4772">
                  <c:v>15.903</c:v>
                </c:pt>
                <c:pt idx="4773">
                  <c:v>15.907</c:v>
                </c:pt>
                <c:pt idx="4774">
                  <c:v>15.91</c:v>
                </c:pt>
                <c:pt idx="4775">
                  <c:v>15.913</c:v>
                </c:pt>
                <c:pt idx="4776">
                  <c:v>15.917</c:v>
                </c:pt>
                <c:pt idx="4777">
                  <c:v>15.92</c:v>
                </c:pt>
                <c:pt idx="4778">
                  <c:v>15.923</c:v>
                </c:pt>
                <c:pt idx="4779">
                  <c:v>15.927</c:v>
                </c:pt>
                <c:pt idx="4780">
                  <c:v>15.93</c:v>
                </c:pt>
                <c:pt idx="4781">
                  <c:v>15.933</c:v>
                </c:pt>
                <c:pt idx="4782">
                  <c:v>15.936999999999999</c:v>
                </c:pt>
                <c:pt idx="4783">
                  <c:v>15.94</c:v>
                </c:pt>
                <c:pt idx="4784">
                  <c:v>15.943</c:v>
                </c:pt>
                <c:pt idx="4785">
                  <c:v>15.946999999999999</c:v>
                </c:pt>
                <c:pt idx="4786">
                  <c:v>15.95</c:v>
                </c:pt>
                <c:pt idx="4787">
                  <c:v>15.952999999999999</c:v>
                </c:pt>
                <c:pt idx="4788">
                  <c:v>15.957000000000001</c:v>
                </c:pt>
                <c:pt idx="4789">
                  <c:v>15.96</c:v>
                </c:pt>
                <c:pt idx="4790">
                  <c:v>15.962999999999999</c:v>
                </c:pt>
                <c:pt idx="4791">
                  <c:v>15.967000000000001</c:v>
                </c:pt>
                <c:pt idx="4792">
                  <c:v>15.97</c:v>
                </c:pt>
                <c:pt idx="4793">
                  <c:v>15.973000000000001</c:v>
                </c:pt>
                <c:pt idx="4794">
                  <c:v>15.977</c:v>
                </c:pt>
                <c:pt idx="4795">
                  <c:v>15.98</c:v>
                </c:pt>
                <c:pt idx="4796">
                  <c:v>15.983000000000001</c:v>
                </c:pt>
                <c:pt idx="4797">
                  <c:v>15.987</c:v>
                </c:pt>
                <c:pt idx="4798">
                  <c:v>15.99</c:v>
                </c:pt>
                <c:pt idx="4799">
                  <c:v>15.993</c:v>
                </c:pt>
                <c:pt idx="4800">
                  <c:v>15.997</c:v>
                </c:pt>
                <c:pt idx="4801">
                  <c:v>16</c:v>
                </c:pt>
                <c:pt idx="4802">
                  <c:v>16.003</c:v>
                </c:pt>
                <c:pt idx="4803">
                  <c:v>16.007000000000001</c:v>
                </c:pt>
                <c:pt idx="4804">
                  <c:v>16.010000000000002</c:v>
                </c:pt>
                <c:pt idx="4805">
                  <c:v>16.013000000000002</c:v>
                </c:pt>
                <c:pt idx="4806">
                  <c:v>16.016999999999999</c:v>
                </c:pt>
                <c:pt idx="4807">
                  <c:v>16.02</c:v>
                </c:pt>
                <c:pt idx="4808">
                  <c:v>16.023</c:v>
                </c:pt>
                <c:pt idx="4809">
                  <c:v>16.027000000000001</c:v>
                </c:pt>
                <c:pt idx="4810">
                  <c:v>16.03</c:v>
                </c:pt>
                <c:pt idx="4811">
                  <c:v>16.033000000000001</c:v>
                </c:pt>
                <c:pt idx="4812">
                  <c:v>16.036999999999999</c:v>
                </c:pt>
                <c:pt idx="4813">
                  <c:v>16.04</c:v>
                </c:pt>
                <c:pt idx="4814">
                  <c:v>16.042999999999999</c:v>
                </c:pt>
                <c:pt idx="4815">
                  <c:v>16.047000000000001</c:v>
                </c:pt>
                <c:pt idx="4816">
                  <c:v>16.05</c:v>
                </c:pt>
                <c:pt idx="4817">
                  <c:v>16.053000000000001</c:v>
                </c:pt>
                <c:pt idx="4818">
                  <c:v>16.056999999999999</c:v>
                </c:pt>
                <c:pt idx="4819">
                  <c:v>16.059999999999999</c:v>
                </c:pt>
                <c:pt idx="4820">
                  <c:v>16.062999999999999</c:v>
                </c:pt>
                <c:pt idx="4821">
                  <c:v>16.067</c:v>
                </c:pt>
                <c:pt idx="4822">
                  <c:v>16.07</c:v>
                </c:pt>
                <c:pt idx="4823">
                  <c:v>16.073</c:v>
                </c:pt>
                <c:pt idx="4824">
                  <c:v>16.077000000000002</c:v>
                </c:pt>
                <c:pt idx="4825">
                  <c:v>16.079999999999998</c:v>
                </c:pt>
                <c:pt idx="4826">
                  <c:v>16.082999999999998</c:v>
                </c:pt>
                <c:pt idx="4827">
                  <c:v>16.087</c:v>
                </c:pt>
                <c:pt idx="4828">
                  <c:v>16.09</c:v>
                </c:pt>
                <c:pt idx="4829">
                  <c:v>16.093</c:v>
                </c:pt>
                <c:pt idx="4830">
                  <c:v>16.097000000000001</c:v>
                </c:pt>
                <c:pt idx="4831">
                  <c:v>16.100000000000001</c:v>
                </c:pt>
                <c:pt idx="4832">
                  <c:v>16.103000000000002</c:v>
                </c:pt>
                <c:pt idx="4833">
                  <c:v>16.106999999999999</c:v>
                </c:pt>
                <c:pt idx="4834">
                  <c:v>16.11</c:v>
                </c:pt>
                <c:pt idx="4835">
                  <c:v>16.113</c:v>
                </c:pt>
                <c:pt idx="4836">
                  <c:v>16.117000000000001</c:v>
                </c:pt>
                <c:pt idx="4837">
                  <c:v>16.12</c:v>
                </c:pt>
                <c:pt idx="4838">
                  <c:v>16.123000000000001</c:v>
                </c:pt>
                <c:pt idx="4839">
                  <c:v>16.126999999999999</c:v>
                </c:pt>
                <c:pt idx="4840">
                  <c:v>16.13</c:v>
                </c:pt>
                <c:pt idx="4841">
                  <c:v>16.132999999999999</c:v>
                </c:pt>
                <c:pt idx="4842">
                  <c:v>16.137</c:v>
                </c:pt>
                <c:pt idx="4843">
                  <c:v>16.14</c:v>
                </c:pt>
                <c:pt idx="4844">
                  <c:v>16.143000000000001</c:v>
                </c:pt>
                <c:pt idx="4845">
                  <c:v>16.146999999999998</c:v>
                </c:pt>
                <c:pt idx="4846">
                  <c:v>16.149999999999999</c:v>
                </c:pt>
                <c:pt idx="4847">
                  <c:v>16.152999999999999</c:v>
                </c:pt>
                <c:pt idx="4848">
                  <c:v>16.157</c:v>
                </c:pt>
                <c:pt idx="4849">
                  <c:v>16.16</c:v>
                </c:pt>
                <c:pt idx="4850">
                  <c:v>16.163</c:v>
                </c:pt>
                <c:pt idx="4851">
                  <c:v>16.167000000000002</c:v>
                </c:pt>
                <c:pt idx="4852">
                  <c:v>16.170000000000002</c:v>
                </c:pt>
                <c:pt idx="4853">
                  <c:v>16.172999999999998</c:v>
                </c:pt>
                <c:pt idx="4854">
                  <c:v>16.177</c:v>
                </c:pt>
                <c:pt idx="4855">
                  <c:v>16.18</c:v>
                </c:pt>
                <c:pt idx="4856">
                  <c:v>16.183</c:v>
                </c:pt>
                <c:pt idx="4857">
                  <c:v>16.187000000000001</c:v>
                </c:pt>
                <c:pt idx="4858">
                  <c:v>16.190000000000001</c:v>
                </c:pt>
                <c:pt idx="4859">
                  <c:v>16.193000000000001</c:v>
                </c:pt>
                <c:pt idx="4860">
                  <c:v>16.196999999999999</c:v>
                </c:pt>
                <c:pt idx="4861">
                  <c:v>16.2</c:v>
                </c:pt>
                <c:pt idx="4862">
                  <c:v>16.202999999999999</c:v>
                </c:pt>
                <c:pt idx="4863">
                  <c:v>16.207000000000001</c:v>
                </c:pt>
                <c:pt idx="4864">
                  <c:v>16.21</c:v>
                </c:pt>
                <c:pt idx="4865">
                  <c:v>16.213000000000001</c:v>
                </c:pt>
                <c:pt idx="4866">
                  <c:v>16.216999999999999</c:v>
                </c:pt>
                <c:pt idx="4867">
                  <c:v>16.22</c:v>
                </c:pt>
                <c:pt idx="4868">
                  <c:v>16.222999999999999</c:v>
                </c:pt>
                <c:pt idx="4869">
                  <c:v>16.227</c:v>
                </c:pt>
                <c:pt idx="4870">
                  <c:v>16.23</c:v>
                </c:pt>
                <c:pt idx="4871">
                  <c:v>16.233000000000001</c:v>
                </c:pt>
                <c:pt idx="4872">
                  <c:v>16.236999999999998</c:v>
                </c:pt>
                <c:pt idx="4873">
                  <c:v>16.239999999999998</c:v>
                </c:pt>
                <c:pt idx="4874">
                  <c:v>16.242999999999999</c:v>
                </c:pt>
                <c:pt idx="4875">
                  <c:v>16.247</c:v>
                </c:pt>
                <c:pt idx="4876">
                  <c:v>16.25</c:v>
                </c:pt>
                <c:pt idx="4877">
                  <c:v>16.253</c:v>
                </c:pt>
                <c:pt idx="4878">
                  <c:v>16.257000000000001</c:v>
                </c:pt>
                <c:pt idx="4879">
                  <c:v>16.260000000000002</c:v>
                </c:pt>
                <c:pt idx="4880">
                  <c:v>16.263000000000002</c:v>
                </c:pt>
                <c:pt idx="4881">
                  <c:v>16.266999999999999</c:v>
                </c:pt>
                <c:pt idx="4882">
                  <c:v>16.27</c:v>
                </c:pt>
                <c:pt idx="4883">
                  <c:v>16.273</c:v>
                </c:pt>
                <c:pt idx="4884">
                  <c:v>16.277000000000001</c:v>
                </c:pt>
                <c:pt idx="4885">
                  <c:v>16.28</c:v>
                </c:pt>
                <c:pt idx="4886">
                  <c:v>16.283000000000001</c:v>
                </c:pt>
                <c:pt idx="4887">
                  <c:v>16.286999999999999</c:v>
                </c:pt>
                <c:pt idx="4888">
                  <c:v>16.29</c:v>
                </c:pt>
                <c:pt idx="4889">
                  <c:v>16.292999999999999</c:v>
                </c:pt>
                <c:pt idx="4890">
                  <c:v>16.297000000000001</c:v>
                </c:pt>
                <c:pt idx="4891">
                  <c:v>16.3</c:v>
                </c:pt>
                <c:pt idx="4892">
                  <c:v>16.303000000000001</c:v>
                </c:pt>
                <c:pt idx="4893">
                  <c:v>16.306999999999999</c:v>
                </c:pt>
                <c:pt idx="4894">
                  <c:v>16.309999999999999</c:v>
                </c:pt>
                <c:pt idx="4895">
                  <c:v>16.312999999999999</c:v>
                </c:pt>
                <c:pt idx="4896">
                  <c:v>16.317</c:v>
                </c:pt>
                <c:pt idx="4897">
                  <c:v>16.32</c:v>
                </c:pt>
                <c:pt idx="4898">
                  <c:v>16.323</c:v>
                </c:pt>
                <c:pt idx="4899">
                  <c:v>16.327000000000002</c:v>
                </c:pt>
                <c:pt idx="4900">
                  <c:v>16.329999999999998</c:v>
                </c:pt>
                <c:pt idx="4901">
                  <c:v>16.332999999999998</c:v>
                </c:pt>
                <c:pt idx="4902">
                  <c:v>16.337</c:v>
                </c:pt>
                <c:pt idx="4903">
                  <c:v>16.34</c:v>
                </c:pt>
                <c:pt idx="4904">
                  <c:v>16.343</c:v>
                </c:pt>
                <c:pt idx="4905">
                  <c:v>16.347000000000001</c:v>
                </c:pt>
                <c:pt idx="4906">
                  <c:v>16.350000000000001</c:v>
                </c:pt>
                <c:pt idx="4907">
                  <c:v>16.353000000000002</c:v>
                </c:pt>
                <c:pt idx="4908">
                  <c:v>16.356999999999999</c:v>
                </c:pt>
                <c:pt idx="4909">
                  <c:v>16.36</c:v>
                </c:pt>
                <c:pt idx="4910">
                  <c:v>16.363</c:v>
                </c:pt>
                <c:pt idx="4911">
                  <c:v>16.367000000000001</c:v>
                </c:pt>
                <c:pt idx="4912">
                  <c:v>16.37</c:v>
                </c:pt>
                <c:pt idx="4913">
                  <c:v>16.373000000000001</c:v>
                </c:pt>
                <c:pt idx="4914">
                  <c:v>16.376999999999999</c:v>
                </c:pt>
                <c:pt idx="4915">
                  <c:v>16.38</c:v>
                </c:pt>
                <c:pt idx="4916">
                  <c:v>16.382999999999999</c:v>
                </c:pt>
                <c:pt idx="4917">
                  <c:v>16.387</c:v>
                </c:pt>
                <c:pt idx="4918">
                  <c:v>16.39</c:v>
                </c:pt>
                <c:pt idx="4919">
                  <c:v>16.393000000000001</c:v>
                </c:pt>
                <c:pt idx="4920">
                  <c:v>16.396999999999998</c:v>
                </c:pt>
                <c:pt idx="4921">
                  <c:v>16.399999999999999</c:v>
                </c:pt>
                <c:pt idx="4922">
                  <c:v>16.402999999999999</c:v>
                </c:pt>
                <c:pt idx="4923">
                  <c:v>16.407</c:v>
                </c:pt>
                <c:pt idx="4924">
                  <c:v>16.41</c:v>
                </c:pt>
                <c:pt idx="4925">
                  <c:v>16.413</c:v>
                </c:pt>
                <c:pt idx="4926">
                  <c:v>16.417000000000002</c:v>
                </c:pt>
                <c:pt idx="4927">
                  <c:v>16.420000000000002</c:v>
                </c:pt>
                <c:pt idx="4928">
                  <c:v>16.422999999999998</c:v>
                </c:pt>
                <c:pt idx="4929">
                  <c:v>16.425999999999998</c:v>
                </c:pt>
                <c:pt idx="4930">
                  <c:v>16.43</c:v>
                </c:pt>
                <c:pt idx="4931">
                  <c:v>16.433</c:v>
                </c:pt>
                <c:pt idx="4932">
                  <c:v>16.436</c:v>
                </c:pt>
                <c:pt idx="4933">
                  <c:v>16.440000000000001</c:v>
                </c:pt>
                <c:pt idx="4934">
                  <c:v>16.443000000000001</c:v>
                </c:pt>
                <c:pt idx="4935">
                  <c:v>16.446000000000002</c:v>
                </c:pt>
                <c:pt idx="4936">
                  <c:v>16.45</c:v>
                </c:pt>
                <c:pt idx="4937">
                  <c:v>16.452999999999999</c:v>
                </c:pt>
                <c:pt idx="4938">
                  <c:v>16.456</c:v>
                </c:pt>
                <c:pt idx="4939">
                  <c:v>16.46</c:v>
                </c:pt>
                <c:pt idx="4940">
                  <c:v>16.463000000000001</c:v>
                </c:pt>
                <c:pt idx="4941">
                  <c:v>16.466000000000001</c:v>
                </c:pt>
                <c:pt idx="4942">
                  <c:v>16.47</c:v>
                </c:pt>
                <c:pt idx="4943">
                  <c:v>16.472999999999999</c:v>
                </c:pt>
                <c:pt idx="4944">
                  <c:v>16.475999999999999</c:v>
                </c:pt>
                <c:pt idx="4945">
                  <c:v>16.48</c:v>
                </c:pt>
                <c:pt idx="4946">
                  <c:v>16.483000000000001</c:v>
                </c:pt>
                <c:pt idx="4947">
                  <c:v>16.486000000000001</c:v>
                </c:pt>
                <c:pt idx="4948">
                  <c:v>16.489999999999998</c:v>
                </c:pt>
                <c:pt idx="4949">
                  <c:v>16.492999999999999</c:v>
                </c:pt>
                <c:pt idx="4950">
                  <c:v>16.495999999999999</c:v>
                </c:pt>
                <c:pt idx="4951">
                  <c:v>16.5</c:v>
                </c:pt>
                <c:pt idx="4952">
                  <c:v>16.503</c:v>
                </c:pt>
                <c:pt idx="4953">
                  <c:v>16.506</c:v>
                </c:pt>
                <c:pt idx="4954">
                  <c:v>16.510000000000002</c:v>
                </c:pt>
                <c:pt idx="4955">
                  <c:v>16.513000000000002</c:v>
                </c:pt>
                <c:pt idx="4956">
                  <c:v>16.515999999999998</c:v>
                </c:pt>
                <c:pt idx="4957">
                  <c:v>16.52</c:v>
                </c:pt>
                <c:pt idx="4958">
                  <c:v>16.523</c:v>
                </c:pt>
                <c:pt idx="4959">
                  <c:v>16.526</c:v>
                </c:pt>
                <c:pt idx="4960">
                  <c:v>16.53</c:v>
                </c:pt>
                <c:pt idx="4961">
                  <c:v>16.533000000000001</c:v>
                </c:pt>
                <c:pt idx="4962">
                  <c:v>16.536000000000001</c:v>
                </c:pt>
                <c:pt idx="4963">
                  <c:v>16.54</c:v>
                </c:pt>
                <c:pt idx="4964">
                  <c:v>16.542999999999999</c:v>
                </c:pt>
                <c:pt idx="4965">
                  <c:v>16.545999999999999</c:v>
                </c:pt>
                <c:pt idx="4966">
                  <c:v>16.55</c:v>
                </c:pt>
                <c:pt idx="4967">
                  <c:v>16.553000000000001</c:v>
                </c:pt>
                <c:pt idx="4968">
                  <c:v>16.556000000000001</c:v>
                </c:pt>
                <c:pt idx="4969">
                  <c:v>16.559999999999999</c:v>
                </c:pt>
                <c:pt idx="4970">
                  <c:v>16.562999999999999</c:v>
                </c:pt>
                <c:pt idx="4971">
                  <c:v>16.565999999999999</c:v>
                </c:pt>
                <c:pt idx="4972">
                  <c:v>16.57</c:v>
                </c:pt>
                <c:pt idx="4973">
                  <c:v>16.573</c:v>
                </c:pt>
                <c:pt idx="4974">
                  <c:v>16.576000000000001</c:v>
                </c:pt>
                <c:pt idx="4975">
                  <c:v>16.579999999999998</c:v>
                </c:pt>
                <c:pt idx="4976">
                  <c:v>16.582999999999998</c:v>
                </c:pt>
                <c:pt idx="4977">
                  <c:v>16.585999999999999</c:v>
                </c:pt>
                <c:pt idx="4978">
                  <c:v>16.59</c:v>
                </c:pt>
                <c:pt idx="4979">
                  <c:v>16.593</c:v>
                </c:pt>
                <c:pt idx="4980">
                  <c:v>16.596</c:v>
                </c:pt>
                <c:pt idx="4981">
                  <c:v>16.600000000000001</c:v>
                </c:pt>
                <c:pt idx="4982">
                  <c:v>16.603000000000002</c:v>
                </c:pt>
                <c:pt idx="4983">
                  <c:v>16.606000000000002</c:v>
                </c:pt>
                <c:pt idx="4984">
                  <c:v>16.61</c:v>
                </c:pt>
                <c:pt idx="4985">
                  <c:v>16.613</c:v>
                </c:pt>
                <c:pt idx="4986">
                  <c:v>16.616</c:v>
                </c:pt>
                <c:pt idx="4987">
                  <c:v>16.62</c:v>
                </c:pt>
                <c:pt idx="4988">
                  <c:v>16.623000000000001</c:v>
                </c:pt>
                <c:pt idx="4989">
                  <c:v>16.626000000000001</c:v>
                </c:pt>
                <c:pt idx="4990">
                  <c:v>16.63</c:v>
                </c:pt>
                <c:pt idx="4991">
                  <c:v>16.632999999999999</c:v>
                </c:pt>
                <c:pt idx="4992">
                  <c:v>16.635999999999999</c:v>
                </c:pt>
                <c:pt idx="4993">
                  <c:v>16.64</c:v>
                </c:pt>
                <c:pt idx="4994">
                  <c:v>16.643000000000001</c:v>
                </c:pt>
                <c:pt idx="4995">
                  <c:v>16.646000000000001</c:v>
                </c:pt>
                <c:pt idx="4996">
                  <c:v>16.649999999999999</c:v>
                </c:pt>
                <c:pt idx="4997">
                  <c:v>16.652999999999999</c:v>
                </c:pt>
                <c:pt idx="4998">
                  <c:v>16.655999999999999</c:v>
                </c:pt>
                <c:pt idx="4999">
                  <c:v>16.66</c:v>
                </c:pt>
                <c:pt idx="5000">
                  <c:v>16.663</c:v>
                </c:pt>
                <c:pt idx="5001">
                  <c:v>16.666</c:v>
                </c:pt>
                <c:pt idx="5002">
                  <c:v>16.670000000000002</c:v>
                </c:pt>
                <c:pt idx="5003">
                  <c:v>16.672999999999998</c:v>
                </c:pt>
                <c:pt idx="5004">
                  <c:v>16.675999999999998</c:v>
                </c:pt>
                <c:pt idx="5005">
                  <c:v>16.68</c:v>
                </c:pt>
                <c:pt idx="5006">
                  <c:v>16.683</c:v>
                </c:pt>
                <c:pt idx="5007">
                  <c:v>16.686</c:v>
                </c:pt>
                <c:pt idx="5008">
                  <c:v>16.690000000000001</c:v>
                </c:pt>
                <c:pt idx="5009">
                  <c:v>16.693000000000001</c:v>
                </c:pt>
                <c:pt idx="5010">
                  <c:v>16.696000000000002</c:v>
                </c:pt>
                <c:pt idx="5011">
                  <c:v>16.7</c:v>
                </c:pt>
                <c:pt idx="5012">
                  <c:v>16.702999999999999</c:v>
                </c:pt>
                <c:pt idx="5013">
                  <c:v>16.706</c:v>
                </c:pt>
                <c:pt idx="5014">
                  <c:v>16.71</c:v>
                </c:pt>
                <c:pt idx="5015">
                  <c:v>16.713000000000001</c:v>
                </c:pt>
                <c:pt idx="5016">
                  <c:v>16.716000000000001</c:v>
                </c:pt>
                <c:pt idx="5017">
                  <c:v>16.72</c:v>
                </c:pt>
                <c:pt idx="5018">
                  <c:v>16.722999999999999</c:v>
                </c:pt>
                <c:pt idx="5019">
                  <c:v>16.725999999999999</c:v>
                </c:pt>
                <c:pt idx="5020">
                  <c:v>16.73</c:v>
                </c:pt>
                <c:pt idx="5021">
                  <c:v>16.733000000000001</c:v>
                </c:pt>
                <c:pt idx="5022">
                  <c:v>16.736000000000001</c:v>
                </c:pt>
                <c:pt idx="5023">
                  <c:v>16.739999999999998</c:v>
                </c:pt>
                <c:pt idx="5024">
                  <c:v>16.742999999999999</c:v>
                </c:pt>
                <c:pt idx="5025">
                  <c:v>16.745999999999999</c:v>
                </c:pt>
                <c:pt idx="5026">
                  <c:v>16.75</c:v>
                </c:pt>
                <c:pt idx="5027">
                  <c:v>16.753</c:v>
                </c:pt>
                <c:pt idx="5028">
                  <c:v>16.756</c:v>
                </c:pt>
                <c:pt idx="5029">
                  <c:v>16.760000000000002</c:v>
                </c:pt>
                <c:pt idx="5030">
                  <c:v>16.763000000000002</c:v>
                </c:pt>
                <c:pt idx="5031">
                  <c:v>16.765999999999998</c:v>
                </c:pt>
                <c:pt idx="5032">
                  <c:v>16.77</c:v>
                </c:pt>
                <c:pt idx="5033">
                  <c:v>16.773</c:v>
                </c:pt>
                <c:pt idx="5034">
                  <c:v>16.776</c:v>
                </c:pt>
                <c:pt idx="5035">
                  <c:v>16.78</c:v>
                </c:pt>
                <c:pt idx="5036">
                  <c:v>16.783000000000001</c:v>
                </c:pt>
                <c:pt idx="5037">
                  <c:v>16.786000000000001</c:v>
                </c:pt>
                <c:pt idx="5038">
                  <c:v>16.79</c:v>
                </c:pt>
                <c:pt idx="5039">
                  <c:v>16.792999999999999</c:v>
                </c:pt>
                <c:pt idx="5040">
                  <c:v>16.795999999999999</c:v>
                </c:pt>
                <c:pt idx="5041">
                  <c:v>16.8</c:v>
                </c:pt>
                <c:pt idx="5042">
                  <c:v>16.803000000000001</c:v>
                </c:pt>
                <c:pt idx="5043">
                  <c:v>16.806000000000001</c:v>
                </c:pt>
                <c:pt idx="5044">
                  <c:v>16.809999999999999</c:v>
                </c:pt>
                <c:pt idx="5045">
                  <c:v>16.812999999999999</c:v>
                </c:pt>
                <c:pt idx="5046">
                  <c:v>16.815999999999999</c:v>
                </c:pt>
                <c:pt idx="5047">
                  <c:v>16.82</c:v>
                </c:pt>
                <c:pt idx="5048">
                  <c:v>16.823</c:v>
                </c:pt>
                <c:pt idx="5049">
                  <c:v>16.826000000000001</c:v>
                </c:pt>
                <c:pt idx="5050">
                  <c:v>16.829999999999998</c:v>
                </c:pt>
                <c:pt idx="5051">
                  <c:v>16.832999999999998</c:v>
                </c:pt>
                <c:pt idx="5052">
                  <c:v>16.835999999999999</c:v>
                </c:pt>
                <c:pt idx="5053">
                  <c:v>16.84</c:v>
                </c:pt>
                <c:pt idx="5054">
                  <c:v>16.843</c:v>
                </c:pt>
                <c:pt idx="5055">
                  <c:v>16.846</c:v>
                </c:pt>
                <c:pt idx="5056">
                  <c:v>16.850000000000001</c:v>
                </c:pt>
                <c:pt idx="5057">
                  <c:v>16.853000000000002</c:v>
                </c:pt>
                <c:pt idx="5058">
                  <c:v>16.856000000000002</c:v>
                </c:pt>
                <c:pt idx="5059">
                  <c:v>16.86</c:v>
                </c:pt>
                <c:pt idx="5060">
                  <c:v>16.863</c:v>
                </c:pt>
                <c:pt idx="5061">
                  <c:v>16.866</c:v>
                </c:pt>
                <c:pt idx="5062">
                  <c:v>16.87</c:v>
                </c:pt>
                <c:pt idx="5063">
                  <c:v>16.873000000000001</c:v>
                </c:pt>
                <c:pt idx="5064">
                  <c:v>16.876000000000001</c:v>
                </c:pt>
                <c:pt idx="5065">
                  <c:v>16.88</c:v>
                </c:pt>
                <c:pt idx="5066">
                  <c:v>16.882999999999999</c:v>
                </c:pt>
                <c:pt idx="5067">
                  <c:v>16.885999999999999</c:v>
                </c:pt>
                <c:pt idx="5068">
                  <c:v>16.89</c:v>
                </c:pt>
                <c:pt idx="5069">
                  <c:v>16.893000000000001</c:v>
                </c:pt>
                <c:pt idx="5070">
                  <c:v>16.896000000000001</c:v>
                </c:pt>
                <c:pt idx="5071">
                  <c:v>16.899999999999999</c:v>
                </c:pt>
                <c:pt idx="5072">
                  <c:v>16.902999999999999</c:v>
                </c:pt>
                <c:pt idx="5073">
                  <c:v>16.905999999999999</c:v>
                </c:pt>
                <c:pt idx="5074">
                  <c:v>16.91</c:v>
                </c:pt>
                <c:pt idx="5075">
                  <c:v>16.913</c:v>
                </c:pt>
                <c:pt idx="5076">
                  <c:v>16.916</c:v>
                </c:pt>
                <c:pt idx="5077">
                  <c:v>16.920000000000002</c:v>
                </c:pt>
                <c:pt idx="5078">
                  <c:v>16.922999999999998</c:v>
                </c:pt>
                <c:pt idx="5079">
                  <c:v>16.925999999999998</c:v>
                </c:pt>
                <c:pt idx="5080">
                  <c:v>16.93</c:v>
                </c:pt>
                <c:pt idx="5081">
                  <c:v>16.933</c:v>
                </c:pt>
                <c:pt idx="5082">
                  <c:v>16.936</c:v>
                </c:pt>
                <c:pt idx="5083">
                  <c:v>16.940000000000001</c:v>
                </c:pt>
                <c:pt idx="5084">
                  <c:v>16.943000000000001</c:v>
                </c:pt>
                <c:pt idx="5085">
                  <c:v>16.946000000000002</c:v>
                </c:pt>
                <c:pt idx="5086">
                  <c:v>16.95</c:v>
                </c:pt>
                <c:pt idx="5087">
                  <c:v>16.952999999999999</c:v>
                </c:pt>
                <c:pt idx="5088">
                  <c:v>16.956</c:v>
                </c:pt>
                <c:pt idx="5089">
                  <c:v>16.96</c:v>
                </c:pt>
                <c:pt idx="5090">
                  <c:v>16.963000000000001</c:v>
                </c:pt>
                <c:pt idx="5091">
                  <c:v>16.966000000000001</c:v>
                </c:pt>
                <c:pt idx="5092">
                  <c:v>16.97</c:v>
                </c:pt>
                <c:pt idx="5093">
                  <c:v>16.972999999999999</c:v>
                </c:pt>
                <c:pt idx="5094">
                  <c:v>16.975999999999999</c:v>
                </c:pt>
                <c:pt idx="5095">
                  <c:v>16.98</c:v>
                </c:pt>
                <c:pt idx="5096">
                  <c:v>16.983000000000001</c:v>
                </c:pt>
                <c:pt idx="5097">
                  <c:v>16.986000000000001</c:v>
                </c:pt>
                <c:pt idx="5098">
                  <c:v>16.989999999999998</c:v>
                </c:pt>
                <c:pt idx="5099">
                  <c:v>16.992999999999999</c:v>
                </c:pt>
                <c:pt idx="5100">
                  <c:v>16.995999999999999</c:v>
                </c:pt>
                <c:pt idx="5101">
                  <c:v>17</c:v>
                </c:pt>
                <c:pt idx="5102">
                  <c:v>17.003</c:v>
                </c:pt>
                <c:pt idx="5103">
                  <c:v>17.006</c:v>
                </c:pt>
                <c:pt idx="5104">
                  <c:v>17.010000000000002</c:v>
                </c:pt>
                <c:pt idx="5105">
                  <c:v>17.013000000000002</c:v>
                </c:pt>
                <c:pt idx="5106">
                  <c:v>17.015999999999998</c:v>
                </c:pt>
                <c:pt idx="5107">
                  <c:v>17.02</c:v>
                </c:pt>
                <c:pt idx="5108">
                  <c:v>17.023</c:v>
                </c:pt>
                <c:pt idx="5109">
                  <c:v>17.026</c:v>
                </c:pt>
                <c:pt idx="5110">
                  <c:v>17.03</c:v>
                </c:pt>
                <c:pt idx="5111">
                  <c:v>17.033000000000001</c:v>
                </c:pt>
                <c:pt idx="5112">
                  <c:v>17.036000000000001</c:v>
                </c:pt>
                <c:pt idx="5113">
                  <c:v>17.04</c:v>
                </c:pt>
                <c:pt idx="5114">
                  <c:v>17.042999999999999</c:v>
                </c:pt>
                <c:pt idx="5115">
                  <c:v>17.045999999999999</c:v>
                </c:pt>
                <c:pt idx="5116">
                  <c:v>17.05</c:v>
                </c:pt>
                <c:pt idx="5117">
                  <c:v>17.053000000000001</c:v>
                </c:pt>
                <c:pt idx="5118">
                  <c:v>17.056000000000001</c:v>
                </c:pt>
                <c:pt idx="5119">
                  <c:v>17.059999999999999</c:v>
                </c:pt>
                <c:pt idx="5120">
                  <c:v>17.062999999999999</c:v>
                </c:pt>
                <c:pt idx="5121">
                  <c:v>17.065999999999999</c:v>
                </c:pt>
                <c:pt idx="5122">
                  <c:v>17.07</c:v>
                </c:pt>
                <c:pt idx="5123">
                  <c:v>17.073</c:v>
                </c:pt>
                <c:pt idx="5124">
                  <c:v>17.076000000000001</c:v>
                </c:pt>
                <c:pt idx="5125">
                  <c:v>17.079999999999998</c:v>
                </c:pt>
                <c:pt idx="5126">
                  <c:v>17.082999999999998</c:v>
                </c:pt>
                <c:pt idx="5127">
                  <c:v>17.085999999999999</c:v>
                </c:pt>
                <c:pt idx="5128">
                  <c:v>17.09</c:v>
                </c:pt>
                <c:pt idx="5129">
                  <c:v>17.093</c:v>
                </c:pt>
                <c:pt idx="5130">
                  <c:v>17.096</c:v>
                </c:pt>
                <c:pt idx="5131">
                  <c:v>17.100000000000001</c:v>
                </c:pt>
                <c:pt idx="5132">
                  <c:v>17.103000000000002</c:v>
                </c:pt>
                <c:pt idx="5133">
                  <c:v>17.106000000000002</c:v>
                </c:pt>
                <c:pt idx="5134">
                  <c:v>17.11</c:v>
                </c:pt>
                <c:pt idx="5135">
                  <c:v>17.113</c:v>
                </c:pt>
                <c:pt idx="5136">
                  <c:v>17.116</c:v>
                </c:pt>
                <c:pt idx="5137">
                  <c:v>17.12</c:v>
                </c:pt>
                <c:pt idx="5138">
                  <c:v>17.123000000000001</c:v>
                </c:pt>
                <c:pt idx="5139">
                  <c:v>17.126000000000001</c:v>
                </c:pt>
                <c:pt idx="5140">
                  <c:v>17.13</c:v>
                </c:pt>
                <c:pt idx="5141">
                  <c:v>17.132999999999999</c:v>
                </c:pt>
                <c:pt idx="5142">
                  <c:v>17.135999999999999</c:v>
                </c:pt>
                <c:pt idx="5143">
                  <c:v>17.14</c:v>
                </c:pt>
                <c:pt idx="5144">
                  <c:v>17.143000000000001</c:v>
                </c:pt>
                <c:pt idx="5145">
                  <c:v>17.146000000000001</c:v>
                </c:pt>
                <c:pt idx="5146">
                  <c:v>17.149999999999999</c:v>
                </c:pt>
                <c:pt idx="5147">
                  <c:v>17.152999999999999</c:v>
                </c:pt>
                <c:pt idx="5148">
                  <c:v>17.155999999999999</c:v>
                </c:pt>
                <c:pt idx="5149">
                  <c:v>17.16</c:v>
                </c:pt>
                <c:pt idx="5150">
                  <c:v>17.163</c:v>
                </c:pt>
                <c:pt idx="5151">
                  <c:v>17.166</c:v>
                </c:pt>
                <c:pt idx="5152">
                  <c:v>17.170000000000002</c:v>
                </c:pt>
                <c:pt idx="5153">
                  <c:v>17.172999999999998</c:v>
                </c:pt>
                <c:pt idx="5154">
                  <c:v>17.175999999999998</c:v>
                </c:pt>
                <c:pt idx="5155">
                  <c:v>17.18</c:v>
                </c:pt>
                <c:pt idx="5156">
                  <c:v>17.183</c:v>
                </c:pt>
                <c:pt idx="5157">
                  <c:v>17.186</c:v>
                </c:pt>
                <c:pt idx="5158">
                  <c:v>17.190000000000001</c:v>
                </c:pt>
                <c:pt idx="5159">
                  <c:v>17.193000000000001</c:v>
                </c:pt>
                <c:pt idx="5160">
                  <c:v>17.196000000000002</c:v>
                </c:pt>
                <c:pt idx="5161">
                  <c:v>17.2</c:v>
                </c:pt>
                <c:pt idx="5162">
                  <c:v>17.202999999999999</c:v>
                </c:pt>
                <c:pt idx="5163">
                  <c:v>17.206</c:v>
                </c:pt>
                <c:pt idx="5164">
                  <c:v>17.21</c:v>
                </c:pt>
                <c:pt idx="5165">
                  <c:v>17.213000000000001</c:v>
                </c:pt>
                <c:pt idx="5166">
                  <c:v>17.216000000000001</c:v>
                </c:pt>
                <c:pt idx="5167">
                  <c:v>17.22</c:v>
                </c:pt>
                <c:pt idx="5168">
                  <c:v>17.222999999999999</c:v>
                </c:pt>
                <c:pt idx="5169">
                  <c:v>17.225999999999999</c:v>
                </c:pt>
                <c:pt idx="5170">
                  <c:v>17.23</c:v>
                </c:pt>
                <c:pt idx="5171">
                  <c:v>17.233000000000001</c:v>
                </c:pt>
                <c:pt idx="5172">
                  <c:v>17.236000000000001</c:v>
                </c:pt>
                <c:pt idx="5173">
                  <c:v>17.239999999999998</c:v>
                </c:pt>
                <c:pt idx="5174">
                  <c:v>17.242999999999999</c:v>
                </c:pt>
                <c:pt idx="5175">
                  <c:v>17.245999999999999</c:v>
                </c:pt>
                <c:pt idx="5176">
                  <c:v>17.25</c:v>
                </c:pt>
                <c:pt idx="5177">
                  <c:v>17.253</c:v>
                </c:pt>
                <c:pt idx="5178">
                  <c:v>17.256</c:v>
                </c:pt>
                <c:pt idx="5179">
                  <c:v>17.260000000000002</c:v>
                </c:pt>
                <c:pt idx="5180">
                  <c:v>17.263000000000002</c:v>
                </c:pt>
                <c:pt idx="5181">
                  <c:v>17.265999999999998</c:v>
                </c:pt>
                <c:pt idx="5182">
                  <c:v>17.27</c:v>
                </c:pt>
                <c:pt idx="5183">
                  <c:v>17.273</c:v>
                </c:pt>
                <c:pt idx="5184">
                  <c:v>17.276</c:v>
                </c:pt>
                <c:pt idx="5185">
                  <c:v>17.28</c:v>
                </c:pt>
                <c:pt idx="5186">
                  <c:v>17.283000000000001</c:v>
                </c:pt>
                <c:pt idx="5187">
                  <c:v>17.286000000000001</c:v>
                </c:pt>
                <c:pt idx="5188">
                  <c:v>17.29</c:v>
                </c:pt>
                <c:pt idx="5189">
                  <c:v>17.292999999999999</c:v>
                </c:pt>
                <c:pt idx="5190">
                  <c:v>17.295999999999999</c:v>
                </c:pt>
                <c:pt idx="5191">
                  <c:v>17.3</c:v>
                </c:pt>
                <c:pt idx="5192">
                  <c:v>17.303000000000001</c:v>
                </c:pt>
                <c:pt idx="5193">
                  <c:v>17.306000000000001</c:v>
                </c:pt>
                <c:pt idx="5194">
                  <c:v>17.309999999999999</c:v>
                </c:pt>
                <c:pt idx="5195">
                  <c:v>17.312999999999999</c:v>
                </c:pt>
                <c:pt idx="5196">
                  <c:v>17.315999999999999</c:v>
                </c:pt>
                <c:pt idx="5197">
                  <c:v>17.32</c:v>
                </c:pt>
                <c:pt idx="5198">
                  <c:v>17.323</c:v>
                </c:pt>
                <c:pt idx="5199">
                  <c:v>17.326000000000001</c:v>
                </c:pt>
                <c:pt idx="5200">
                  <c:v>17.329999999999998</c:v>
                </c:pt>
                <c:pt idx="5201">
                  <c:v>17.332999999999998</c:v>
                </c:pt>
                <c:pt idx="5202">
                  <c:v>17.335999999999999</c:v>
                </c:pt>
                <c:pt idx="5203">
                  <c:v>17.34</c:v>
                </c:pt>
                <c:pt idx="5204">
                  <c:v>17.343</c:v>
                </c:pt>
                <c:pt idx="5205">
                  <c:v>17.346</c:v>
                </c:pt>
                <c:pt idx="5206">
                  <c:v>17.350000000000001</c:v>
                </c:pt>
                <c:pt idx="5207">
                  <c:v>17.353000000000002</c:v>
                </c:pt>
                <c:pt idx="5208">
                  <c:v>17.356000000000002</c:v>
                </c:pt>
                <c:pt idx="5209">
                  <c:v>17.359000000000002</c:v>
                </c:pt>
                <c:pt idx="5210">
                  <c:v>17.363</c:v>
                </c:pt>
                <c:pt idx="5211">
                  <c:v>17.366</c:v>
                </c:pt>
                <c:pt idx="5212">
                  <c:v>17.369</c:v>
                </c:pt>
                <c:pt idx="5213">
                  <c:v>17.373000000000001</c:v>
                </c:pt>
                <c:pt idx="5214">
                  <c:v>17.376000000000001</c:v>
                </c:pt>
                <c:pt idx="5215">
                  <c:v>17.379000000000001</c:v>
                </c:pt>
                <c:pt idx="5216">
                  <c:v>17.382999999999999</c:v>
                </c:pt>
                <c:pt idx="5217">
                  <c:v>17.385999999999999</c:v>
                </c:pt>
                <c:pt idx="5218">
                  <c:v>17.388999999999999</c:v>
                </c:pt>
                <c:pt idx="5219">
                  <c:v>17.393000000000001</c:v>
                </c:pt>
                <c:pt idx="5220">
                  <c:v>17.396000000000001</c:v>
                </c:pt>
                <c:pt idx="5221">
                  <c:v>17.399000000000001</c:v>
                </c:pt>
                <c:pt idx="5222">
                  <c:v>17.402999999999999</c:v>
                </c:pt>
                <c:pt idx="5223">
                  <c:v>17.405999999999999</c:v>
                </c:pt>
                <c:pt idx="5224">
                  <c:v>17.408999999999999</c:v>
                </c:pt>
                <c:pt idx="5225">
                  <c:v>17.413</c:v>
                </c:pt>
                <c:pt idx="5226">
                  <c:v>17.416</c:v>
                </c:pt>
                <c:pt idx="5227">
                  <c:v>17.419</c:v>
                </c:pt>
                <c:pt idx="5228">
                  <c:v>17.422999999999998</c:v>
                </c:pt>
                <c:pt idx="5229">
                  <c:v>17.425999999999998</c:v>
                </c:pt>
                <c:pt idx="5230">
                  <c:v>17.428999999999998</c:v>
                </c:pt>
                <c:pt idx="5231">
                  <c:v>17.433</c:v>
                </c:pt>
                <c:pt idx="5232">
                  <c:v>17.436</c:v>
                </c:pt>
                <c:pt idx="5233">
                  <c:v>17.439</c:v>
                </c:pt>
                <c:pt idx="5234">
                  <c:v>17.443000000000001</c:v>
                </c:pt>
                <c:pt idx="5235">
                  <c:v>17.446000000000002</c:v>
                </c:pt>
                <c:pt idx="5236">
                  <c:v>17.449000000000002</c:v>
                </c:pt>
                <c:pt idx="5237">
                  <c:v>17.452999999999999</c:v>
                </c:pt>
                <c:pt idx="5238">
                  <c:v>17.456</c:v>
                </c:pt>
                <c:pt idx="5239">
                  <c:v>17.459</c:v>
                </c:pt>
                <c:pt idx="5240">
                  <c:v>17.463000000000001</c:v>
                </c:pt>
                <c:pt idx="5241">
                  <c:v>17.466000000000001</c:v>
                </c:pt>
                <c:pt idx="5242">
                  <c:v>17.469000000000001</c:v>
                </c:pt>
                <c:pt idx="5243">
                  <c:v>17.472999999999999</c:v>
                </c:pt>
                <c:pt idx="5244">
                  <c:v>17.475999999999999</c:v>
                </c:pt>
                <c:pt idx="5245">
                  <c:v>17.478999999999999</c:v>
                </c:pt>
                <c:pt idx="5246">
                  <c:v>17.483000000000001</c:v>
                </c:pt>
                <c:pt idx="5247">
                  <c:v>17.486000000000001</c:v>
                </c:pt>
                <c:pt idx="5248">
                  <c:v>17.489000000000001</c:v>
                </c:pt>
                <c:pt idx="5249">
                  <c:v>17.492999999999999</c:v>
                </c:pt>
                <c:pt idx="5250">
                  <c:v>17.495999999999999</c:v>
                </c:pt>
                <c:pt idx="5251">
                  <c:v>17.498999999999999</c:v>
                </c:pt>
                <c:pt idx="5252">
                  <c:v>17.503</c:v>
                </c:pt>
                <c:pt idx="5253">
                  <c:v>17.506</c:v>
                </c:pt>
                <c:pt idx="5254">
                  <c:v>17.509</c:v>
                </c:pt>
                <c:pt idx="5255">
                  <c:v>17.513000000000002</c:v>
                </c:pt>
                <c:pt idx="5256">
                  <c:v>17.515999999999998</c:v>
                </c:pt>
                <c:pt idx="5257">
                  <c:v>17.518999999999998</c:v>
                </c:pt>
                <c:pt idx="5258">
                  <c:v>17.523</c:v>
                </c:pt>
                <c:pt idx="5259">
                  <c:v>17.526</c:v>
                </c:pt>
                <c:pt idx="5260">
                  <c:v>17.529</c:v>
                </c:pt>
                <c:pt idx="5261">
                  <c:v>17.533000000000001</c:v>
                </c:pt>
                <c:pt idx="5262">
                  <c:v>17.536000000000001</c:v>
                </c:pt>
                <c:pt idx="5263">
                  <c:v>17.539000000000001</c:v>
                </c:pt>
                <c:pt idx="5264">
                  <c:v>17.542999999999999</c:v>
                </c:pt>
                <c:pt idx="5265">
                  <c:v>17.545999999999999</c:v>
                </c:pt>
                <c:pt idx="5266">
                  <c:v>17.548999999999999</c:v>
                </c:pt>
                <c:pt idx="5267">
                  <c:v>17.553000000000001</c:v>
                </c:pt>
                <c:pt idx="5268">
                  <c:v>17.556000000000001</c:v>
                </c:pt>
                <c:pt idx="5269">
                  <c:v>17.559000000000001</c:v>
                </c:pt>
                <c:pt idx="5270">
                  <c:v>17.562999999999999</c:v>
                </c:pt>
                <c:pt idx="5271">
                  <c:v>17.565999999999999</c:v>
                </c:pt>
                <c:pt idx="5272">
                  <c:v>17.568999999999999</c:v>
                </c:pt>
                <c:pt idx="5273">
                  <c:v>17.573</c:v>
                </c:pt>
                <c:pt idx="5274">
                  <c:v>17.576000000000001</c:v>
                </c:pt>
                <c:pt idx="5275">
                  <c:v>17.579000000000001</c:v>
                </c:pt>
                <c:pt idx="5276">
                  <c:v>17.582999999999998</c:v>
                </c:pt>
                <c:pt idx="5277">
                  <c:v>17.585999999999999</c:v>
                </c:pt>
                <c:pt idx="5278">
                  <c:v>17.588999999999999</c:v>
                </c:pt>
                <c:pt idx="5279">
                  <c:v>17.593</c:v>
                </c:pt>
                <c:pt idx="5280">
                  <c:v>17.596</c:v>
                </c:pt>
                <c:pt idx="5281">
                  <c:v>17.599</c:v>
                </c:pt>
                <c:pt idx="5282">
                  <c:v>17.603000000000002</c:v>
                </c:pt>
                <c:pt idx="5283">
                  <c:v>17.606000000000002</c:v>
                </c:pt>
                <c:pt idx="5284">
                  <c:v>17.609000000000002</c:v>
                </c:pt>
                <c:pt idx="5285">
                  <c:v>17.613</c:v>
                </c:pt>
                <c:pt idx="5286">
                  <c:v>17.616</c:v>
                </c:pt>
                <c:pt idx="5287">
                  <c:v>17.619</c:v>
                </c:pt>
                <c:pt idx="5288">
                  <c:v>17.623000000000001</c:v>
                </c:pt>
                <c:pt idx="5289">
                  <c:v>17.626000000000001</c:v>
                </c:pt>
                <c:pt idx="5290">
                  <c:v>17.629000000000001</c:v>
                </c:pt>
                <c:pt idx="5291">
                  <c:v>17.632999999999999</c:v>
                </c:pt>
                <c:pt idx="5292">
                  <c:v>17.635999999999999</c:v>
                </c:pt>
                <c:pt idx="5293">
                  <c:v>17.638999999999999</c:v>
                </c:pt>
                <c:pt idx="5294">
                  <c:v>17.643000000000001</c:v>
                </c:pt>
                <c:pt idx="5295">
                  <c:v>17.646000000000001</c:v>
                </c:pt>
                <c:pt idx="5296">
                  <c:v>17.649000000000001</c:v>
                </c:pt>
                <c:pt idx="5297">
                  <c:v>17.652999999999999</c:v>
                </c:pt>
                <c:pt idx="5298">
                  <c:v>17.655999999999999</c:v>
                </c:pt>
                <c:pt idx="5299">
                  <c:v>17.658999999999999</c:v>
                </c:pt>
                <c:pt idx="5300">
                  <c:v>17.663</c:v>
                </c:pt>
                <c:pt idx="5301">
                  <c:v>17.666</c:v>
                </c:pt>
                <c:pt idx="5302">
                  <c:v>17.669</c:v>
                </c:pt>
                <c:pt idx="5303">
                  <c:v>17.672999999999998</c:v>
                </c:pt>
                <c:pt idx="5304">
                  <c:v>17.675999999999998</c:v>
                </c:pt>
                <c:pt idx="5305">
                  <c:v>17.678999999999998</c:v>
                </c:pt>
                <c:pt idx="5306">
                  <c:v>17.683</c:v>
                </c:pt>
                <c:pt idx="5307">
                  <c:v>17.686</c:v>
                </c:pt>
                <c:pt idx="5308">
                  <c:v>17.689</c:v>
                </c:pt>
                <c:pt idx="5309">
                  <c:v>17.693000000000001</c:v>
                </c:pt>
                <c:pt idx="5310">
                  <c:v>17.696000000000002</c:v>
                </c:pt>
                <c:pt idx="5311">
                  <c:v>17.699000000000002</c:v>
                </c:pt>
                <c:pt idx="5312">
                  <c:v>17.702999999999999</c:v>
                </c:pt>
                <c:pt idx="5313">
                  <c:v>17.706</c:v>
                </c:pt>
                <c:pt idx="5314">
                  <c:v>17.709</c:v>
                </c:pt>
                <c:pt idx="5315">
                  <c:v>17.713000000000001</c:v>
                </c:pt>
                <c:pt idx="5316">
                  <c:v>17.716000000000001</c:v>
                </c:pt>
                <c:pt idx="5317">
                  <c:v>17.719000000000001</c:v>
                </c:pt>
                <c:pt idx="5318">
                  <c:v>17.722999999999999</c:v>
                </c:pt>
                <c:pt idx="5319">
                  <c:v>17.725999999999999</c:v>
                </c:pt>
                <c:pt idx="5320">
                  <c:v>17.728999999999999</c:v>
                </c:pt>
                <c:pt idx="5321">
                  <c:v>17.733000000000001</c:v>
                </c:pt>
                <c:pt idx="5322">
                  <c:v>17.736000000000001</c:v>
                </c:pt>
                <c:pt idx="5323">
                  <c:v>17.739000000000001</c:v>
                </c:pt>
                <c:pt idx="5324">
                  <c:v>17.742999999999999</c:v>
                </c:pt>
                <c:pt idx="5325">
                  <c:v>17.745999999999999</c:v>
                </c:pt>
                <c:pt idx="5326">
                  <c:v>17.748999999999999</c:v>
                </c:pt>
                <c:pt idx="5327">
                  <c:v>17.753</c:v>
                </c:pt>
                <c:pt idx="5328">
                  <c:v>17.756</c:v>
                </c:pt>
                <c:pt idx="5329">
                  <c:v>17.759</c:v>
                </c:pt>
                <c:pt idx="5330">
                  <c:v>17.763000000000002</c:v>
                </c:pt>
                <c:pt idx="5331">
                  <c:v>17.765999999999998</c:v>
                </c:pt>
                <c:pt idx="5332">
                  <c:v>17.768999999999998</c:v>
                </c:pt>
                <c:pt idx="5333">
                  <c:v>17.773</c:v>
                </c:pt>
                <c:pt idx="5334">
                  <c:v>17.776</c:v>
                </c:pt>
                <c:pt idx="5335">
                  <c:v>17.779</c:v>
                </c:pt>
                <c:pt idx="5336">
                  <c:v>17.783000000000001</c:v>
                </c:pt>
                <c:pt idx="5337">
                  <c:v>17.786000000000001</c:v>
                </c:pt>
                <c:pt idx="5338">
                  <c:v>17.789000000000001</c:v>
                </c:pt>
                <c:pt idx="5339">
                  <c:v>17.792999999999999</c:v>
                </c:pt>
                <c:pt idx="5340">
                  <c:v>17.795999999999999</c:v>
                </c:pt>
                <c:pt idx="5341">
                  <c:v>17.798999999999999</c:v>
                </c:pt>
                <c:pt idx="5342">
                  <c:v>17.803000000000001</c:v>
                </c:pt>
                <c:pt idx="5343">
                  <c:v>17.806000000000001</c:v>
                </c:pt>
                <c:pt idx="5344">
                  <c:v>17.809000000000001</c:v>
                </c:pt>
                <c:pt idx="5345">
                  <c:v>17.812999999999999</c:v>
                </c:pt>
                <c:pt idx="5346">
                  <c:v>17.815999999999999</c:v>
                </c:pt>
                <c:pt idx="5347">
                  <c:v>17.818999999999999</c:v>
                </c:pt>
                <c:pt idx="5348">
                  <c:v>17.823</c:v>
                </c:pt>
                <c:pt idx="5349">
                  <c:v>17.826000000000001</c:v>
                </c:pt>
                <c:pt idx="5350">
                  <c:v>17.829000000000001</c:v>
                </c:pt>
                <c:pt idx="5351">
                  <c:v>17.832999999999998</c:v>
                </c:pt>
                <c:pt idx="5352">
                  <c:v>17.835999999999999</c:v>
                </c:pt>
                <c:pt idx="5353">
                  <c:v>17.838999999999999</c:v>
                </c:pt>
                <c:pt idx="5354">
                  <c:v>17.843</c:v>
                </c:pt>
                <c:pt idx="5355">
                  <c:v>17.846</c:v>
                </c:pt>
                <c:pt idx="5356">
                  <c:v>17.849</c:v>
                </c:pt>
                <c:pt idx="5357">
                  <c:v>17.853000000000002</c:v>
                </c:pt>
                <c:pt idx="5358">
                  <c:v>17.856000000000002</c:v>
                </c:pt>
                <c:pt idx="5359">
                  <c:v>17.859000000000002</c:v>
                </c:pt>
                <c:pt idx="5360">
                  <c:v>17.863</c:v>
                </c:pt>
                <c:pt idx="5361">
                  <c:v>17.866</c:v>
                </c:pt>
                <c:pt idx="5362">
                  <c:v>17.869</c:v>
                </c:pt>
                <c:pt idx="5363">
                  <c:v>17.873000000000001</c:v>
                </c:pt>
                <c:pt idx="5364">
                  <c:v>17.876000000000001</c:v>
                </c:pt>
                <c:pt idx="5365">
                  <c:v>17.879000000000001</c:v>
                </c:pt>
                <c:pt idx="5366">
                  <c:v>17.882999999999999</c:v>
                </c:pt>
                <c:pt idx="5367">
                  <c:v>17.885999999999999</c:v>
                </c:pt>
                <c:pt idx="5368">
                  <c:v>17.888999999999999</c:v>
                </c:pt>
                <c:pt idx="5369">
                  <c:v>17.893000000000001</c:v>
                </c:pt>
                <c:pt idx="5370">
                  <c:v>17.896000000000001</c:v>
                </c:pt>
                <c:pt idx="5371">
                  <c:v>17.899000000000001</c:v>
                </c:pt>
                <c:pt idx="5372">
                  <c:v>17.902999999999999</c:v>
                </c:pt>
                <c:pt idx="5373">
                  <c:v>17.905999999999999</c:v>
                </c:pt>
                <c:pt idx="5374">
                  <c:v>17.908999999999999</c:v>
                </c:pt>
                <c:pt idx="5375">
                  <c:v>17.913</c:v>
                </c:pt>
                <c:pt idx="5376">
                  <c:v>17.916</c:v>
                </c:pt>
                <c:pt idx="5377">
                  <c:v>17.919</c:v>
                </c:pt>
                <c:pt idx="5378">
                  <c:v>17.922999999999998</c:v>
                </c:pt>
                <c:pt idx="5379">
                  <c:v>17.925999999999998</c:v>
                </c:pt>
                <c:pt idx="5380">
                  <c:v>17.928999999999998</c:v>
                </c:pt>
                <c:pt idx="5381">
                  <c:v>17.933</c:v>
                </c:pt>
                <c:pt idx="5382">
                  <c:v>17.936</c:v>
                </c:pt>
                <c:pt idx="5383">
                  <c:v>17.939</c:v>
                </c:pt>
                <c:pt idx="5384">
                  <c:v>17.943000000000001</c:v>
                </c:pt>
                <c:pt idx="5385">
                  <c:v>17.946000000000002</c:v>
                </c:pt>
                <c:pt idx="5386">
                  <c:v>17.949000000000002</c:v>
                </c:pt>
                <c:pt idx="5387">
                  <c:v>17.952999999999999</c:v>
                </c:pt>
                <c:pt idx="5388">
                  <c:v>17.956</c:v>
                </c:pt>
                <c:pt idx="5389">
                  <c:v>17.959</c:v>
                </c:pt>
                <c:pt idx="5390">
                  <c:v>17.963000000000001</c:v>
                </c:pt>
                <c:pt idx="5391">
                  <c:v>17.966000000000001</c:v>
                </c:pt>
                <c:pt idx="5392">
                  <c:v>17.969000000000001</c:v>
                </c:pt>
                <c:pt idx="5393">
                  <c:v>17.972999999999999</c:v>
                </c:pt>
                <c:pt idx="5394">
                  <c:v>17.975999999999999</c:v>
                </c:pt>
                <c:pt idx="5395">
                  <c:v>17.978999999999999</c:v>
                </c:pt>
                <c:pt idx="5396">
                  <c:v>17.983000000000001</c:v>
                </c:pt>
                <c:pt idx="5397">
                  <c:v>17.986000000000001</c:v>
                </c:pt>
                <c:pt idx="5398">
                  <c:v>17.989000000000001</c:v>
                </c:pt>
                <c:pt idx="5399">
                  <c:v>17.992999999999999</c:v>
                </c:pt>
                <c:pt idx="5400">
                  <c:v>17.995999999999999</c:v>
                </c:pt>
                <c:pt idx="5401">
                  <c:v>17.998999999999999</c:v>
                </c:pt>
                <c:pt idx="5402">
                  <c:v>18.003</c:v>
                </c:pt>
                <c:pt idx="5403">
                  <c:v>18.006</c:v>
                </c:pt>
                <c:pt idx="5404">
                  <c:v>18.009</c:v>
                </c:pt>
                <c:pt idx="5405">
                  <c:v>18.013000000000002</c:v>
                </c:pt>
                <c:pt idx="5406">
                  <c:v>18.015999999999998</c:v>
                </c:pt>
                <c:pt idx="5407">
                  <c:v>18.018999999999998</c:v>
                </c:pt>
                <c:pt idx="5408">
                  <c:v>18.023</c:v>
                </c:pt>
                <c:pt idx="5409">
                  <c:v>18.026</c:v>
                </c:pt>
                <c:pt idx="5410">
                  <c:v>18.029</c:v>
                </c:pt>
                <c:pt idx="5411">
                  <c:v>18.033000000000001</c:v>
                </c:pt>
                <c:pt idx="5412">
                  <c:v>18.036000000000001</c:v>
                </c:pt>
                <c:pt idx="5413">
                  <c:v>18.039000000000001</c:v>
                </c:pt>
                <c:pt idx="5414">
                  <c:v>18.042999999999999</c:v>
                </c:pt>
                <c:pt idx="5415">
                  <c:v>18.045999999999999</c:v>
                </c:pt>
                <c:pt idx="5416">
                  <c:v>18.048999999999999</c:v>
                </c:pt>
                <c:pt idx="5417">
                  <c:v>18.053000000000001</c:v>
                </c:pt>
                <c:pt idx="5418">
                  <c:v>18.056000000000001</c:v>
                </c:pt>
                <c:pt idx="5419">
                  <c:v>18.059000000000001</c:v>
                </c:pt>
                <c:pt idx="5420">
                  <c:v>18.062999999999999</c:v>
                </c:pt>
                <c:pt idx="5421">
                  <c:v>18.065999999999999</c:v>
                </c:pt>
                <c:pt idx="5422">
                  <c:v>18.068999999999999</c:v>
                </c:pt>
                <c:pt idx="5423">
                  <c:v>18.073</c:v>
                </c:pt>
                <c:pt idx="5424">
                  <c:v>18.076000000000001</c:v>
                </c:pt>
                <c:pt idx="5425">
                  <c:v>18.079000000000001</c:v>
                </c:pt>
                <c:pt idx="5426">
                  <c:v>18.082999999999998</c:v>
                </c:pt>
                <c:pt idx="5427">
                  <c:v>18.085999999999999</c:v>
                </c:pt>
                <c:pt idx="5428">
                  <c:v>18.088999999999999</c:v>
                </c:pt>
                <c:pt idx="5429">
                  <c:v>18.093</c:v>
                </c:pt>
                <c:pt idx="5430">
                  <c:v>18.096</c:v>
                </c:pt>
                <c:pt idx="5431">
                  <c:v>18.099</c:v>
                </c:pt>
                <c:pt idx="5432">
                  <c:v>18.103000000000002</c:v>
                </c:pt>
                <c:pt idx="5433">
                  <c:v>18.106000000000002</c:v>
                </c:pt>
                <c:pt idx="5434">
                  <c:v>18.109000000000002</c:v>
                </c:pt>
                <c:pt idx="5435">
                  <c:v>18.113</c:v>
                </c:pt>
                <c:pt idx="5436">
                  <c:v>18.116</c:v>
                </c:pt>
                <c:pt idx="5437">
                  <c:v>18.119</c:v>
                </c:pt>
                <c:pt idx="5438">
                  <c:v>18.123000000000001</c:v>
                </c:pt>
                <c:pt idx="5439">
                  <c:v>18.126000000000001</c:v>
                </c:pt>
                <c:pt idx="5440">
                  <c:v>18.129000000000001</c:v>
                </c:pt>
                <c:pt idx="5441">
                  <c:v>18.132999999999999</c:v>
                </c:pt>
                <c:pt idx="5442">
                  <c:v>18.135999999999999</c:v>
                </c:pt>
                <c:pt idx="5443">
                  <c:v>18.138999999999999</c:v>
                </c:pt>
                <c:pt idx="5444">
                  <c:v>18.143000000000001</c:v>
                </c:pt>
                <c:pt idx="5445">
                  <c:v>18.146000000000001</c:v>
                </c:pt>
                <c:pt idx="5446">
                  <c:v>18.149000000000001</c:v>
                </c:pt>
                <c:pt idx="5447">
                  <c:v>18.152999999999999</c:v>
                </c:pt>
                <c:pt idx="5448">
                  <c:v>18.155999999999999</c:v>
                </c:pt>
                <c:pt idx="5449">
                  <c:v>18.158999999999999</c:v>
                </c:pt>
                <c:pt idx="5450">
                  <c:v>18.163</c:v>
                </c:pt>
                <c:pt idx="5451">
                  <c:v>18.166</c:v>
                </c:pt>
                <c:pt idx="5452">
                  <c:v>18.169</c:v>
                </c:pt>
                <c:pt idx="5453">
                  <c:v>18.172999999999998</c:v>
                </c:pt>
                <c:pt idx="5454">
                  <c:v>18.175999999999998</c:v>
                </c:pt>
                <c:pt idx="5455">
                  <c:v>18.178999999999998</c:v>
                </c:pt>
                <c:pt idx="5456">
                  <c:v>18.183</c:v>
                </c:pt>
                <c:pt idx="5457">
                  <c:v>18.186</c:v>
                </c:pt>
                <c:pt idx="5458">
                  <c:v>18.189</c:v>
                </c:pt>
                <c:pt idx="5459">
                  <c:v>18.193000000000001</c:v>
                </c:pt>
                <c:pt idx="5460">
                  <c:v>18.196000000000002</c:v>
                </c:pt>
                <c:pt idx="5461">
                  <c:v>18.199000000000002</c:v>
                </c:pt>
                <c:pt idx="5462">
                  <c:v>18.202999999999999</c:v>
                </c:pt>
                <c:pt idx="5463">
                  <c:v>18.206</c:v>
                </c:pt>
                <c:pt idx="5464">
                  <c:v>18.209</c:v>
                </c:pt>
                <c:pt idx="5465">
                  <c:v>18.213000000000001</c:v>
                </c:pt>
                <c:pt idx="5466">
                  <c:v>18.216000000000001</c:v>
                </c:pt>
                <c:pt idx="5467">
                  <c:v>18.219000000000001</c:v>
                </c:pt>
                <c:pt idx="5468">
                  <c:v>18.222999999999999</c:v>
                </c:pt>
                <c:pt idx="5469">
                  <c:v>18.225999999999999</c:v>
                </c:pt>
                <c:pt idx="5470">
                  <c:v>18.228999999999999</c:v>
                </c:pt>
                <c:pt idx="5471">
                  <c:v>18.233000000000001</c:v>
                </c:pt>
                <c:pt idx="5472">
                  <c:v>18.236000000000001</c:v>
                </c:pt>
                <c:pt idx="5473">
                  <c:v>18.239000000000001</c:v>
                </c:pt>
                <c:pt idx="5474">
                  <c:v>18.242999999999999</c:v>
                </c:pt>
                <c:pt idx="5475">
                  <c:v>18.245999999999999</c:v>
                </c:pt>
                <c:pt idx="5476">
                  <c:v>18.248999999999999</c:v>
                </c:pt>
                <c:pt idx="5477">
                  <c:v>18.253</c:v>
                </c:pt>
                <c:pt idx="5478">
                  <c:v>18.256</c:v>
                </c:pt>
                <c:pt idx="5479">
                  <c:v>18.259</c:v>
                </c:pt>
                <c:pt idx="5480">
                  <c:v>18.263000000000002</c:v>
                </c:pt>
                <c:pt idx="5481">
                  <c:v>18.265999999999998</c:v>
                </c:pt>
                <c:pt idx="5482">
                  <c:v>18.268999999999998</c:v>
                </c:pt>
                <c:pt idx="5483">
                  <c:v>18.273</c:v>
                </c:pt>
                <c:pt idx="5484">
                  <c:v>18.276</c:v>
                </c:pt>
                <c:pt idx="5485">
                  <c:v>18.279</c:v>
                </c:pt>
                <c:pt idx="5486">
                  <c:v>18.282</c:v>
                </c:pt>
                <c:pt idx="5487">
                  <c:v>18.286000000000001</c:v>
                </c:pt>
                <c:pt idx="5488">
                  <c:v>18.289000000000001</c:v>
                </c:pt>
                <c:pt idx="5489">
                  <c:v>18.292000000000002</c:v>
                </c:pt>
                <c:pt idx="5490">
                  <c:v>18.295999999999999</c:v>
                </c:pt>
                <c:pt idx="5491">
                  <c:v>18.298999999999999</c:v>
                </c:pt>
                <c:pt idx="5492">
                  <c:v>18.302</c:v>
                </c:pt>
                <c:pt idx="5493">
                  <c:v>18.306000000000001</c:v>
                </c:pt>
                <c:pt idx="5494">
                  <c:v>18.309000000000001</c:v>
                </c:pt>
                <c:pt idx="5495">
                  <c:v>18.312000000000001</c:v>
                </c:pt>
                <c:pt idx="5496">
                  <c:v>18.315999999999999</c:v>
                </c:pt>
                <c:pt idx="5497">
                  <c:v>18.318999999999999</c:v>
                </c:pt>
                <c:pt idx="5498">
                  <c:v>18.321999999999999</c:v>
                </c:pt>
                <c:pt idx="5499">
                  <c:v>18.326000000000001</c:v>
                </c:pt>
                <c:pt idx="5500">
                  <c:v>18.329000000000001</c:v>
                </c:pt>
                <c:pt idx="5501">
                  <c:v>18.332000000000001</c:v>
                </c:pt>
                <c:pt idx="5502">
                  <c:v>18.335999999999999</c:v>
                </c:pt>
                <c:pt idx="5503">
                  <c:v>18.338999999999999</c:v>
                </c:pt>
                <c:pt idx="5504">
                  <c:v>18.341999999999999</c:v>
                </c:pt>
                <c:pt idx="5505">
                  <c:v>18.346</c:v>
                </c:pt>
                <c:pt idx="5506">
                  <c:v>18.349</c:v>
                </c:pt>
                <c:pt idx="5507">
                  <c:v>18.352</c:v>
                </c:pt>
                <c:pt idx="5508">
                  <c:v>18.356000000000002</c:v>
                </c:pt>
                <c:pt idx="5509">
                  <c:v>18.359000000000002</c:v>
                </c:pt>
                <c:pt idx="5510">
                  <c:v>18.361999999999998</c:v>
                </c:pt>
                <c:pt idx="5511">
                  <c:v>18.366</c:v>
                </c:pt>
                <c:pt idx="5512">
                  <c:v>18.369</c:v>
                </c:pt>
                <c:pt idx="5513">
                  <c:v>18.372</c:v>
                </c:pt>
                <c:pt idx="5514">
                  <c:v>18.376000000000001</c:v>
                </c:pt>
                <c:pt idx="5515">
                  <c:v>18.379000000000001</c:v>
                </c:pt>
                <c:pt idx="5516">
                  <c:v>18.382000000000001</c:v>
                </c:pt>
                <c:pt idx="5517">
                  <c:v>18.385999999999999</c:v>
                </c:pt>
                <c:pt idx="5518">
                  <c:v>18.388999999999999</c:v>
                </c:pt>
                <c:pt idx="5519">
                  <c:v>18.391999999999999</c:v>
                </c:pt>
                <c:pt idx="5520">
                  <c:v>18.396000000000001</c:v>
                </c:pt>
                <c:pt idx="5521">
                  <c:v>18.399000000000001</c:v>
                </c:pt>
                <c:pt idx="5522">
                  <c:v>18.402000000000001</c:v>
                </c:pt>
                <c:pt idx="5523">
                  <c:v>18.405999999999999</c:v>
                </c:pt>
                <c:pt idx="5524">
                  <c:v>18.408999999999999</c:v>
                </c:pt>
                <c:pt idx="5525">
                  <c:v>18.411999999999999</c:v>
                </c:pt>
                <c:pt idx="5526">
                  <c:v>18.416</c:v>
                </c:pt>
                <c:pt idx="5527">
                  <c:v>18.419</c:v>
                </c:pt>
                <c:pt idx="5528">
                  <c:v>18.422000000000001</c:v>
                </c:pt>
                <c:pt idx="5529">
                  <c:v>18.425999999999998</c:v>
                </c:pt>
                <c:pt idx="5530">
                  <c:v>18.428999999999998</c:v>
                </c:pt>
                <c:pt idx="5531">
                  <c:v>18.431999999999999</c:v>
                </c:pt>
                <c:pt idx="5532">
                  <c:v>18.436</c:v>
                </c:pt>
                <c:pt idx="5533">
                  <c:v>18.439</c:v>
                </c:pt>
                <c:pt idx="5534">
                  <c:v>18.442</c:v>
                </c:pt>
                <c:pt idx="5535">
                  <c:v>18.446000000000002</c:v>
                </c:pt>
                <c:pt idx="5536">
                  <c:v>18.449000000000002</c:v>
                </c:pt>
                <c:pt idx="5537">
                  <c:v>18.452000000000002</c:v>
                </c:pt>
                <c:pt idx="5538">
                  <c:v>18.456</c:v>
                </c:pt>
                <c:pt idx="5539">
                  <c:v>18.459</c:v>
                </c:pt>
                <c:pt idx="5540">
                  <c:v>18.462</c:v>
                </c:pt>
                <c:pt idx="5541">
                  <c:v>18.466000000000001</c:v>
                </c:pt>
                <c:pt idx="5542">
                  <c:v>18.469000000000001</c:v>
                </c:pt>
                <c:pt idx="5543">
                  <c:v>18.472000000000001</c:v>
                </c:pt>
                <c:pt idx="5544">
                  <c:v>18.475999999999999</c:v>
                </c:pt>
                <c:pt idx="5545">
                  <c:v>18.478999999999999</c:v>
                </c:pt>
                <c:pt idx="5546">
                  <c:v>18.481999999999999</c:v>
                </c:pt>
                <c:pt idx="5547">
                  <c:v>18.486000000000001</c:v>
                </c:pt>
                <c:pt idx="5548">
                  <c:v>18.489000000000001</c:v>
                </c:pt>
                <c:pt idx="5549">
                  <c:v>18.492000000000001</c:v>
                </c:pt>
                <c:pt idx="5550">
                  <c:v>18.495999999999999</c:v>
                </c:pt>
                <c:pt idx="5551">
                  <c:v>18.498999999999999</c:v>
                </c:pt>
                <c:pt idx="5552">
                  <c:v>18.501999999999999</c:v>
                </c:pt>
                <c:pt idx="5553">
                  <c:v>18.506</c:v>
                </c:pt>
                <c:pt idx="5554">
                  <c:v>18.509</c:v>
                </c:pt>
                <c:pt idx="5555">
                  <c:v>18.512</c:v>
                </c:pt>
                <c:pt idx="5556">
                  <c:v>18.515999999999998</c:v>
                </c:pt>
                <c:pt idx="5557">
                  <c:v>18.518999999999998</c:v>
                </c:pt>
                <c:pt idx="5558">
                  <c:v>18.521999999999998</c:v>
                </c:pt>
                <c:pt idx="5559">
                  <c:v>18.526</c:v>
                </c:pt>
                <c:pt idx="5560">
                  <c:v>18.529</c:v>
                </c:pt>
                <c:pt idx="5561">
                  <c:v>18.532</c:v>
                </c:pt>
                <c:pt idx="5562">
                  <c:v>18.536000000000001</c:v>
                </c:pt>
                <c:pt idx="5563">
                  <c:v>18.539000000000001</c:v>
                </c:pt>
                <c:pt idx="5564">
                  <c:v>18.542000000000002</c:v>
                </c:pt>
                <c:pt idx="5565">
                  <c:v>18.545999999999999</c:v>
                </c:pt>
                <c:pt idx="5566">
                  <c:v>18.548999999999999</c:v>
                </c:pt>
                <c:pt idx="5567">
                  <c:v>18.552</c:v>
                </c:pt>
                <c:pt idx="5568">
                  <c:v>18.556000000000001</c:v>
                </c:pt>
                <c:pt idx="5569">
                  <c:v>18.559000000000001</c:v>
                </c:pt>
                <c:pt idx="5570">
                  <c:v>18.562000000000001</c:v>
                </c:pt>
                <c:pt idx="5571">
                  <c:v>18.565999999999999</c:v>
                </c:pt>
                <c:pt idx="5572">
                  <c:v>18.568999999999999</c:v>
                </c:pt>
                <c:pt idx="5573">
                  <c:v>18.571999999999999</c:v>
                </c:pt>
                <c:pt idx="5574">
                  <c:v>18.576000000000001</c:v>
                </c:pt>
                <c:pt idx="5575">
                  <c:v>18.579000000000001</c:v>
                </c:pt>
                <c:pt idx="5576">
                  <c:v>18.582000000000001</c:v>
                </c:pt>
                <c:pt idx="5577">
                  <c:v>18.585999999999999</c:v>
                </c:pt>
                <c:pt idx="5578">
                  <c:v>18.588999999999999</c:v>
                </c:pt>
                <c:pt idx="5579">
                  <c:v>18.591999999999999</c:v>
                </c:pt>
                <c:pt idx="5580">
                  <c:v>18.596</c:v>
                </c:pt>
                <c:pt idx="5581">
                  <c:v>18.599</c:v>
                </c:pt>
                <c:pt idx="5582">
                  <c:v>18.602</c:v>
                </c:pt>
                <c:pt idx="5583">
                  <c:v>18.606000000000002</c:v>
                </c:pt>
                <c:pt idx="5584">
                  <c:v>18.609000000000002</c:v>
                </c:pt>
                <c:pt idx="5585">
                  <c:v>18.611999999999998</c:v>
                </c:pt>
                <c:pt idx="5586">
                  <c:v>18.616</c:v>
                </c:pt>
                <c:pt idx="5587">
                  <c:v>18.619</c:v>
                </c:pt>
                <c:pt idx="5588">
                  <c:v>18.622</c:v>
                </c:pt>
                <c:pt idx="5589">
                  <c:v>18.626000000000001</c:v>
                </c:pt>
                <c:pt idx="5590">
                  <c:v>18.629000000000001</c:v>
                </c:pt>
                <c:pt idx="5591">
                  <c:v>18.632000000000001</c:v>
                </c:pt>
                <c:pt idx="5592">
                  <c:v>18.635999999999999</c:v>
                </c:pt>
                <c:pt idx="5593">
                  <c:v>18.638999999999999</c:v>
                </c:pt>
                <c:pt idx="5594">
                  <c:v>18.641999999999999</c:v>
                </c:pt>
                <c:pt idx="5595">
                  <c:v>18.646000000000001</c:v>
                </c:pt>
                <c:pt idx="5596">
                  <c:v>18.649000000000001</c:v>
                </c:pt>
                <c:pt idx="5597">
                  <c:v>18.652000000000001</c:v>
                </c:pt>
                <c:pt idx="5598">
                  <c:v>18.655999999999999</c:v>
                </c:pt>
                <c:pt idx="5599">
                  <c:v>18.658999999999999</c:v>
                </c:pt>
                <c:pt idx="5600">
                  <c:v>18.661999999999999</c:v>
                </c:pt>
                <c:pt idx="5601">
                  <c:v>18.666</c:v>
                </c:pt>
                <c:pt idx="5602">
                  <c:v>18.669</c:v>
                </c:pt>
                <c:pt idx="5603">
                  <c:v>18.672000000000001</c:v>
                </c:pt>
                <c:pt idx="5604">
                  <c:v>18.675999999999998</c:v>
                </c:pt>
                <c:pt idx="5605">
                  <c:v>18.678999999999998</c:v>
                </c:pt>
                <c:pt idx="5606">
                  <c:v>18.681999999999999</c:v>
                </c:pt>
                <c:pt idx="5607">
                  <c:v>18.686</c:v>
                </c:pt>
                <c:pt idx="5608">
                  <c:v>18.689</c:v>
                </c:pt>
                <c:pt idx="5609">
                  <c:v>18.692</c:v>
                </c:pt>
                <c:pt idx="5610">
                  <c:v>18.696000000000002</c:v>
                </c:pt>
                <c:pt idx="5611">
                  <c:v>18.699000000000002</c:v>
                </c:pt>
                <c:pt idx="5612">
                  <c:v>18.702000000000002</c:v>
                </c:pt>
                <c:pt idx="5613">
                  <c:v>18.706</c:v>
                </c:pt>
                <c:pt idx="5614">
                  <c:v>18.709</c:v>
                </c:pt>
                <c:pt idx="5615">
                  <c:v>18.712</c:v>
                </c:pt>
                <c:pt idx="5616">
                  <c:v>18.716000000000001</c:v>
                </c:pt>
                <c:pt idx="5617">
                  <c:v>18.719000000000001</c:v>
                </c:pt>
                <c:pt idx="5618">
                  <c:v>18.722000000000001</c:v>
                </c:pt>
                <c:pt idx="5619">
                  <c:v>18.725999999999999</c:v>
                </c:pt>
                <c:pt idx="5620">
                  <c:v>18.728999999999999</c:v>
                </c:pt>
                <c:pt idx="5621">
                  <c:v>18.731999999999999</c:v>
                </c:pt>
                <c:pt idx="5622">
                  <c:v>18.736000000000001</c:v>
                </c:pt>
                <c:pt idx="5623">
                  <c:v>18.739000000000001</c:v>
                </c:pt>
                <c:pt idx="5624">
                  <c:v>18.742000000000001</c:v>
                </c:pt>
                <c:pt idx="5625">
                  <c:v>18.745999999999999</c:v>
                </c:pt>
                <c:pt idx="5626">
                  <c:v>18.748999999999999</c:v>
                </c:pt>
                <c:pt idx="5627">
                  <c:v>18.751999999999999</c:v>
                </c:pt>
                <c:pt idx="5628">
                  <c:v>18.756</c:v>
                </c:pt>
                <c:pt idx="5629">
                  <c:v>18.759</c:v>
                </c:pt>
                <c:pt idx="5630">
                  <c:v>18.762</c:v>
                </c:pt>
                <c:pt idx="5631">
                  <c:v>18.765999999999998</c:v>
                </c:pt>
                <c:pt idx="5632">
                  <c:v>18.768999999999998</c:v>
                </c:pt>
                <c:pt idx="5633">
                  <c:v>18.771999999999998</c:v>
                </c:pt>
                <c:pt idx="5634">
                  <c:v>18.776</c:v>
                </c:pt>
                <c:pt idx="5635">
                  <c:v>18.779</c:v>
                </c:pt>
                <c:pt idx="5636">
                  <c:v>18.782</c:v>
                </c:pt>
                <c:pt idx="5637">
                  <c:v>18.786000000000001</c:v>
                </c:pt>
                <c:pt idx="5638">
                  <c:v>18.789000000000001</c:v>
                </c:pt>
                <c:pt idx="5639">
                  <c:v>18.792000000000002</c:v>
                </c:pt>
                <c:pt idx="5640">
                  <c:v>18.795999999999999</c:v>
                </c:pt>
                <c:pt idx="5641">
                  <c:v>18.798999999999999</c:v>
                </c:pt>
                <c:pt idx="5642">
                  <c:v>18.802</c:v>
                </c:pt>
                <c:pt idx="5643">
                  <c:v>18.806000000000001</c:v>
                </c:pt>
                <c:pt idx="5644">
                  <c:v>18.809000000000001</c:v>
                </c:pt>
                <c:pt idx="5645">
                  <c:v>18.812000000000001</c:v>
                </c:pt>
                <c:pt idx="5646">
                  <c:v>18.815999999999999</c:v>
                </c:pt>
                <c:pt idx="5647">
                  <c:v>18.818999999999999</c:v>
                </c:pt>
                <c:pt idx="5648">
                  <c:v>18.821999999999999</c:v>
                </c:pt>
                <c:pt idx="5649">
                  <c:v>18.826000000000001</c:v>
                </c:pt>
                <c:pt idx="5650">
                  <c:v>18.829000000000001</c:v>
                </c:pt>
                <c:pt idx="5651">
                  <c:v>18.832000000000001</c:v>
                </c:pt>
                <c:pt idx="5652">
                  <c:v>18.835999999999999</c:v>
                </c:pt>
                <c:pt idx="5653">
                  <c:v>18.838999999999999</c:v>
                </c:pt>
                <c:pt idx="5654">
                  <c:v>18.841999999999999</c:v>
                </c:pt>
                <c:pt idx="5655">
                  <c:v>18.846</c:v>
                </c:pt>
                <c:pt idx="5656">
                  <c:v>18.849</c:v>
                </c:pt>
                <c:pt idx="5657">
                  <c:v>18.852</c:v>
                </c:pt>
                <c:pt idx="5658">
                  <c:v>18.856000000000002</c:v>
                </c:pt>
                <c:pt idx="5659">
                  <c:v>18.859000000000002</c:v>
                </c:pt>
                <c:pt idx="5660">
                  <c:v>18.861999999999998</c:v>
                </c:pt>
                <c:pt idx="5661">
                  <c:v>18.866</c:v>
                </c:pt>
                <c:pt idx="5662">
                  <c:v>18.869</c:v>
                </c:pt>
                <c:pt idx="5663">
                  <c:v>18.872</c:v>
                </c:pt>
                <c:pt idx="5664">
                  <c:v>18.876000000000001</c:v>
                </c:pt>
                <c:pt idx="5665">
                  <c:v>18.879000000000001</c:v>
                </c:pt>
                <c:pt idx="5666">
                  <c:v>18.882000000000001</c:v>
                </c:pt>
                <c:pt idx="5667">
                  <c:v>18.885999999999999</c:v>
                </c:pt>
                <c:pt idx="5668">
                  <c:v>18.888999999999999</c:v>
                </c:pt>
                <c:pt idx="5669">
                  <c:v>18.891999999999999</c:v>
                </c:pt>
                <c:pt idx="5670">
                  <c:v>18.896000000000001</c:v>
                </c:pt>
                <c:pt idx="5671">
                  <c:v>18.899000000000001</c:v>
                </c:pt>
                <c:pt idx="5672">
                  <c:v>18.902000000000001</c:v>
                </c:pt>
                <c:pt idx="5673">
                  <c:v>18.905999999999999</c:v>
                </c:pt>
                <c:pt idx="5674">
                  <c:v>18.908999999999999</c:v>
                </c:pt>
                <c:pt idx="5675">
                  <c:v>18.911999999999999</c:v>
                </c:pt>
                <c:pt idx="5676">
                  <c:v>18.916</c:v>
                </c:pt>
                <c:pt idx="5677">
                  <c:v>18.919</c:v>
                </c:pt>
                <c:pt idx="5678">
                  <c:v>18.922000000000001</c:v>
                </c:pt>
                <c:pt idx="5679">
                  <c:v>18.925999999999998</c:v>
                </c:pt>
                <c:pt idx="5680">
                  <c:v>18.928999999999998</c:v>
                </c:pt>
                <c:pt idx="5681">
                  <c:v>18.931999999999999</c:v>
                </c:pt>
                <c:pt idx="5682">
                  <c:v>18.936</c:v>
                </c:pt>
                <c:pt idx="5683">
                  <c:v>18.939</c:v>
                </c:pt>
                <c:pt idx="5684">
                  <c:v>18.942</c:v>
                </c:pt>
                <c:pt idx="5685">
                  <c:v>18.946000000000002</c:v>
                </c:pt>
                <c:pt idx="5686">
                  <c:v>18.949000000000002</c:v>
                </c:pt>
                <c:pt idx="5687">
                  <c:v>18.952000000000002</c:v>
                </c:pt>
                <c:pt idx="5688">
                  <c:v>18.956</c:v>
                </c:pt>
                <c:pt idx="5689">
                  <c:v>18.959</c:v>
                </c:pt>
                <c:pt idx="5690">
                  <c:v>18.962</c:v>
                </c:pt>
                <c:pt idx="5691">
                  <c:v>18.966000000000001</c:v>
                </c:pt>
                <c:pt idx="5692">
                  <c:v>18.969000000000001</c:v>
                </c:pt>
                <c:pt idx="5693">
                  <c:v>18.972000000000001</c:v>
                </c:pt>
                <c:pt idx="5694">
                  <c:v>18.975999999999999</c:v>
                </c:pt>
                <c:pt idx="5695">
                  <c:v>18.978999999999999</c:v>
                </c:pt>
                <c:pt idx="5696">
                  <c:v>18.981999999999999</c:v>
                </c:pt>
                <c:pt idx="5697">
                  <c:v>18.986000000000001</c:v>
                </c:pt>
                <c:pt idx="5698">
                  <c:v>18.989000000000001</c:v>
                </c:pt>
                <c:pt idx="5699">
                  <c:v>18.992000000000001</c:v>
                </c:pt>
                <c:pt idx="5700">
                  <c:v>18.995999999999999</c:v>
                </c:pt>
                <c:pt idx="5701">
                  <c:v>18.998999999999999</c:v>
                </c:pt>
                <c:pt idx="5702">
                  <c:v>19.001999999999999</c:v>
                </c:pt>
                <c:pt idx="5703">
                  <c:v>19.006</c:v>
                </c:pt>
                <c:pt idx="5704">
                  <c:v>19.009</c:v>
                </c:pt>
                <c:pt idx="5705">
                  <c:v>19.012</c:v>
                </c:pt>
                <c:pt idx="5706">
                  <c:v>19.015999999999998</c:v>
                </c:pt>
                <c:pt idx="5707">
                  <c:v>19.018999999999998</c:v>
                </c:pt>
                <c:pt idx="5708">
                  <c:v>19.021999999999998</c:v>
                </c:pt>
                <c:pt idx="5709">
                  <c:v>19.026</c:v>
                </c:pt>
                <c:pt idx="5710">
                  <c:v>19.029</c:v>
                </c:pt>
                <c:pt idx="5711">
                  <c:v>19.032</c:v>
                </c:pt>
                <c:pt idx="5712">
                  <c:v>19.036000000000001</c:v>
                </c:pt>
                <c:pt idx="5713">
                  <c:v>19.039000000000001</c:v>
                </c:pt>
                <c:pt idx="5714">
                  <c:v>19.042000000000002</c:v>
                </c:pt>
                <c:pt idx="5715">
                  <c:v>19.045999999999999</c:v>
                </c:pt>
                <c:pt idx="5716">
                  <c:v>19.048999999999999</c:v>
                </c:pt>
                <c:pt idx="5717">
                  <c:v>19.052</c:v>
                </c:pt>
                <c:pt idx="5718">
                  <c:v>19.056000000000001</c:v>
                </c:pt>
                <c:pt idx="5719">
                  <c:v>19.059000000000001</c:v>
                </c:pt>
                <c:pt idx="5720">
                  <c:v>19.062000000000001</c:v>
                </c:pt>
                <c:pt idx="5721">
                  <c:v>19.065999999999999</c:v>
                </c:pt>
                <c:pt idx="5722">
                  <c:v>19.068999999999999</c:v>
                </c:pt>
                <c:pt idx="5723">
                  <c:v>19.071999999999999</c:v>
                </c:pt>
                <c:pt idx="5724">
                  <c:v>19.076000000000001</c:v>
                </c:pt>
                <c:pt idx="5725">
                  <c:v>19.079000000000001</c:v>
                </c:pt>
                <c:pt idx="5726">
                  <c:v>19.082000000000001</c:v>
                </c:pt>
                <c:pt idx="5727">
                  <c:v>19.085999999999999</c:v>
                </c:pt>
                <c:pt idx="5728">
                  <c:v>19.088999999999999</c:v>
                </c:pt>
                <c:pt idx="5729">
                  <c:v>19.091999999999999</c:v>
                </c:pt>
                <c:pt idx="5730">
                  <c:v>19.096</c:v>
                </c:pt>
                <c:pt idx="5731">
                  <c:v>19.099</c:v>
                </c:pt>
                <c:pt idx="5732">
                  <c:v>19.102</c:v>
                </c:pt>
                <c:pt idx="5733">
                  <c:v>19.106000000000002</c:v>
                </c:pt>
                <c:pt idx="5734">
                  <c:v>19.109000000000002</c:v>
                </c:pt>
                <c:pt idx="5735">
                  <c:v>19.111999999999998</c:v>
                </c:pt>
                <c:pt idx="5736">
                  <c:v>19.116</c:v>
                </c:pt>
                <c:pt idx="5737">
                  <c:v>19.119</c:v>
                </c:pt>
                <c:pt idx="5738">
                  <c:v>19.122</c:v>
                </c:pt>
                <c:pt idx="5739">
                  <c:v>19.126000000000001</c:v>
                </c:pt>
                <c:pt idx="5740">
                  <c:v>19.129000000000001</c:v>
                </c:pt>
                <c:pt idx="5741">
                  <c:v>19.132000000000001</c:v>
                </c:pt>
                <c:pt idx="5742">
                  <c:v>19.135999999999999</c:v>
                </c:pt>
                <c:pt idx="5743">
                  <c:v>19.138999999999999</c:v>
                </c:pt>
                <c:pt idx="5744">
                  <c:v>19.141999999999999</c:v>
                </c:pt>
                <c:pt idx="5745">
                  <c:v>19.146000000000001</c:v>
                </c:pt>
                <c:pt idx="5746">
                  <c:v>19.149000000000001</c:v>
                </c:pt>
                <c:pt idx="5747">
                  <c:v>19.152000000000001</c:v>
                </c:pt>
                <c:pt idx="5748">
                  <c:v>19.155999999999999</c:v>
                </c:pt>
                <c:pt idx="5749">
                  <c:v>19.158999999999999</c:v>
                </c:pt>
                <c:pt idx="5750">
                  <c:v>19.161999999999999</c:v>
                </c:pt>
                <c:pt idx="5751">
                  <c:v>19.166</c:v>
                </c:pt>
                <c:pt idx="5752">
                  <c:v>19.169</c:v>
                </c:pt>
                <c:pt idx="5753">
                  <c:v>19.172000000000001</c:v>
                </c:pt>
                <c:pt idx="5754">
                  <c:v>19.175999999999998</c:v>
                </c:pt>
                <c:pt idx="5755">
                  <c:v>19.178999999999998</c:v>
                </c:pt>
                <c:pt idx="5756">
                  <c:v>19.181999999999999</c:v>
                </c:pt>
                <c:pt idx="5757">
                  <c:v>19.186</c:v>
                </c:pt>
                <c:pt idx="5758">
                  <c:v>19.189</c:v>
                </c:pt>
                <c:pt idx="5759">
                  <c:v>19.192</c:v>
                </c:pt>
                <c:pt idx="5760">
                  <c:v>19.196000000000002</c:v>
                </c:pt>
                <c:pt idx="5761">
                  <c:v>19.199000000000002</c:v>
                </c:pt>
                <c:pt idx="5762">
                  <c:v>19.202000000000002</c:v>
                </c:pt>
                <c:pt idx="5763">
                  <c:v>19.206</c:v>
                </c:pt>
                <c:pt idx="5764">
                  <c:v>19.209</c:v>
                </c:pt>
                <c:pt idx="5765">
                  <c:v>19.212</c:v>
                </c:pt>
                <c:pt idx="5766">
                  <c:v>19.215</c:v>
                </c:pt>
                <c:pt idx="5767">
                  <c:v>19.219000000000001</c:v>
                </c:pt>
                <c:pt idx="5768">
                  <c:v>19.222000000000001</c:v>
                </c:pt>
                <c:pt idx="5769">
                  <c:v>19.225000000000001</c:v>
                </c:pt>
                <c:pt idx="5770">
                  <c:v>19.228999999999999</c:v>
                </c:pt>
                <c:pt idx="5771">
                  <c:v>19.231999999999999</c:v>
                </c:pt>
                <c:pt idx="5772">
                  <c:v>19.234999999999999</c:v>
                </c:pt>
                <c:pt idx="5773">
                  <c:v>19.239000000000001</c:v>
                </c:pt>
                <c:pt idx="5774">
                  <c:v>19.242000000000001</c:v>
                </c:pt>
                <c:pt idx="5775">
                  <c:v>19.245000000000001</c:v>
                </c:pt>
                <c:pt idx="5776">
                  <c:v>19.248999999999999</c:v>
                </c:pt>
                <c:pt idx="5777">
                  <c:v>19.251999999999999</c:v>
                </c:pt>
                <c:pt idx="5778">
                  <c:v>19.254999999999999</c:v>
                </c:pt>
                <c:pt idx="5779">
                  <c:v>19.259</c:v>
                </c:pt>
                <c:pt idx="5780">
                  <c:v>19.262</c:v>
                </c:pt>
                <c:pt idx="5781">
                  <c:v>19.265000000000001</c:v>
                </c:pt>
                <c:pt idx="5782">
                  <c:v>19.268999999999998</c:v>
                </c:pt>
                <c:pt idx="5783">
                  <c:v>19.271999999999998</c:v>
                </c:pt>
                <c:pt idx="5784">
                  <c:v>19.274999999999999</c:v>
                </c:pt>
                <c:pt idx="5785">
                  <c:v>19.279</c:v>
                </c:pt>
                <c:pt idx="5786">
                  <c:v>19.282</c:v>
                </c:pt>
                <c:pt idx="5787">
                  <c:v>19.285</c:v>
                </c:pt>
                <c:pt idx="5788">
                  <c:v>19.289000000000001</c:v>
                </c:pt>
                <c:pt idx="5789">
                  <c:v>19.292000000000002</c:v>
                </c:pt>
                <c:pt idx="5790">
                  <c:v>19.295000000000002</c:v>
                </c:pt>
                <c:pt idx="5791">
                  <c:v>19.298999999999999</c:v>
                </c:pt>
                <c:pt idx="5792">
                  <c:v>19.302</c:v>
                </c:pt>
                <c:pt idx="5793">
                  <c:v>19.305</c:v>
                </c:pt>
                <c:pt idx="5794">
                  <c:v>19.309000000000001</c:v>
                </c:pt>
                <c:pt idx="5795">
                  <c:v>19.312000000000001</c:v>
                </c:pt>
                <c:pt idx="5796">
                  <c:v>19.315000000000001</c:v>
                </c:pt>
                <c:pt idx="5797">
                  <c:v>19.318999999999999</c:v>
                </c:pt>
                <c:pt idx="5798">
                  <c:v>19.321999999999999</c:v>
                </c:pt>
                <c:pt idx="5799">
                  <c:v>19.324999999999999</c:v>
                </c:pt>
                <c:pt idx="5800">
                  <c:v>19.329000000000001</c:v>
                </c:pt>
                <c:pt idx="5801">
                  <c:v>19.332000000000001</c:v>
                </c:pt>
                <c:pt idx="5802">
                  <c:v>19.335000000000001</c:v>
                </c:pt>
                <c:pt idx="5803">
                  <c:v>19.338999999999999</c:v>
                </c:pt>
                <c:pt idx="5804">
                  <c:v>19.341999999999999</c:v>
                </c:pt>
                <c:pt idx="5805">
                  <c:v>19.344999999999999</c:v>
                </c:pt>
                <c:pt idx="5806">
                  <c:v>19.349</c:v>
                </c:pt>
                <c:pt idx="5807">
                  <c:v>19.352</c:v>
                </c:pt>
                <c:pt idx="5808">
                  <c:v>19.355</c:v>
                </c:pt>
                <c:pt idx="5809">
                  <c:v>19.359000000000002</c:v>
                </c:pt>
                <c:pt idx="5810">
                  <c:v>19.361999999999998</c:v>
                </c:pt>
                <c:pt idx="5811">
                  <c:v>19.364999999999998</c:v>
                </c:pt>
                <c:pt idx="5812">
                  <c:v>19.369</c:v>
                </c:pt>
                <c:pt idx="5813">
                  <c:v>19.372</c:v>
                </c:pt>
                <c:pt idx="5814">
                  <c:v>19.375</c:v>
                </c:pt>
                <c:pt idx="5815">
                  <c:v>19.379000000000001</c:v>
                </c:pt>
                <c:pt idx="5816">
                  <c:v>19.382000000000001</c:v>
                </c:pt>
                <c:pt idx="5817">
                  <c:v>19.385000000000002</c:v>
                </c:pt>
                <c:pt idx="5818">
                  <c:v>19.388999999999999</c:v>
                </c:pt>
                <c:pt idx="5819">
                  <c:v>19.391999999999999</c:v>
                </c:pt>
                <c:pt idx="5820">
                  <c:v>19.395</c:v>
                </c:pt>
                <c:pt idx="5821">
                  <c:v>19.399000000000001</c:v>
                </c:pt>
                <c:pt idx="5822">
                  <c:v>19.402000000000001</c:v>
                </c:pt>
                <c:pt idx="5823">
                  <c:v>19.405000000000001</c:v>
                </c:pt>
                <c:pt idx="5824">
                  <c:v>19.408999999999999</c:v>
                </c:pt>
                <c:pt idx="5825">
                  <c:v>19.411999999999999</c:v>
                </c:pt>
                <c:pt idx="5826">
                  <c:v>19.414999999999999</c:v>
                </c:pt>
                <c:pt idx="5827">
                  <c:v>19.419</c:v>
                </c:pt>
                <c:pt idx="5828">
                  <c:v>19.422000000000001</c:v>
                </c:pt>
                <c:pt idx="5829">
                  <c:v>19.425000000000001</c:v>
                </c:pt>
                <c:pt idx="5830">
                  <c:v>19.428999999999998</c:v>
                </c:pt>
                <c:pt idx="5831">
                  <c:v>19.431999999999999</c:v>
                </c:pt>
                <c:pt idx="5832">
                  <c:v>19.434999999999999</c:v>
                </c:pt>
                <c:pt idx="5833">
                  <c:v>19.439</c:v>
                </c:pt>
                <c:pt idx="5834">
                  <c:v>19.442</c:v>
                </c:pt>
                <c:pt idx="5835">
                  <c:v>19.445</c:v>
                </c:pt>
                <c:pt idx="5836">
                  <c:v>19.449000000000002</c:v>
                </c:pt>
                <c:pt idx="5837">
                  <c:v>19.452000000000002</c:v>
                </c:pt>
                <c:pt idx="5838">
                  <c:v>19.454999999999998</c:v>
                </c:pt>
                <c:pt idx="5839">
                  <c:v>19.459</c:v>
                </c:pt>
                <c:pt idx="5840">
                  <c:v>19.462</c:v>
                </c:pt>
                <c:pt idx="5841">
                  <c:v>19.465</c:v>
                </c:pt>
                <c:pt idx="5842">
                  <c:v>19.469000000000001</c:v>
                </c:pt>
                <c:pt idx="5843">
                  <c:v>19.472000000000001</c:v>
                </c:pt>
                <c:pt idx="5844">
                  <c:v>19.475000000000001</c:v>
                </c:pt>
                <c:pt idx="5845">
                  <c:v>19.478999999999999</c:v>
                </c:pt>
                <c:pt idx="5846">
                  <c:v>19.481999999999999</c:v>
                </c:pt>
                <c:pt idx="5847">
                  <c:v>19.484999999999999</c:v>
                </c:pt>
                <c:pt idx="5848">
                  <c:v>19.489000000000001</c:v>
                </c:pt>
                <c:pt idx="5849">
                  <c:v>19.492000000000001</c:v>
                </c:pt>
                <c:pt idx="5850">
                  <c:v>19.495000000000001</c:v>
                </c:pt>
                <c:pt idx="5851">
                  <c:v>19.498999999999999</c:v>
                </c:pt>
                <c:pt idx="5852">
                  <c:v>19.501999999999999</c:v>
                </c:pt>
                <c:pt idx="5853">
                  <c:v>19.504999999999999</c:v>
                </c:pt>
                <c:pt idx="5854">
                  <c:v>19.509</c:v>
                </c:pt>
                <c:pt idx="5855">
                  <c:v>19.512</c:v>
                </c:pt>
                <c:pt idx="5856">
                  <c:v>19.515000000000001</c:v>
                </c:pt>
                <c:pt idx="5857">
                  <c:v>19.518999999999998</c:v>
                </c:pt>
                <c:pt idx="5858">
                  <c:v>19.521999999999998</c:v>
                </c:pt>
                <c:pt idx="5859">
                  <c:v>19.524999999999999</c:v>
                </c:pt>
                <c:pt idx="5860">
                  <c:v>19.529</c:v>
                </c:pt>
                <c:pt idx="5861">
                  <c:v>19.532</c:v>
                </c:pt>
                <c:pt idx="5862">
                  <c:v>19.535</c:v>
                </c:pt>
                <c:pt idx="5863">
                  <c:v>19.539000000000001</c:v>
                </c:pt>
                <c:pt idx="5864">
                  <c:v>19.542000000000002</c:v>
                </c:pt>
                <c:pt idx="5865">
                  <c:v>19.545000000000002</c:v>
                </c:pt>
                <c:pt idx="5866">
                  <c:v>19.548999999999999</c:v>
                </c:pt>
                <c:pt idx="5867">
                  <c:v>19.552</c:v>
                </c:pt>
                <c:pt idx="5868">
                  <c:v>19.555</c:v>
                </c:pt>
                <c:pt idx="5869">
                  <c:v>19.559000000000001</c:v>
                </c:pt>
                <c:pt idx="5870">
                  <c:v>19.562000000000001</c:v>
                </c:pt>
                <c:pt idx="5871">
                  <c:v>19.565000000000001</c:v>
                </c:pt>
                <c:pt idx="5872">
                  <c:v>19.568999999999999</c:v>
                </c:pt>
                <c:pt idx="5873">
                  <c:v>19.571999999999999</c:v>
                </c:pt>
                <c:pt idx="5874">
                  <c:v>19.574999999999999</c:v>
                </c:pt>
                <c:pt idx="5875">
                  <c:v>19.579000000000001</c:v>
                </c:pt>
                <c:pt idx="5876">
                  <c:v>19.582000000000001</c:v>
                </c:pt>
                <c:pt idx="5877">
                  <c:v>19.585000000000001</c:v>
                </c:pt>
                <c:pt idx="5878">
                  <c:v>19.588999999999999</c:v>
                </c:pt>
                <c:pt idx="5879">
                  <c:v>19.591999999999999</c:v>
                </c:pt>
                <c:pt idx="5880">
                  <c:v>19.594999999999999</c:v>
                </c:pt>
                <c:pt idx="5881">
                  <c:v>19.599</c:v>
                </c:pt>
                <c:pt idx="5882">
                  <c:v>19.602</c:v>
                </c:pt>
                <c:pt idx="5883">
                  <c:v>19.605</c:v>
                </c:pt>
                <c:pt idx="5884">
                  <c:v>19.609000000000002</c:v>
                </c:pt>
                <c:pt idx="5885">
                  <c:v>19.611999999999998</c:v>
                </c:pt>
                <c:pt idx="5886">
                  <c:v>19.614999999999998</c:v>
                </c:pt>
                <c:pt idx="5887">
                  <c:v>19.619</c:v>
                </c:pt>
                <c:pt idx="5888">
                  <c:v>19.622</c:v>
                </c:pt>
                <c:pt idx="5889">
                  <c:v>19.625</c:v>
                </c:pt>
                <c:pt idx="5890">
                  <c:v>19.629000000000001</c:v>
                </c:pt>
                <c:pt idx="5891">
                  <c:v>19.632000000000001</c:v>
                </c:pt>
                <c:pt idx="5892">
                  <c:v>19.635000000000002</c:v>
                </c:pt>
                <c:pt idx="5893">
                  <c:v>19.638999999999999</c:v>
                </c:pt>
                <c:pt idx="5894">
                  <c:v>19.641999999999999</c:v>
                </c:pt>
                <c:pt idx="5895">
                  <c:v>19.645</c:v>
                </c:pt>
                <c:pt idx="5896">
                  <c:v>19.649000000000001</c:v>
                </c:pt>
                <c:pt idx="5897">
                  <c:v>19.652000000000001</c:v>
                </c:pt>
                <c:pt idx="5898">
                  <c:v>19.655000000000001</c:v>
                </c:pt>
                <c:pt idx="5899">
                  <c:v>19.658999999999999</c:v>
                </c:pt>
                <c:pt idx="5900">
                  <c:v>19.661999999999999</c:v>
                </c:pt>
                <c:pt idx="5901">
                  <c:v>19.664999999999999</c:v>
                </c:pt>
                <c:pt idx="5902">
                  <c:v>19.669</c:v>
                </c:pt>
                <c:pt idx="5903">
                  <c:v>19.672000000000001</c:v>
                </c:pt>
                <c:pt idx="5904">
                  <c:v>19.675000000000001</c:v>
                </c:pt>
                <c:pt idx="5905">
                  <c:v>19.678999999999998</c:v>
                </c:pt>
                <c:pt idx="5906">
                  <c:v>19.681999999999999</c:v>
                </c:pt>
                <c:pt idx="5907">
                  <c:v>19.684999999999999</c:v>
                </c:pt>
                <c:pt idx="5908">
                  <c:v>19.689</c:v>
                </c:pt>
                <c:pt idx="5909">
                  <c:v>19.692</c:v>
                </c:pt>
                <c:pt idx="5910">
                  <c:v>19.695</c:v>
                </c:pt>
                <c:pt idx="5911">
                  <c:v>19.699000000000002</c:v>
                </c:pt>
                <c:pt idx="5912">
                  <c:v>19.702000000000002</c:v>
                </c:pt>
                <c:pt idx="5913">
                  <c:v>19.704999999999998</c:v>
                </c:pt>
                <c:pt idx="5914">
                  <c:v>19.709</c:v>
                </c:pt>
                <c:pt idx="5915">
                  <c:v>19.712</c:v>
                </c:pt>
                <c:pt idx="5916">
                  <c:v>19.715</c:v>
                </c:pt>
                <c:pt idx="5917">
                  <c:v>19.719000000000001</c:v>
                </c:pt>
                <c:pt idx="5918">
                  <c:v>19.722000000000001</c:v>
                </c:pt>
                <c:pt idx="5919">
                  <c:v>19.725000000000001</c:v>
                </c:pt>
                <c:pt idx="5920">
                  <c:v>19.728999999999999</c:v>
                </c:pt>
                <c:pt idx="5921">
                  <c:v>19.731999999999999</c:v>
                </c:pt>
                <c:pt idx="5922">
                  <c:v>19.734999999999999</c:v>
                </c:pt>
                <c:pt idx="5923">
                  <c:v>19.739000000000001</c:v>
                </c:pt>
                <c:pt idx="5924">
                  <c:v>19.742000000000001</c:v>
                </c:pt>
                <c:pt idx="5925">
                  <c:v>19.745000000000001</c:v>
                </c:pt>
                <c:pt idx="5926">
                  <c:v>19.748999999999999</c:v>
                </c:pt>
                <c:pt idx="5927">
                  <c:v>19.751999999999999</c:v>
                </c:pt>
                <c:pt idx="5928">
                  <c:v>19.754999999999999</c:v>
                </c:pt>
                <c:pt idx="5929">
                  <c:v>19.759</c:v>
                </c:pt>
                <c:pt idx="5930">
                  <c:v>19.762</c:v>
                </c:pt>
                <c:pt idx="5931">
                  <c:v>19.765000000000001</c:v>
                </c:pt>
                <c:pt idx="5932">
                  <c:v>19.768999999999998</c:v>
                </c:pt>
                <c:pt idx="5933">
                  <c:v>19.771999999999998</c:v>
                </c:pt>
                <c:pt idx="5934">
                  <c:v>19.774999999999999</c:v>
                </c:pt>
                <c:pt idx="5935">
                  <c:v>19.779</c:v>
                </c:pt>
                <c:pt idx="5936">
                  <c:v>19.782</c:v>
                </c:pt>
                <c:pt idx="5937">
                  <c:v>19.785</c:v>
                </c:pt>
                <c:pt idx="5938">
                  <c:v>19.789000000000001</c:v>
                </c:pt>
                <c:pt idx="5939">
                  <c:v>19.792000000000002</c:v>
                </c:pt>
                <c:pt idx="5940">
                  <c:v>19.795000000000002</c:v>
                </c:pt>
                <c:pt idx="5941">
                  <c:v>19.798999999999999</c:v>
                </c:pt>
                <c:pt idx="5942">
                  <c:v>19.802</c:v>
                </c:pt>
                <c:pt idx="5943">
                  <c:v>19.805</c:v>
                </c:pt>
                <c:pt idx="5944">
                  <c:v>19.809000000000001</c:v>
                </c:pt>
                <c:pt idx="5945">
                  <c:v>19.812000000000001</c:v>
                </c:pt>
                <c:pt idx="5946">
                  <c:v>19.815000000000001</c:v>
                </c:pt>
                <c:pt idx="5947">
                  <c:v>19.818999999999999</c:v>
                </c:pt>
                <c:pt idx="5948">
                  <c:v>19.821999999999999</c:v>
                </c:pt>
                <c:pt idx="5949">
                  <c:v>19.824999999999999</c:v>
                </c:pt>
                <c:pt idx="5950">
                  <c:v>19.829000000000001</c:v>
                </c:pt>
                <c:pt idx="5951">
                  <c:v>19.832000000000001</c:v>
                </c:pt>
                <c:pt idx="5952">
                  <c:v>19.835000000000001</c:v>
                </c:pt>
                <c:pt idx="5953">
                  <c:v>19.838999999999999</c:v>
                </c:pt>
                <c:pt idx="5954">
                  <c:v>19.841999999999999</c:v>
                </c:pt>
                <c:pt idx="5955">
                  <c:v>19.844999999999999</c:v>
                </c:pt>
                <c:pt idx="5956">
                  <c:v>19.849</c:v>
                </c:pt>
                <c:pt idx="5957">
                  <c:v>19.852</c:v>
                </c:pt>
                <c:pt idx="5958">
                  <c:v>19.855</c:v>
                </c:pt>
                <c:pt idx="5959">
                  <c:v>19.859000000000002</c:v>
                </c:pt>
                <c:pt idx="5960">
                  <c:v>19.861999999999998</c:v>
                </c:pt>
                <c:pt idx="5961">
                  <c:v>19.864999999999998</c:v>
                </c:pt>
                <c:pt idx="5962">
                  <c:v>19.869</c:v>
                </c:pt>
                <c:pt idx="5963">
                  <c:v>19.872</c:v>
                </c:pt>
                <c:pt idx="5964">
                  <c:v>19.875</c:v>
                </c:pt>
                <c:pt idx="5965">
                  <c:v>19.879000000000001</c:v>
                </c:pt>
                <c:pt idx="5966">
                  <c:v>19.882000000000001</c:v>
                </c:pt>
                <c:pt idx="5967">
                  <c:v>19.885000000000002</c:v>
                </c:pt>
                <c:pt idx="5968">
                  <c:v>19.888999999999999</c:v>
                </c:pt>
                <c:pt idx="5969">
                  <c:v>19.891999999999999</c:v>
                </c:pt>
                <c:pt idx="5970">
                  <c:v>19.895</c:v>
                </c:pt>
                <c:pt idx="5971">
                  <c:v>19.899000000000001</c:v>
                </c:pt>
                <c:pt idx="5972">
                  <c:v>19.902000000000001</c:v>
                </c:pt>
                <c:pt idx="5973">
                  <c:v>19.905000000000001</c:v>
                </c:pt>
                <c:pt idx="5974">
                  <c:v>19.908999999999999</c:v>
                </c:pt>
                <c:pt idx="5975">
                  <c:v>19.911999999999999</c:v>
                </c:pt>
                <c:pt idx="5976">
                  <c:v>19.914999999999999</c:v>
                </c:pt>
                <c:pt idx="5977">
                  <c:v>19.919</c:v>
                </c:pt>
                <c:pt idx="5978">
                  <c:v>19.922000000000001</c:v>
                </c:pt>
                <c:pt idx="5979">
                  <c:v>19.925000000000001</c:v>
                </c:pt>
                <c:pt idx="5980">
                  <c:v>19.928999999999998</c:v>
                </c:pt>
                <c:pt idx="5981">
                  <c:v>19.931999999999999</c:v>
                </c:pt>
                <c:pt idx="5982">
                  <c:v>19.934999999999999</c:v>
                </c:pt>
                <c:pt idx="5983">
                  <c:v>19.939</c:v>
                </c:pt>
                <c:pt idx="5984">
                  <c:v>19.942</c:v>
                </c:pt>
                <c:pt idx="5985">
                  <c:v>19.945</c:v>
                </c:pt>
                <c:pt idx="5986">
                  <c:v>19.949000000000002</c:v>
                </c:pt>
                <c:pt idx="5987">
                  <c:v>19.952000000000002</c:v>
                </c:pt>
                <c:pt idx="5988">
                  <c:v>19.954999999999998</c:v>
                </c:pt>
                <c:pt idx="5989">
                  <c:v>19.959</c:v>
                </c:pt>
                <c:pt idx="5990">
                  <c:v>19.962</c:v>
                </c:pt>
                <c:pt idx="5991">
                  <c:v>19.965</c:v>
                </c:pt>
                <c:pt idx="5992">
                  <c:v>19.969000000000001</c:v>
                </c:pt>
                <c:pt idx="5993">
                  <c:v>19.972000000000001</c:v>
                </c:pt>
                <c:pt idx="5994">
                  <c:v>19.975000000000001</c:v>
                </c:pt>
                <c:pt idx="5995">
                  <c:v>19.978999999999999</c:v>
                </c:pt>
                <c:pt idx="5996">
                  <c:v>19.981999999999999</c:v>
                </c:pt>
                <c:pt idx="5997">
                  <c:v>19.984999999999999</c:v>
                </c:pt>
                <c:pt idx="5998">
                  <c:v>19.989000000000001</c:v>
                </c:pt>
                <c:pt idx="5999">
                  <c:v>19.992000000000001</c:v>
                </c:pt>
                <c:pt idx="6000">
                  <c:v>19.995000000000001</c:v>
                </c:pt>
                <c:pt idx="6001">
                  <c:v>19.998999999999999</c:v>
                </c:pt>
                <c:pt idx="6002">
                  <c:v>20.001999999999999</c:v>
                </c:pt>
                <c:pt idx="6003">
                  <c:v>20.004999999999999</c:v>
                </c:pt>
                <c:pt idx="6004">
                  <c:v>20.009</c:v>
                </c:pt>
                <c:pt idx="6005">
                  <c:v>20.012</c:v>
                </c:pt>
                <c:pt idx="6006">
                  <c:v>20.015000000000001</c:v>
                </c:pt>
                <c:pt idx="6007">
                  <c:v>20.018999999999998</c:v>
                </c:pt>
                <c:pt idx="6008">
                  <c:v>20.021999999999998</c:v>
                </c:pt>
                <c:pt idx="6009">
                  <c:v>20.024999999999999</c:v>
                </c:pt>
                <c:pt idx="6010">
                  <c:v>20.029</c:v>
                </c:pt>
                <c:pt idx="6011">
                  <c:v>20.032</c:v>
                </c:pt>
                <c:pt idx="6012">
                  <c:v>20.035</c:v>
                </c:pt>
                <c:pt idx="6013">
                  <c:v>20.039000000000001</c:v>
                </c:pt>
                <c:pt idx="6014">
                  <c:v>20.042000000000002</c:v>
                </c:pt>
                <c:pt idx="6015">
                  <c:v>20.045000000000002</c:v>
                </c:pt>
                <c:pt idx="6016">
                  <c:v>20.048999999999999</c:v>
                </c:pt>
                <c:pt idx="6017">
                  <c:v>20.052</c:v>
                </c:pt>
                <c:pt idx="6018">
                  <c:v>20.055</c:v>
                </c:pt>
                <c:pt idx="6019">
                  <c:v>20.059000000000001</c:v>
                </c:pt>
                <c:pt idx="6020">
                  <c:v>20.062000000000001</c:v>
                </c:pt>
                <c:pt idx="6021">
                  <c:v>20.065000000000001</c:v>
                </c:pt>
                <c:pt idx="6022">
                  <c:v>20.068999999999999</c:v>
                </c:pt>
                <c:pt idx="6023">
                  <c:v>20.071999999999999</c:v>
                </c:pt>
                <c:pt idx="6024">
                  <c:v>20.074999999999999</c:v>
                </c:pt>
                <c:pt idx="6025">
                  <c:v>20.079000000000001</c:v>
                </c:pt>
                <c:pt idx="6026">
                  <c:v>20.082000000000001</c:v>
                </c:pt>
                <c:pt idx="6027">
                  <c:v>20.085000000000001</c:v>
                </c:pt>
                <c:pt idx="6028">
                  <c:v>20.088999999999999</c:v>
                </c:pt>
                <c:pt idx="6029">
                  <c:v>20.091999999999999</c:v>
                </c:pt>
                <c:pt idx="6030">
                  <c:v>20.094999999999999</c:v>
                </c:pt>
                <c:pt idx="6031">
                  <c:v>20.099</c:v>
                </c:pt>
                <c:pt idx="6032">
                  <c:v>20.102</c:v>
                </c:pt>
                <c:pt idx="6033">
                  <c:v>20.105</c:v>
                </c:pt>
                <c:pt idx="6034">
                  <c:v>20.109000000000002</c:v>
                </c:pt>
                <c:pt idx="6035">
                  <c:v>20.111999999999998</c:v>
                </c:pt>
                <c:pt idx="6036">
                  <c:v>20.114999999999998</c:v>
                </c:pt>
                <c:pt idx="6037">
                  <c:v>20.119</c:v>
                </c:pt>
                <c:pt idx="6038">
                  <c:v>20.122</c:v>
                </c:pt>
                <c:pt idx="6039">
                  <c:v>20.125</c:v>
                </c:pt>
                <c:pt idx="6040">
                  <c:v>20.129000000000001</c:v>
                </c:pt>
                <c:pt idx="6041">
                  <c:v>20.132000000000001</c:v>
                </c:pt>
                <c:pt idx="6042">
                  <c:v>20.135000000000002</c:v>
                </c:pt>
                <c:pt idx="6043">
                  <c:v>20.138999999999999</c:v>
                </c:pt>
                <c:pt idx="6044">
                  <c:v>20.141999999999999</c:v>
                </c:pt>
                <c:pt idx="6045">
                  <c:v>20.145</c:v>
                </c:pt>
                <c:pt idx="6046">
                  <c:v>20.148</c:v>
                </c:pt>
                <c:pt idx="6047">
                  <c:v>20.152000000000001</c:v>
                </c:pt>
                <c:pt idx="6048">
                  <c:v>20.155000000000001</c:v>
                </c:pt>
                <c:pt idx="6049">
                  <c:v>20.158000000000001</c:v>
                </c:pt>
                <c:pt idx="6050">
                  <c:v>20.161999999999999</c:v>
                </c:pt>
                <c:pt idx="6051">
                  <c:v>20.164999999999999</c:v>
                </c:pt>
                <c:pt idx="6052">
                  <c:v>20.167999999999999</c:v>
                </c:pt>
                <c:pt idx="6053">
                  <c:v>20.172000000000001</c:v>
                </c:pt>
                <c:pt idx="6054">
                  <c:v>20.175000000000001</c:v>
                </c:pt>
                <c:pt idx="6055">
                  <c:v>20.178000000000001</c:v>
                </c:pt>
                <c:pt idx="6056">
                  <c:v>20.181999999999999</c:v>
                </c:pt>
                <c:pt idx="6057">
                  <c:v>20.184999999999999</c:v>
                </c:pt>
                <c:pt idx="6058">
                  <c:v>20.187999999999999</c:v>
                </c:pt>
                <c:pt idx="6059">
                  <c:v>20.192</c:v>
                </c:pt>
                <c:pt idx="6060">
                  <c:v>20.195</c:v>
                </c:pt>
                <c:pt idx="6061">
                  <c:v>20.198</c:v>
                </c:pt>
                <c:pt idx="6062">
                  <c:v>20.202000000000002</c:v>
                </c:pt>
                <c:pt idx="6063">
                  <c:v>20.204999999999998</c:v>
                </c:pt>
                <c:pt idx="6064">
                  <c:v>20.207999999999998</c:v>
                </c:pt>
                <c:pt idx="6065">
                  <c:v>20.212</c:v>
                </c:pt>
                <c:pt idx="6066">
                  <c:v>20.215</c:v>
                </c:pt>
                <c:pt idx="6067">
                  <c:v>20.218</c:v>
                </c:pt>
                <c:pt idx="6068">
                  <c:v>20.222000000000001</c:v>
                </c:pt>
                <c:pt idx="6069">
                  <c:v>20.225000000000001</c:v>
                </c:pt>
                <c:pt idx="6070">
                  <c:v>20.228000000000002</c:v>
                </c:pt>
                <c:pt idx="6071">
                  <c:v>20.231999999999999</c:v>
                </c:pt>
                <c:pt idx="6072">
                  <c:v>20.234999999999999</c:v>
                </c:pt>
                <c:pt idx="6073">
                  <c:v>20.238</c:v>
                </c:pt>
                <c:pt idx="6074">
                  <c:v>20.242000000000001</c:v>
                </c:pt>
                <c:pt idx="6075">
                  <c:v>20.245000000000001</c:v>
                </c:pt>
                <c:pt idx="6076">
                  <c:v>20.248000000000001</c:v>
                </c:pt>
                <c:pt idx="6077">
                  <c:v>20.251999999999999</c:v>
                </c:pt>
                <c:pt idx="6078">
                  <c:v>20.254999999999999</c:v>
                </c:pt>
                <c:pt idx="6079">
                  <c:v>20.257999999999999</c:v>
                </c:pt>
                <c:pt idx="6080">
                  <c:v>20.262</c:v>
                </c:pt>
                <c:pt idx="6081">
                  <c:v>20.265000000000001</c:v>
                </c:pt>
                <c:pt idx="6082">
                  <c:v>20.268000000000001</c:v>
                </c:pt>
                <c:pt idx="6083">
                  <c:v>20.271999999999998</c:v>
                </c:pt>
                <c:pt idx="6084">
                  <c:v>20.274999999999999</c:v>
                </c:pt>
                <c:pt idx="6085">
                  <c:v>20.277999999999999</c:v>
                </c:pt>
                <c:pt idx="6086">
                  <c:v>20.282</c:v>
                </c:pt>
                <c:pt idx="6087">
                  <c:v>20.285</c:v>
                </c:pt>
                <c:pt idx="6088">
                  <c:v>20.288</c:v>
                </c:pt>
                <c:pt idx="6089">
                  <c:v>20.292000000000002</c:v>
                </c:pt>
                <c:pt idx="6090">
                  <c:v>20.295000000000002</c:v>
                </c:pt>
                <c:pt idx="6091">
                  <c:v>20.297999999999998</c:v>
                </c:pt>
                <c:pt idx="6092">
                  <c:v>20.302</c:v>
                </c:pt>
                <c:pt idx="6093">
                  <c:v>20.305</c:v>
                </c:pt>
                <c:pt idx="6094">
                  <c:v>20.308</c:v>
                </c:pt>
                <c:pt idx="6095">
                  <c:v>20.312000000000001</c:v>
                </c:pt>
                <c:pt idx="6096">
                  <c:v>20.315000000000001</c:v>
                </c:pt>
                <c:pt idx="6097">
                  <c:v>20.318000000000001</c:v>
                </c:pt>
                <c:pt idx="6098">
                  <c:v>20.321999999999999</c:v>
                </c:pt>
                <c:pt idx="6099">
                  <c:v>20.324999999999999</c:v>
                </c:pt>
                <c:pt idx="6100">
                  <c:v>20.327999999999999</c:v>
                </c:pt>
                <c:pt idx="6101">
                  <c:v>20.332000000000001</c:v>
                </c:pt>
                <c:pt idx="6102">
                  <c:v>20.335000000000001</c:v>
                </c:pt>
                <c:pt idx="6103">
                  <c:v>20.338000000000001</c:v>
                </c:pt>
                <c:pt idx="6104">
                  <c:v>20.341999999999999</c:v>
                </c:pt>
                <c:pt idx="6105">
                  <c:v>20.344999999999999</c:v>
                </c:pt>
                <c:pt idx="6106">
                  <c:v>20.347999999999999</c:v>
                </c:pt>
                <c:pt idx="6107">
                  <c:v>20.352</c:v>
                </c:pt>
                <c:pt idx="6108">
                  <c:v>20.355</c:v>
                </c:pt>
                <c:pt idx="6109">
                  <c:v>20.358000000000001</c:v>
                </c:pt>
                <c:pt idx="6110">
                  <c:v>20.361999999999998</c:v>
                </c:pt>
                <c:pt idx="6111">
                  <c:v>20.364999999999998</c:v>
                </c:pt>
                <c:pt idx="6112">
                  <c:v>20.367999999999999</c:v>
                </c:pt>
                <c:pt idx="6113">
                  <c:v>20.372</c:v>
                </c:pt>
                <c:pt idx="6114">
                  <c:v>20.375</c:v>
                </c:pt>
                <c:pt idx="6115">
                  <c:v>20.378</c:v>
                </c:pt>
                <c:pt idx="6116">
                  <c:v>20.382000000000001</c:v>
                </c:pt>
                <c:pt idx="6117">
                  <c:v>20.385000000000002</c:v>
                </c:pt>
                <c:pt idx="6118">
                  <c:v>20.388000000000002</c:v>
                </c:pt>
                <c:pt idx="6119">
                  <c:v>20.391999999999999</c:v>
                </c:pt>
                <c:pt idx="6120">
                  <c:v>20.395</c:v>
                </c:pt>
                <c:pt idx="6121">
                  <c:v>20.398</c:v>
                </c:pt>
                <c:pt idx="6122">
                  <c:v>20.402000000000001</c:v>
                </c:pt>
                <c:pt idx="6123">
                  <c:v>20.405000000000001</c:v>
                </c:pt>
                <c:pt idx="6124">
                  <c:v>20.408000000000001</c:v>
                </c:pt>
                <c:pt idx="6125">
                  <c:v>20.411999999999999</c:v>
                </c:pt>
                <c:pt idx="6126">
                  <c:v>20.414999999999999</c:v>
                </c:pt>
                <c:pt idx="6127">
                  <c:v>20.417999999999999</c:v>
                </c:pt>
                <c:pt idx="6128">
                  <c:v>20.422000000000001</c:v>
                </c:pt>
                <c:pt idx="6129">
                  <c:v>20.425000000000001</c:v>
                </c:pt>
                <c:pt idx="6130">
                  <c:v>20.428000000000001</c:v>
                </c:pt>
                <c:pt idx="6131">
                  <c:v>20.431999999999999</c:v>
                </c:pt>
                <c:pt idx="6132">
                  <c:v>20.434999999999999</c:v>
                </c:pt>
                <c:pt idx="6133">
                  <c:v>20.437999999999999</c:v>
                </c:pt>
                <c:pt idx="6134">
                  <c:v>20.442</c:v>
                </c:pt>
                <c:pt idx="6135">
                  <c:v>20.445</c:v>
                </c:pt>
                <c:pt idx="6136">
                  <c:v>20.448</c:v>
                </c:pt>
                <c:pt idx="6137">
                  <c:v>20.452000000000002</c:v>
                </c:pt>
                <c:pt idx="6138">
                  <c:v>20.454999999999998</c:v>
                </c:pt>
                <c:pt idx="6139">
                  <c:v>20.457999999999998</c:v>
                </c:pt>
                <c:pt idx="6140">
                  <c:v>20.462</c:v>
                </c:pt>
                <c:pt idx="6141">
                  <c:v>20.465</c:v>
                </c:pt>
                <c:pt idx="6142">
                  <c:v>20.468</c:v>
                </c:pt>
                <c:pt idx="6143">
                  <c:v>20.472000000000001</c:v>
                </c:pt>
                <c:pt idx="6144">
                  <c:v>20.475000000000001</c:v>
                </c:pt>
                <c:pt idx="6145">
                  <c:v>20.478000000000002</c:v>
                </c:pt>
                <c:pt idx="6146">
                  <c:v>20.481999999999999</c:v>
                </c:pt>
                <c:pt idx="6147">
                  <c:v>20.484999999999999</c:v>
                </c:pt>
                <c:pt idx="6148">
                  <c:v>20.488</c:v>
                </c:pt>
                <c:pt idx="6149">
                  <c:v>20.492000000000001</c:v>
                </c:pt>
                <c:pt idx="6150">
                  <c:v>20.495000000000001</c:v>
                </c:pt>
                <c:pt idx="6151">
                  <c:v>20.498000000000001</c:v>
                </c:pt>
                <c:pt idx="6152">
                  <c:v>20.501999999999999</c:v>
                </c:pt>
                <c:pt idx="6153">
                  <c:v>20.504999999999999</c:v>
                </c:pt>
                <c:pt idx="6154">
                  <c:v>20.507999999999999</c:v>
                </c:pt>
                <c:pt idx="6155">
                  <c:v>20.512</c:v>
                </c:pt>
                <c:pt idx="6156">
                  <c:v>20.515000000000001</c:v>
                </c:pt>
                <c:pt idx="6157">
                  <c:v>20.518000000000001</c:v>
                </c:pt>
                <c:pt idx="6158">
                  <c:v>20.521999999999998</c:v>
                </c:pt>
                <c:pt idx="6159">
                  <c:v>20.524999999999999</c:v>
                </c:pt>
                <c:pt idx="6160">
                  <c:v>20.527999999999999</c:v>
                </c:pt>
                <c:pt idx="6161">
                  <c:v>20.532</c:v>
                </c:pt>
                <c:pt idx="6162">
                  <c:v>20.535</c:v>
                </c:pt>
                <c:pt idx="6163">
                  <c:v>20.538</c:v>
                </c:pt>
                <c:pt idx="6164">
                  <c:v>20.542000000000002</c:v>
                </c:pt>
                <c:pt idx="6165">
                  <c:v>20.545000000000002</c:v>
                </c:pt>
                <c:pt idx="6166">
                  <c:v>20.547999999999998</c:v>
                </c:pt>
                <c:pt idx="6167">
                  <c:v>20.552</c:v>
                </c:pt>
                <c:pt idx="6168">
                  <c:v>20.555</c:v>
                </c:pt>
                <c:pt idx="6169">
                  <c:v>20.558</c:v>
                </c:pt>
                <c:pt idx="6170">
                  <c:v>20.562000000000001</c:v>
                </c:pt>
                <c:pt idx="6171">
                  <c:v>20.565000000000001</c:v>
                </c:pt>
                <c:pt idx="6172">
                  <c:v>20.568000000000001</c:v>
                </c:pt>
                <c:pt idx="6173">
                  <c:v>20.571999999999999</c:v>
                </c:pt>
                <c:pt idx="6174">
                  <c:v>20.574999999999999</c:v>
                </c:pt>
                <c:pt idx="6175">
                  <c:v>20.577999999999999</c:v>
                </c:pt>
                <c:pt idx="6176">
                  <c:v>20.582000000000001</c:v>
                </c:pt>
                <c:pt idx="6177">
                  <c:v>20.585000000000001</c:v>
                </c:pt>
                <c:pt idx="6178">
                  <c:v>20.588000000000001</c:v>
                </c:pt>
                <c:pt idx="6179">
                  <c:v>20.591999999999999</c:v>
                </c:pt>
                <c:pt idx="6180">
                  <c:v>20.594999999999999</c:v>
                </c:pt>
                <c:pt idx="6181">
                  <c:v>20.597999999999999</c:v>
                </c:pt>
                <c:pt idx="6182">
                  <c:v>20.602</c:v>
                </c:pt>
                <c:pt idx="6183">
                  <c:v>20.605</c:v>
                </c:pt>
                <c:pt idx="6184">
                  <c:v>20.608000000000001</c:v>
                </c:pt>
                <c:pt idx="6185">
                  <c:v>20.611999999999998</c:v>
                </c:pt>
                <c:pt idx="6186">
                  <c:v>20.614999999999998</c:v>
                </c:pt>
                <c:pt idx="6187">
                  <c:v>20.617999999999999</c:v>
                </c:pt>
                <c:pt idx="6188">
                  <c:v>20.622</c:v>
                </c:pt>
                <c:pt idx="6189">
                  <c:v>20.625</c:v>
                </c:pt>
                <c:pt idx="6190">
                  <c:v>20.628</c:v>
                </c:pt>
                <c:pt idx="6191">
                  <c:v>20.632000000000001</c:v>
                </c:pt>
                <c:pt idx="6192">
                  <c:v>20.635000000000002</c:v>
                </c:pt>
                <c:pt idx="6193">
                  <c:v>20.638000000000002</c:v>
                </c:pt>
                <c:pt idx="6194">
                  <c:v>20.641999999999999</c:v>
                </c:pt>
                <c:pt idx="6195">
                  <c:v>20.645</c:v>
                </c:pt>
                <c:pt idx="6196">
                  <c:v>20.648</c:v>
                </c:pt>
                <c:pt idx="6197">
                  <c:v>20.652000000000001</c:v>
                </c:pt>
                <c:pt idx="6198">
                  <c:v>20.655000000000001</c:v>
                </c:pt>
                <c:pt idx="6199">
                  <c:v>20.658000000000001</c:v>
                </c:pt>
                <c:pt idx="6200">
                  <c:v>20.661999999999999</c:v>
                </c:pt>
                <c:pt idx="6201">
                  <c:v>20.664999999999999</c:v>
                </c:pt>
                <c:pt idx="6202">
                  <c:v>20.667999999999999</c:v>
                </c:pt>
                <c:pt idx="6203">
                  <c:v>20.672000000000001</c:v>
                </c:pt>
                <c:pt idx="6204">
                  <c:v>20.675000000000001</c:v>
                </c:pt>
                <c:pt idx="6205">
                  <c:v>20.678000000000001</c:v>
                </c:pt>
                <c:pt idx="6206">
                  <c:v>20.681999999999999</c:v>
                </c:pt>
                <c:pt idx="6207">
                  <c:v>20.684999999999999</c:v>
                </c:pt>
                <c:pt idx="6208">
                  <c:v>20.687999999999999</c:v>
                </c:pt>
                <c:pt idx="6209">
                  <c:v>20.692</c:v>
                </c:pt>
                <c:pt idx="6210">
                  <c:v>20.695</c:v>
                </c:pt>
                <c:pt idx="6211">
                  <c:v>20.698</c:v>
                </c:pt>
                <c:pt idx="6212">
                  <c:v>20.702000000000002</c:v>
                </c:pt>
                <c:pt idx="6213">
                  <c:v>20.704999999999998</c:v>
                </c:pt>
                <c:pt idx="6214">
                  <c:v>20.707999999999998</c:v>
                </c:pt>
                <c:pt idx="6215">
                  <c:v>20.712</c:v>
                </c:pt>
                <c:pt idx="6216">
                  <c:v>20.715</c:v>
                </c:pt>
                <c:pt idx="6217">
                  <c:v>20.718</c:v>
                </c:pt>
                <c:pt idx="6218">
                  <c:v>20.722000000000001</c:v>
                </c:pt>
                <c:pt idx="6219">
                  <c:v>20.725000000000001</c:v>
                </c:pt>
                <c:pt idx="6220">
                  <c:v>20.728000000000002</c:v>
                </c:pt>
                <c:pt idx="6221">
                  <c:v>20.731999999999999</c:v>
                </c:pt>
                <c:pt idx="6222">
                  <c:v>20.734999999999999</c:v>
                </c:pt>
                <c:pt idx="6223">
                  <c:v>20.738</c:v>
                </c:pt>
                <c:pt idx="6224">
                  <c:v>20.742000000000001</c:v>
                </c:pt>
                <c:pt idx="6225">
                  <c:v>20.745000000000001</c:v>
                </c:pt>
                <c:pt idx="6226">
                  <c:v>20.748000000000001</c:v>
                </c:pt>
                <c:pt idx="6227">
                  <c:v>20.751999999999999</c:v>
                </c:pt>
                <c:pt idx="6228">
                  <c:v>20.754999999999999</c:v>
                </c:pt>
                <c:pt idx="6229">
                  <c:v>20.757999999999999</c:v>
                </c:pt>
                <c:pt idx="6230">
                  <c:v>20.762</c:v>
                </c:pt>
                <c:pt idx="6231">
                  <c:v>20.765000000000001</c:v>
                </c:pt>
                <c:pt idx="6232">
                  <c:v>20.768000000000001</c:v>
                </c:pt>
                <c:pt idx="6233">
                  <c:v>20.771999999999998</c:v>
                </c:pt>
                <c:pt idx="6234">
                  <c:v>20.774999999999999</c:v>
                </c:pt>
                <c:pt idx="6235">
                  <c:v>20.777999999999999</c:v>
                </c:pt>
                <c:pt idx="6236">
                  <c:v>20.782</c:v>
                </c:pt>
                <c:pt idx="6237">
                  <c:v>20.785</c:v>
                </c:pt>
                <c:pt idx="6238">
                  <c:v>20.788</c:v>
                </c:pt>
                <c:pt idx="6239">
                  <c:v>20.792000000000002</c:v>
                </c:pt>
                <c:pt idx="6240">
                  <c:v>20.795000000000002</c:v>
                </c:pt>
                <c:pt idx="6241">
                  <c:v>20.797999999999998</c:v>
                </c:pt>
                <c:pt idx="6242">
                  <c:v>20.802</c:v>
                </c:pt>
                <c:pt idx="6243">
                  <c:v>20.805</c:v>
                </c:pt>
                <c:pt idx="6244">
                  <c:v>20.808</c:v>
                </c:pt>
                <c:pt idx="6245">
                  <c:v>20.812000000000001</c:v>
                </c:pt>
                <c:pt idx="6246">
                  <c:v>20.815000000000001</c:v>
                </c:pt>
                <c:pt idx="6247">
                  <c:v>20.818000000000001</c:v>
                </c:pt>
                <c:pt idx="6248">
                  <c:v>20.821999999999999</c:v>
                </c:pt>
                <c:pt idx="6249">
                  <c:v>20.824999999999999</c:v>
                </c:pt>
                <c:pt idx="6250">
                  <c:v>20.827999999999999</c:v>
                </c:pt>
                <c:pt idx="6251">
                  <c:v>20.832000000000001</c:v>
                </c:pt>
                <c:pt idx="6252">
                  <c:v>20.835000000000001</c:v>
                </c:pt>
                <c:pt idx="6253">
                  <c:v>20.838000000000001</c:v>
                </c:pt>
                <c:pt idx="6254">
                  <c:v>20.841999999999999</c:v>
                </c:pt>
                <c:pt idx="6255">
                  <c:v>20.844999999999999</c:v>
                </c:pt>
                <c:pt idx="6256">
                  <c:v>20.847999999999999</c:v>
                </c:pt>
                <c:pt idx="6257">
                  <c:v>20.852</c:v>
                </c:pt>
                <c:pt idx="6258">
                  <c:v>20.855</c:v>
                </c:pt>
                <c:pt idx="6259">
                  <c:v>20.858000000000001</c:v>
                </c:pt>
                <c:pt idx="6260">
                  <c:v>20.861999999999998</c:v>
                </c:pt>
                <c:pt idx="6261">
                  <c:v>20.864999999999998</c:v>
                </c:pt>
                <c:pt idx="6262">
                  <c:v>20.867999999999999</c:v>
                </c:pt>
                <c:pt idx="6263">
                  <c:v>20.872</c:v>
                </c:pt>
                <c:pt idx="6264">
                  <c:v>20.875</c:v>
                </c:pt>
                <c:pt idx="6265">
                  <c:v>20.878</c:v>
                </c:pt>
                <c:pt idx="6266">
                  <c:v>20.882000000000001</c:v>
                </c:pt>
                <c:pt idx="6267">
                  <c:v>20.885000000000002</c:v>
                </c:pt>
                <c:pt idx="6268">
                  <c:v>20.888000000000002</c:v>
                </c:pt>
                <c:pt idx="6269">
                  <c:v>20.891999999999999</c:v>
                </c:pt>
                <c:pt idx="6270">
                  <c:v>20.895</c:v>
                </c:pt>
                <c:pt idx="6271">
                  <c:v>20.898</c:v>
                </c:pt>
                <c:pt idx="6272">
                  <c:v>20.902000000000001</c:v>
                </c:pt>
                <c:pt idx="6273">
                  <c:v>20.905000000000001</c:v>
                </c:pt>
                <c:pt idx="6274">
                  <c:v>20.908000000000001</c:v>
                </c:pt>
                <c:pt idx="6275">
                  <c:v>20.911999999999999</c:v>
                </c:pt>
                <c:pt idx="6276">
                  <c:v>20.914999999999999</c:v>
                </c:pt>
                <c:pt idx="6277">
                  <c:v>20.917999999999999</c:v>
                </c:pt>
                <c:pt idx="6278">
                  <c:v>20.922000000000001</c:v>
                </c:pt>
                <c:pt idx="6279">
                  <c:v>20.925000000000001</c:v>
                </c:pt>
                <c:pt idx="6280">
                  <c:v>20.928000000000001</c:v>
                </c:pt>
                <c:pt idx="6281">
                  <c:v>20.931999999999999</c:v>
                </c:pt>
                <c:pt idx="6282">
                  <c:v>20.934999999999999</c:v>
                </c:pt>
                <c:pt idx="6283">
                  <c:v>20.937999999999999</c:v>
                </c:pt>
                <c:pt idx="6284">
                  <c:v>20.942</c:v>
                </c:pt>
                <c:pt idx="6285">
                  <c:v>20.945</c:v>
                </c:pt>
                <c:pt idx="6286">
                  <c:v>20.948</c:v>
                </c:pt>
                <c:pt idx="6287">
                  <c:v>20.952000000000002</c:v>
                </c:pt>
                <c:pt idx="6288">
                  <c:v>20.954999999999998</c:v>
                </c:pt>
                <c:pt idx="6289">
                  <c:v>20.957999999999998</c:v>
                </c:pt>
                <c:pt idx="6290">
                  <c:v>20.962</c:v>
                </c:pt>
                <c:pt idx="6291">
                  <c:v>20.965</c:v>
                </c:pt>
                <c:pt idx="6292">
                  <c:v>20.968</c:v>
                </c:pt>
                <c:pt idx="6293">
                  <c:v>20.972000000000001</c:v>
                </c:pt>
                <c:pt idx="6294">
                  <c:v>20.975000000000001</c:v>
                </c:pt>
                <c:pt idx="6295">
                  <c:v>20.978000000000002</c:v>
                </c:pt>
                <c:pt idx="6296">
                  <c:v>20.981999999999999</c:v>
                </c:pt>
                <c:pt idx="6297">
                  <c:v>20.984999999999999</c:v>
                </c:pt>
                <c:pt idx="6298">
                  <c:v>20.988</c:v>
                </c:pt>
                <c:pt idx="6299">
                  <c:v>20.992000000000001</c:v>
                </c:pt>
                <c:pt idx="6300">
                  <c:v>20.995000000000001</c:v>
                </c:pt>
                <c:pt idx="6301">
                  <c:v>20.998000000000001</c:v>
                </c:pt>
                <c:pt idx="6302">
                  <c:v>21.001999999999999</c:v>
                </c:pt>
                <c:pt idx="6303">
                  <c:v>21.004999999999999</c:v>
                </c:pt>
                <c:pt idx="6304">
                  <c:v>21.007999999999999</c:v>
                </c:pt>
                <c:pt idx="6305">
                  <c:v>21.012</c:v>
                </c:pt>
                <c:pt idx="6306">
                  <c:v>21.015000000000001</c:v>
                </c:pt>
                <c:pt idx="6307">
                  <c:v>21.018000000000001</c:v>
                </c:pt>
                <c:pt idx="6308">
                  <c:v>21.021999999999998</c:v>
                </c:pt>
                <c:pt idx="6309">
                  <c:v>21.024999999999999</c:v>
                </c:pt>
                <c:pt idx="6310">
                  <c:v>21.027999999999999</c:v>
                </c:pt>
                <c:pt idx="6311">
                  <c:v>21.032</c:v>
                </c:pt>
                <c:pt idx="6312">
                  <c:v>21.035</c:v>
                </c:pt>
                <c:pt idx="6313">
                  <c:v>21.038</c:v>
                </c:pt>
                <c:pt idx="6314">
                  <c:v>21.042000000000002</c:v>
                </c:pt>
                <c:pt idx="6315">
                  <c:v>21.045000000000002</c:v>
                </c:pt>
                <c:pt idx="6316">
                  <c:v>21.047999999999998</c:v>
                </c:pt>
                <c:pt idx="6317">
                  <c:v>21.052</c:v>
                </c:pt>
                <c:pt idx="6318">
                  <c:v>21.055</c:v>
                </c:pt>
                <c:pt idx="6319">
                  <c:v>21.058</c:v>
                </c:pt>
                <c:pt idx="6320">
                  <c:v>21.062000000000001</c:v>
                </c:pt>
                <c:pt idx="6321">
                  <c:v>21.065000000000001</c:v>
                </c:pt>
                <c:pt idx="6322">
                  <c:v>21.068000000000001</c:v>
                </c:pt>
                <c:pt idx="6323">
                  <c:v>21.071000000000002</c:v>
                </c:pt>
                <c:pt idx="6324">
                  <c:v>21.074999999999999</c:v>
                </c:pt>
                <c:pt idx="6325">
                  <c:v>21.077999999999999</c:v>
                </c:pt>
                <c:pt idx="6326">
                  <c:v>21.081</c:v>
                </c:pt>
                <c:pt idx="6327">
                  <c:v>21.085000000000001</c:v>
                </c:pt>
                <c:pt idx="6328">
                  <c:v>21.088000000000001</c:v>
                </c:pt>
                <c:pt idx="6329">
                  <c:v>21.091000000000001</c:v>
                </c:pt>
                <c:pt idx="6330">
                  <c:v>21.094999999999999</c:v>
                </c:pt>
                <c:pt idx="6331">
                  <c:v>21.097999999999999</c:v>
                </c:pt>
                <c:pt idx="6332">
                  <c:v>21.100999999999999</c:v>
                </c:pt>
                <c:pt idx="6333">
                  <c:v>21.105</c:v>
                </c:pt>
                <c:pt idx="6334">
                  <c:v>21.108000000000001</c:v>
                </c:pt>
                <c:pt idx="6335">
                  <c:v>21.111000000000001</c:v>
                </c:pt>
                <c:pt idx="6336">
                  <c:v>21.114999999999998</c:v>
                </c:pt>
                <c:pt idx="6337">
                  <c:v>21.117999999999999</c:v>
                </c:pt>
                <c:pt idx="6338">
                  <c:v>21.120999999999999</c:v>
                </c:pt>
                <c:pt idx="6339">
                  <c:v>21.125</c:v>
                </c:pt>
                <c:pt idx="6340">
                  <c:v>21.128</c:v>
                </c:pt>
                <c:pt idx="6341">
                  <c:v>21.131</c:v>
                </c:pt>
                <c:pt idx="6342">
                  <c:v>21.135000000000002</c:v>
                </c:pt>
                <c:pt idx="6343">
                  <c:v>21.138000000000002</c:v>
                </c:pt>
                <c:pt idx="6344">
                  <c:v>21.140999999999998</c:v>
                </c:pt>
                <c:pt idx="6345">
                  <c:v>21.145</c:v>
                </c:pt>
                <c:pt idx="6346">
                  <c:v>21.148</c:v>
                </c:pt>
                <c:pt idx="6347">
                  <c:v>21.151</c:v>
                </c:pt>
                <c:pt idx="6348">
                  <c:v>21.155000000000001</c:v>
                </c:pt>
                <c:pt idx="6349">
                  <c:v>21.158000000000001</c:v>
                </c:pt>
                <c:pt idx="6350">
                  <c:v>21.161000000000001</c:v>
                </c:pt>
                <c:pt idx="6351">
                  <c:v>21.164999999999999</c:v>
                </c:pt>
                <c:pt idx="6352">
                  <c:v>21.167999999999999</c:v>
                </c:pt>
                <c:pt idx="6353">
                  <c:v>21.170999999999999</c:v>
                </c:pt>
                <c:pt idx="6354">
                  <c:v>21.175000000000001</c:v>
                </c:pt>
                <c:pt idx="6355">
                  <c:v>21.178000000000001</c:v>
                </c:pt>
                <c:pt idx="6356">
                  <c:v>21.181000000000001</c:v>
                </c:pt>
                <c:pt idx="6357">
                  <c:v>21.184999999999999</c:v>
                </c:pt>
                <c:pt idx="6358">
                  <c:v>21.187999999999999</c:v>
                </c:pt>
                <c:pt idx="6359">
                  <c:v>21.190999999999999</c:v>
                </c:pt>
                <c:pt idx="6360">
                  <c:v>21.195</c:v>
                </c:pt>
                <c:pt idx="6361">
                  <c:v>21.198</c:v>
                </c:pt>
                <c:pt idx="6362">
                  <c:v>21.201000000000001</c:v>
                </c:pt>
                <c:pt idx="6363">
                  <c:v>21.204999999999998</c:v>
                </c:pt>
                <c:pt idx="6364">
                  <c:v>21.207999999999998</c:v>
                </c:pt>
                <c:pt idx="6365">
                  <c:v>21.210999999999999</c:v>
                </c:pt>
                <c:pt idx="6366">
                  <c:v>21.215</c:v>
                </c:pt>
                <c:pt idx="6367">
                  <c:v>21.218</c:v>
                </c:pt>
                <c:pt idx="6368">
                  <c:v>21.221</c:v>
                </c:pt>
                <c:pt idx="6369">
                  <c:v>21.225000000000001</c:v>
                </c:pt>
                <c:pt idx="6370">
                  <c:v>21.228000000000002</c:v>
                </c:pt>
                <c:pt idx="6371">
                  <c:v>21.231000000000002</c:v>
                </c:pt>
                <c:pt idx="6372">
                  <c:v>21.234999999999999</c:v>
                </c:pt>
                <c:pt idx="6373">
                  <c:v>21.238</c:v>
                </c:pt>
                <c:pt idx="6374">
                  <c:v>21.241</c:v>
                </c:pt>
                <c:pt idx="6375">
                  <c:v>21.245000000000001</c:v>
                </c:pt>
                <c:pt idx="6376">
                  <c:v>21.248000000000001</c:v>
                </c:pt>
                <c:pt idx="6377">
                  <c:v>21.251000000000001</c:v>
                </c:pt>
                <c:pt idx="6378">
                  <c:v>21.254999999999999</c:v>
                </c:pt>
                <c:pt idx="6379">
                  <c:v>21.257999999999999</c:v>
                </c:pt>
                <c:pt idx="6380">
                  <c:v>21.260999999999999</c:v>
                </c:pt>
                <c:pt idx="6381">
                  <c:v>21.265000000000001</c:v>
                </c:pt>
                <c:pt idx="6382">
                  <c:v>21.268000000000001</c:v>
                </c:pt>
                <c:pt idx="6383">
                  <c:v>21.271000000000001</c:v>
                </c:pt>
                <c:pt idx="6384">
                  <c:v>21.274999999999999</c:v>
                </c:pt>
                <c:pt idx="6385">
                  <c:v>21.277999999999999</c:v>
                </c:pt>
                <c:pt idx="6386">
                  <c:v>21.280999999999999</c:v>
                </c:pt>
                <c:pt idx="6387">
                  <c:v>21.285</c:v>
                </c:pt>
                <c:pt idx="6388">
                  <c:v>21.288</c:v>
                </c:pt>
                <c:pt idx="6389">
                  <c:v>21.291</c:v>
                </c:pt>
                <c:pt idx="6390">
                  <c:v>21.295000000000002</c:v>
                </c:pt>
                <c:pt idx="6391">
                  <c:v>21.297999999999998</c:v>
                </c:pt>
                <c:pt idx="6392">
                  <c:v>21.300999999999998</c:v>
                </c:pt>
                <c:pt idx="6393">
                  <c:v>21.305</c:v>
                </c:pt>
                <c:pt idx="6394">
                  <c:v>21.308</c:v>
                </c:pt>
                <c:pt idx="6395">
                  <c:v>21.311</c:v>
                </c:pt>
                <c:pt idx="6396">
                  <c:v>21.315000000000001</c:v>
                </c:pt>
                <c:pt idx="6397">
                  <c:v>21.318000000000001</c:v>
                </c:pt>
                <c:pt idx="6398">
                  <c:v>21.321000000000002</c:v>
                </c:pt>
                <c:pt idx="6399">
                  <c:v>21.324999999999999</c:v>
                </c:pt>
                <c:pt idx="6400">
                  <c:v>21.327999999999999</c:v>
                </c:pt>
                <c:pt idx="6401">
                  <c:v>21.331</c:v>
                </c:pt>
                <c:pt idx="6402">
                  <c:v>21.335000000000001</c:v>
                </c:pt>
                <c:pt idx="6403">
                  <c:v>21.338000000000001</c:v>
                </c:pt>
                <c:pt idx="6404">
                  <c:v>21.341000000000001</c:v>
                </c:pt>
                <c:pt idx="6405">
                  <c:v>21.344999999999999</c:v>
                </c:pt>
                <c:pt idx="6406">
                  <c:v>21.347999999999999</c:v>
                </c:pt>
                <c:pt idx="6407">
                  <c:v>21.350999999999999</c:v>
                </c:pt>
                <c:pt idx="6408">
                  <c:v>21.355</c:v>
                </c:pt>
                <c:pt idx="6409">
                  <c:v>21.358000000000001</c:v>
                </c:pt>
                <c:pt idx="6410">
                  <c:v>21.361000000000001</c:v>
                </c:pt>
                <c:pt idx="6411">
                  <c:v>21.364999999999998</c:v>
                </c:pt>
                <c:pt idx="6412">
                  <c:v>21.367999999999999</c:v>
                </c:pt>
                <c:pt idx="6413">
                  <c:v>21.370999999999999</c:v>
                </c:pt>
                <c:pt idx="6414">
                  <c:v>21.375</c:v>
                </c:pt>
                <c:pt idx="6415">
                  <c:v>21.378</c:v>
                </c:pt>
                <c:pt idx="6416">
                  <c:v>21.381</c:v>
                </c:pt>
                <c:pt idx="6417">
                  <c:v>21.385000000000002</c:v>
                </c:pt>
                <c:pt idx="6418">
                  <c:v>21.388000000000002</c:v>
                </c:pt>
                <c:pt idx="6419">
                  <c:v>21.390999999999998</c:v>
                </c:pt>
                <c:pt idx="6420">
                  <c:v>21.395</c:v>
                </c:pt>
                <c:pt idx="6421">
                  <c:v>21.398</c:v>
                </c:pt>
                <c:pt idx="6422">
                  <c:v>21.401</c:v>
                </c:pt>
                <c:pt idx="6423">
                  <c:v>21.405000000000001</c:v>
                </c:pt>
                <c:pt idx="6424">
                  <c:v>21.408000000000001</c:v>
                </c:pt>
                <c:pt idx="6425">
                  <c:v>21.411000000000001</c:v>
                </c:pt>
                <c:pt idx="6426">
                  <c:v>21.414999999999999</c:v>
                </c:pt>
                <c:pt idx="6427">
                  <c:v>21.417999999999999</c:v>
                </c:pt>
                <c:pt idx="6428">
                  <c:v>21.420999999999999</c:v>
                </c:pt>
                <c:pt idx="6429">
                  <c:v>21.425000000000001</c:v>
                </c:pt>
                <c:pt idx="6430">
                  <c:v>21.428000000000001</c:v>
                </c:pt>
                <c:pt idx="6431">
                  <c:v>21.431000000000001</c:v>
                </c:pt>
                <c:pt idx="6432">
                  <c:v>21.434999999999999</c:v>
                </c:pt>
                <c:pt idx="6433">
                  <c:v>21.437999999999999</c:v>
                </c:pt>
                <c:pt idx="6434">
                  <c:v>21.440999999999999</c:v>
                </c:pt>
                <c:pt idx="6435">
                  <c:v>21.445</c:v>
                </c:pt>
                <c:pt idx="6436">
                  <c:v>21.448</c:v>
                </c:pt>
                <c:pt idx="6437">
                  <c:v>21.451000000000001</c:v>
                </c:pt>
                <c:pt idx="6438">
                  <c:v>21.454999999999998</c:v>
                </c:pt>
                <c:pt idx="6439">
                  <c:v>21.457999999999998</c:v>
                </c:pt>
                <c:pt idx="6440">
                  <c:v>21.460999999999999</c:v>
                </c:pt>
                <c:pt idx="6441">
                  <c:v>21.465</c:v>
                </c:pt>
                <c:pt idx="6442">
                  <c:v>21.468</c:v>
                </c:pt>
                <c:pt idx="6443">
                  <c:v>21.471</c:v>
                </c:pt>
                <c:pt idx="6444">
                  <c:v>21.475000000000001</c:v>
                </c:pt>
                <c:pt idx="6445">
                  <c:v>21.478000000000002</c:v>
                </c:pt>
                <c:pt idx="6446">
                  <c:v>21.481000000000002</c:v>
                </c:pt>
                <c:pt idx="6447">
                  <c:v>21.484999999999999</c:v>
                </c:pt>
                <c:pt idx="6448">
                  <c:v>21.488</c:v>
                </c:pt>
                <c:pt idx="6449">
                  <c:v>21.491</c:v>
                </c:pt>
                <c:pt idx="6450">
                  <c:v>21.495000000000001</c:v>
                </c:pt>
                <c:pt idx="6451">
                  <c:v>21.498000000000001</c:v>
                </c:pt>
                <c:pt idx="6452">
                  <c:v>21.501000000000001</c:v>
                </c:pt>
                <c:pt idx="6453">
                  <c:v>21.504999999999999</c:v>
                </c:pt>
                <c:pt idx="6454">
                  <c:v>21.507999999999999</c:v>
                </c:pt>
                <c:pt idx="6455">
                  <c:v>21.510999999999999</c:v>
                </c:pt>
                <c:pt idx="6456">
                  <c:v>21.515000000000001</c:v>
                </c:pt>
                <c:pt idx="6457">
                  <c:v>21.518000000000001</c:v>
                </c:pt>
                <c:pt idx="6458">
                  <c:v>21.521000000000001</c:v>
                </c:pt>
                <c:pt idx="6459">
                  <c:v>21.524999999999999</c:v>
                </c:pt>
                <c:pt idx="6460">
                  <c:v>21.527999999999999</c:v>
                </c:pt>
                <c:pt idx="6461">
                  <c:v>21.530999999999999</c:v>
                </c:pt>
                <c:pt idx="6462">
                  <c:v>21.535</c:v>
                </c:pt>
                <c:pt idx="6463">
                  <c:v>21.538</c:v>
                </c:pt>
                <c:pt idx="6464">
                  <c:v>21.541</c:v>
                </c:pt>
                <c:pt idx="6465">
                  <c:v>21.545000000000002</c:v>
                </c:pt>
                <c:pt idx="6466">
                  <c:v>21.547999999999998</c:v>
                </c:pt>
                <c:pt idx="6467">
                  <c:v>21.550999999999998</c:v>
                </c:pt>
                <c:pt idx="6468">
                  <c:v>21.555</c:v>
                </c:pt>
                <c:pt idx="6469">
                  <c:v>21.558</c:v>
                </c:pt>
                <c:pt idx="6470">
                  <c:v>21.561</c:v>
                </c:pt>
                <c:pt idx="6471">
                  <c:v>21.565000000000001</c:v>
                </c:pt>
                <c:pt idx="6472">
                  <c:v>21.568000000000001</c:v>
                </c:pt>
                <c:pt idx="6473">
                  <c:v>21.571000000000002</c:v>
                </c:pt>
                <c:pt idx="6474">
                  <c:v>21.574999999999999</c:v>
                </c:pt>
                <c:pt idx="6475">
                  <c:v>21.577999999999999</c:v>
                </c:pt>
                <c:pt idx="6476">
                  <c:v>21.581</c:v>
                </c:pt>
                <c:pt idx="6477">
                  <c:v>21.585000000000001</c:v>
                </c:pt>
                <c:pt idx="6478">
                  <c:v>21.588000000000001</c:v>
                </c:pt>
                <c:pt idx="6479">
                  <c:v>21.591000000000001</c:v>
                </c:pt>
                <c:pt idx="6480">
                  <c:v>21.594999999999999</c:v>
                </c:pt>
                <c:pt idx="6481">
                  <c:v>21.597999999999999</c:v>
                </c:pt>
                <c:pt idx="6482">
                  <c:v>21.600999999999999</c:v>
                </c:pt>
                <c:pt idx="6483">
                  <c:v>21.605</c:v>
                </c:pt>
                <c:pt idx="6484">
                  <c:v>21.608000000000001</c:v>
                </c:pt>
                <c:pt idx="6485">
                  <c:v>21.611000000000001</c:v>
                </c:pt>
                <c:pt idx="6486">
                  <c:v>21.614999999999998</c:v>
                </c:pt>
                <c:pt idx="6487">
                  <c:v>21.617999999999999</c:v>
                </c:pt>
                <c:pt idx="6488">
                  <c:v>21.620999999999999</c:v>
                </c:pt>
                <c:pt idx="6489">
                  <c:v>21.625</c:v>
                </c:pt>
                <c:pt idx="6490">
                  <c:v>21.628</c:v>
                </c:pt>
                <c:pt idx="6491">
                  <c:v>21.631</c:v>
                </c:pt>
                <c:pt idx="6492">
                  <c:v>21.635000000000002</c:v>
                </c:pt>
                <c:pt idx="6493">
                  <c:v>21.638000000000002</c:v>
                </c:pt>
                <c:pt idx="6494">
                  <c:v>21.640999999999998</c:v>
                </c:pt>
                <c:pt idx="6495">
                  <c:v>21.645</c:v>
                </c:pt>
                <c:pt idx="6496">
                  <c:v>21.648</c:v>
                </c:pt>
                <c:pt idx="6497">
                  <c:v>21.651</c:v>
                </c:pt>
                <c:pt idx="6498">
                  <c:v>21.655000000000001</c:v>
                </c:pt>
                <c:pt idx="6499">
                  <c:v>21.658000000000001</c:v>
                </c:pt>
                <c:pt idx="6500">
                  <c:v>21.661000000000001</c:v>
                </c:pt>
                <c:pt idx="6501">
                  <c:v>21.664999999999999</c:v>
                </c:pt>
                <c:pt idx="6502">
                  <c:v>21.667999999999999</c:v>
                </c:pt>
                <c:pt idx="6503">
                  <c:v>21.670999999999999</c:v>
                </c:pt>
                <c:pt idx="6504">
                  <c:v>21.675000000000001</c:v>
                </c:pt>
                <c:pt idx="6505">
                  <c:v>21.678000000000001</c:v>
                </c:pt>
                <c:pt idx="6506">
                  <c:v>21.681000000000001</c:v>
                </c:pt>
                <c:pt idx="6507">
                  <c:v>21.684999999999999</c:v>
                </c:pt>
                <c:pt idx="6508">
                  <c:v>21.687999999999999</c:v>
                </c:pt>
                <c:pt idx="6509">
                  <c:v>21.690999999999999</c:v>
                </c:pt>
                <c:pt idx="6510">
                  <c:v>21.695</c:v>
                </c:pt>
                <c:pt idx="6511">
                  <c:v>21.698</c:v>
                </c:pt>
                <c:pt idx="6512">
                  <c:v>21.701000000000001</c:v>
                </c:pt>
                <c:pt idx="6513">
                  <c:v>21.704999999999998</c:v>
                </c:pt>
                <c:pt idx="6514">
                  <c:v>21.707999999999998</c:v>
                </c:pt>
                <c:pt idx="6515">
                  <c:v>21.710999999999999</c:v>
                </c:pt>
                <c:pt idx="6516">
                  <c:v>21.715</c:v>
                </c:pt>
                <c:pt idx="6517">
                  <c:v>21.718</c:v>
                </c:pt>
                <c:pt idx="6518">
                  <c:v>21.721</c:v>
                </c:pt>
                <c:pt idx="6519">
                  <c:v>21.725000000000001</c:v>
                </c:pt>
                <c:pt idx="6520">
                  <c:v>21.728000000000002</c:v>
                </c:pt>
                <c:pt idx="6521">
                  <c:v>21.731000000000002</c:v>
                </c:pt>
                <c:pt idx="6522">
                  <c:v>21.734999999999999</c:v>
                </c:pt>
                <c:pt idx="6523">
                  <c:v>21.738</c:v>
                </c:pt>
                <c:pt idx="6524">
                  <c:v>21.741</c:v>
                </c:pt>
                <c:pt idx="6525">
                  <c:v>21.745000000000001</c:v>
                </c:pt>
                <c:pt idx="6526">
                  <c:v>21.748000000000001</c:v>
                </c:pt>
                <c:pt idx="6527">
                  <c:v>21.751000000000001</c:v>
                </c:pt>
                <c:pt idx="6528">
                  <c:v>21.754999999999999</c:v>
                </c:pt>
                <c:pt idx="6529">
                  <c:v>21.757999999999999</c:v>
                </c:pt>
                <c:pt idx="6530">
                  <c:v>21.760999999999999</c:v>
                </c:pt>
                <c:pt idx="6531">
                  <c:v>21.765000000000001</c:v>
                </c:pt>
                <c:pt idx="6532">
                  <c:v>21.768000000000001</c:v>
                </c:pt>
                <c:pt idx="6533">
                  <c:v>21.771000000000001</c:v>
                </c:pt>
                <c:pt idx="6534">
                  <c:v>21.774999999999999</c:v>
                </c:pt>
                <c:pt idx="6535">
                  <c:v>21.777999999999999</c:v>
                </c:pt>
                <c:pt idx="6536">
                  <c:v>21.780999999999999</c:v>
                </c:pt>
                <c:pt idx="6537">
                  <c:v>21.785</c:v>
                </c:pt>
                <c:pt idx="6538">
                  <c:v>21.788</c:v>
                </c:pt>
                <c:pt idx="6539">
                  <c:v>21.791</c:v>
                </c:pt>
                <c:pt idx="6540">
                  <c:v>21.795000000000002</c:v>
                </c:pt>
                <c:pt idx="6541">
                  <c:v>21.797999999999998</c:v>
                </c:pt>
                <c:pt idx="6542">
                  <c:v>21.800999999999998</c:v>
                </c:pt>
                <c:pt idx="6543">
                  <c:v>21.805</c:v>
                </c:pt>
                <c:pt idx="6544">
                  <c:v>21.808</c:v>
                </c:pt>
                <c:pt idx="6545">
                  <c:v>21.811</c:v>
                </c:pt>
                <c:pt idx="6546">
                  <c:v>21.815000000000001</c:v>
                </c:pt>
                <c:pt idx="6547">
                  <c:v>21.818000000000001</c:v>
                </c:pt>
                <c:pt idx="6548">
                  <c:v>21.821000000000002</c:v>
                </c:pt>
                <c:pt idx="6549">
                  <c:v>21.824999999999999</c:v>
                </c:pt>
                <c:pt idx="6550">
                  <c:v>21.827999999999999</c:v>
                </c:pt>
                <c:pt idx="6551">
                  <c:v>21.831</c:v>
                </c:pt>
                <c:pt idx="6552">
                  <c:v>21.835000000000001</c:v>
                </c:pt>
                <c:pt idx="6553">
                  <c:v>21.838000000000001</c:v>
                </c:pt>
                <c:pt idx="6554">
                  <c:v>21.841000000000001</c:v>
                </c:pt>
                <c:pt idx="6555">
                  <c:v>21.844999999999999</c:v>
                </c:pt>
                <c:pt idx="6556">
                  <c:v>21.847999999999999</c:v>
                </c:pt>
                <c:pt idx="6557">
                  <c:v>21.850999999999999</c:v>
                </c:pt>
                <c:pt idx="6558">
                  <c:v>21.855</c:v>
                </c:pt>
                <c:pt idx="6559">
                  <c:v>21.858000000000001</c:v>
                </c:pt>
                <c:pt idx="6560">
                  <c:v>21.861000000000001</c:v>
                </c:pt>
                <c:pt idx="6561">
                  <c:v>21.864999999999998</c:v>
                </c:pt>
                <c:pt idx="6562">
                  <c:v>21.867999999999999</c:v>
                </c:pt>
                <c:pt idx="6563">
                  <c:v>21.870999999999999</c:v>
                </c:pt>
                <c:pt idx="6564">
                  <c:v>21.875</c:v>
                </c:pt>
                <c:pt idx="6565">
                  <c:v>21.878</c:v>
                </c:pt>
                <c:pt idx="6566">
                  <c:v>21.881</c:v>
                </c:pt>
                <c:pt idx="6567">
                  <c:v>21.885000000000002</c:v>
                </c:pt>
                <c:pt idx="6568">
                  <c:v>21.888000000000002</c:v>
                </c:pt>
                <c:pt idx="6569">
                  <c:v>21.890999999999998</c:v>
                </c:pt>
                <c:pt idx="6570">
                  <c:v>21.895</c:v>
                </c:pt>
                <c:pt idx="6571">
                  <c:v>21.898</c:v>
                </c:pt>
                <c:pt idx="6572">
                  <c:v>21.901</c:v>
                </c:pt>
                <c:pt idx="6573">
                  <c:v>21.905000000000001</c:v>
                </c:pt>
                <c:pt idx="6574">
                  <c:v>21.908000000000001</c:v>
                </c:pt>
                <c:pt idx="6575">
                  <c:v>21.911000000000001</c:v>
                </c:pt>
                <c:pt idx="6576">
                  <c:v>21.914999999999999</c:v>
                </c:pt>
                <c:pt idx="6577">
                  <c:v>21.917999999999999</c:v>
                </c:pt>
                <c:pt idx="6578">
                  <c:v>21.920999999999999</c:v>
                </c:pt>
                <c:pt idx="6579">
                  <c:v>21.925000000000001</c:v>
                </c:pt>
                <c:pt idx="6580">
                  <c:v>21.928000000000001</c:v>
                </c:pt>
                <c:pt idx="6581">
                  <c:v>21.931000000000001</c:v>
                </c:pt>
                <c:pt idx="6582">
                  <c:v>21.934999999999999</c:v>
                </c:pt>
                <c:pt idx="6583">
                  <c:v>21.937999999999999</c:v>
                </c:pt>
                <c:pt idx="6584">
                  <c:v>21.940999999999999</c:v>
                </c:pt>
                <c:pt idx="6585">
                  <c:v>21.945</c:v>
                </c:pt>
                <c:pt idx="6586">
                  <c:v>21.948</c:v>
                </c:pt>
                <c:pt idx="6587">
                  <c:v>21.951000000000001</c:v>
                </c:pt>
                <c:pt idx="6588">
                  <c:v>21.954999999999998</c:v>
                </c:pt>
                <c:pt idx="6589">
                  <c:v>21.957999999999998</c:v>
                </c:pt>
                <c:pt idx="6590">
                  <c:v>21.960999999999999</c:v>
                </c:pt>
                <c:pt idx="6591">
                  <c:v>21.965</c:v>
                </c:pt>
                <c:pt idx="6592">
                  <c:v>21.968</c:v>
                </c:pt>
                <c:pt idx="6593">
                  <c:v>21.971</c:v>
                </c:pt>
                <c:pt idx="6594">
                  <c:v>21.975000000000001</c:v>
                </c:pt>
                <c:pt idx="6595">
                  <c:v>21.978000000000002</c:v>
                </c:pt>
                <c:pt idx="6596">
                  <c:v>21.981000000000002</c:v>
                </c:pt>
                <c:pt idx="6597">
                  <c:v>21.984999999999999</c:v>
                </c:pt>
                <c:pt idx="6598">
                  <c:v>21.988</c:v>
                </c:pt>
                <c:pt idx="6599">
                  <c:v>21.991</c:v>
                </c:pt>
                <c:pt idx="6600">
                  <c:v>21.995000000000001</c:v>
                </c:pt>
                <c:pt idx="6601">
                  <c:v>21.998000000000001</c:v>
                </c:pt>
                <c:pt idx="6602">
                  <c:v>22.001000000000001</c:v>
                </c:pt>
                <c:pt idx="6603">
                  <c:v>22.004000000000001</c:v>
                </c:pt>
                <c:pt idx="6604">
                  <c:v>22.007999999999999</c:v>
                </c:pt>
                <c:pt idx="6605">
                  <c:v>22.010999999999999</c:v>
                </c:pt>
                <c:pt idx="6606">
                  <c:v>22.013999999999999</c:v>
                </c:pt>
                <c:pt idx="6607">
                  <c:v>22.018000000000001</c:v>
                </c:pt>
                <c:pt idx="6608">
                  <c:v>22.021000000000001</c:v>
                </c:pt>
                <c:pt idx="6609">
                  <c:v>22.024000000000001</c:v>
                </c:pt>
                <c:pt idx="6610">
                  <c:v>22.027999999999999</c:v>
                </c:pt>
                <c:pt idx="6611">
                  <c:v>22.030999999999999</c:v>
                </c:pt>
                <c:pt idx="6612">
                  <c:v>22.033999999999999</c:v>
                </c:pt>
                <c:pt idx="6613">
                  <c:v>22.038</c:v>
                </c:pt>
                <c:pt idx="6614">
                  <c:v>22.041</c:v>
                </c:pt>
                <c:pt idx="6615">
                  <c:v>22.044</c:v>
                </c:pt>
                <c:pt idx="6616">
                  <c:v>22.047999999999998</c:v>
                </c:pt>
                <c:pt idx="6617">
                  <c:v>22.050999999999998</c:v>
                </c:pt>
                <c:pt idx="6618">
                  <c:v>22.053999999999998</c:v>
                </c:pt>
                <c:pt idx="6619">
                  <c:v>22.058</c:v>
                </c:pt>
                <c:pt idx="6620">
                  <c:v>22.061</c:v>
                </c:pt>
                <c:pt idx="6621">
                  <c:v>22.064</c:v>
                </c:pt>
                <c:pt idx="6622">
                  <c:v>22.068000000000001</c:v>
                </c:pt>
                <c:pt idx="6623">
                  <c:v>22.071000000000002</c:v>
                </c:pt>
                <c:pt idx="6624">
                  <c:v>22.074000000000002</c:v>
                </c:pt>
                <c:pt idx="6625">
                  <c:v>22.077999999999999</c:v>
                </c:pt>
                <c:pt idx="6626">
                  <c:v>22.081</c:v>
                </c:pt>
                <c:pt idx="6627">
                  <c:v>22.084</c:v>
                </c:pt>
                <c:pt idx="6628">
                  <c:v>22.088000000000001</c:v>
                </c:pt>
                <c:pt idx="6629">
                  <c:v>22.091000000000001</c:v>
                </c:pt>
                <c:pt idx="6630">
                  <c:v>22.094000000000001</c:v>
                </c:pt>
                <c:pt idx="6631">
                  <c:v>22.097999999999999</c:v>
                </c:pt>
                <c:pt idx="6632">
                  <c:v>22.100999999999999</c:v>
                </c:pt>
                <c:pt idx="6633">
                  <c:v>22.103999999999999</c:v>
                </c:pt>
                <c:pt idx="6634">
                  <c:v>22.108000000000001</c:v>
                </c:pt>
                <c:pt idx="6635">
                  <c:v>22.111000000000001</c:v>
                </c:pt>
                <c:pt idx="6636">
                  <c:v>22.114000000000001</c:v>
                </c:pt>
                <c:pt idx="6637">
                  <c:v>22.117999999999999</c:v>
                </c:pt>
                <c:pt idx="6638">
                  <c:v>22.120999999999999</c:v>
                </c:pt>
                <c:pt idx="6639">
                  <c:v>22.123999999999999</c:v>
                </c:pt>
                <c:pt idx="6640">
                  <c:v>22.128</c:v>
                </c:pt>
                <c:pt idx="6641">
                  <c:v>22.131</c:v>
                </c:pt>
                <c:pt idx="6642">
                  <c:v>22.134</c:v>
                </c:pt>
                <c:pt idx="6643">
                  <c:v>22.138000000000002</c:v>
                </c:pt>
                <c:pt idx="6644">
                  <c:v>22.140999999999998</c:v>
                </c:pt>
                <c:pt idx="6645">
                  <c:v>22.143999999999998</c:v>
                </c:pt>
                <c:pt idx="6646">
                  <c:v>22.148</c:v>
                </c:pt>
                <c:pt idx="6647">
                  <c:v>22.151</c:v>
                </c:pt>
                <c:pt idx="6648">
                  <c:v>22.154</c:v>
                </c:pt>
                <c:pt idx="6649">
                  <c:v>22.158000000000001</c:v>
                </c:pt>
                <c:pt idx="6650">
                  <c:v>22.161000000000001</c:v>
                </c:pt>
                <c:pt idx="6651">
                  <c:v>22.164000000000001</c:v>
                </c:pt>
                <c:pt idx="6652">
                  <c:v>22.167999999999999</c:v>
                </c:pt>
                <c:pt idx="6653">
                  <c:v>22.170999999999999</c:v>
                </c:pt>
                <c:pt idx="6654">
                  <c:v>22.173999999999999</c:v>
                </c:pt>
                <c:pt idx="6655">
                  <c:v>22.178000000000001</c:v>
                </c:pt>
                <c:pt idx="6656">
                  <c:v>22.181000000000001</c:v>
                </c:pt>
                <c:pt idx="6657">
                  <c:v>22.184000000000001</c:v>
                </c:pt>
                <c:pt idx="6658">
                  <c:v>22.187999999999999</c:v>
                </c:pt>
                <c:pt idx="6659">
                  <c:v>22.190999999999999</c:v>
                </c:pt>
                <c:pt idx="6660">
                  <c:v>22.193999999999999</c:v>
                </c:pt>
                <c:pt idx="6661">
                  <c:v>22.198</c:v>
                </c:pt>
                <c:pt idx="6662">
                  <c:v>22.201000000000001</c:v>
                </c:pt>
                <c:pt idx="6663">
                  <c:v>22.204000000000001</c:v>
                </c:pt>
                <c:pt idx="6664">
                  <c:v>22.207999999999998</c:v>
                </c:pt>
                <c:pt idx="6665">
                  <c:v>22.210999999999999</c:v>
                </c:pt>
                <c:pt idx="6666">
                  <c:v>22.213999999999999</c:v>
                </c:pt>
                <c:pt idx="6667">
                  <c:v>22.218</c:v>
                </c:pt>
                <c:pt idx="6668">
                  <c:v>22.221</c:v>
                </c:pt>
                <c:pt idx="6669">
                  <c:v>22.224</c:v>
                </c:pt>
                <c:pt idx="6670">
                  <c:v>22.228000000000002</c:v>
                </c:pt>
                <c:pt idx="6671">
                  <c:v>22.231000000000002</c:v>
                </c:pt>
                <c:pt idx="6672">
                  <c:v>22.234000000000002</c:v>
                </c:pt>
                <c:pt idx="6673">
                  <c:v>22.238</c:v>
                </c:pt>
                <c:pt idx="6674">
                  <c:v>22.241</c:v>
                </c:pt>
                <c:pt idx="6675">
                  <c:v>22.244</c:v>
                </c:pt>
                <c:pt idx="6676">
                  <c:v>22.248000000000001</c:v>
                </c:pt>
                <c:pt idx="6677">
                  <c:v>22.251000000000001</c:v>
                </c:pt>
                <c:pt idx="6678">
                  <c:v>22.254000000000001</c:v>
                </c:pt>
                <c:pt idx="6679">
                  <c:v>22.257999999999999</c:v>
                </c:pt>
                <c:pt idx="6680">
                  <c:v>22.260999999999999</c:v>
                </c:pt>
                <c:pt idx="6681">
                  <c:v>22.263999999999999</c:v>
                </c:pt>
                <c:pt idx="6682">
                  <c:v>22.268000000000001</c:v>
                </c:pt>
                <c:pt idx="6683">
                  <c:v>22.271000000000001</c:v>
                </c:pt>
                <c:pt idx="6684">
                  <c:v>22.274000000000001</c:v>
                </c:pt>
                <c:pt idx="6685">
                  <c:v>22.277999999999999</c:v>
                </c:pt>
                <c:pt idx="6686">
                  <c:v>22.280999999999999</c:v>
                </c:pt>
                <c:pt idx="6687">
                  <c:v>22.283999999999999</c:v>
                </c:pt>
                <c:pt idx="6688">
                  <c:v>22.288</c:v>
                </c:pt>
                <c:pt idx="6689">
                  <c:v>22.291</c:v>
                </c:pt>
                <c:pt idx="6690">
                  <c:v>22.294</c:v>
                </c:pt>
                <c:pt idx="6691">
                  <c:v>22.297999999999998</c:v>
                </c:pt>
                <c:pt idx="6692">
                  <c:v>22.300999999999998</c:v>
                </c:pt>
                <c:pt idx="6693">
                  <c:v>22.303999999999998</c:v>
                </c:pt>
                <c:pt idx="6694">
                  <c:v>22.308</c:v>
                </c:pt>
                <c:pt idx="6695">
                  <c:v>22.311</c:v>
                </c:pt>
                <c:pt idx="6696">
                  <c:v>22.314</c:v>
                </c:pt>
                <c:pt idx="6697">
                  <c:v>22.318000000000001</c:v>
                </c:pt>
                <c:pt idx="6698">
                  <c:v>22.321000000000002</c:v>
                </c:pt>
                <c:pt idx="6699">
                  <c:v>22.324000000000002</c:v>
                </c:pt>
                <c:pt idx="6700">
                  <c:v>22.327999999999999</c:v>
                </c:pt>
                <c:pt idx="6701">
                  <c:v>22.331</c:v>
                </c:pt>
                <c:pt idx="6702">
                  <c:v>22.334</c:v>
                </c:pt>
                <c:pt idx="6703">
                  <c:v>22.338000000000001</c:v>
                </c:pt>
                <c:pt idx="6704">
                  <c:v>22.341000000000001</c:v>
                </c:pt>
                <c:pt idx="6705">
                  <c:v>22.344000000000001</c:v>
                </c:pt>
                <c:pt idx="6706">
                  <c:v>22.347999999999999</c:v>
                </c:pt>
                <c:pt idx="6707">
                  <c:v>22.350999999999999</c:v>
                </c:pt>
                <c:pt idx="6708">
                  <c:v>22.353999999999999</c:v>
                </c:pt>
                <c:pt idx="6709">
                  <c:v>22.358000000000001</c:v>
                </c:pt>
                <c:pt idx="6710">
                  <c:v>22.361000000000001</c:v>
                </c:pt>
                <c:pt idx="6711">
                  <c:v>22.364000000000001</c:v>
                </c:pt>
                <c:pt idx="6712">
                  <c:v>22.367999999999999</c:v>
                </c:pt>
                <c:pt idx="6713">
                  <c:v>22.370999999999999</c:v>
                </c:pt>
                <c:pt idx="6714">
                  <c:v>22.373999999999999</c:v>
                </c:pt>
                <c:pt idx="6715">
                  <c:v>22.378</c:v>
                </c:pt>
                <c:pt idx="6716">
                  <c:v>22.381</c:v>
                </c:pt>
                <c:pt idx="6717">
                  <c:v>22.384</c:v>
                </c:pt>
                <c:pt idx="6718">
                  <c:v>22.388000000000002</c:v>
                </c:pt>
                <c:pt idx="6719">
                  <c:v>22.390999999999998</c:v>
                </c:pt>
                <c:pt idx="6720">
                  <c:v>22.393999999999998</c:v>
                </c:pt>
                <c:pt idx="6721">
                  <c:v>22.398</c:v>
                </c:pt>
                <c:pt idx="6722">
                  <c:v>22.401</c:v>
                </c:pt>
                <c:pt idx="6723">
                  <c:v>22.404</c:v>
                </c:pt>
                <c:pt idx="6724">
                  <c:v>22.408000000000001</c:v>
                </c:pt>
                <c:pt idx="6725">
                  <c:v>22.411000000000001</c:v>
                </c:pt>
                <c:pt idx="6726">
                  <c:v>22.414000000000001</c:v>
                </c:pt>
                <c:pt idx="6727">
                  <c:v>22.417999999999999</c:v>
                </c:pt>
                <c:pt idx="6728">
                  <c:v>22.420999999999999</c:v>
                </c:pt>
                <c:pt idx="6729">
                  <c:v>22.423999999999999</c:v>
                </c:pt>
                <c:pt idx="6730">
                  <c:v>22.428000000000001</c:v>
                </c:pt>
                <c:pt idx="6731">
                  <c:v>22.431000000000001</c:v>
                </c:pt>
                <c:pt idx="6732">
                  <c:v>22.434000000000001</c:v>
                </c:pt>
                <c:pt idx="6733">
                  <c:v>22.437999999999999</c:v>
                </c:pt>
                <c:pt idx="6734">
                  <c:v>22.440999999999999</c:v>
                </c:pt>
                <c:pt idx="6735">
                  <c:v>22.443999999999999</c:v>
                </c:pt>
                <c:pt idx="6736">
                  <c:v>22.448</c:v>
                </c:pt>
                <c:pt idx="6737">
                  <c:v>22.451000000000001</c:v>
                </c:pt>
                <c:pt idx="6738">
                  <c:v>22.454000000000001</c:v>
                </c:pt>
                <c:pt idx="6739">
                  <c:v>22.457999999999998</c:v>
                </c:pt>
                <c:pt idx="6740">
                  <c:v>22.460999999999999</c:v>
                </c:pt>
                <c:pt idx="6741">
                  <c:v>22.463999999999999</c:v>
                </c:pt>
                <c:pt idx="6742">
                  <c:v>22.468</c:v>
                </c:pt>
                <c:pt idx="6743">
                  <c:v>22.471</c:v>
                </c:pt>
                <c:pt idx="6744">
                  <c:v>22.474</c:v>
                </c:pt>
                <c:pt idx="6745">
                  <c:v>22.478000000000002</c:v>
                </c:pt>
                <c:pt idx="6746">
                  <c:v>22.481000000000002</c:v>
                </c:pt>
                <c:pt idx="6747">
                  <c:v>22.484000000000002</c:v>
                </c:pt>
                <c:pt idx="6748">
                  <c:v>22.488</c:v>
                </c:pt>
                <c:pt idx="6749">
                  <c:v>22.491</c:v>
                </c:pt>
                <c:pt idx="6750">
                  <c:v>22.494</c:v>
                </c:pt>
                <c:pt idx="6751">
                  <c:v>22.498000000000001</c:v>
                </c:pt>
                <c:pt idx="6752">
                  <c:v>22.501000000000001</c:v>
                </c:pt>
                <c:pt idx="6753">
                  <c:v>22.504000000000001</c:v>
                </c:pt>
                <c:pt idx="6754">
                  <c:v>22.507999999999999</c:v>
                </c:pt>
                <c:pt idx="6755">
                  <c:v>22.510999999999999</c:v>
                </c:pt>
                <c:pt idx="6756">
                  <c:v>22.513999999999999</c:v>
                </c:pt>
                <c:pt idx="6757">
                  <c:v>22.518000000000001</c:v>
                </c:pt>
                <c:pt idx="6758">
                  <c:v>22.521000000000001</c:v>
                </c:pt>
                <c:pt idx="6759">
                  <c:v>22.524000000000001</c:v>
                </c:pt>
                <c:pt idx="6760">
                  <c:v>22.527999999999999</c:v>
                </c:pt>
                <c:pt idx="6761">
                  <c:v>22.530999999999999</c:v>
                </c:pt>
                <c:pt idx="6762">
                  <c:v>22.533999999999999</c:v>
                </c:pt>
                <c:pt idx="6763">
                  <c:v>22.538</c:v>
                </c:pt>
                <c:pt idx="6764">
                  <c:v>22.541</c:v>
                </c:pt>
                <c:pt idx="6765">
                  <c:v>22.544</c:v>
                </c:pt>
                <c:pt idx="6766">
                  <c:v>22.547999999999998</c:v>
                </c:pt>
                <c:pt idx="6767">
                  <c:v>22.550999999999998</c:v>
                </c:pt>
                <c:pt idx="6768">
                  <c:v>22.553999999999998</c:v>
                </c:pt>
                <c:pt idx="6769">
                  <c:v>22.558</c:v>
                </c:pt>
                <c:pt idx="6770">
                  <c:v>22.561</c:v>
                </c:pt>
                <c:pt idx="6771">
                  <c:v>22.564</c:v>
                </c:pt>
                <c:pt idx="6772">
                  <c:v>22.568000000000001</c:v>
                </c:pt>
                <c:pt idx="6773">
                  <c:v>22.571000000000002</c:v>
                </c:pt>
                <c:pt idx="6774">
                  <c:v>22.574000000000002</c:v>
                </c:pt>
                <c:pt idx="6775">
                  <c:v>22.577999999999999</c:v>
                </c:pt>
                <c:pt idx="6776">
                  <c:v>22.581</c:v>
                </c:pt>
                <c:pt idx="6777">
                  <c:v>22.584</c:v>
                </c:pt>
                <c:pt idx="6778">
                  <c:v>22.588000000000001</c:v>
                </c:pt>
                <c:pt idx="6779">
                  <c:v>22.591000000000001</c:v>
                </c:pt>
                <c:pt idx="6780">
                  <c:v>22.594000000000001</c:v>
                </c:pt>
                <c:pt idx="6781">
                  <c:v>22.597999999999999</c:v>
                </c:pt>
                <c:pt idx="6782">
                  <c:v>22.600999999999999</c:v>
                </c:pt>
                <c:pt idx="6783">
                  <c:v>22.603999999999999</c:v>
                </c:pt>
                <c:pt idx="6784">
                  <c:v>22.608000000000001</c:v>
                </c:pt>
                <c:pt idx="6785">
                  <c:v>22.611000000000001</c:v>
                </c:pt>
                <c:pt idx="6786">
                  <c:v>22.614000000000001</c:v>
                </c:pt>
                <c:pt idx="6787">
                  <c:v>22.617999999999999</c:v>
                </c:pt>
                <c:pt idx="6788">
                  <c:v>22.620999999999999</c:v>
                </c:pt>
                <c:pt idx="6789">
                  <c:v>22.623999999999999</c:v>
                </c:pt>
                <c:pt idx="6790">
                  <c:v>22.628</c:v>
                </c:pt>
                <c:pt idx="6791">
                  <c:v>22.631</c:v>
                </c:pt>
                <c:pt idx="6792">
                  <c:v>22.634</c:v>
                </c:pt>
                <c:pt idx="6793">
                  <c:v>22.638000000000002</c:v>
                </c:pt>
                <c:pt idx="6794">
                  <c:v>22.640999999999998</c:v>
                </c:pt>
                <c:pt idx="6795">
                  <c:v>22.643999999999998</c:v>
                </c:pt>
                <c:pt idx="6796">
                  <c:v>22.648</c:v>
                </c:pt>
                <c:pt idx="6797">
                  <c:v>22.651</c:v>
                </c:pt>
                <c:pt idx="6798">
                  <c:v>22.654</c:v>
                </c:pt>
                <c:pt idx="6799">
                  <c:v>22.658000000000001</c:v>
                </c:pt>
                <c:pt idx="6800">
                  <c:v>22.661000000000001</c:v>
                </c:pt>
                <c:pt idx="6801">
                  <c:v>22.664000000000001</c:v>
                </c:pt>
                <c:pt idx="6802">
                  <c:v>22.667999999999999</c:v>
                </c:pt>
                <c:pt idx="6803">
                  <c:v>22.670999999999999</c:v>
                </c:pt>
                <c:pt idx="6804">
                  <c:v>22.673999999999999</c:v>
                </c:pt>
                <c:pt idx="6805">
                  <c:v>22.678000000000001</c:v>
                </c:pt>
                <c:pt idx="6806">
                  <c:v>22.681000000000001</c:v>
                </c:pt>
                <c:pt idx="6807">
                  <c:v>22.684000000000001</c:v>
                </c:pt>
                <c:pt idx="6808">
                  <c:v>22.687999999999999</c:v>
                </c:pt>
                <c:pt idx="6809">
                  <c:v>22.690999999999999</c:v>
                </c:pt>
                <c:pt idx="6810">
                  <c:v>22.693999999999999</c:v>
                </c:pt>
                <c:pt idx="6811">
                  <c:v>22.698</c:v>
                </c:pt>
                <c:pt idx="6812">
                  <c:v>22.701000000000001</c:v>
                </c:pt>
                <c:pt idx="6813">
                  <c:v>22.704000000000001</c:v>
                </c:pt>
                <c:pt idx="6814">
                  <c:v>22.707999999999998</c:v>
                </c:pt>
                <c:pt idx="6815">
                  <c:v>22.710999999999999</c:v>
                </c:pt>
                <c:pt idx="6816">
                  <c:v>22.713999999999999</c:v>
                </c:pt>
                <c:pt idx="6817">
                  <c:v>22.718</c:v>
                </c:pt>
                <c:pt idx="6818">
                  <c:v>22.721</c:v>
                </c:pt>
                <c:pt idx="6819">
                  <c:v>22.724</c:v>
                </c:pt>
                <c:pt idx="6820">
                  <c:v>22.728000000000002</c:v>
                </c:pt>
                <c:pt idx="6821">
                  <c:v>22.731000000000002</c:v>
                </c:pt>
                <c:pt idx="6822">
                  <c:v>22.734000000000002</c:v>
                </c:pt>
                <c:pt idx="6823">
                  <c:v>22.738</c:v>
                </c:pt>
                <c:pt idx="6824">
                  <c:v>22.741</c:v>
                </c:pt>
                <c:pt idx="6825">
                  <c:v>22.744</c:v>
                </c:pt>
                <c:pt idx="6826">
                  <c:v>22.748000000000001</c:v>
                </c:pt>
                <c:pt idx="6827">
                  <c:v>22.751000000000001</c:v>
                </c:pt>
                <c:pt idx="6828">
                  <c:v>22.754000000000001</c:v>
                </c:pt>
                <c:pt idx="6829">
                  <c:v>22.757999999999999</c:v>
                </c:pt>
                <c:pt idx="6830">
                  <c:v>22.760999999999999</c:v>
                </c:pt>
                <c:pt idx="6831">
                  <c:v>22.763999999999999</c:v>
                </c:pt>
                <c:pt idx="6832">
                  <c:v>22.768000000000001</c:v>
                </c:pt>
                <c:pt idx="6833">
                  <c:v>22.771000000000001</c:v>
                </c:pt>
                <c:pt idx="6834">
                  <c:v>22.774000000000001</c:v>
                </c:pt>
                <c:pt idx="6835">
                  <c:v>22.777999999999999</c:v>
                </c:pt>
                <c:pt idx="6836">
                  <c:v>22.780999999999999</c:v>
                </c:pt>
                <c:pt idx="6837">
                  <c:v>22.783999999999999</c:v>
                </c:pt>
                <c:pt idx="6838">
                  <c:v>22.788</c:v>
                </c:pt>
                <c:pt idx="6839">
                  <c:v>22.791</c:v>
                </c:pt>
                <c:pt idx="6840">
                  <c:v>22.794</c:v>
                </c:pt>
                <c:pt idx="6841">
                  <c:v>22.797999999999998</c:v>
                </c:pt>
                <c:pt idx="6842">
                  <c:v>22.800999999999998</c:v>
                </c:pt>
                <c:pt idx="6843">
                  <c:v>22.803999999999998</c:v>
                </c:pt>
                <c:pt idx="6844">
                  <c:v>22.808</c:v>
                </c:pt>
                <c:pt idx="6845">
                  <c:v>22.811</c:v>
                </c:pt>
                <c:pt idx="6846">
                  <c:v>22.814</c:v>
                </c:pt>
                <c:pt idx="6847">
                  <c:v>22.818000000000001</c:v>
                </c:pt>
                <c:pt idx="6848">
                  <c:v>22.821000000000002</c:v>
                </c:pt>
                <c:pt idx="6849">
                  <c:v>22.824000000000002</c:v>
                </c:pt>
                <c:pt idx="6850">
                  <c:v>22.827999999999999</c:v>
                </c:pt>
                <c:pt idx="6851">
                  <c:v>22.831</c:v>
                </c:pt>
                <c:pt idx="6852">
                  <c:v>22.834</c:v>
                </c:pt>
                <c:pt idx="6853">
                  <c:v>22.838000000000001</c:v>
                </c:pt>
                <c:pt idx="6854">
                  <c:v>22.841000000000001</c:v>
                </c:pt>
                <c:pt idx="6855">
                  <c:v>22.844000000000001</c:v>
                </c:pt>
                <c:pt idx="6856">
                  <c:v>22.847999999999999</c:v>
                </c:pt>
                <c:pt idx="6857">
                  <c:v>22.850999999999999</c:v>
                </c:pt>
                <c:pt idx="6858">
                  <c:v>22.853999999999999</c:v>
                </c:pt>
                <c:pt idx="6859">
                  <c:v>22.858000000000001</c:v>
                </c:pt>
                <c:pt idx="6860">
                  <c:v>22.861000000000001</c:v>
                </c:pt>
                <c:pt idx="6861">
                  <c:v>22.864000000000001</c:v>
                </c:pt>
                <c:pt idx="6862">
                  <c:v>22.867999999999999</c:v>
                </c:pt>
                <c:pt idx="6863">
                  <c:v>22.870999999999999</c:v>
                </c:pt>
                <c:pt idx="6864">
                  <c:v>22.873999999999999</c:v>
                </c:pt>
                <c:pt idx="6865">
                  <c:v>22.878</c:v>
                </c:pt>
                <c:pt idx="6866">
                  <c:v>22.881</c:v>
                </c:pt>
                <c:pt idx="6867">
                  <c:v>22.884</c:v>
                </c:pt>
                <c:pt idx="6868">
                  <c:v>22.888000000000002</c:v>
                </c:pt>
                <c:pt idx="6869">
                  <c:v>22.890999999999998</c:v>
                </c:pt>
                <c:pt idx="6870">
                  <c:v>22.893999999999998</c:v>
                </c:pt>
                <c:pt idx="6871">
                  <c:v>22.898</c:v>
                </c:pt>
                <c:pt idx="6872">
                  <c:v>22.901</c:v>
                </c:pt>
                <c:pt idx="6873">
                  <c:v>22.904</c:v>
                </c:pt>
                <c:pt idx="6874">
                  <c:v>22.908000000000001</c:v>
                </c:pt>
                <c:pt idx="6875">
                  <c:v>22.911000000000001</c:v>
                </c:pt>
                <c:pt idx="6876">
                  <c:v>22.914000000000001</c:v>
                </c:pt>
                <c:pt idx="6877">
                  <c:v>22.917999999999999</c:v>
                </c:pt>
                <c:pt idx="6878">
                  <c:v>22.920999999999999</c:v>
                </c:pt>
                <c:pt idx="6879">
                  <c:v>22.923999999999999</c:v>
                </c:pt>
                <c:pt idx="6880">
                  <c:v>22.927</c:v>
                </c:pt>
                <c:pt idx="6881">
                  <c:v>22.931000000000001</c:v>
                </c:pt>
                <c:pt idx="6882">
                  <c:v>22.934000000000001</c:v>
                </c:pt>
                <c:pt idx="6883">
                  <c:v>22.937000000000001</c:v>
                </c:pt>
                <c:pt idx="6884">
                  <c:v>22.940999999999999</c:v>
                </c:pt>
                <c:pt idx="6885">
                  <c:v>22.943999999999999</c:v>
                </c:pt>
                <c:pt idx="6886">
                  <c:v>22.946999999999999</c:v>
                </c:pt>
                <c:pt idx="6887">
                  <c:v>22.951000000000001</c:v>
                </c:pt>
                <c:pt idx="6888">
                  <c:v>22.954000000000001</c:v>
                </c:pt>
                <c:pt idx="6889">
                  <c:v>22.957000000000001</c:v>
                </c:pt>
                <c:pt idx="6890">
                  <c:v>22.960999999999999</c:v>
                </c:pt>
                <c:pt idx="6891">
                  <c:v>22.963999999999999</c:v>
                </c:pt>
                <c:pt idx="6892">
                  <c:v>22.966999999999999</c:v>
                </c:pt>
                <c:pt idx="6893">
                  <c:v>22.971</c:v>
                </c:pt>
                <c:pt idx="6894">
                  <c:v>22.974</c:v>
                </c:pt>
                <c:pt idx="6895">
                  <c:v>22.977</c:v>
                </c:pt>
                <c:pt idx="6896">
                  <c:v>22.981000000000002</c:v>
                </c:pt>
                <c:pt idx="6897">
                  <c:v>22.984000000000002</c:v>
                </c:pt>
                <c:pt idx="6898">
                  <c:v>22.986999999999998</c:v>
                </c:pt>
                <c:pt idx="6899">
                  <c:v>22.991</c:v>
                </c:pt>
                <c:pt idx="6900">
                  <c:v>22.994</c:v>
                </c:pt>
                <c:pt idx="6901">
                  <c:v>22.997</c:v>
                </c:pt>
                <c:pt idx="6902">
                  <c:v>23.001000000000001</c:v>
                </c:pt>
                <c:pt idx="6903">
                  <c:v>23.004000000000001</c:v>
                </c:pt>
                <c:pt idx="6904">
                  <c:v>23.007000000000001</c:v>
                </c:pt>
                <c:pt idx="6905">
                  <c:v>23.010999999999999</c:v>
                </c:pt>
                <c:pt idx="6906">
                  <c:v>23.013999999999999</c:v>
                </c:pt>
                <c:pt idx="6907">
                  <c:v>23.016999999999999</c:v>
                </c:pt>
                <c:pt idx="6908">
                  <c:v>23.021000000000001</c:v>
                </c:pt>
                <c:pt idx="6909">
                  <c:v>23.024000000000001</c:v>
                </c:pt>
                <c:pt idx="6910">
                  <c:v>23.027000000000001</c:v>
                </c:pt>
                <c:pt idx="6911">
                  <c:v>23.030999999999999</c:v>
                </c:pt>
                <c:pt idx="6912">
                  <c:v>23.033999999999999</c:v>
                </c:pt>
                <c:pt idx="6913">
                  <c:v>23.036999999999999</c:v>
                </c:pt>
                <c:pt idx="6914">
                  <c:v>23.041</c:v>
                </c:pt>
                <c:pt idx="6915">
                  <c:v>23.044</c:v>
                </c:pt>
                <c:pt idx="6916">
                  <c:v>23.047000000000001</c:v>
                </c:pt>
                <c:pt idx="6917">
                  <c:v>23.050999999999998</c:v>
                </c:pt>
                <c:pt idx="6918">
                  <c:v>23.053999999999998</c:v>
                </c:pt>
                <c:pt idx="6919">
                  <c:v>23.056999999999999</c:v>
                </c:pt>
                <c:pt idx="6920">
                  <c:v>23.061</c:v>
                </c:pt>
                <c:pt idx="6921">
                  <c:v>23.064</c:v>
                </c:pt>
                <c:pt idx="6922">
                  <c:v>23.067</c:v>
                </c:pt>
                <c:pt idx="6923">
                  <c:v>23.071000000000002</c:v>
                </c:pt>
                <c:pt idx="6924">
                  <c:v>23.074000000000002</c:v>
                </c:pt>
                <c:pt idx="6925">
                  <c:v>23.077000000000002</c:v>
                </c:pt>
                <c:pt idx="6926">
                  <c:v>23.081</c:v>
                </c:pt>
                <c:pt idx="6927">
                  <c:v>23.084</c:v>
                </c:pt>
                <c:pt idx="6928">
                  <c:v>23.087</c:v>
                </c:pt>
                <c:pt idx="6929">
                  <c:v>23.091000000000001</c:v>
                </c:pt>
                <c:pt idx="6930">
                  <c:v>23.094000000000001</c:v>
                </c:pt>
                <c:pt idx="6931">
                  <c:v>23.097000000000001</c:v>
                </c:pt>
                <c:pt idx="6932">
                  <c:v>23.100999999999999</c:v>
                </c:pt>
                <c:pt idx="6933">
                  <c:v>23.103999999999999</c:v>
                </c:pt>
                <c:pt idx="6934">
                  <c:v>23.106999999999999</c:v>
                </c:pt>
                <c:pt idx="6935">
                  <c:v>23.111000000000001</c:v>
                </c:pt>
                <c:pt idx="6936">
                  <c:v>23.114000000000001</c:v>
                </c:pt>
                <c:pt idx="6937">
                  <c:v>23.117000000000001</c:v>
                </c:pt>
                <c:pt idx="6938">
                  <c:v>23.120999999999999</c:v>
                </c:pt>
                <c:pt idx="6939">
                  <c:v>23.123999999999999</c:v>
                </c:pt>
                <c:pt idx="6940">
                  <c:v>23.126999999999999</c:v>
                </c:pt>
                <c:pt idx="6941">
                  <c:v>23.131</c:v>
                </c:pt>
                <c:pt idx="6942">
                  <c:v>23.134</c:v>
                </c:pt>
                <c:pt idx="6943">
                  <c:v>23.137</c:v>
                </c:pt>
                <c:pt idx="6944">
                  <c:v>23.140999999999998</c:v>
                </c:pt>
                <c:pt idx="6945">
                  <c:v>23.143999999999998</c:v>
                </c:pt>
                <c:pt idx="6946">
                  <c:v>23.146999999999998</c:v>
                </c:pt>
                <c:pt idx="6947">
                  <c:v>23.151</c:v>
                </c:pt>
                <c:pt idx="6948">
                  <c:v>23.154</c:v>
                </c:pt>
                <c:pt idx="6949">
                  <c:v>23.157</c:v>
                </c:pt>
                <c:pt idx="6950">
                  <c:v>23.161000000000001</c:v>
                </c:pt>
                <c:pt idx="6951">
                  <c:v>23.164000000000001</c:v>
                </c:pt>
                <c:pt idx="6952">
                  <c:v>23.167000000000002</c:v>
                </c:pt>
                <c:pt idx="6953">
                  <c:v>23.170999999999999</c:v>
                </c:pt>
                <c:pt idx="6954">
                  <c:v>23.173999999999999</c:v>
                </c:pt>
                <c:pt idx="6955">
                  <c:v>23.177</c:v>
                </c:pt>
                <c:pt idx="6956">
                  <c:v>23.181000000000001</c:v>
                </c:pt>
                <c:pt idx="6957">
                  <c:v>23.184000000000001</c:v>
                </c:pt>
                <c:pt idx="6958">
                  <c:v>23.187000000000001</c:v>
                </c:pt>
                <c:pt idx="6959">
                  <c:v>23.190999999999999</c:v>
                </c:pt>
                <c:pt idx="6960">
                  <c:v>23.193999999999999</c:v>
                </c:pt>
                <c:pt idx="6961">
                  <c:v>23.196999999999999</c:v>
                </c:pt>
                <c:pt idx="6962">
                  <c:v>23.201000000000001</c:v>
                </c:pt>
                <c:pt idx="6963">
                  <c:v>23.204000000000001</c:v>
                </c:pt>
                <c:pt idx="6964">
                  <c:v>23.207000000000001</c:v>
                </c:pt>
                <c:pt idx="6965">
                  <c:v>23.210999999999999</c:v>
                </c:pt>
                <c:pt idx="6966">
                  <c:v>23.213999999999999</c:v>
                </c:pt>
                <c:pt idx="6967">
                  <c:v>23.216999999999999</c:v>
                </c:pt>
                <c:pt idx="6968">
                  <c:v>23.221</c:v>
                </c:pt>
                <c:pt idx="6969">
                  <c:v>23.224</c:v>
                </c:pt>
                <c:pt idx="6970">
                  <c:v>23.227</c:v>
                </c:pt>
                <c:pt idx="6971">
                  <c:v>23.231000000000002</c:v>
                </c:pt>
                <c:pt idx="6972">
                  <c:v>23.234000000000002</c:v>
                </c:pt>
                <c:pt idx="6973">
                  <c:v>23.236999999999998</c:v>
                </c:pt>
                <c:pt idx="6974">
                  <c:v>23.241</c:v>
                </c:pt>
                <c:pt idx="6975">
                  <c:v>23.244</c:v>
                </c:pt>
                <c:pt idx="6976">
                  <c:v>23.247</c:v>
                </c:pt>
                <c:pt idx="6977">
                  <c:v>23.251000000000001</c:v>
                </c:pt>
                <c:pt idx="6978">
                  <c:v>23.254000000000001</c:v>
                </c:pt>
                <c:pt idx="6979">
                  <c:v>23.257000000000001</c:v>
                </c:pt>
                <c:pt idx="6980">
                  <c:v>23.260999999999999</c:v>
                </c:pt>
                <c:pt idx="6981">
                  <c:v>23.263999999999999</c:v>
                </c:pt>
                <c:pt idx="6982">
                  <c:v>23.266999999999999</c:v>
                </c:pt>
                <c:pt idx="6983">
                  <c:v>23.271000000000001</c:v>
                </c:pt>
                <c:pt idx="6984">
                  <c:v>23.274000000000001</c:v>
                </c:pt>
                <c:pt idx="6985">
                  <c:v>23.277000000000001</c:v>
                </c:pt>
                <c:pt idx="6986">
                  <c:v>23.280999999999999</c:v>
                </c:pt>
                <c:pt idx="6987">
                  <c:v>23.283999999999999</c:v>
                </c:pt>
                <c:pt idx="6988">
                  <c:v>23.286999999999999</c:v>
                </c:pt>
                <c:pt idx="6989">
                  <c:v>23.291</c:v>
                </c:pt>
                <c:pt idx="6990">
                  <c:v>23.294</c:v>
                </c:pt>
                <c:pt idx="6991">
                  <c:v>23.297000000000001</c:v>
                </c:pt>
                <c:pt idx="6992">
                  <c:v>23.300999999999998</c:v>
                </c:pt>
                <c:pt idx="6993">
                  <c:v>23.303999999999998</c:v>
                </c:pt>
                <c:pt idx="6994">
                  <c:v>23.306999999999999</c:v>
                </c:pt>
                <c:pt idx="6995">
                  <c:v>23.311</c:v>
                </c:pt>
                <c:pt idx="6996">
                  <c:v>23.314</c:v>
                </c:pt>
                <c:pt idx="6997">
                  <c:v>23.317</c:v>
                </c:pt>
                <c:pt idx="6998">
                  <c:v>23.321000000000002</c:v>
                </c:pt>
                <c:pt idx="6999">
                  <c:v>23.324000000000002</c:v>
                </c:pt>
                <c:pt idx="7000">
                  <c:v>23.327000000000002</c:v>
                </c:pt>
                <c:pt idx="7001">
                  <c:v>23.331</c:v>
                </c:pt>
                <c:pt idx="7002">
                  <c:v>23.334</c:v>
                </c:pt>
                <c:pt idx="7003">
                  <c:v>23.337</c:v>
                </c:pt>
                <c:pt idx="7004">
                  <c:v>23.341000000000001</c:v>
                </c:pt>
                <c:pt idx="7005">
                  <c:v>23.344000000000001</c:v>
                </c:pt>
                <c:pt idx="7006">
                  <c:v>23.347000000000001</c:v>
                </c:pt>
                <c:pt idx="7007">
                  <c:v>23.350999999999999</c:v>
                </c:pt>
                <c:pt idx="7008">
                  <c:v>23.353999999999999</c:v>
                </c:pt>
                <c:pt idx="7009">
                  <c:v>23.356999999999999</c:v>
                </c:pt>
                <c:pt idx="7010">
                  <c:v>23.361000000000001</c:v>
                </c:pt>
                <c:pt idx="7011">
                  <c:v>23.364000000000001</c:v>
                </c:pt>
                <c:pt idx="7012">
                  <c:v>23.367000000000001</c:v>
                </c:pt>
                <c:pt idx="7013">
                  <c:v>23.370999999999999</c:v>
                </c:pt>
                <c:pt idx="7014">
                  <c:v>23.373999999999999</c:v>
                </c:pt>
                <c:pt idx="7015">
                  <c:v>23.376999999999999</c:v>
                </c:pt>
                <c:pt idx="7016">
                  <c:v>23.381</c:v>
                </c:pt>
                <c:pt idx="7017">
                  <c:v>23.384</c:v>
                </c:pt>
                <c:pt idx="7018">
                  <c:v>23.387</c:v>
                </c:pt>
                <c:pt idx="7019">
                  <c:v>23.390999999999998</c:v>
                </c:pt>
                <c:pt idx="7020">
                  <c:v>23.393999999999998</c:v>
                </c:pt>
                <c:pt idx="7021">
                  <c:v>23.396999999999998</c:v>
                </c:pt>
                <c:pt idx="7022">
                  <c:v>23.401</c:v>
                </c:pt>
                <c:pt idx="7023">
                  <c:v>23.404</c:v>
                </c:pt>
                <c:pt idx="7024">
                  <c:v>23.407</c:v>
                </c:pt>
                <c:pt idx="7025">
                  <c:v>23.411000000000001</c:v>
                </c:pt>
                <c:pt idx="7026">
                  <c:v>23.414000000000001</c:v>
                </c:pt>
                <c:pt idx="7027">
                  <c:v>23.417000000000002</c:v>
                </c:pt>
                <c:pt idx="7028">
                  <c:v>23.420999999999999</c:v>
                </c:pt>
                <c:pt idx="7029">
                  <c:v>23.423999999999999</c:v>
                </c:pt>
                <c:pt idx="7030">
                  <c:v>23.427</c:v>
                </c:pt>
                <c:pt idx="7031">
                  <c:v>23.431000000000001</c:v>
                </c:pt>
                <c:pt idx="7032">
                  <c:v>23.434000000000001</c:v>
                </c:pt>
                <c:pt idx="7033">
                  <c:v>23.437000000000001</c:v>
                </c:pt>
                <c:pt idx="7034">
                  <c:v>23.440999999999999</c:v>
                </c:pt>
                <c:pt idx="7035">
                  <c:v>23.443999999999999</c:v>
                </c:pt>
                <c:pt idx="7036">
                  <c:v>23.446999999999999</c:v>
                </c:pt>
                <c:pt idx="7037">
                  <c:v>23.451000000000001</c:v>
                </c:pt>
                <c:pt idx="7038">
                  <c:v>23.454000000000001</c:v>
                </c:pt>
                <c:pt idx="7039">
                  <c:v>23.457000000000001</c:v>
                </c:pt>
                <c:pt idx="7040">
                  <c:v>23.460999999999999</c:v>
                </c:pt>
                <c:pt idx="7041">
                  <c:v>23.463999999999999</c:v>
                </c:pt>
                <c:pt idx="7042">
                  <c:v>23.466999999999999</c:v>
                </c:pt>
                <c:pt idx="7043">
                  <c:v>23.471</c:v>
                </c:pt>
                <c:pt idx="7044">
                  <c:v>23.474</c:v>
                </c:pt>
                <c:pt idx="7045">
                  <c:v>23.477</c:v>
                </c:pt>
                <c:pt idx="7046">
                  <c:v>23.481000000000002</c:v>
                </c:pt>
                <c:pt idx="7047">
                  <c:v>23.484000000000002</c:v>
                </c:pt>
                <c:pt idx="7048">
                  <c:v>23.486999999999998</c:v>
                </c:pt>
                <c:pt idx="7049">
                  <c:v>23.491</c:v>
                </c:pt>
                <c:pt idx="7050">
                  <c:v>23.494</c:v>
                </c:pt>
                <c:pt idx="7051">
                  <c:v>23.497</c:v>
                </c:pt>
                <c:pt idx="7052">
                  <c:v>23.501000000000001</c:v>
                </c:pt>
                <c:pt idx="7053">
                  <c:v>23.504000000000001</c:v>
                </c:pt>
                <c:pt idx="7054">
                  <c:v>23.507000000000001</c:v>
                </c:pt>
                <c:pt idx="7055">
                  <c:v>23.510999999999999</c:v>
                </c:pt>
                <c:pt idx="7056">
                  <c:v>23.513999999999999</c:v>
                </c:pt>
                <c:pt idx="7057">
                  <c:v>23.516999999999999</c:v>
                </c:pt>
                <c:pt idx="7058">
                  <c:v>23.521000000000001</c:v>
                </c:pt>
                <c:pt idx="7059">
                  <c:v>23.524000000000001</c:v>
                </c:pt>
                <c:pt idx="7060">
                  <c:v>23.527000000000001</c:v>
                </c:pt>
                <c:pt idx="7061">
                  <c:v>23.530999999999999</c:v>
                </c:pt>
                <c:pt idx="7062">
                  <c:v>23.533999999999999</c:v>
                </c:pt>
                <c:pt idx="7063">
                  <c:v>23.536999999999999</c:v>
                </c:pt>
                <c:pt idx="7064">
                  <c:v>23.541</c:v>
                </c:pt>
                <c:pt idx="7065">
                  <c:v>23.544</c:v>
                </c:pt>
                <c:pt idx="7066">
                  <c:v>23.547000000000001</c:v>
                </c:pt>
                <c:pt idx="7067">
                  <c:v>23.550999999999998</c:v>
                </c:pt>
                <c:pt idx="7068">
                  <c:v>23.553999999999998</c:v>
                </c:pt>
                <c:pt idx="7069">
                  <c:v>23.556999999999999</c:v>
                </c:pt>
                <c:pt idx="7070">
                  <c:v>23.561</c:v>
                </c:pt>
                <c:pt idx="7071">
                  <c:v>23.564</c:v>
                </c:pt>
                <c:pt idx="7072">
                  <c:v>23.567</c:v>
                </c:pt>
                <c:pt idx="7073">
                  <c:v>23.571000000000002</c:v>
                </c:pt>
                <c:pt idx="7074">
                  <c:v>23.574000000000002</c:v>
                </c:pt>
                <c:pt idx="7075">
                  <c:v>23.577000000000002</c:v>
                </c:pt>
                <c:pt idx="7076">
                  <c:v>23.581</c:v>
                </c:pt>
                <c:pt idx="7077">
                  <c:v>23.584</c:v>
                </c:pt>
                <c:pt idx="7078">
                  <c:v>23.587</c:v>
                </c:pt>
                <c:pt idx="7079">
                  <c:v>23.591000000000001</c:v>
                </c:pt>
                <c:pt idx="7080">
                  <c:v>23.594000000000001</c:v>
                </c:pt>
                <c:pt idx="7081">
                  <c:v>23.597000000000001</c:v>
                </c:pt>
                <c:pt idx="7082">
                  <c:v>23.600999999999999</c:v>
                </c:pt>
                <c:pt idx="7083">
                  <c:v>23.603999999999999</c:v>
                </c:pt>
                <c:pt idx="7084">
                  <c:v>23.606999999999999</c:v>
                </c:pt>
                <c:pt idx="7085">
                  <c:v>23.611000000000001</c:v>
                </c:pt>
                <c:pt idx="7086">
                  <c:v>23.614000000000001</c:v>
                </c:pt>
                <c:pt idx="7087">
                  <c:v>23.617000000000001</c:v>
                </c:pt>
                <c:pt idx="7088">
                  <c:v>23.620999999999999</c:v>
                </c:pt>
                <c:pt idx="7089">
                  <c:v>23.623999999999999</c:v>
                </c:pt>
                <c:pt idx="7090">
                  <c:v>23.626999999999999</c:v>
                </c:pt>
                <c:pt idx="7091">
                  <c:v>23.631</c:v>
                </c:pt>
                <c:pt idx="7092">
                  <c:v>23.634</c:v>
                </c:pt>
                <c:pt idx="7093">
                  <c:v>23.637</c:v>
                </c:pt>
                <c:pt idx="7094">
                  <c:v>23.640999999999998</c:v>
                </c:pt>
                <c:pt idx="7095">
                  <c:v>23.643999999999998</c:v>
                </c:pt>
                <c:pt idx="7096">
                  <c:v>23.646999999999998</c:v>
                </c:pt>
                <c:pt idx="7097">
                  <c:v>23.651</c:v>
                </c:pt>
                <c:pt idx="7098">
                  <c:v>23.654</c:v>
                </c:pt>
                <c:pt idx="7099">
                  <c:v>23.657</c:v>
                </c:pt>
                <c:pt idx="7100">
                  <c:v>23.661000000000001</c:v>
                </c:pt>
                <c:pt idx="7101">
                  <c:v>23.664000000000001</c:v>
                </c:pt>
                <c:pt idx="7102">
                  <c:v>23.667000000000002</c:v>
                </c:pt>
                <c:pt idx="7103">
                  <c:v>23.670999999999999</c:v>
                </c:pt>
                <c:pt idx="7104">
                  <c:v>23.673999999999999</c:v>
                </c:pt>
                <c:pt idx="7105">
                  <c:v>23.677</c:v>
                </c:pt>
                <c:pt idx="7106">
                  <c:v>23.681000000000001</c:v>
                </c:pt>
                <c:pt idx="7107">
                  <c:v>23.684000000000001</c:v>
                </c:pt>
                <c:pt idx="7108">
                  <c:v>23.687000000000001</c:v>
                </c:pt>
                <c:pt idx="7109">
                  <c:v>23.690999999999999</c:v>
                </c:pt>
                <c:pt idx="7110">
                  <c:v>23.693999999999999</c:v>
                </c:pt>
                <c:pt idx="7111">
                  <c:v>23.696999999999999</c:v>
                </c:pt>
                <c:pt idx="7112">
                  <c:v>23.701000000000001</c:v>
                </c:pt>
                <c:pt idx="7113">
                  <c:v>23.704000000000001</c:v>
                </c:pt>
                <c:pt idx="7114">
                  <c:v>23.707000000000001</c:v>
                </c:pt>
                <c:pt idx="7115">
                  <c:v>23.710999999999999</c:v>
                </c:pt>
                <c:pt idx="7116">
                  <c:v>23.713999999999999</c:v>
                </c:pt>
                <c:pt idx="7117">
                  <c:v>23.716999999999999</c:v>
                </c:pt>
                <c:pt idx="7118">
                  <c:v>23.721</c:v>
                </c:pt>
                <c:pt idx="7119">
                  <c:v>23.724</c:v>
                </c:pt>
                <c:pt idx="7120">
                  <c:v>23.727</c:v>
                </c:pt>
                <c:pt idx="7121">
                  <c:v>23.731000000000002</c:v>
                </c:pt>
                <c:pt idx="7122">
                  <c:v>23.734000000000002</c:v>
                </c:pt>
                <c:pt idx="7123">
                  <c:v>23.736999999999998</c:v>
                </c:pt>
                <c:pt idx="7124">
                  <c:v>23.741</c:v>
                </c:pt>
                <c:pt idx="7125">
                  <c:v>23.744</c:v>
                </c:pt>
                <c:pt idx="7126">
                  <c:v>23.747</c:v>
                </c:pt>
                <c:pt idx="7127">
                  <c:v>23.751000000000001</c:v>
                </c:pt>
                <c:pt idx="7128">
                  <c:v>23.754000000000001</c:v>
                </c:pt>
                <c:pt idx="7129">
                  <c:v>23.757000000000001</c:v>
                </c:pt>
                <c:pt idx="7130">
                  <c:v>23.760999999999999</c:v>
                </c:pt>
                <c:pt idx="7131">
                  <c:v>23.763999999999999</c:v>
                </c:pt>
                <c:pt idx="7132">
                  <c:v>23.766999999999999</c:v>
                </c:pt>
                <c:pt idx="7133">
                  <c:v>23.771000000000001</c:v>
                </c:pt>
                <c:pt idx="7134">
                  <c:v>23.774000000000001</c:v>
                </c:pt>
                <c:pt idx="7135">
                  <c:v>23.777000000000001</c:v>
                </c:pt>
                <c:pt idx="7136">
                  <c:v>23.780999999999999</c:v>
                </c:pt>
                <c:pt idx="7137">
                  <c:v>23.783999999999999</c:v>
                </c:pt>
                <c:pt idx="7138">
                  <c:v>23.786999999999999</c:v>
                </c:pt>
                <c:pt idx="7139">
                  <c:v>23.791</c:v>
                </c:pt>
                <c:pt idx="7140">
                  <c:v>23.794</c:v>
                </c:pt>
                <c:pt idx="7141">
                  <c:v>23.797000000000001</c:v>
                </c:pt>
                <c:pt idx="7142">
                  <c:v>23.800999999999998</c:v>
                </c:pt>
                <c:pt idx="7143">
                  <c:v>23.803999999999998</c:v>
                </c:pt>
                <c:pt idx="7144">
                  <c:v>23.806999999999999</c:v>
                </c:pt>
                <c:pt idx="7145">
                  <c:v>23.811</c:v>
                </c:pt>
                <c:pt idx="7146">
                  <c:v>23.814</c:v>
                </c:pt>
                <c:pt idx="7147">
                  <c:v>23.817</c:v>
                </c:pt>
                <c:pt idx="7148">
                  <c:v>23.821000000000002</c:v>
                </c:pt>
                <c:pt idx="7149">
                  <c:v>23.824000000000002</c:v>
                </c:pt>
                <c:pt idx="7150">
                  <c:v>23.827000000000002</c:v>
                </c:pt>
                <c:pt idx="7151">
                  <c:v>23.831</c:v>
                </c:pt>
                <c:pt idx="7152">
                  <c:v>23.834</c:v>
                </c:pt>
                <c:pt idx="7153">
                  <c:v>23.837</c:v>
                </c:pt>
                <c:pt idx="7154">
                  <c:v>23.841000000000001</c:v>
                </c:pt>
                <c:pt idx="7155">
                  <c:v>23.844000000000001</c:v>
                </c:pt>
                <c:pt idx="7156">
                  <c:v>23.847000000000001</c:v>
                </c:pt>
                <c:pt idx="7157">
                  <c:v>23.850999999999999</c:v>
                </c:pt>
                <c:pt idx="7158">
                  <c:v>23.853999999999999</c:v>
                </c:pt>
                <c:pt idx="7159">
                  <c:v>23.856999999999999</c:v>
                </c:pt>
                <c:pt idx="7160">
                  <c:v>23.86</c:v>
                </c:pt>
                <c:pt idx="7161">
                  <c:v>23.864000000000001</c:v>
                </c:pt>
                <c:pt idx="7162">
                  <c:v>23.867000000000001</c:v>
                </c:pt>
                <c:pt idx="7163">
                  <c:v>23.87</c:v>
                </c:pt>
                <c:pt idx="7164">
                  <c:v>23.873999999999999</c:v>
                </c:pt>
                <c:pt idx="7165">
                  <c:v>23.876999999999999</c:v>
                </c:pt>
                <c:pt idx="7166">
                  <c:v>23.88</c:v>
                </c:pt>
                <c:pt idx="7167">
                  <c:v>23.884</c:v>
                </c:pt>
                <c:pt idx="7168">
                  <c:v>23.887</c:v>
                </c:pt>
                <c:pt idx="7169">
                  <c:v>23.89</c:v>
                </c:pt>
                <c:pt idx="7170">
                  <c:v>23.893999999999998</c:v>
                </c:pt>
                <c:pt idx="7171">
                  <c:v>23.896999999999998</c:v>
                </c:pt>
                <c:pt idx="7172">
                  <c:v>23.9</c:v>
                </c:pt>
                <c:pt idx="7173">
                  <c:v>23.904</c:v>
                </c:pt>
                <c:pt idx="7174">
                  <c:v>23.907</c:v>
                </c:pt>
                <c:pt idx="7175">
                  <c:v>23.91</c:v>
                </c:pt>
                <c:pt idx="7176">
                  <c:v>23.914000000000001</c:v>
                </c:pt>
                <c:pt idx="7177">
                  <c:v>23.917000000000002</c:v>
                </c:pt>
                <c:pt idx="7178">
                  <c:v>23.92</c:v>
                </c:pt>
                <c:pt idx="7179">
                  <c:v>23.923999999999999</c:v>
                </c:pt>
                <c:pt idx="7180">
                  <c:v>23.927</c:v>
                </c:pt>
                <c:pt idx="7181">
                  <c:v>23.93</c:v>
                </c:pt>
                <c:pt idx="7182">
                  <c:v>23.934000000000001</c:v>
                </c:pt>
                <c:pt idx="7183">
                  <c:v>23.937000000000001</c:v>
                </c:pt>
                <c:pt idx="7184">
                  <c:v>23.94</c:v>
                </c:pt>
                <c:pt idx="7185">
                  <c:v>23.943999999999999</c:v>
                </c:pt>
                <c:pt idx="7186">
                  <c:v>23.946999999999999</c:v>
                </c:pt>
                <c:pt idx="7187">
                  <c:v>23.95</c:v>
                </c:pt>
                <c:pt idx="7188">
                  <c:v>23.954000000000001</c:v>
                </c:pt>
                <c:pt idx="7189">
                  <c:v>23.957000000000001</c:v>
                </c:pt>
                <c:pt idx="7190">
                  <c:v>23.96</c:v>
                </c:pt>
                <c:pt idx="7191">
                  <c:v>23.963999999999999</c:v>
                </c:pt>
                <c:pt idx="7192">
                  <c:v>23.966999999999999</c:v>
                </c:pt>
                <c:pt idx="7193">
                  <c:v>23.97</c:v>
                </c:pt>
                <c:pt idx="7194">
                  <c:v>23.974</c:v>
                </c:pt>
                <c:pt idx="7195">
                  <c:v>23.977</c:v>
                </c:pt>
                <c:pt idx="7196">
                  <c:v>23.98</c:v>
                </c:pt>
                <c:pt idx="7197">
                  <c:v>23.984000000000002</c:v>
                </c:pt>
                <c:pt idx="7198">
                  <c:v>23.986999999999998</c:v>
                </c:pt>
                <c:pt idx="7199">
                  <c:v>23.99</c:v>
                </c:pt>
                <c:pt idx="7200">
                  <c:v>23.994</c:v>
                </c:pt>
                <c:pt idx="7201">
                  <c:v>23.997</c:v>
                </c:pt>
                <c:pt idx="7202">
                  <c:v>24</c:v>
                </c:pt>
                <c:pt idx="7203">
                  <c:v>24.004000000000001</c:v>
                </c:pt>
                <c:pt idx="7204">
                  <c:v>24.007000000000001</c:v>
                </c:pt>
                <c:pt idx="7205">
                  <c:v>24.01</c:v>
                </c:pt>
                <c:pt idx="7206">
                  <c:v>24.013999999999999</c:v>
                </c:pt>
                <c:pt idx="7207">
                  <c:v>24.016999999999999</c:v>
                </c:pt>
                <c:pt idx="7208">
                  <c:v>24.02</c:v>
                </c:pt>
                <c:pt idx="7209">
                  <c:v>24.024000000000001</c:v>
                </c:pt>
                <c:pt idx="7210">
                  <c:v>24.027000000000001</c:v>
                </c:pt>
                <c:pt idx="7211">
                  <c:v>24.03</c:v>
                </c:pt>
                <c:pt idx="7212">
                  <c:v>24.033999999999999</c:v>
                </c:pt>
                <c:pt idx="7213">
                  <c:v>24.036999999999999</c:v>
                </c:pt>
                <c:pt idx="7214">
                  <c:v>24.04</c:v>
                </c:pt>
                <c:pt idx="7215">
                  <c:v>24.044</c:v>
                </c:pt>
                <c:pt idx="7216">
                  <c:v>24.047000000000001</c:v>
                </c:pt>
                <c:pt idx="7217">
                  <c:v>24.05</c:v>
                </c:pt>
                <c:pt idx="7218">
                  <c:v>24.053999999999998</c:v>
                </c:pt>
                <c:pt idx="7219">
                  <c:v>24.056999999999999</c:v>
                </c:pt>
                <c:pt idx="7220">
                  <c:v>24.06</c:v>
                </c:pt>
                <c:pt idx="7221">
                  <c:v>24.064</c:v>
                </c:pt>
                <c:pt idx="7222">
                  <c:v>24.067</c:v>
                </c:pt>
                <c:pt idx="7223">
                  <c:v>24.07</c:v>
                </c:pt>
                <c:pt idx="7224">
                  <c:v>24.074000000000002</c:v>
                </c:pt>
                <c:pt idx="7225">
                  <c:v>24.077000000000002</c:v>
                </c:pt>
                <c:pt idx="7226">
                  <c:v>24.08</c:v>
                </c:pt>
                <c:pt idx="7227">
                  <c:v>24.084</c:v>
                </c:pt>
                <c:pt idx="7228">
                  <c:v>24.087</c:v>
                </c:pt>
                <c:pt idx="7229">
                  <c:v>24.09</c:v>
                </c:pt>
                <c:pt idx="7230">
                  <c:v>24.094000000000001</c:v>
                </c:pt>
                <c:pt idx="7231">
                  <c:v>24.097000000000001</c:v>
                </c:pt>
                <c:pt idx="7232">
                  <c:v>24.1</c:v>
                </c:pt>
                <c:pt idx="7233">
                  <c:v>24.103999999999999</c:v>
                </c:pt>
                <c:pt idx="7234">
                  <c:v>24.106999999999999</c:v>
                </c:pt>
                <c:pt idx="7235">
                  <c:v>24.11</c:v>
                </c:pt>
                <c:pt idx="7236">
                  <c:v>24.114000000000001</c:v>
                </c:pt>
                <c:pt idx="7237">
                  <c:v>24.117000000000001</c:v>
                </c:pt>
                <c:pt idx="7238">
                  <c:v>24.12</c:v>
                </c:pt>
                <c:pt idx="7239">
                  <c:v>24.123999999999999</c:v>
                </c:pt>
                <c:pt idx="7240">
                  <c:v>24.126999999999999</c:v>
                </c:pt>
                <c:pt idx="7241">
                  <c:v>24.13</c:v>
                </c:pt>
                <c:pt idx="7242">
                  <c:v>24.134</c:v>
                </c:pt>
                <c:pt idx="7243">
                  <c:v>24.137</c:v>
                </c:pt>
                <c:pt idx="7244">
                  <c:v>24.14</c:v>
                </c:pt>
                <c:pt idx="7245">
                  <c:v>24.143999999999998</c:v>
                </c:pt>
                <c:pt idx="7246">
                  <c:v>24.146999999999998</c:v>
                </c:pt>
                <c:pt idx="7247">
                  <c:v>24.15</c:v>
                </c:pt>
                <c:pt idx="7248">
                  <c:v>24.154</c:v>
                </c:pt>
                <c:pt idx="7249">
                  <c:v>24.157</c:v>
                </c:pt>
                <c:pt idx="7250">
                  <c:v>24.16</c:v>
                </c:pt>
                <c:pt idx="7251">
                  <c:v>24.164000000000001</c:v>
                </c:pt>
                <c:pt idx="7252">
                  <c:v>24.167000000000002</c:v>
                </c:pt>
                <c:pt idx="7253">
                  <c:v>24.17</c:v>
                </c:pt>
                <c:pt idx="7254">
                  <c:v>24.173999999999999</c:v>
                </c:pt>
                <c:pt idx="7255">
                  <c:v>24.177</c:v>
                </c:pt>
                <c:pt idx="7256">
                  <c:v>24.18</c:v>
                </c:pt>
                <c:pt idx="7257">
                  <c:v>24.184000000000001</c:v>
                </c:pt>
                <c:pt idx="7258">
                  <c:v>24.187000000000001</c:v>
                </c:pt>
                <c:pt idx="7259">
                  <c:v>24.19</c:v>
                </c:pt>
                <c:pt idx="7260">
                  <c:v>24.193999999999999</c:v>
                </c:pt>
                <c:pt idx="7261">
                  <c:v>24.196999999999999</c:v>
                </c:pt>
                <c:pt idx="7262">
                  <c:v>24.2</c:v>
                </c:pt>
                <c:pt idx="7263">
                  <c:v>24.204000000000001</c:v>
                </c:pt>
                <c:pt idx="7264">
                  <c:v>24.207000000000001</c:v>
                </c:pt>
                <c:pt idx="7265">
                  <c:v>24.21</c:v>
                </c:pt>
                <c:pt idx="7266">
                  <c:v>24.213999999999999</c:v>
                </c:pt>
                <c:pt idx="7267">
                  <c:v>24.216999999999999</c:v>
                </c:pt>
                <c:pt idx="7268">
                  <c:v>24.22</c:v>
                </c:pt>
                <c:pt idx="7269">
                  <c:v>24.224</c:v>
                </c:pt>
                <c:pt idx="7270">
                  <c:v>24.227</c:v>
                </c:pt>
                <c:pt idx="7271">
                  <c:v>24.23</c:v>
                </c:pt>
                <c:pt idx="7272">
                  <c:v>24.234000000000002</c:v>
                </c:pt>
                <c:pt idx="7273">
                  <c:v>24.236999999999998</c:v>
                </c:pt>
                <c:pt idx="7274">
                  <c:v>24.24</c:v>
                </c:pt>
                <c:pt idx="7275">
                  <c:v>24.244</c:v>
                </c:pt>
                <c:pt idx="7276">
                  <c:v>24.247</c:v>
                </c:pt>
                <c:pt idx="7277">
                  <c:v>24.25</c:v>
                </c:pt>
                <c:pt idx="7278">
                  <c:v>24.254000000000001</c:v>
                </c:pt>
                <c:pt idx="7279">
                  <c:v>24.257000000000001</c:v>
                </c:pt>
                <c:pt idx="7280">
                  <c:v>24.26</c:v>
                </c:pt>
                <c:pt idx="7281">
                  <c:v>24.263999999999999</c:v>
                </c:pt>
                <c:pt idx="7282">
                  <c:v>24.266999999999999</c:v>
                </c:pt>
                <c:pt idx="7283">
                  <c:v>24.27</c:v>
                </c:pt>
                <c:pt idx="7284">
                  <c:v>24.274000000000001</c:v>
                </c:pt>
                <c:pt idx="7285">
                  <c:v>24.277000000000001</c:v>
                </c:pt>
                <c:pt idx="7286">
                  <c:v>24.28</c:v>
                </c:pt>
                <c:pt idx="7287">
                  <c:v>24.283999999999999</c:v>
                </c:pt>
                <c:pt idx="7288">
                  <c:v>24.286999999999999</c:v>
                </c:pt>
                <c:pt idx="7289">
                  <c:v>24.29</c:v>
                </c:pt>
                <c:pt idx="7290">
                  <c:v>24.294</c:v>
                </c:pt>
                <c:pt idx="7291">
                  <c:v>24.297000000000001</c:v>
                </c:pt>
                <c:pt idx="7292">
                  <c:v>24.3</c:v>
                </c:pt>
                <c:pt idx="7293">
                  <c:v>24.303999999999998</c:v>
                </c:pt>
                <c:pt idx="7294">
                  <c:v>24.306999999999999</c:v>
                </c:pt>
                <c:pt idx="7295">
                  <c:v>24.31</c:v>
                </c:pt>
                <c:pt idx="7296">
                  <c:v>24.314</c:v>
                </c:pt>
                <c:pt idx="7297">
                  <c:v>24.317</c:v>
                </c:pt>
                <c:pt idx="7298">
                  <c:v>24.32</c:v>
                </c:pt>
                <c:pt idx="7299">
                  <c:v>24.324000000000002</c:v>
                </c:pt>
                <c:pt idx="7300">
                  <c:v>24.327000000000002</c:v>
                </c:pt>
                <c:pt idx="7301">
                  <c:v>24.33</c:v>
                </c:pt>
                <c:pt idx="7302">
                  <c:v>24.334</c:v>
                </c:pt>
                <c:pt idx="7303">
                  <c:v>24.337</c:v>
                </c:pt>
                <c:pt idx="7304">
                  <c:v>24.34</c:v>
                </c:pt>
                <c:pt idx="7305">
                  <c:v>24.344000000000001</c:v>
                </c:pt>
                <c:pt idx="7306">
                  <c:v>24.347000000000001</c:v>
                </c:pt>
                <c:pt idx="7307">
                  <c:v>24.35</c:v>
                </c:pt>
                <c:pt idx="7308">
                  <c:v>24.353999999999999</c:v>
                </c:pt>
                <c:pt idx="7309">
                  <c:v>24.356999999999999</c:v>
                </c:pt>
                <c:pt idx="7310">
                  <c:v>24.36</c:v>
                </c:pt>
                <c:pt idx="7311">
                  <c:v>24.364000000000001</c:v>
                </c:pt>
                <c:pt idx="7312">
                  <c:v>24.367000000000001</c:v>
                </c:pt>
                <c:pt idx="7313">
                  <c:v>24.37</c:v>
                </c:pt>
                <c:pt idx="7314">
                  <c:v>24.373999999999999</c:v>
                </c:pt>
                <c:pt idx="7315">
                  <c:v>24.376999999999999</c:v>
                </c:pt>
                <c:pt idx="7316">
                  <c:v>24.38</c:v>
                </c:pt>
                <c:pt idx="7317">
                  <c:v>24.384</c:v>
                </c:pt>
                <c:pt idx="7318">
                  <c:v>24.387</c:v>
                </c:pt>
                <c:pt idx="7319">
                  <c:v>24.39</c:v>
                </c:pt>
                <c:pt idx="7320">
                  <c:v>24.393999999999998</c:v>
                </c:pt>
                <c:pt idx="7321">
                  <c:v>24.396999999999998</c:v>
                </c:pt>
                <c:pt idx="7322">
                  <c:v>24.4</c:v>
                </c:pt>
                <c:pt idx="7323">
                  <c:v>24.404</c:v>
                </c:pt>
                <c:pt idx="7324">
                  <c:v>24.407</c:v>
                </c:pt>
                <c:pt idx="7325">
                  <c:v>24.41</c:v>
                </c:pt>
                <c:pt idx="7326">
                  <c:v>24.414000000000001</c:v>
                </c:pt>
                <c:pt idx="7327">
                  <c:v>24.417000000000002</c:v>
                </c:pt>
                <c:pt idx="7328">
                  <c:v>24.42</c:v>
                </c:pt>
                <c:pt idx="7329">
                  <c:v>24.423999999999999</c:v>
                </c:pt>
                <c:pt idx="7330">
                  <c:v>24.427</c:v>
                </c:pt>
                <c:pt idx="7331">
                  <c:v>24.43</c:v>
                </c:pt>
                <c:pt idx="7332">
                  <c:v>24.434000000000001</c:v>
                </c:pt>
                <c:pt idx="7333">
                  <c:v>24.437000000000001</c:v>
                </c:pt>
                <c:pt idx="7334">
                  <c:v>24.44</c:v>
                </c:pt>
                <c:pt idx="7335">
                  <c:v>24.443999999999999</c:v>
                </c:pt>
                <c:pt idx="7336">
                  <c:v>24.446999999999999</c:v>
                </c:pt>
                <c:pt idx="7337">
                  <c:v>24.45</c:v>
                </c:pt>
                <c:pt idx="7338">
                  <c:v>24.454000000000001</c:v>
                </c:pt>
                <c:pt idx="7339">
                  <c:v>24.457000000000001</c:v>
                </c:pt>
                <c:pt idx="7340">
                  <c:v>24.46</c:v>
                </c:pt>
                <c:pt idx="7341">
                  <c:v>24.463999999999999</c:v>
                </c:pt>
                <c:pt idx="7342">
                  <c:v>24.466999999999999</c:v>
                </c:pt>
                <c:pt idx="7343">
                  <c:v>24.47</c:v>
                </c:pt>
                <c:pt idx="7344">
                  <c:v>24.474</c:v>
                </c:pt>
                <c:pt idx="7345">
                  <c:v>24.477</c:v>
                </c:pt>
                <c:pt idx="7346">
                  <c:v>24.48</c:v>
                </c:pt>
                <c:pt idx="7347">
                  <c:v>24.484000000000002</c:v>
                </c:pt>
                <c:pt idx="7348">
                  <c:v>24.486999999999998</c:v>
                </c:pt>
                <c:pt idx="7349">
                  <c:v>24.49</c:v>
                </c:pt>
                <c:pt idx="7350">
                  <c:v>24.494</c:v>
                </c:pt>
                <c:pt idx="7351">
                  <c:v>24.497</c:v>
                </c:pt>
                <c:pt idx="7352">
                  <c:v>24.5</c:v>
                </c:pt>
                <c:pt idx="7353">
                  <c:v>24.504000000000001</c:v>
                </c:pt>
                <c:pt idx="7354">
                  <c:v>24.507000000000001</c:v>
                </c:pt>
                <c:pt idx="7355">
                  <c:v>24.51</c:v>
                </c:pt>
                <c:pt idx="7356">
                  <c:v>24.513999999999999</c:v>
                </c:pt>
                <c:pt idx="7357">
                  <c:v>24.516999999999999</c:v>
                </c:pt>
                <c:pt idx="7358">
                  <c:v>24.52</c:v>
                </c:pt>
                <c:pt idx="7359">
                  <c:v>24.524000000000001</c:v>
                </c:pt>
                <c:pt idx="7360">
                  <c:v>24.527000000000001</c:v>
                </c:pt>
                <c:pt idx="7361">
                  <c:v>24.53</c:v>
                </c:pt>
                <c:pt idx="7362">
                  <c:v>24.533999999999999</c:v>
                </c:pt>
                <c:pt idx="7363">
                  <c:v>24.536999999999999</c:v>
                </c:pt>
                <c:pt idx="7364">
                  <c:v>24.54</c:v>
                </c:pt>
                <c:pt idx="7365">
                  <c:v>24.544</c:v>
                </c:pt>
                <c:pt idx="7366">
                  <c:v>24.547000000000001</c:v>
                </c:pt>
                <c:pt idx="7367">
                  <c:v>24.55</c:v>
                </c:pt>
                <c:pt idx="7368">
                  <c:v>24.553999999999998</c:v>
                </c:pt>
                <c:pt idx="7369">
                  <c:v>24.556999999999999</c:v>
                </c:pt>
                <c:pt idx="7370">
                  <c:v>24.56</c:v>
                </c:pt>
                <c:pt idx="7371">
                  <c:v>24.564</c:v>
                </c:pt>
                <c:pt idx="7372">
                  <c:v>24.567</c:v>
                </c:pt>
                <c:pt idx="7373">
                  <c:v>24.57</c:v>
                </c:pt>
                <c:pt idx="7374">
                  <c:v>24.574000000000002</c:v>
                </c:pt>
                <c:pt idx="7375">
                  <c:v>24.577000000000002</c:v>
                </c:pt>
                <c:pt idx="7376">
                  <c:v>24.58</c:v>
                </c:pt>
                <c:pt idx="7377">
                  <c:v>24.584</c:v>
                </c:pt>
                <c:pt idx="7378">
                  <c:v>24.587</c:v>
                </c:pt>
                <c:pt idx="7379">
                  <c:v>24.59</c:v>
                </c:pt>
                <c:pt idx="7380">
                  <c:v>24.594000000000001</c:v>
                </c:pt>
                <c:pt idx="7381">
                  <c:v>24.597000000000001</c:v>
                </c:pt>
                <c:pt idx="7382">
                  <c:v>24.6</c:v>
                </c:pt>
                <c:pt idx="7383">
                  <c:v>24.603999999999999</c:v>
                </c:pt>
                <c:pt idx="7384">
                  <c:v>24.606999999999999</c:v>
                </c:pt>
                <c:pt idx="7385">
                  <c:v>24.61</c:v>
                </c:pt>
                <c:pt idx="7386">
                  <c:v>24.614000000000001</c:v>
                </c:pt>
                <c:pt idx="7387">
                  <c:v>24.617000000000001</c:v>
                </c:pt>
                <c:pt idx="7388">
                  <c:v>24.62</c:v>
                </c:pt>
                <c:pt idx="7389">
                  <c:v>24.623999999999999</c:v>
                </c:pt>
                <c:pt idx="7390">
                  <c:v>24.626999999999999</c:v>
                </c:pt>
                <c:pt idx="7391">
                  <c:v>24.63</c:v>
                </c:pt>
                <c:pt idx="7392">
                  <c:v>24.634</c:v>
                </c:pt>
                <c:pt idx="7393">
                  <c:v>24.637</c:v>
                </c:pt>
                <c:pt idx="7394">
                  <c:v>24.64</c:v>
                </c:pt>
                <c:pt idx="7395">
                  <c:v>24.643999999999998</c:v>
                </c:pt>
                <c:pt idx="7396">
                  <c:v>24.646999999999998</c:v>
                </c:pt>
                <c:pt idx="7397">
                  <c:v>24.65</c:v>
                </c:pt>
                <c:pt idx="7398">
                  <c:v>24.654</c:v>
                </c:pt>
                <c:pt idx="7399">
                  <c:v>24.657</c:v>
                </c:pt>
                <c:pt idx="7400">
                  <c:v>24.66</c:v>
                </c:pt>
                <c:pt idx="7401">
                  <c:v>24.664000000000001</c:v>
                </c:pt>
                <c:pt idx="7402">
                  <c:v>24.667000000000002</c:v>
                </c:pt>
                <c:pt idx="7403">
                  <c:v>24.67</c:v>
                </c:pt>
                <c:pt idx="7404">
                  <c:v>24.673999999999999</c:v>
                </c:pt>
                <c:pt idx="7405">
                  <c:v>24.677</c:v>
                </c:pt>
                <c:pt idx="7406">
                  <c:v>24.68</c:v>
                </c:pt>
                <c:pt idx="7407">
                  <c:v>24.684000000000001</c:v>
                </c:pt>
                <c:pt idx="7408">
                  <c:v>24.687000000000001</c:v>
                </c:pt>
                <c:pt idx="7409">
                  <c:v>24.69</c:v>
                </c:pt>
                <c:pt idx="7410">
                  <c:v>24.693999999999999</c:v>
                </c:pt>
                <c:pt idx="7411">
                  <c:v>24.696999999999999</c:v>
                </c:pt>
                <c:pt idx="7412">
                  <c:v>24.7</c:v>
                </c:pt>
                <c:pt idx="7413">
                  <c:v>24.704000000000001</c:v>
                </c:pt>
                <c:pt idx="7414">
                  <c:v>24.707000000000001</c:v>
                </c:pt>
                <c:pt idx="7415">
                  <c:v>24.71</c:v>
                </c:pt>
                <c:pt idx="7416">
                  <c:v>24.713999999999999</c:v>
                </c:pt>
                <c:pt idx="7417">
                  <c:v>24.716999999999999</c:v>
                </c:pt>
                <c:pt idx="7418">
                  <c:v>24.72</c:v>
                </c:pt>
                <c:pt idx="7419">
                  <c:v>24.724</c:v>
                </c:pt>
                <c:pt idx="7420">
                  <c:v>24.727</c:v>
                </c:pt>
                <c:pt idx="7421">
                  <c:v>24.73</c:v>
                </c:pt>
                <c:pt idx="7422">
                  <c:v>24.734000000000002</c:v>
                </c:pt>
                <c:pt idx="7423">
                  <c:v>24.736999999999998</c:v>
                </c:pt>
                <c:pt idx="7424">
                  <c:v>24.74</c:v>
                </c:pt>
                <c:pt idx="7425">
                  <c:v>24.744</c:v>
                </c:pt>
                <c:pt idx="7426">
                  <c:v>24.747</c:v>
                </c:pt>
                <c:pt idx="7427">
                  <c:v>24.75</c:v>
                </c:pt>
                <c:pt idx="7428">
                  <c:v>24.754000000000001</c:v>
                </c:pt>
                <c:pt idx="7429">
                  <c:v>24.757000000000001</c:v>
                </c:pt>
                <c:pt idx="7430">
                  <c:v>24.76</c:v>
                </c:pt>
                <c:pt idx="7431">
                  <c:v>24.763999999999999</c:v>
                </c:pt>
                <c:pt idx="7432">
                  <c:v>24.766999999999999</c:v>
                </c:pt>
                <c:pt idx="7433">
                  <c:v>24.77</c:v>
                </c:pt>
                <c:pt idx="7434">
                  <c:v>24.774000000000001</c:v>
                </c:pt>
                <c:pt idx="7435">
                  <c:v>24.777000000000001</c:v>
                </c:pt>
                <c:pt idx="7436">
                  <c:v>24.78</c:v>
                </c:pt>
                <c:pt idx="7437">
                  <c:v>24.783999999999999</c:v>
                </c:pt>
                <c:pt idx="7438">
                  <c:v>24.786999999999999</c:v>
                </c:pt>
                <c:pt idx="7439">
                  <c:v>24.79</c:v>
                </c:pt>
                <c:pt idx="7440">
                  <c:v>24.792999999999999</c:v>
                </c:pt>
                <c:pt idx="7441">
                  <c:v>24.797000000000001</c:v>
                </c:pt>
                <c:pt idx="7442">
                  <c:v>24.8</c:v>
                </c:pt>
                <c:pt idx="7443">
                  <c:v>24.803000000000001</c:v>
                </c:pt>
                <c:pt idx="7444">
                  <c:v>24.806999999999999</c:v>
                </c:pt>
                <c:pt idx="7445">
                  <c:v>24.81</c:v>
                </c:pt>
                <c:pt idx="7446">
                  <c:v>24.812999999999999</c:v>
                </c:pt>
                <c:pt idx="7447">
                  <c:v>24.817</c:v>
                </c:pt>
                <c:pt idx="7448">
                  <c:v>24.82</c:v>
                </c:pt>
                <c:pt idx="7449">
                  <c:v>24.823</c:v>
                </c:pt>
                <c:pt idx="7450">
                  <c:v>24.827000000000002</c:v>
                </c:pt>
                <c:pt idx="7451">
                  <c:v>24.83</c:v>
                </c:pt>
                <c:pt idx="7452">
                  <c:v>24.832999999999998</c:v>
                </c:pt>
                <c:pt idx="7453">
                  <c:v>24.837</c:v>
                </c:pt>
                <c:pt idx="7454">
                  <c:v>24.84</c:v>
                </c:pt>
                <c:pt idx="7455">
                  <c:v>24.843</c:v>
                </c:pt>
                <c:pt idx="7456">
                  <c:v>24.847000000000001</c:v>
                </c:pt>
                <c:pt idx="7457">
                  <c:v>24.85</c:v>
                </c:pt>
                <c:pt idx="7458">
                  <c:v>24.853000000000002</c:v>
                </c:pt>
                <c:pt idx="7459">
                  <c:v>24.856999999999999</c:v>
                </c:pt>
                <c:pt idx="7460">
                  <c:v>24.86</c:v>
                </c:pt>
                <c:pt idx="7461">
                  <c:v>24.863</c:v>
                </c:pt>
                <c:pt idx="7462">
                  <c:v>24.867000000000001</c:v>
                </c:pt>
                <c:pt idx="7463">
                  <c:v>24.87</c:v>
                </c:pt>
                <c:pt idx="7464">
                  <c:v>24.873000000000001</c:v>
                </c:pt>
                <c:pt idx="7465">
                  <c:v>24.876999999999999</c:v>
                </c:pt>
                <c:pt idx="7466">
                  <c:v>24.88</c:v>
                </c:pt>
                <c:pt idx="7467">
                  <c:v>24.882999999999999</c:v>
                </c:pt>
                <c:pt idx="7468">
                  <c:v>24.887</c:v>
                </c:pt>
                <c:pt idx="7469">
                  <c:v>24.89</c:v>
                </c:pt>
                <c:pt idx="7470">
                  <c:v>24.893000000000001</c:v>
                </c:pt>
                <c:pt idx="7471">
                  <c:v>24.896999999999998</c:v>
                </c:pt>
                <c:pt idx="7472">
                  <c:v>24.9</c:v>
                </c:pt>
                <c:pt idx="7473">
                  <c:v>24.902999999999999</c:v>
                </c:pt>
                <c:pt idx="7474">
                  <c:v>24.907</c:v>
                </c:pt>
                <c:pt idx="7475">
                  <c:v>24.91</c:v>
                </c:pt>
                <c:pt idx="7476">
                  <c:v>24.913</c:v>
                </c:pt>
                <c:pt idx="7477">
                  <c:v>24.917000000000002</c:v>
                </c:pt>
                <c:pt idx="7478">
                  <c:v>24.92</c:v>
                </c:pt>
                <c:pt idx="7479">
                  <c:v>24.922999999999998</c:v>
                </c:pt>
                <c:pt idx="7480">
                  <c:v>24.927</c:v>
                </c:pt>
                <c:pt idx="7481">
                  <c:v>24.93</c:v>
                </c:pt>
                <c:pt idx="7482">
                  <c:v>24.933</c:v>
                </c:pt>
                <c:pt idx="7483">
                  <c:v>24.937000000000001</c:v>
                </c:pt>
                <c:pt idx="7484">
                  <c:v>24.94</c:v>
                </c:pt>
                <c:pt idx="7485">
                  <c:v>24.943000000000001</c:v>
                </c:pt>
                <c:pt idx="7486">
                  <c:v>24.946999999999999</c:v>
                </c:pt>
                <c:pt idx="7487">
                  <c:v>24.95</c:v>
                </c:pt>
                <c:pt idx="7488">
                  <c:v>24.952999999999999</c:v>
                </c:pt>
                <c:pt idx="7489">
                  <c:v>24.957000000000001</c:v>
                </c:pt>
                <c:pt idx="7490">
                  <c:v>24.96</c:v>
                </c:pt>
                <c:pt idx="7491">
                  <c:v>24.963000000000001</c:v>
                </c:pt>
                <c:pt idx="7492">
                  <c:v>24.966999999999999</c:v>
                </c:pt>
                <c:pt idx="7493">
                  <c:v>24.97</c:v>
                </c:pt>
                <c:pt idx="7494">
                  <c:v>24.972999999999999</c:v>
                </c:pt>
                <c:pt idx="7495">
                  <c:v>24.977</c:v>
                </c:pt>
                <c:pt idx="7496">
                  <c:v>24.98</c:v>
                </c:pt>
                <c:pt idx="7497">
                  <c:v>24.983000000000001</c:v>
                </c:pt>
                <c:pt idx="7498">
                  <c:v>24.986999999999998</c:v>
                </c:pt>
                <c:pt idx="7499">
                  <c:v>24.99</c:v>
                </c:pt>
                <c:pt idx="7500">
                  <c:v>24.992999999999999</c:v>
                </c:pt>
                <c:pt idx="7501">
                  <c:v>24.997</c:v>
                </c:pt>
                <c:pt idx="7502">
                  <c:v>25</c:v>
                </c:pt>
                <c:pt idx="7503">
                  <c:v>25.003</c:v>
                </c:pt>
                <c:pt idx="7504">
                  <c:v>25.007000000000001</c:v>
                </c:pt>
                <c:pt idx="7505">
                  <c:v>25.01</c:v>
                </c:pt>
                <c:pt idx="7506">
                  <c:v>25.013000000000002</c:v>
                </c:pt>
                <c:pt idx="7507">
                  <c:v>25.016999999999999</c:v>
                </c:pt>
                <c:pt idx="7508">
                  <c:v>25.02</c:v>
                </c:pt>
                <c:pt idx="7509">
                  <c:v>25.023</c:v>
                </c:pt>
                <c:pt idx="7510">
                  <c:v>25.027000000000001</c:v>
                </c:pt>
                <c:pt idx="7511">
                  <c:v>25.03</c:v>
                </c:pt>
                <c:pt idx="7512">
                  <c:v>25.033000000000001</c:v>
                </c:pt>
                <c:pt idx="7513">
                  <c:v>25.036999999999999</c:v>
                </c:pt>
                <c:pt idx="7514">
                  <c:v>25.04</c:v>
                </c:pt>
                <c:pt idx="7515">
                  <c:v>25.042999999999999</c:v>
                </c:pt>
                <c:pt idx="7516">
                  <c:v>25.047000000000001</c:v>
                </c:pt>
                <c:pt idx="7517">
                  <c:v>25.05</c:v>
                </c:pt>
                <c:pt idx="7518">
                  <c:v>25.053000000000001</c:v>
                </c:pt>
                <c:pt idx="7519">
                  <c:v>25.056999999999999</c:v>
                </c:pt>
                <c:pt idx="7520">
                  <c:v>25.06</c:v>
                </c:pt>
                <c:pt idx="7521">
                  <c:v>25.062999999999999</c:v>
                </c:pt>
                <c:pt idx="7522">
                  <c:v>25.067</c:v>
                </c:pt>
                <c:pt idx="7523">
                  <c:v>25.07</c:v>
                </c:pt>
                <c:pt idx="7524">
                  <c:v>25.073</c:v>
                </c:pt>
                <c:pt idx="7525">
                  <c:v>25.077000000000002</c:v>
                </c:pt>
                <c:pt idx="7526">
                  <c:v>25.08</c:v>
                </c:pt>
                <c:pt idx="7527">
                  <c:v>25.082999999999998</c:v>
                </c:pt>
                <c:pt idx="7528">
                  <c:v>25.087</c:v>
                </c:pt>
                <c:pt idx="7529">
                  <c:v>25.09</c:v>
                </c:pt>
                <c:pt idx="7530">
                  <c:v>25.093</c:v>
                </c:pt>
                <c:pt idx="7531">
                  <c:v>25.097000000000001</c:v>
                </c:pt>
                <c:pt idx="7532">
                  <c:v>25.1</c:v>
                </c:pt>
                <c:pt idx="7533">
                  <c:v>25.103000000000002</c:v>
                </c:pt>
                <c:pt idx="7534">
                  <c:v>25.106999999999999</c:v>
                </c:pt>
                <c:pt idx="7535">
                  <c:v>25.11</c:v>
                </c:pt>
                <c:pt idx="7536">
                  <c:v>25.113</c:v>
                </c:pt>
                <c:pt idx="7537">
                  <c:v>25.117000000000001</c:v>
                </c:pt>
                <c:pt idx="7538">
                  <c:v>25.12</c:v>
                </c:pt>
                <c:pt idx="7539">
                  <c:v>25.123000000000001</c:v>
                </c:pt>
                <c:pt idx="7540">
                  <c:v>25.126999999999999</c:v>
                </c:pt>
                <c:pt idx="7541">
                  <c:v>25.13</c:v>
                </c:pt>
                <c:pt idx="7542">
                  <c:v>25.132999999999999</c:v>
                </c:pt>
                <c:pt idx="7543">
                  <c:v>25.137</c:v>
                </c:pt>
                <c:pt idx="7544">
                  <c:v>25.14</c:v>
                </c:pt>
                <c:pt idx="7545">
                  <c:v>25.143000000000001</c:v>
                </c:pt>
                <c:pt idx="7546">
                  <c:v>25.146999999999998</c:v>
                </c:pt>
                <c:pt idx="7547">
                  <c:v>25.15</c:v>
                </c:pt>
                <c:pt idx="7548">
                  <c:v>25.152999999999999</c:v>
                </c:pt>
                <c:pt idx="7549">
                  <c:v>25.157</c:v>
                </c:pt>
                <c:pt idx="7550">
                  <c:v>25.16</c:v>
                </c:pt>
                <c:pt idx="7551">
                  <c:v>25.163</c:v>
                </c:pt>
                <c:pt idx="7552">
                  <c:v>25.167000000000002</c:v>
                </c:pt>
                <c:pt idx="7553">
                  <c:v>25.17</c:v>
                </c:pt>
                <c:pt idx="7554">
                  <c:v>25.172999999999998</c:v>
                </c:pt>
                <c:pt idx="7555">
                  <c:v>25.177</c:v>
                </c:pt>
                <c:pt idx="7556">
                  <c:v>25.18</c:v>
                </c:pt>
                <c:pt idx="7557">
                  <c:v>25.183</c:v>
                </c:pt>
                <c:pt idx="7558">
                  <c:v>25.187000000000001</c:v>
                </c:pt>
                <c:pt idx="7559">
                  <c:v>25.19</c:v>
                </c:pt>
                <c:pt idx="7560">
                  <c:v>25.193000000000001</c:v>
                </c:pt>
                <c:pt idx="7561">
                  <c:v>25.196999999999999</c:v>
                </c:pt>
                <c:pt idx="7562">
                  <c:v>25.2</c:v>
                </c:pt>
                <c:pt idx="7563">
                  <c:v>25.202999999999999</c:v>
                </c:pt>
                <c:pt idx="7564">
                  <c:v>25.207000000000001</c:v>
                </c:pt>
                <c:pt idx="7565">
                  <c:v>25.21</c:v>
                </c:pt>
                <c:pt idx="7566">
                  <c:v>25.213000000000001</c:v>
                </c:pt>
                <c:pt idx="7567">
                  <c:v>25.216999999999999</c:v>
                </c:pt>
                <c:pt idx="7568">
                  <c:v>25.22</c:v>
                </c:pt>
                <c:pt idx="7569">
                  <c:v>25.222999999999999</c:v>
                </c:pt>
                <c:pt idx="7570">
                  <c:v>25.227</c:v>
                </c:pt>
                <c:pt idx="7571">
                  <c:v>25.23</c:v>
                </c:pt>
                <c:pt idx="7572">
                  <c:v>25.233000000000001</c:v>
                </c:pt>
                <c:pt idx="7573">
                  <c:v>25.236999999999998</c:v>
                </c:pt>
                <c:pt idx="7574">
                  <c:v>25.24</c:v>
                </c:pt>
                <c:pt idx="7575">
                  <c:v>25.242999999999999</c:v>
                </c:pt>
                <c:pt idx="7576">
                  <c:v>25.247</c:v>
                </c:pt>
                <c:pt idx="7577">
                  <c:v>25.25</c:v>
                </c:pt>
                <c:pt idx="7578">
                  <c:v>25.253</c:v>
                </c:pt>
                <c:pt idx="7579">
                  <c:v>25.257000000000001</c:v>
                </c:pt>
                <c:pt idx="7580">
                  <c:v>25.26</c:v>
                </c:pt>
                <c:pt idx="7581">
                  <c:v>25.263000000000002</c:v>
                </c:pt>
                <c:pt idx="7582">
                  <c:v>25.266999999999999</c:v>
                </c:pt>
                <c:pt idx="7583">
                  <c:v>25.27</c:v>
                </c:pt>
                <c:pt idx="7584">
                  <c:v>25.273</c:v>
                </c:pt>
                <c:pt idx="7585">
                  <c:v>25.277000000000001</c:v>
                </c:pt>
                <c:pt idx="7586">
                  <c:v>25.28</c:v>
                </c:pt>
                <c:pt idx="7587">
                  <c:v>25.283000000000001</c:v>
                </c:pt>
                <c:pt idx="7588">
                  <c:v>25.286999999999999</c:v>
                </c:pt>
                <c:pt idx="7589">
                  <c:v>25.29</c:v>
                </c:pt>
                <c:pt idx="7590">
                  <c:v>25.292999999999999</c:v>
                </c:pt>
                <c:pt idx="7591">
                  <c:v>25.297000000000001</c:v>
                </c:pt>
                <c:pt idx="7592">
                  <c:v>25.3</c:v>
                </c:pt>
                <c:pt idx="7593">
                  <c:v>25.303000000000001</c:v>
                </c:pt>
                <c:pt idx="7594">
                  <c:v>25.306999999999999</c:v>
                </c:pt>
                <c:pt idx="7595">
                  <c:v>25.31</c:v>
                </c:pt>
                <c:pt idx="7596">
                  <c:v>25.312999999999999</c:v>
                </c:pt>
                <c:pt idx="7597">
                  <c:v>25.317</c:v>
                </c:pt>
                <c:pt idx="7598">
                  <c:v>25.32</c:v>
                </c:pt>
                <c:pt idx="7599">
                  <c:v>25.323</c:v>
                </c:pt>
                <c:pt idx="7600">
                  <c:v>25.327000000000002</c:v>
                </c:pt>
                <c:pt idx="7601">
                  <c:v>25.33</c:v>
                </c:pt>
                <c:pt idx="7602">
                  <c:v>25.332999999999998</c:v>
                </c:pt>
                <c:pt idx="7603">
                  <c:v>25.337</c:v>
                </c:pt>
                <c:pt idx="7604">
                  <c:v>25.34</c:v>
                </c:pt>
                <c:pt idx="7605">
                  <c:v>25.343</c:v>
                </c:pt>
                <c:pt idx="7606">
                  <c:v>25.347000000000001</c:v>
                </c:pt>
                <c:pt idx="7607">
                  <c:v>25.35</c:v>
                </c:pt>
                <c:pt idx="7608">
                  <c:v>25.353000000000002</c:v>
                </c:pt>
                <c:pt idx="7609">
                  <c:v>25.356999999999999</c:v>
                </c:pt>
                <c:pt idx="7610">
                  <c:v>25.36</c:v>
                </c:pt>
                <c:pt idx="7611">
                  <c:v>25.363</c:v>
                </c:pt>
                <c:pt idx="7612">
                  <c:v>25.367000000000001</c:v>
                </c:pt>
                <c:pt idx="7613">
                  <c:v>25.37</c:v>
                </c:pt>
                <c:pt idx="7614">
                  <c:v>25.373000000000001</c:v>
                </c:pt>
                <c:pt idx="7615">
                  <c:v>25.376999999999999</c:v>
                </c:pt>
                <c:pt idx="7616">
                  <c:v>25.38</c:v>
                </c:pt>
                <c:pt idx="7617">
                  <c:v>25.382999999999999</c:v>
                </c:pt>
                <c:pt idx="7618">
                  <c:v>25.387</c:v>
                </c:pt>
                <c:pt idx="7619">
                  <c:v>25.39</c:v>
                </c:pt>
                <c:pt idx="7620">
                  <c:v>25.393000000000001</c:v>
                </c:pt>
                <c:pt idx="7621">
                  <c:v>25.396999999999998</c:v>
                </c:pt>
                <c:pt idx="7622">
                  <c:v>25.4</c:v>
                </c:pt>
                <c:pt idx="7623">
                  <c:v>25.402999999999999</c:v>
                </c:pt>
                <c:pt idx="7624">
                  <c:v>25.407</c:v>
                </c:pt>
                <c:pt idx="7625">
                  <c:v>25.41</c:v>
                </c:pt>
                <c:pt idx="7626">
                  <c:v>25.413</c:v>
                </c:pt>
                <c:pt idx="7627">
                  <c:v>25.417000000000002</c:v>
                </c:pt>
                <c:pt idx="7628">
                  <c:v>25.42</c:v>
                </c:pt>
                <c:pt idx="7629">
                  <c:v>25.422999999999998</c:v>
                </c:pt>
                <c:pt idx="7630">
                  <c:v>25.427</c:v>
                </c:pt>
                <c:pt idx="7631">
                  <c:v>25.43</c:v>
                </c:pt>
                <c:pt idx="7632">
                  <c:v>25.433</c:v>
                </c:pt>
                <c:pt idx="7633">
                  <c:v>25.437000000000001</c:v>
                </c:pt>
                <c:pt idx="7634">
                  <c:v>25.44</c:v>
                </c:pt>
                <c:pt idx="7635">
                  <c:v>25.443000000000001</c:v>
                </c:pt>
                <c:pt idx="7636">
                  <c:v>25.446999999999999</c:v>
                </c:pt>
                <c:pt idx="7637">
                  <c:v>25.45</c:v>
                </c:pt>
                <c:pt idx="7638">
                  <c:v>25.452999999999999</c:v>
                </c:pt>
                <c:pt idx="7639">
                  <c:v>25.457000000000001</c:v>
                </c:pt>
                <c:pt idx="7640">
                  <c:v>25.46</c:v>
                </c:pt>
                <c:pt idx="7641">
                  <c:v>25.463000000000001</c:v>
                </c:pt>
                <c:pt idx="7642">
                  <c:v>25.466999999999999</c:v>
                </c:pt>
                <c:pt idx="7643">
                  <c:v>25.47</c:v>
                </c:pt>
                <c:pt idx="7644">
                  <c:v>25.472999999999999</c:v>
                </c:pt>
                <c:pt idx="7645">
                  <c:v>25.477</c:v>
                </c:pt>
                <c:pt idx="7646">
                  <c:v>25.48</c:v>
                </c:pt>
                <c:pt idx="7647">
                  <c:v>25.483000000000001</c:v>
                </c:pt>
                <c:pt idx="7648">
                  <c:v>25.486999999999998</c:v>
                </c:pt>
                <c:pt idx="7649">
                  <c:v>25.49</c:v>
                </c:pt>
                <c:pt idx="7650">
                  <c:v>25.492999999999999</c:v>
                </c:pt>
                <c:pt idx="7651">
                  <c:v>25.497</c:v>
                </c:pt>
                <c:pt idx="7652">
                  <c:v>25.5</c:v>
                </c:pt>
                <c:pt idx="7653">
                  <c:v>25.503</c:v>
                </c:pt>
                <c:pt idx="7654">
                  <c:v>25.507000000000001</c:v>
                </c:pt>
                <c:pt idx="7655">
                  <c:v>25.51</c:v>
                </c:pt>
                <c:pt idx="7656">
                  <c:v>25.513000000000002</c:v>
                </c:pt>
                <c:pt idx="7657">
                  <c:v>25.516999999999999</c:v>
                </c:pt>
                <c:pt idx="7658">
                  <c:v>25.52</c:v>
                </c:pt>
                <c:pt idx="7659">
                  <c:v>25.523</c:v>
                </c:pt>
                <c:pt idx="7660">
                  <c:v>25.527000000000001</c:v>
                </c:pt>
                <c:pt idx="7661">
                  <c:v>25.53</c:v>
                </c:pt>
                <c:pt idx="7662">
                  <c:v>25.533000000000001</c:v>
                </c:pt>
                <c:pt idx="7663">
                  <c:v>25.536999999999999</c:v>
                </c:pt>
                <c:pt idx="7664">
                  <c:v>25.54</c:v>
                </c:pt>
                <c:pt idx="7665">
                  <c:v>25.542999999999999</c:v>
                </c:pt>
                <c:pt idx="7666">
                  <c:v>25.547000000000001</c:v>
                </c:pt>
                <c:pt idx="7667">
                  <c:v>25.55</c:v>
                </c:pt>
                <c:pt idx="7668">
                  <c:v>25.553000000000001</c:v>
                </c:pt>
                <c:pt idx="7669">
                  <c:v>25.556999999999999</c:v>
                </c:pt>
                <c:pt idx="7670">
                  <c:v>25.56</c:v>
                </c:pt>
                <c:pt idx="7671">
                  <c:v>25.562999999999999</c:v>
                </c:pt>
                <c:pt idx="7672">
                  <c:v>25.567</c:v>
                </c:pt>
                <c:pt idx="7673">
                  <c:v>25.57</c:v>
                </c:pt>
                <c:pt idx="7674">
                  <c:v>25.573</c:v>
                </c:pt>
                <c:pt idx="7675">
                  <c:v>25.577000000000002</c:v>
                </c:pt>
                <c:pt idx="7676">
                  <c:v>25.58</c:v>
                </c:pt>
                <c:pt idx="7677">
                  <c:v>25.582999999999998</c:v>
                </c:pt>
                <c:pt idx="7678">
                  <c:v>25.587</c:v>
                </c:pt>
                <c:pt idx="7679">
                  <c:v>25.59</c:v>
                </c:pt>
                <c:pt idx="7680">
                  <c:v>25.593</c:v>
                </c:pt>
                <c:pt idx="7681">
                  <c:v>25.597000000000001</c:v>
                </c:pt>
                <c:pt idx="7682">
                  <c:v>25.6</c:v>
                </c:pt>
                <c:pt idx="7683">
                  <c:v>25.603000000000002</c:v>
                </c:pt>
                <c:pt idx="7684">
                  <c:v>25.606999999999999</c:v>
                </c:pt>
                <c:pt idx="7685">
                  <c:v>25.61</c:v>
                </c:pt>
                <c:pt idx="7686">
                  <c:v>25.613</c:v>
                </c:pt>
                <c:pt idx="7687">
                  <c:v>25.617000000000001</c:v>
                </c:pt>
                <c:pt idx="7688">
                  <c:v>25.62</c:v>
                </c:pt>
                <c:pt idx="7689">
                  <c:v>25.623000000000001</c:v>
                </c:pt>
                <c:pt idx="7690">
                  <c:v>25.626999999999999</c:v>
                </c:pt>
                <c:pt idx="7691">
                  <c:v>25.63</c:v>
                </c:pt>
                <c:pt idx="7692">
                  <c:v>25.632999999999999</c:v>
                </c:pt>
                <c:pt idx="7693">
                  <c:v>25.637</c:v>
                </c:pt>
                <c:pt idx="7694">
                  <c:v>25.64</c:v>
                </c:pt>
                <c:pt idx="7695">
                  <c:v>25.643000000000001</c:v>
                </c:pt>
                <c:pt idx="7696">
                  <c:v>25.646999999999998</c:v>
                </c:pt>
                <c:pt idx="7697">
                  <c:v>25.65</c:v>
                </c:pt>
                <c:pt idx="7698">
                  <c:v>25.652999999999999</c:v>
                </c:pt>
                <c:pt idx="7699">
                  <c:v>25.657</c:v>
                </c:pt>
                <c:pt idx="7700">
                  <c:v>25.66</c:v>
                </c:pt>
                <c:pt idx="7701">
                  <c:v>25.663</c:v>
                </c:pt>
                <c:pt idx="7702">
                  <c:v>25.667000000000002</c:v>
                </c:pt>
                <c:pt idx="7703">
                  <c:v>25.67</c:v>
                </c:pt>
                <c:pt idx="7704">
                  <c:v>25.672999999999998</c:v>
                </c:pt>
                <c:pt idx="7705">
                  <c:v>25.677</c:v>
                </c:pt>
                <c:pt idx="7706">
                  <c:v>25.68</c:v>
                </c:pt>
                <c:pt idx="7707">
                  <c:v>25.683</c:v>
                </c:pt>
                <c:pt idx="7708">
                  <c:v>25.687000000000001</c:v>
                </c:pt>
                <c:pt idx="7709">
                  <c:v>25.69</c:v>
                </c:pt>
                <c:pt idx="7710">
                  <c:v>25.693000000000001</c:v>
                </c:pt>
                <c:pt idx="7711">
                  <c:v>25.696999999999999</c:v>
                </c:pt>
                <c:pt idx="7712">
                  <c:v>25.7</c:v>
                </c:pt>
                <c:pt idx="7713">
                  <c:v>25.702999999999999</c:v>
                </c:pt>
                <c:pt idx="7714">
                  <c:v>25.707000000000001</c:v>
                </c:pt>
                <c:pt idx="7715">
                  <c:v>25.71</c:v>
                </c:pt>
                <c:pt idx="7716">
                  <c:v>25.713000000000001</c:v>
                </c:pt>
                <c:pt idx="7717">
                  <c:v>25.716000000000001</c:v>
                </c:pt>
                <c:pt idx="7718">
                  <c:v>25.72</c:v>
                </c:pt>
                <c:pt idx="7719">
                  <c:v>25.722999999999999</c:v>
                </c:pt>
                <c:pt idx="7720">
                  <c:v>25.725999999999999</c:v>
                </c:pt>
                <c:pt idx="7721">
                  <c:v>25.73</c:v>
                </c:pt>
                <c:pt idx="7722">
                  <c:v>25.733000000000001</c:v>
                </c:pt>
                <c:pt idx="7723">
                  <c:v>25.736000000000001</c:v>
                </c:pt>
                <c:pt idx="7724">
                  <c:v>25.74</c:v>
                </c:pt>
                <c:pt idx="7725">
                  <c:v>25.742999999999999</c:v>
                </c:pt>
                <c:pt idx="7726">
                  <c:v>25.745999999999999</c:v>
                </c:pt>
                <c:pt idx="7727">
                  <c:v>25.75</c:v>
                </c:pt>
                <c:pt idx="7728">
                  <c:v>25.753</c:v>
                </c:pt>
                <c:pt idx="7729">
                  <c:v>25.756</c:v>
                </c:pt>
                <c:pt idx="7730">
                  <c:v>25.76</c:v>
                </c:pt>
                <c:pt idx="7731">
                  <c:v>25.763000000000002</c:v>
                </c:pt>
                <c:pt idx="7732">
                  <c:v>25.765999999999998</c:v>
                </c:pt>
                <c:pt idx="7733">
                  <c:v>25.77</c:v>
                </c:pt>
                <c:pt idx="7734">
                  <c:v>25.773</c:v>
                </c:pt>
                <c:pt idx="7735">
                  <c:v>25.776</c:v>
                </c:pt>
                <c:pt idx="7736">
                  <c:v>25.78</c:v>
                </c:pt>
                <c:pt idx="7737">
                  <c:v>25.783000000000001</c:v>
                </c:pt>
                <c:pt idx="7738">
                  <c:v>25.786000000000001</c:v>
                </c:pt>
                <c:pt idx="7739">
                  <c:v>25.79</c:v>
                </c:pt>
                <c:pt idx="7740">
                  <c:v>25.792999999999999</c:v>
                </c:pt>
                <c:pt idx="7741">
                  <c:v>25.795999999999999</c:v>
                </c:pt>
                <c:pt idx="7742">
                  <c:v>25.8</c:v>
                </c:pt>
                <c:pt idx="7743">
                  <c:v>25.803000000000001</c:v>
                </c:pt>
                <c:pt idx="7744">
                  <c:v>25.806000000000001</c:v>
                </c:pt>
                <c:pt idx="7745">
                  <c:v>25.81</c:v>
                </c:pt>
                <c:pt idx="7746">
                  <c:v>25.812999999999999</c:v>
                </c:pt>
                <c:pt idx="7747">
                  <c:v>25.815999999999999</c:v>
                </c:pt>
                <c:pt idx="7748">
                  <c:v>25.82</c:v>
                </c:pt>
                <c:pt idx="7749">
                  <c:v>25.823</c:v>
                </c:pt>
                <c:pt idx="7750">
                  <c:v>25.826000000000001</c:v>
                </c:pt>
                <c:pt idx="7751">
                  <c:v>25.83</c:v>
                </c:pt>
                <c:pt idx="7752">
                  <c:v>25.832999999999998</c:v>
                </c:pt>
                <c:pt idx="7753">
                  <c:v>25.835999999999999</c:v>
                </c:pt>
                <c:pt idx="7754">
                  <c:v>25.84</c:v>
                </c:pt>
                <c:pt idx="7755">
                  <c:v>25.843</c:v>
                </c:pt>
                <c:pt idx="7756">
                  <c:v>25.846</c:v>
                </c:pt>
                <c:pt idx="7757">
                  <c:v>25.85</c:v>
                </c:pt>
                <c:pt idx="7758">
                  <c:v>25.853000000000002</c:v>
                </c:pt>
                <c:pt idx="7759">
                  <c:v>25.856000000000002</c:v>
                </c:pt>
                <c:pt idx="7760">
                  <c:v>25.86</c:v>
                </c:pt>
                <c:pt idx="7761">
                  <c:v>25.863</c:v>
                </c:pt>
                <c:pt idx="7762">
                  <c:v>25.866</c:v>
                </c:pt>
                <c:pt idx="7763">
                  <c:v>25.87</c:v>
                </c:pt>
                <c:pt idx="7764">
                  <c:v>25.873000000000001</c:v>
                </c:pt>
                <c:pt idx="7765">
                  <c:v>25.876000000000001</c:v>
                </c:pt>
                <c:pt idx="7766">
                  <c:v>25.88</c:v>
                </c:pt>
                <c:pt idx="7767">
                  <c:v>25.882999999999999</c:v>
                </c:pt>
                <c:pt idx="7768">
                  <c:v>25.885999999999999</c:v>
                </c:pt>
                <c:pt idx="7769">
                  <c:v>25.89</c:v>
                </c:pt>
                <c:pt idx="7770">
                  <c:v>25.893000000000001</c:v>
                </c:pt>
                <c:pt idx="7771">
                  <c:v>25.896000000000001</c:v>
                </c:pt>
                <c:pt idx="7772">
                  <c:v>25.9</c:v>
                </c:pt>
                <c:pt idx="7773">
                  <c:v>25.902999999999999</c:v>
                </c:pt>
                <c:pt idx="7774">
                  <c:v>25.905999999999999</c:v>
                </c:pt>
                <c:pt idx="7775">
                  <c:v>25.91</c:v>
                </c:pt>
                <c:pt idx="7776">
                  <c:v>25.913</c:v>
                </c:pt>
                <c:pt idx="7777">
                  <c:v>25.916</c:v>
                </c:pt>
                <c:pt idx="7778">
                  <c:v>25.92</c:v>
                </c:pt>
                <c:pt idx="7779">
                  <c:v>25.922999999999998</c:v>
                </c:pt>
                <c:pt idx="7780">
                  <c:v>25.925999999999998</c:v>
                </c:pt>
                <c:pt idx="7781">
                  <c:v>25.93</c:v>
                </c:pt>
                <c:pt idx="7782">
                  <c:v>25.933</c:v>
                </c:pt>
                <c:pt idx="7783">
                  <c:v>25.936</c:v>
                </c:pt>
                <c:pt idx="7784">
                  <c:v>25.94</c:v>
                </c:pt>
                <c:pt idx="7785">
                  <c:v>25.943000000000001</c:v>
                </c:pt>
                <c:pt idx="7786">
                  <c:v>25.946000000000002</c:v>
                </c:pt>
                <c:pt idx="7787">
                  <c:v>25.95</c:v>
                </c:pt>
                <c:pt idx="7788">
                  <c:v>25.952999999999999</c:v>
                </c:pt>
                <c:pt idx="7789">
                  <c:v>25.956</c:v>
                </c:pt>
                <c:pt idx="7790">
                  <c:v>25.96</c:v>
                </c:pt>
                <c:pt idx="7791">
                  <c:v>25.963000000000001</c:v>
                </c:pt>
                <c:pt idx="7792">
                  <c:v>25.966000000000001</c:v>
                </c:pt>
                <c:pt idx="7793">
                  <c:v>25.97</c:v>
                </c:pt>
                <c:pt idx="7794">
                  <c:v>25.972999999999999</c:v>
                </c:pt>
                <c:pt idx="7795">
                  <c:v>25.975999999999999</c:v>
                </c:pt>
                <c:pt idx="7796">
                  <c:v>25.98</c:v>
                </c:pt>
                <c:pt idx="7797">
                  <c:v>25.983000000000001</c:v>
                </c:pt>
                <c:pt idx="7798">
                  <c:v>25.986000000000001</c:v>
                </c:pt>
                <c:pt idx="7799">
                  <c:v>25.99</c:v>
                </c:pt>
                <c:pt idx="7800">
                  <c:v>25.992999999999999</c:v>
                </c:pt>
                <c:pt idx="7801">
                  <c:v>25.995999999999999</c:v>
                </c:pt>
                <c:pt idx="7802">
                  <c:v>26</c:v>
                </c:pt>
                <c:pt idx="7803">
                  <c:v>26.003</c:v>
                </c:pt>
                <c:pt idx="7804">
                  <c:v>26.006</c:v>
                </c:pt>
                <c:pt idx="7805">
                  <c:v>26.01</c:v>
                </c:pt>
                <c:pt idx="7806">
                  <c:v>26.013000000000002</c:v>
                </c:pt>
                <c:pt idx="7807">
                  <c:v>26.015999999999998</c:v>
                </c:pt>
                <c:pt idx="7808">
                  <c:v>26.02</c:v>
                </c:pt>
                <c:pt idx="7809">
                  <c:v>26.023</c:v>
                </c:pt>
                <c:pt idx="7810">
                  <c:v>26.026</c:v>
                </c:pt>
                <c:pt idx="7811">
                  <c:v>26.03</c:v>
                </c:pt>
                <c:pt idx="7812">
                  <c:v>26.033000000000001</c:v>
                </c:pt>
                <c:pt idx="7813">
                  <c:v>26.036000000000001</c:v>
                </c:pt>
                <c:pt idx="7814">
                  <c:v>26.04</c:v>
                </c:pt>
                <c:pt idx="7815">
                  <c:v>26.042999999999999</c:v>
                </c:pt>
                <c:pt idx="7816">
                  <c:v>26.045999999999999</c:v>
                </c:pt>
                <c:pt idx="7817">
                  <c:v>26.05</c:v>
                </c:pt>
                <c:pt idx="7818">
                  <c:v>26.053000000000001</c:v>
                </c:pt>
                <c:pt idx="7819">
                  <c:v>26.056000000000001</c:v>
                </c:pt>
                <c:pt idx="7820">
                  <c:v>26.06</c:v>
                </c:pt>
                <c:pt idx="7821">
                  <c:v>26.062999999999999</c:v>
                </c:pt>
                <c:pt idx="7822">
                  <c:v>26.065999999999999</c:v>
                </c:pt>
                <c:pt idx="7823">
                  <c:v>26.07</c:v>
                </c:pt>
                <c:pt idx="7824">
                  <c:v>26.073</c:v>
                </c:pt>
                <c:pt idx="7825">
                  <c:v>26.076000000000001</c:v>
                </c:pt>
                <c:pt idx="7826">
                  <c:v>26.08</c:v>
                </c:pt>
                <c:pt idx="7827">
                  <c:v>26.082999999999998</c:v>
                </c:pt>
                <c:pt idx="7828">
                  <c:v>26.085999999999999</c:v>
                </c:pt>
                <c:pt idx="7829">
                  <c:v>26.09</c:v>
                </c:pt>
                <c:pt idx="7830">
                  <c:v>26.093</c:v>
                </c:pt>
                <c:pt idx="7831">
                  <c:v>26.096</c:v>
                </c:pt>
                <c:pt idx="7832">
                  <c:v>26.1</c:v>
                </c:pt>
                <c:pt idx="7833">
                  <c:v>26.103000000000002</c:v>
                </c:pt>
                <c:pt idx="7834">
                  <c:v>26.106000000000002</c:v>
                </c:pt>
                <c:pt idx="7835">
                  <c:v>26.11</c:v>
                </c:pt>
                <c:pt idx="7836">
                  <c:v>26.113</c:v>
                </c:pt>
                <c:pt idx="7837">
                  <c:v>26.116</c:v>
                </c:pt>
                <c:pt idx="7838">
                  <c:v>26.12</c:v>
                </c:pt>
                <c:pt idx="7839">
                  <c:v>26.123000000000001</c:v>
                </c:pt>
                <c:pt idx="7840">
                  <c:v>26.126000000000001</c:v>
                </c:pt>
                <c:pt idx="7841">
                  <c:v>26.13</c:v>
                </c:pt>
                <c:pt idx="7842">
                  <c:v>26.132999999999999</c:v>
                </c:pt>
                <c:pt idx="7843">
                  <c:v>26.135999999999999</c:v>
                </c:pt>
                <c:pt idx="7844">
                  <c:v>26.14</c:v>
                </c:pt>
                <c:pt idx="7845">
                  <c:v>26.143000000000001</c:v>
                </c:pt>
                <c:pt idx="7846">
                  <c:v>26.146000000000001</c:v>
                </c:pt>
                <c:pt idx="7847">
                  <c:v>26.15</c:v>
                </c:pt>
                <c:pt idx="7848">
                  <c:v>26.152999999999999</c:v>
                </c:pt>
                <c:pt idx="7849">
                  <c:v>26.155999999999999</c:v>
                </c:pt>
                <c:pt idx="7850">
                  <c:v>26.16</c:v>
                </c:pt>
                <c:pt idx="7851">
                  <c:v>26.163</c:v>
                </c:pt>
                <c:pt idx="7852">
                  <c:v>26.166</c:v>
                </c:pt>
                <c:pt idx="7853">
                  <c:v>26.17</c:v>
                </c:pt>
                <c:pt idx="7854">
                  <c:v>26.172999999999998</c:v>
                </c:pt>
                <c:pt idx="7855">
                  <c:v>26.175999999999998</c:v>
                </c:pt>
                <c:pt idx="7856">
                  <c:v>26.18</c:v>
                </c:pt>
                <c:pt idx="7857">
                  <c:v>26.183</c:v>
                </c:pt>
                <c:pt idx="7858">
                  <c:v>26.186</c:v>
                </c:pt>
                <c:pt idx="7859">
                  <c:v>26.19</c:v>
                </c:pt>
                <c:pt idx="7860">
                  <c:v>26.193000000000001</c:v>
                </c:pt>
                <c:pt idx="7861">
                  <c:v>26.196000000000002</c:v>
                </c:pt>
                <c:pt idx="7862">
                  <c:v>26.2</c:v>
                </c:pt>
                <c:pt idx="7863">
                  <c:v>26.202999999999999</c:v>
                </c:pt>
                <c:pt idx="7864">
                  <c:v>26.206</c:v>
                </c:pt>
                <c:pt idx="7865">
                  <c:v>26.21</c:v>
                </c:pt>
                <c:pt idx="7866">
                  <c:v>26.213000000000001</c:v>
                </c:pt>
                <c:pt idx="7867">
                  <c:v>26.216000000000001</c:v>
                </c:pt>
                <c:pt idx="7868">
                  <c:v>26.22</c:v>
                </c:pt>
                <c:pt idx="7869">
                  <c:v>26.222999999999999</c:v>
                </c:pt>
                <c:pt idx="7870">
                  <c:v>26.225999999999999</c:v>
                </c:pt>
                <c:pt idx="7871">
                  <c:v>26.23</c:v>
                </c:pt>
                <c:pt idx="7872">
                  <c:v>26.233000000000001</c:v>
                </c:pt>
                <c:pt idx="7873">
                  <c:v>26.236000000000001</c:v>
                </c:pt>
                <c:pt idx="7874">
                  <c:v>26.24</c:v>
                </c:pt>
                <c:pt idx="7875">
                  <c:v>26.242999999999999</c:v>
                </c:pt>
                <c:pt idx="7876">
                  <c:v>26.245999999999999</c:v>
                </c:pt>
                <c:pt idx="7877">
                  <c:v>26.25</c:v>
                </c:pt>
                <c:pt idx="7878">
                  <c:v>26.253</c:v>
                </c:pt>
                <c:pt idx="7879">
                  <c:v>26.256</c:v>
                </c:pt>
                <c:pt idx="7880">
                  <c:v>26.26</c:v>
                </c:pt>
                <c:pt idx="7881">
                  <c:v>26.263000000000002</c:v>
                </c:pt>
                <c:pt idx="7882">
                  <c:v>26.265999999999998</c:v>
                </c:pt>
                <c:pt idx="7883">
                  <c:v>26.27</c:v>
                </c:pt>
                <c:pt idx="7884">
                  <c:v>26.273</c:v>
                </c:pt>
                <c:pt idx="7885">
                  <c:v>26.276</c:v>
                </c:pt>
                <c:pt idx="7886">
                  <c:v>26.28</c:v>
                </c:pt>
                <c:pt idx="7887">
                  <c:v>26.283000000000001</c:v>
                </c:pt>
                <c:pt idx="7888">
                  <c:v>26.286000000000001</c:v>
                </c:pt>
                <c:pt idx="7889">
                  <c:v>26.29</c:v>
                </c:pt>
                <c:pt idx="7890">
                  <c:v>26.292999999999999</c:v>
                </c:pt>
                <c:pt idx="7891">
                  <c:v>26.295999999999999</c:v>
                </c:pt>
                <c:pt idx="7892">
                  <c:v>26.3</c:v>
                </c:pt>
                <c:pt idx="7893">
                  <c:v>26.303000000000001</c:v>
                </c:pt>
                <c:pt idx="7894">
                  <c:v>26.306000000000001</c:v>
                </c:pt>
                <c:pt idx="7895">
                  <c:v>26.31</c:v>
                </c:pt>
                <c:pt idx="7896">
                  <c:v>26.312999999999999</c:v>
                </c:pt>
                <c:pt idx="7897">
                  <c:v>26.315999999999999</c:v>
                </c:pt>
                <c:pt idx="7898">
                  <c:v>26.32</c:v>
                </c:pt>
                <c:pt idx="7899">
                  <c:v>26.323</c:v>
                </c:pt>
                <c:pt idx="7900">
                  <c:v>26.326000000000001</c:v>
                </c:pt>
                <c:pt idx="7901">
                  <c:v>26.33</c:v>
                </c:pt>
                <c:pt idx="7902">
                  <c:v>26.332999999999998</c:v>
                </c:pt>
                <c:pt idx="7903">
                  <c:v>26.335999999999999</c:v>
                </c:pt>
                <c:pt idx="7904">
                  <c:v>26.34</c:v>
                </c:pt>
                <c:pt idx="7905">
                  <c:v>26.343</c:v>
                </c:pt>
                <c:pt idx="7906">
                  <c:v>26.346</c:v>
                </c:pt>
                <c:pt idx="7907">
                  <c:v>26.35</c:v>
                </c:pt>
                <c:pt idx="7908">
                  <c:v>26.353000000000002</c:v>
                </c:pt>
                <c:pt idx="7909">
                  <c:v>26.356000000000002</c:v>
                </c:pt>
                <c:pt idx="7910">
                  <c:v>26.36</c:v>
                </c:pt>
                <c:pt idx="7911">
                  <c:v>26.363</c:v>
                </c:pt>
                <c:pt idx="7912">
                  <c:v>26.366</c:v>
                </c:pt>
                <c:pt idx="7913">
                  <c:v>26.37</c:v>
                </c:pt>
                <c:pt idx="7914">
                  <c:v>26.373000000000001</c:v>
                </c:pt>
                <c:pt idx="7915">
                  <c:v>26.376000000000001</c:v>
                </c:pt>
                <c:pt idx="7916">
                  <c:v>26.38</c:v>
                </c:pt>
                <c:pt idx="7917">
                  <c:v>26.382999999999999</c:v>
                </c:pt>
                <c:pt idx="7918">
                  <c:v>26.385999999999999</c:v>
                </c:pt>
                <c:pt idx="7919">
                  <c:v>26.39</c:v>
                </c:pt>
                <c:pt idx="7920">
                  <c:v>26.393000000000001</c:v>
                </c:pt>
                <c:pt idx="7921">
                  <c:v>26.396000000000001</c:v>
                </c:pt>
                <c:pt idx="7922">
                  <c:v>26.4</c:v>
                </c:pt>
                <c:pt idx="7923">
                  <c:v>26.402999999999999</c:v>
                </c:pt>
                <c:pt idx="7924">
                  <c:v>26.405999999999999</c:v>
                </c:pt>
                <c:pt idx="7925">
                  <c:v>26.41</c:v>
                </c:pt>
                <c:pt idx="7926">
                  <c:v>26.413</c:v>
                </c:pt>
                <c:pt idx="7927">
                  <c:v>26.416</c:v>
                </c:pt>
                <c:pt idx="7928">
                  <c:v>26.42</c:v>
                </c:pt>
                <c:pt idx="7929">
                  <c:v>26.422999999999998</c:v>
                </c:pt>
                <c:pt idx="7930">
                  <c:v>26.425999999999998</c:v>
                </c:pt>
                <c:pt idx="7931">
                  <c:v>26.43</c:v>
                </c:pt>
                <c:pt idx="7932">
                  <c:v>26.433</c:v>
                </c:pt>
                <c:pt idx="7933">
                  <c:v>26.436</c:v>
                </c:pt>
                <c:pt idx="7934">
                  <c:v>26.44</c:v>
                </c:pt>
                <c:pt idx="7935">
                  <c:v>26.443000000000001</c:v>
                </c:pt>
                <c:pt idx="7936">
                  <c:v>26.446000000000002</c:v>
                </c:pt>
                <c:pt idx="7937">
                  <c:v>26.45</c:v>
                </c:pt>
                <c:pt idx="7938">
                  <c:v>26.452999999999999</c:v>
                </c:pt>
                <c:pt idx="7939">
                  <c:v>26.456</c:v>
                </c:pt>
                <c:pt idx="7940">
                  <c:v>26.46</c:v>
                </c:pt>
                <c:pt idx="7941">
                  <c:v>26.463000000000001</c:v>
                </c:pt>
                <c:pt idx="7942">
                  <c:v>26.466000000000001</c:v>
                </c:pt>
                <c:pt idx="7943">
                  <c:v>26.47</c:v>
                </c:pt>
                <c:pt idx="7944">
                  <c:v>26.472999999999999</c:v>
                </c:pt>
                <c:pt idx="7945">
                  <c:v>26.475999999999999</c:v>
                </c:pt>
                <c:pt idx="7946">
                  <c:v>26.48</c:v>
                </c:pt>
                <c:pt idx="7947">
                  <c:v>26.483000000000001</c:v>
                </c:pt>
                <c:pt idx="7948">
                  <c:v>26.486000000000001</c:v>
                </c:pt>
                <c:pt idx="7949">
                  <c:v>26.49</c:v>
                </c:pt>
                <c:pt idx="7950">
                  <c:v>26.492999999999999</c:v>
                </c:pt>
                <c:pt idx="7951">
                  <c:v>26.495999999999999</c:v>
                </c:pt>
                <c:pt idx="7952">
                  <c:v>26.5</c:v>
                </c:pt>
                <c:pt idx="7953">
                  <c:v>26.503</c:v>
                </c:pt>
                <c:pt idx="7954">
                  <c:v>26.506</c:v>
                </c:pt>
                <c:pt idx="7955">
                  <c:v>26.51</c:v>
                </c:pt>
                <c:pt idx="7956">
                  <c:v>26.513000000000002</c:v>
                </c:pt>
                <c:pt idx="7957">
                  <c:v>26.515999999999998</c:v>
                </c:pt>
                <c:pt idx="7958">
                  <c:v>26.52</c:v>
                </c:pt>
                <c:pt idx="7959">
                  <c:v>26.523</c:v>
                </c:pt>
                <c:pt idx="7960">
                  <c:v>26.526</c:v>
                </c:pt>
                <c:pt idx="7961">
                  <c:v>26.53</c:v>
                </c:pt>
                <c:pt idx="7962">
                  <c:v>26.533000000000001</c:v>
                </c:pt>
                <c:pt idx="7963">
                  <c:v>26.536000000000001</c:v>
                </c:pt>
                <c:pt idx="7964">
                  <c:v>26.54</c:v>
                </c:pt>
                <c:pt idx="7965">
                  <c:v>26.542999999999999</c:v>
                </c:pt>
                <c:pt idx="7966">
                  <c:v>26.545999999999999</c:v>
                </c:pt>
                <c:pt idx="7967">
                  <c:v>26.55</c:v>
                </c:pt>
                <c:pt idx="7968">
                  <c:v>26.553000000000001</c:v>
                </c:pt>
                <c:pt idx="7969">
                  <c:v>26.556000000000001</c:v>
                </c:pt>
                <c:pt idx="7970">
                  <c:v>26.56</c:v>
                </c:pt>
                <c:pt idx="7971">
                  <c:v>26.562999999999999</c:v>
                </c:pt>
                <c:pt idx="7972">
                  <c:v>26.565999999999999</c:v>
                </c:pt>
                <c:pt idx="7973">
                  <c:v>26.57</c:v>
                </c:pt>
                <c:pt idx="7974">
                  <c:v>26.573</c:v>
                </c:pt>
                <c:pt idx="7975">
                  <c:v>26.576000000000001</c:v>
                </c:pt>
                <c:pt idx="7976">
                  <c:v>26.58</c:v>
                </c:pt>
                <c:pt idx="7977">
                  <c:v>26.582999999999998</c:v>
                </c:pt>
                <c:pt idx="7978">
                  <c:v>26.585999999999999</c:v>
                </c:pt>
                <c:pt idx="7979">
                  <c:v>26.59</c:v>
                </c:pt>
                <c:pt idx="7980">
                  <c:v>26.593</c:v>
                </c:pt>
                <c:pt idx="7981">
                  <c:v>26.596</c:v>
                </c:pt>
                <c:pt idx="7982">
                  <c:v>26.6</c:v>
                </c:pt>
                <c:pt idx="7983">
                  <c:v>26.603000000000002</c:v>
                </c:pt>
                <c:pt idx="7984">
                  <c:v>26.606000000000002</c:v>
                </c:pt>
                <c:pt idx="7985">
                  <c:v>26.61</c:v>
                </c:pt>
                <c:pt idx="7986">
                  <c:v>26.613</c:v>
                </c:pt>
                <c:pt idx="7987">
                  <c:v>26.616</c:v>
                </c:pt>
                <c:pt idx="7988">
                  <c:v>26.62</c:v>
                </c:pt>
                <c:pt idx="7989">
                  <c:v>26.623000000000001</c:v>
                </c:pt>
                <c:pt idx="7990">
                  <c:v>26.626000000000001</c:v>
                </c:pt>
                <c:pt idx="7991">
                  <c:v>26.63</c:v>
                </c:pt>
                <c:pt idx="7992">
                  <c:v>26.632999999999999</c:v>
                </c:pt>
                <c:pt idx="7993">
                  <c:v>26.635999999999999</c:v>
                </c:pt>
                <c:pt idx="7994">
                  <c:v>26.64</c:v>
                </c:pt>
                <c:pt idx="7995">
                  <c:v>26.643000000000001</c:v>
                </c:pt>
                <c:pt idx="7996">
                  <c:v>26.646000000000001</c:v>
                </c:pt>
                <c:pt idx="7997">
                  <c:v>26.649000000000001</c:v>
                </c:pt>
                <c:pt idx="7998">
                  <c:v>26.652999999999999</c:v>
                </c:pt>
                <c:pt idx="7999">
                  <c:v>26.655999999999999</c:v>
                </c:pt>
                <c:pt idx="8000">
                  <c:v>26.658999999999999</c:v>
                </c:pt>
                <c:pt idx="8001">
                  <c:v>26.663</c:v>
                </c:pt>
                <c:pt idx="8002">
                  <c:v>26.666</c:v>
                </c:pt>
                <c:pt idx="8003">
                  <c:v>26.669</c:v>
                </c:pt>
                <c:pt idx="8004">
                  <c:v>26.672999999999998</c:v>
                </c:pt>
                <c:pt idx="8005">
                  <c:v>26.675999999999998</c:v>
                </c:pt>
                <c:pt idx="8006">
                  <c:v>26.678999999999998</c:v>
                </c:pt>
                <c:pt idx="8007">
                  <c:v>26.683</c:v>
                </c:pt>
                <c:pt idx="8008">
                  <c:v>26.686</c:v>
                </c:pt>
                <c:pt idx="8009">
                  <c:v>26.689</c:v>
                </c:pt>
                <c:pt idx="8010">
                  <c:v>26.693000000000001</c:v>
                </c:pt>
                <c:pt idx="8011">
                  <c:v>26.696000000000002</c:v>
                </c:pt>
                <c:pt idx="8012">
                  <c:v>26.699000000000002</c:v>
                </c:pt>
                <c:pt idx="8013">
                  <c:v>26.702999999999999</c:v>
                </c:pt>
                <c:pt idx="8014">
                  <c:v>26.706</c:v>
                </c:pt>
                <c:pt idx="8015">
                  <c:v>26.709</c:v>
                </c:pt>
                <c:pt idx="8016">
                  <c:v>26.713000000000001</c:v>
                </c:pt>
                <c:pt idx="8017">
                  <c:v>26.716000000000001</c:v>
                </c:pt>
                <c:pt idx="8018">
                  <c:v>26.719000000000001</c:v>
                </c:pt>
                <c:pt idx="8019">
                  <c:v>26.722999999999999</c:v>
                </c:pt>
                <c:pt idx="8020">
                  <c:v>26.725999999999999</c:v>
                </c:pt>
                <c:pt idx="8021">
                  <c:v>26.728999999999999</c:v>
                </c:pt>
                <c:pt idx="8022">
                  <c:v>26.733000000000001</c:v>
                </c:pt>
                <c:pt idx="8023">
                  <c:v>26.736000000000001</c:v>
                </c:pt>
                <c:pt idx="8024">
                  <c:v>26.739000000000001</c:v>
                </c:pt>
                <c:pt idx="8025">
                  <c:v>26.742999999999999</c:v>
                </c:pt>
                <c:pt idx="8026">
                  <c:v>26.745999999999999</c:v>
                </c:pt>
                <c:pt idx="8027">
                  <c:v>26.748999999999999</c:v>
                </c:pt>
                <c:pt idx="8028">
                  <c:v>26.753</c:v>
                </c:pt>
                <c:pt idx="8029">
                  <c:v>26.756</c:v>
                </c:pt>
                <c:pt idx="8030">
                  <c:v>26.759</c:v>
                </c:pt>
                <c:pt idx="8031">
                  <c:v>26.763000000000002</c:v>
                </c:pt>
                <c:pt idx="8032">
                  <c:v>26.765999999999998</c:v>
                </c:pt>
                <c:pt idx="8033">
                  <c:v>26.768999999999998</c:v>
                </c:pt>
                <c:pt idx="8034">
                  <c:v>26.773</c:v>
                </c:pt>
                <c:pt idx="8035">
                  <c:v>26.776</c:v>
                </c:pt>
                <c:pt idx="8036">
                  <c:v>26.779</c:v>
                </c:pt>
                <c:pt idx="8037">
                  <c:v>26.783000000000001</c:v>
                </c:pt>
                <c:pt idx="8038">
                  <c:v>26.786000000000001</c:v>
                </c:pt>
                <c:pt idx="8039">
                  <c:v>26.789000000000001</c:v>
                </c:pt>
                <c:pt idx="8040">
                  <c:v>26.792999999999999</c:v>
                </c:pt>
                <c:pt idx="8041">
                  <c:v>26.795999999999999</c:v>
                </c:pt>
                <c:pt idx="8042">
                  <c:v>26.798999999999999</c:v>
                </c:pt>
                <c:pt idx="8043">
                  <c:v>26.803000000000001</c:v>
                </c:pt>
                <c:pt idx="8044">
                  <c:v>26.806000000000001</c:v>
                </c:pt>
                <c:pt idx="8045">
                  <c:v>26.809000000000001</c:v>
                </c:pt>
                <c:pt idx="8046">
                  <c:v>26.812999999999999</c:v>
                </c:pt>
                <c:pt idx="8047">
                  <c:v>26.815999999999999</c:v>
                </c:pt>
                <c:pt idx="8048">
                  <c:v>26.818999999999999</c:v>
                </c:pt>
                <c:pt idx="8049">
                  <c:v>26.823</c:v>
                </c:pt>
                <c:pt idx="8050">
                  <c:v>26.826000000000001</c:v>
                </c:pt>
                <c:pt idx="8051">
                  <c:v>26.829000000000001</c:v>
                </c:pt>
                <c:pt idx="8052">
                  <c:v>26.832999999999998</c:v>
                </c:pt>
                <c:pt idx="8053">
                  <c:v>26.835999999999999</c:v>
                </c:pt>
                <c:pt idx="8054">
                  <c:v>26.838999999999999</c:v>
                </c:pt>
                <c:pt idx="8055">
                  <c:v>26.843</c:v>
                </c:pt>
                <c:pt idx="8056">
                  <c:v>26.846</c:v>
                </c:pt>
                <c:pt idx="8057">
                  <c:v>26.849</c:v>
                </c:pt>
                <c:pt idx="8058">
                  <c:v>26.853000000000002</c:v>
                </c:pt>
                <c:pt idx="8059">
                  <c:v>26.856000000000002</c:v>
                </c:pt>
                <c:pt idx="8060">
                  <c:v>26.859000000000002</c:v>
                </c:pt>
                <c:pt idx="8061">
                  <c:v>26.863</c:v>
                </c:pt>
                <c:pt idx="8062">
                  <c:v>26.866</c:v>
                </c:pt>
                <c:pt idx="8063">
                  <c:v>26.869</c:v>
                </c:pt>
                <c:pt idx="8064">
                  <c:v>26.873000000000001</c:v>
                </c:pt>
                <c:pt idx="8065">
                  <c:v>26.876000000000001</c:v>
                </c:pt>
                <c:pt idx="8066">
                  <c:v>26.879000000000001</c:v>
                </c:pt>
                <c:pt idx="8067">
                  <c:v>26.882999999999999</c:v>
                </c:pt>
                <c:pt idx="8068">
                  <c:v>26.885999999999999</c:v>
                </c:pt>
                <c:pt idx="8069">
                  <c:v>26.888999999999999</c:v>
                </c:pt>
                <c:pt idx="8070">
                  <c:v>26.893000000000001</c:v>
                </c:pt>
                <c:pt idx="8071">
                  <c:v>26.896000000000001</c:v>
                </c:pt>
                <c:pt idx="8072">
                  <c:v>26.899000000000001</c:v>
                </c:pt>
                <c:pt idx="8073">
                  <c:v>26.902999999999999</c:v>
                </c:pt>
                <c:pt idx="8074">
                  <c:v>26.905999999999999</c:v>
                </c:pt>
                <c:pt idx="8075">
                  <c:v>26.908999999999999</c:v>
                </c:pt>
                <c:pt idx="8076">
                  <c:v>26.913</c:v>
                </c:pt>
                <c:pt idx="8077">
                  <c:v>26.916</c:v>
                </c:pt>
                <c:pt idx="8078">
                  <c:v>26.919</c:v>
                </c:pt>
                <c:pt idx="8079">
                  <c:v>26.922999999999998</c:v>
                </c:pt>
                <c:pt idx="8080">
                  <c:v>26.925999999999998</c:v>
                </c:pt>
                <c:pt idx="8081">
                  <c:v>26.928999999999998</c:v>
                </c:pt>
                <c:pt idx="8082">
                  <c:v>26.933</c:v>
                </c:pt>
                <c:pt idx="8083">
                  <c:v>26.936</c:v>
                </c:pt>
                <c:pt idx="8084">
                  <c:v>26.939</c:v>
                </c:pt>
                <c:pt idx="8085">
                  <c:v>26.943000000000001</c:v>
                </c:pt>
                <c:pt idx="8086">
                  <c:v>26.946000000000002</c:v>
                </c:pt>
                <c:pt idx="8087">
                  <c:v>26.949000000000002</c:v>
                </c:pt>
                <c:pt idx="8088">
                  <c:v>26.952999999999999</c:v>
                </c:pt>
                <c:pt idx="8089">
                  <c:v>26.956</c:v>
                </c:pt>
                <c:pt idx="8090">
                  <c:v>26.959</c:v>
                </c:pt>
                <c:pt idx="8091">
                  <c:v>26.963000000000001</c:v>
                </c:pt>
                <c:pt idx="8092">
                  <c:v>26.966000000000001</c:v>
                </c:pt>
                <c:pt idx="8093">
                  <c:v>26.969000000000001</c:v>
                </c:pt>
                <c:pt idx="8094">
                  <c:v>26.972999999999999</c:v>
                </c:pt>
                <c:pt idx="8095">
                  <c:v>26.975999999999999</c:v>
                </c:pt>
                <c:pt idx="8096">
                  <c:v>26.978999999999999</c:v>
                </c:pt>
                <c:pt idx="8097">
                  <c:v>26.983000000000001</c:v>
                </c:pt>
                <c:pt idx="8098">
                  <c:v>26.986000000000001</c:v>
                </c:pt>
                <c:pt idx="8099">
                  <c:v>26.989000000000001</c:v>
                </c:pt>
                <c:pt idx="8100">
                  <c:v>26.992999999999999</c:v>
                </c:pt>
                <c:pt idx="8101">
                  <c:v>26.995999999999999</c:v>
                </c:pt>
                <c:pt idx="8102">
                  <c:v>26.998999999999999</c:v>
                </c:pt>
                <c:pt idx="8103">
                  <c:v>27.003</c:v>
                </c:pt>
                <c:pt idx="8104">
                  <c:v>27.006</c:v>
                </c:pt>
                <c:pt idx="8105">
                  <c:v>27.009</c:v>
                </c:pt>
                <c:pt idx="8106">
                  <c:v>27.013000000000002</c:v>
                </c:pt>
                <c:pt idx="8107">
                  <c:v>27.015999999999998</c:v>
                </c:pt>
                <c:pt idx="8108">
                  <c:v>27.018999999999998</c:v>
                </c:pt>
                <c:pt idx="8109">
                  <c:v>27.023</c:v>
                </c:pt>
                <c:pt idx="8110">
                  <c:v>27.026</c:v>
                </c:pt>
                <c:pt idx="8111">
                  <c:v>27.029</c:v>
                </c:pt>
                <c:pt idx="8112">
                  <c:v>27.033000000000001</c:v>
                </c:pt>
                <c:pt idx="8113">
                  <c:v>27.036000000000001</c:v>
                </c:pt>
                <c:pt idx="8114">
                  <c:v>27.039000000000001</c:v>
                </c:pt>
                <c:pt idx="8115">
                  <c:v>27.042999999999999</c:v>
                </c:pt>
                <c:pt idx="8116">
                  <c:v>27.045999999999999</c:v>
                </c:pt>
                <c:pt idx="8117">
                  <c:v>27.048999999999999</c:v>
                </c:pt>
                <c:pt idx="8118">
                  <c:v>27.053000000000001</c:v>
                </c:pt>
                <c:pt idx="8119">
                  <c:v>27.056000000000001</c:v>
                </c:pt>
                <c:pt idx="8120">
                  <c:v>27.059000000000001</c:v>
                </c:pt>
                <c:pt idx="8121">
                  <c:v>27.062999999999999</c:v>
                </c:pt>
                <c:pt idx="8122">
                  <c:v>27.065999999999999</c:v>
                </c:pt>
                <c:pt idx="8123">
                  <c:v>27.068999999999999</c:v>
                </c:pt>
                <c:pt idx="8124">
                  <c:v>27.073</c:v>
                </c:pt>
                <c:pt idx="8125">
                  <c:v>27.076000000000001</c:v>
                </c:pt>
                <c:pt idx="8126">
                  <c:v>27.079000000000001</c:v>
                </c:pt>
                <c:pt idx="8127">
                  <c:v>27.082999999999998</c:v>
                </c:pt>
                <c:pt idx="8128">
                  <c:v>27.085999999999999</c:v>
                </c:pt>
                <c:pt idx="8129">
                  <c:v>27.088999999999999</c:v>
                </c:pt>
                <c:pt idx="8130">
                  <c:v>27.093</c:v>
                </c:pt>
                <c:pt idx="8131">
                  <c:v>27.096</c:v>
                </c:pt>
                <c:pt idx="8132">
                  <c:v>27.099</c:v>
                </c:pt>
                <c:pt idx="8133">
                  <c:v>27.103000000000002</c:v>
                </c:pt>
                <c:pt idx="8134">
                  <c:v>27.106000000000002</c:v>
                </c:pt>
                <c:pt idx="8135">
                  <c:v>27.109000000000002</c:v>
                </c:pt>
                <c:pt idx="8136">
                  <c:v>27.113</c:v>
                </c:pt>
                <c:pt idx="8137">
                  <c:v>27.116</c:v>
                </c:pt>
                <c:pt idx="8138">
                  <c:v>27.119</c:v>
                </c:pt>
                <c:pt idx="8139">
                  <c:v>27.123000000000001</c:v>
                </c:pt>
                <c:pt idx="8140">
                  <c:v>27.126000000000001</c:v>
                </c:pt>
                <c:pt idx="8141">
                  <c:v>27.129000000000001</c:v>
                </c:pt>
                <c:pt idx="8142">
                  <c:v>27.132999999999999</c:v>
                </c:pt>
                <c:pt idx="8143">
                  <c:v>27.135999999999999</c:v>
                </c:pt>
                <c:pt idx="8144">
                  <c:v>27.138999999999999</c:v>
                </c:pt>
                <c:pt idx="8145">
                  <c:v>27.143000000000001</c:v>
                </c:pt>
                <c:pt idx="8146">
                  <c:v>27.146000000000001</c:v>
                </c:pt>
                <c:pt idx="8147">
                  <c:v>27.149000000000001</c:v>
                </c:pt>
                <c:pt idx="8148">
                  <c:v>27.152999999999999</c:v>
                </c:pt>
                <c:pt idx="8149">
                  <c:v>27.155999999999999</c:v>
                </c:pt>
                <c:pt idx="8150">
                  <c:v>27.158999999999999</c:v>
                </c:pt>
                <c:pt idx="8151">
                  <c:v>27.163</c:v>
                </c:pt>
                <c:pt idx="8152">
                  <c:v>27.166</c:v>
                </c:pt>
                <c:pt idx="8153">
                  <c:v>27.169</c:v>
                </c:pt>
                <c:pt idx="8154">
                  <c:v>27.172999999999998</c:v>
                </c:pt>
                <c:pt idx="8155">
                  <c:v>27.175999999999998</c:v>
                </c:pt>
                <c:pt idx="8156">
                  <c:v>27.178999999999998</c:v>
                </c:pt>
                <c:pt idx="8157">
                  <c:v>27.183</c:v>
                </c:pt>
                <c:pt idx="8158">
                  <c:v>27.186</c:v>
                </c:pt>
                <c:pt idx="8159">
                  <c:v>27.189</c:v>
                </c:pt>
                <c:pt idx="8160">
                  <c:v>27.193000000000001</c:v>
                </c:pt>
                <c:pt idx="8161">
                  <c:v>27.196000000000002</c:v>
                </c:pt>
                <c:pt idx="8162">
                  <c:v>27.199000000000002</c:v>
                </c:pt>
                <c:pt idx="8163">
                  <c:v>27.202999999999999</c:v>
                </c:pt>
                <c:pt idx="8164">
                  <c:v>27.206</c:v>
                </c:pt>
                <c:pt idx="8165">
                  <c:v>27.209</c:v>
                </c:pt>
                <c:pt idx="8166">
                  <c:v>27.213000000000001</c:v>
                </c:pt>
                <c:pt idx="8167">
                  <c:v>27.216000000000001</c:v>
                </c:pt>
                <c:pt idx="8168">
                  <c:v>27.219000000000001</c:v>
                </c:pt>
                <c:pt idx="8169">
                  <c:v>27.222999999999999</c:v>
                </c:pt>
                <c:pt idx="8170">
                  <c:v>27.225999999999999</c:v>
                </c:pt>
                <c:pt idx="8171">
                  <c:v>27.228999999999999</c:v>
                </c:pt>
                <c:pt idx="8172">
                  <c:v>27.233000000000001</c:v>
                </c:pt>
                <c:pt idx="8173">
                  <c:v>27.236000000000001</c:v>
                </c:pt>
                <c:pt idx="8174">
                  <c:v>27.239000000000001</c:v>
                </c:pt>
                <c:pt idx="8175">
                  <c:v>27.242999999999999</c:v>
                </c:pt>
                <c:pt idx="8176">
                  <c:v>27.245999999999999</c:v>
                </c:pt>
                <c:pt idx="8177">
                  <c:v>27.248999999999999</c:v>
                </c:pt>
                <c:pt idx="8178">
                  <c:v>27.253</c:v>
                </c:pt>
                <c:pt idx="8179">
                  <c:v>27.256</c:v>
                </c:pt>
                <c:pt idx="8180">
                  <c:v>27.259</c:v>
                </c:pt>
                <c:pt idx="8181">
                  <c:v>27.263000000000002</c:v>
                </c:pt>
                <c:pt idx="8182">
                  <c:v>27.265999999999998</c:v>
                </c:pt>
                <c:pt idx="8183">
                  <c:v>27.268999999999998</c:v>
                </c:pt>
                <c:pt idx="8184">
                  <c:v>27.273</c:v>
                </c:pt>
                <c:pt idx="8185">
                  <c:v>27.276</c:v>
                </c:pt>
                <c:pt idx="8186">
                  <c:v>27.279</c:v>
                </c:pt>
                <c:pt idx="8187">
                  <c:v>27.283000000000001</c:v>
                </c:pt>
                <c:pt idx="8188">
                  <c:v>27.286000000000001</c:v>
                </c:pt>
                <c:pt idx="8189">
                  <c:v>27.289000000000001</c:v>
                </c:pt>
                <c:pt idx="8190">
                  <c:v>27.292999999999999</c:v>
                </c:pt>
                <c:pt idx="8191">
                  <c:v>27.295999999999999</c:v>
                </c:pt>
                <c:pt idx="8192">
                  <c:v>27.298999999999999</c:v>
                </c:pt>
                <c:pt idx="8193">
                  <c:v>27.303000000000001</c:v>
                </c:pt>
                <c:pt idx="8194">
                  <c:v>27.306000000000001</c:v>
                </c:pt>
                <c:pt idx="8195">
                  <c:v>27.309000000000001</c:v>
                </c:pt>
                <c:pt idx="8196">
                  <c:v>27.312999999999999</c:v>
                </c:pt>
                <c:pt idx="8197">
                  <c:v>27.315999999999999</c:v>
                </c:pt>
                <c:pt idx="8198">
                  <c:v>27.318999999999999</c:v>
                </c:pt>
                <c:pt idx="8199">
                  <c:v>27.323</c:v>
                </c:pt>
                <c:pt idx="8200">
                  <c:v>27.326000000000001</c:v>
                </c:pt>
                <c:pt idx="8201">
                  <c:v>27.329000000000001</c:v>
                </c:pt>
                <c:pt idx="8202">
                  <c:v>27.332999999999998</c:v>
                </c:pt>
                <c:pt idx="8203">
                  <c:v>27.335999999999999</c:v>
                </c:pt>
                <c:pt idx="8204">
                  <c:v>27.338999999999999</c:v>
                </c:pt>
                <c:pt idx="8205">
                  <c:v>27.343</c:v>
                </c:pt>
                <c:pt idx="8206">
                  <c:v>27.346</c:v>
                </c:pt>
                <c:pt idx="8207">
                  <c:v>27.349</c:v>
                </c:pt>
                <c:pt idx="8208">
                  <c:v>27.353000000000002</c:v>
                </c:pt>
                <c:pt idx="8209">
                  <c:v>27.356000000000002</c:v>
                </c:pt>
                <c:pt idx="8210">
                  <c:v>27.359000000000002</c:v>
                </c:pt>
                <c:pt idx="8211">
                  <c:v>27.363</c:v>
                </c:pt>
                <c:pt idx="8212">
                  <c:v>27.366</c:v>
                </c:pt>
                <c:pt idx="8213">
                  <c:v>27.369</c:v>
                </c:pt>
                <c:pt idx="8214">
                  <c:v>27.373000000000001</c:v>
                </c:pt>
                <c:pt idx="8215">
                  <c:v>27.376000000000001</c:v>
                </c:pt>
                <c:pt idx="8216">
                  <c:v>27.379000000000001</c:v>
                </c:pt>
                <c:pt idx="8217">
                  <c:v>27.382999999999999</c:v>
                </c:pt>
                <c:pt idx="8218">
                  <c:v>27.385999999999999</c:v>
                </c:pt>
                <c:pt idx="8219">
                  <c:v>27.388999999999999</c:v>
                </c:pt>
                <c:pt idx="8220">
                  <c:v>27.393000000000001</c:v>
                </c:pt>
                <c:pt idx="8221">
                  <c:v>27.396000000000001</c:v>
                </c:pt>
                <c:pt idx="8222">
                  <c:v>27.399000000000001</c:v>
                </c:pt>
                <c:pt idx="8223">
                  <c:v>27.402999999999999</c:v>
                </c:pt>
                <c:pt idx="8224">
                  <c:v>27.405999999999999</c:v>
                </c:pt>
                <c:pt idx="8225">
                  <c:v>27.408999999999999</c:v>
                </c:pt>
                <c:pt idx="8226">
                  <c:v>27.413</c:v>
                </c:pt>
                <c:pt idx="8227">
                  <c:v>27.416</c:v>
                </c:pt>
                <c:pt idx="8228">
                  <c:v>27.419</c:v>
                </c:pt>
                <c:pt idx="8229">
                  <c:v>27.422999999999998</c:v>
                </c:pt>
                <c:pt idx="8230">
                  <c:v>27.425999999999998</c:v>
                </c:pt>
                <c:pt idx="8231">
                  <c:v>27.428999999999998</c:v>
                </c:pt>
                <c:pt idx="8232">
                  <c:v>27.433</c:v>
                </c:pt>
                <c:pt idx="8233">
                  <c:v>27.436</c:v>
                </c:pt>
                <c:pt idx="8234">
                  <c:v>27.439</c:v>
                </c:pt>
                <c:pt idx="8235">
                  <c:v>27.443000000000001</c:v>
                </c:pt>
                <c:pt idx="8236">
                  <c:v>27.446000000000002</c:v>
                </c:pt>
                <c:pt idx="8237">
                  <c:v>27.449000000000002</c:v>
                </c:pt>
                <c:pt idx="8238">
                  <c:v>27.452999999999999</c:v>
                </c:pt>
                <c:pt idx="8239">
                  <c:v>27.456</c:v>
                </c:pt>
                <c:pt idx="8240">
                  <c:v>27.459</c:v>
                </c:pt>
                <c:pt idx="8241">
                  <c:v>27.463000000000001</c:v>
                </c:pt>
                <c:pt idx="8242">
                  <c:v>27.466000000000001</c:v>
                </c:pt>
                <c:pt idx="8243">
                  <c:v>27.469000000000001</c:v>
                </c:pt>
                <c:pt idx="8244">
                  <c:v>27.472999999999999</c:v>
                </c:pt>
                <c:pt idx="8245">
                  <c:v>27.475999999999999</c:v>
                </c:pt>
                <c:pt idx="8246">
                  <c:v>27.478999999999999</c:v>
                </c:pt>
                <c:pt idx="8247">
                  <c:v>27.483000000000001</c:v>
                </c:pt>
                <c:pt idx="8248">
                  <c:v>27.486000000000001</c:v>
                </c:pt>
                <c:pt idx="8249">
                  <c:v>27.489000000000001</c:v>
                </c:pt>
                <c:pt idx="8250">
                  <c:v>27.492999999999999</c:v>
                </c:pt>
                <c:pt idx="8251">
                  <c:v>27.495999999999999</c:v>
                </c:pt>
                <c:pt idx="8252">
                  <c:v>27.498999999999999</c:v>
                </c:pt>
                <c:pt idx="8253">
                  <c:v>27.503</c:v>
                </c:pt>
                <c:pt idx="8254">
                  <c:v>27.506</c:v>
                </c:pt>
                <c:pt idx="8255">
                  <c:v>27.509</c:v>
                </c:pt>
                <c:pt idx="8256">
                  <c:v>27.513000000000002</c:v>
                </c:pt>
                <c:pt idx="8257">
                  <c:v>27.515999999999998</c:v>
                </c:pt>
                <c:pt idx="8258">
                  <c:v>27.518999999999998</c:v>
                </c:pt>
                <c:pt idx="8259">
                  <c:v>27.523</c:v>
                </c:pt>
                <c:pt idx="8260">
                  <c:v>27.526</c:v>
                </c:pt>
                <c:pt idx="8261">
                  <c:v>27.529</c:v>
                </c:pt>
                <c:pt idx="8262">
                  <c:v>27.533000000000001</c:v>
                </c:pt>
                <c:pt idx="8263">
                  <c:v>27.536000000000001</c:v>
                </c:pt>
                <c:pt idx="8264">
                  <c:v>27.539000000000001</c:v>
                </c:pt>
                <c:pt idx="8265">
                  <c:v>27.542999999999999</c:v>
                </c:pt>
                <c:pt idx="8266">
                  <c:v>27.545999999999999</c:v>
                </c:pt>
                <c:pt idx="8267">
                  <c:v>27.548999999999999</c:v>
                </c:pt>
                <c:pt idx="8268">
                  <c:v>27.553000000000001</c:v>
                </c:pt>
                <c:pt idx="8269">
                  <c:v>27.556000000000001</c:v>
                </c:pt>
                <c:pt idx="8270">
                  <c:v>27.559000000000001</c:v>
                </c:pt>
                <c:pt idx="8271">
                  <c:v>27.562999999999999</c:v>
                </c:pt>
                <c:pt idx="8272">
                  <c:v>27.565999999999999</c:v>
                </c:pt>
                <c:pt idx="8273">
                  <c:v>27.568999999999999</c:v>
                </c:pt>
                <c:pt idx="8274">
                  <c:v>27.573</c:v>
                </c:pt>
                <c:pt idx="8275">
                  <c:v>27.576000000000001</c:v>
                </c:pt>
                <c:pt idx="8276">
                  <c:v>27.579000000000001</c:v>
                </c:pt>
                <c:pt idx="8277">
                  <c:v>27.582000000000001</c:v>
                </c:pt>
                <c:pt idx="8278">
                  <c:v>27.585999999999999</c:v>
                </c:pt>
                <c:pt idx="8279">
                  <c:v>27.588999999999999</c:v>
                </c:pt>
                <c:pt idx="8280">
                  <c:v>27.591999999999999</c:v>
                </c:pt>
                <c:pt idx="8281">
                  <c:v>27.596</c:v>
                </c:pt>
                <c:pt idx="8282">
                  <c:v>27.599</c:v>
                </c:pt>
                <c:pt idx="8283">
                  <c:v>27.602</c:v>
                </c:pt>
                <c:pt idx="8284">
                  <c:v>27.606000000000002</c:v>
                </c:pt>
                <c:pt idx="8285">
                  <c:v>27.609000000000002</c:v>
                </c:pt>
                <c:pt idx="8286">
                  <c:v>27.611999999999998</c:v>
                </c:pt>
                <c:pt idx="8287">
                  <c:v>27.616</c:v>
                </c:pt>
                <c:pt idx="8288">
                  <c:v>27.619</c:v>
                </c:pt>
                <c:pt idx="8289">
                  <c:v>27.622</c:v>
                </c:pt>
                <c:pt idx="8290">
                  <c:v>27.626000000000001</c:v>
                </c:pt>
                <c:pt idx="8291">
                  <c:v>27.629000000000001</c:v>
                </c:pt>
                <c:pt idx="8292">
                  <c:v>27.632000000000001</c:v>
                </c:pt>
                <c:pt idx="8293">
                  <c:v>27.635999999999999</c:v>
                </c:pt>
                <c:pt idx="8294">
                  <c:v>27.638999999999999</c:v>
                </c:pt>
                <c:pt idx="8295">
                  <c:v>27.641999999999999</c:v>
                </c:pt>
                <c:pt idx="8296">
                  <c:v>27.646000000000001</c:v>
                </c:pt>
                <c:pt idx="8297">
                  <c:v>27.649000000000001</c:v>
                </c:pt>
                <c:pt idx="8298">
                  <c:v>27.652000000000001</c:v>
                </c:pt>
                <c:pt idx="8299">
                  <c:v>27.655999999999999</c:v>
                </c:pt>
                <c:pt idx="8300">
                  <c:v>27.658999999999999</c:v>
                </c:pt>
                <c:pt idx="8301">
                  <c:v>27.661999999999999</c:v>
                </c:pt>
                <c:pt idx="8302">
                  <c:v>27.666</c:v>
                </c:pt>
                <c:pt idx="8303">
                  <c:v>27.669</c:v>
                </c:pt>
                <c:pt idx="8304">
                  <c:v>27.672000000000001</c:v>
                </c:pt>
                <c:pt idx="8305">
                  <c:v>27.675999999999998</c:v>
                </c:pt>
                <c:pt idx="8306">
                  <c:v>27.678999999999998</c:v>
                </c:pt>
                <c:pt idx="8307">
                  <c:v>27.681999999999999</c:v>
                </c:pt>
                <c:pt idx="8308">
                  <c:v>27.686</c:v>
                </c:pt>
                <c:pt idx="8309">
                  <c:v>27.689</c:v>
                </c:pt>
                <c:pt idx="8310">
                  <c:v>27.692</c:v>
                </c:pt>
                <c:pt idx="8311">
                  <c:v>27.696000000000002</c:v>
                </c:pt>
                <c:pt idx="8312">
                  <c:v>27.699000000000002</c:v>
                </c:pt>
                <c:pt idx="8313">
                  <c:v>27.702000000000002</c:v>
                </c:pt>
                <c:pt idx="8314">
                  <c:v>27.706</c:v>
                </c:pt>
                <c:pt idx="8315">
                  <c:v>27.709</c:v>
                </c:pt>
                <c:pt idx="8316">
                  <c:v>27.712</c:v>
                </c:pt>
                <c:pt idx="8317">
                  <c:v>27.716000000000001</c:v>
                </c:pt>
                <c:pt idx="8318">
                  <c:v>27.719000000000001</c:v>
                </c:pt>
                <c:pt idx="8319">
                  <c:v>27.722000000000001</c:v>
                </c:pt>
                <c:pt idx="8320">
                  <c:v>27.725999999999999</c:v>
                </c:pt>
                <c:pt idx="8321">
                  <c:v>27.728999999999999</c:v>
                </c:pt>
                <c:pt idx="8322">
                  <c:v>27.731999999999999</c:v>
                </c:pt>
                <c:pt idx="8323">
                  <c:v>27.736000000000001</c:v>
                </c:pt>
                <c:pt idx="8324">
                  <c:v>27.739000000000001</c:v>
                </c:pt>
                <c:pt idx="8325">
                  <c:v>27.742000000000001</c:v>
                </c:pt>
                <c:pt idx="8326">
                  <c:v>27.745999999999999</c:v>
                </c:pt>
                <c:pt idx="8327">
                  <c:v>27.748999999999999</c:v>
                </c:pt>
                <c:pt idx="8328">
                  <c:v>27.751999999999999</c:v>
                </c:pt>
                <c:pt idx="8329">
                  <c:v>27.756</c:v>
                </c:pt>
                <c:pt idx="8330">
                  <c:v>27.759</c:v>
                </c:pt>
                <c:pt idx="8331">
                  <c:v>27.762</c:v>
                </c:pt>
                <c:pt idx="8332">
                  <c:v>27.765999999999998</c:v>
                </c:pt>
                <c:pt idx="8333">
                  <c:v>27.768999999999998</c:v>
                </c:pt>
                <c:pt idx="8334">
                  <c:v>27.771999999999998</c:v>
                </c:pt>
                <c:pt idx="8335">
                  <c:v>27.776</c:v>
                </c:pt>
                <c:pt idx="8336">
                  <c:v>27.779</c:v>
                </c:pt>
                <c:pt idx="8337">
                  <c:v>27.782</c:v>
                </c:pt>
                <c:pt idx="8338">
                  <c:v>27.786000000000001</c:v>
                </c:pt>
                <c:pt idx="8339">
                  <c:v>27.789000000000001</c:v>
                </c:pt>
                <c:pt idx="8340">
                  <c:v>27.792000000000002</c:v>
                </c:pt>
                <c:pt idx="8341">
                  <c:v>27.795999999999999</c:v>
                </c:pt>
                <c:pt idx="8342">
                  <c:v>27.798999999999999</c:v>
                </c:pt>
                <c:pt idx="8343">
                  <c:v>27.802</c:v>
                </c:pt>
                <c:pt idx="8344">
                  <c:v>27.806000000000001</c:v>
                </c:pt>
                <c:pt idx="8345">
                  <c:v>27.809000000000001</c:v>
                </c:pt>
                <c:pt idx="8346">
                  <c:v>27.812000000000001</c:v>
                </c:pt>
                <c:pt idx="8347">
                  <c:v>27.815999999999999</c:v>
                </c:pt>
                <c:pt idx="8348">
                  <c:v>27.818999999999999</c:v>
                </c:pt>
                <c:pt idx="8349">
                  <c:v>27.821999999999999</c:v>
                </c:pt>
                <c:pt idx="8350">
                  <c:v>27.826000000000001</c:v>
                </c:pt>
                <c:pt idx="8351">
                  <c:v>27.829000000000001</c:v>
                </c:pt>
                <c:pt idx="8352">
                  <c:v>27.832000000000001</c:v>
                </c:pt>
                <c:pt idx="8353">
                  <c:v>27.835999999999999</c:v>
                </c:pt>
                <c:pt idx="8354">
                  <c:v>27.838999999999999</c:v>
                </c:pt>
                <c:pt idx="8355">
                  <c:v>27.841999999999999</c:v>
                </c:pt>
                <c:pt idx="8356">
                  <c:v>27.846</c:v>
                </c:pt>
                <c:pt idx="8357">
                  <c:v>27.849</c:v>
                </c:pt>
                <c:pt idx="8358">
                  <c:v>27.852</c:v>
                </c:pt>
                <c:pt idx="8359">
                  <c:v>27.856000000000002</c:v>
                </c:pt>
                <c:pt idx="8360">
                  <c:v>27.859000000000002</c:v>
                </c:pt>
                <c:pt idx="8361">
                  <c:v>27.861999999999998</c:v>
                </c:pt>
                <c:pt idx="8362">
                  <c:v>27.866</c:v>
                </c:pt>
                <c:pt idx="8363">
                  <c:v>27.869</c:v>
                </c:pt>
                <c:pt idx="8364">
                  <c:v>27.872</c:v>
                </c:pt>
                <c:pt idx="8365">
                  <c:v>27.876000000000001</c:v>
                </c:pt>
                <c:pt idx="8366">
                  <c:v>27.879000000000001</c:v>
                </c:pt>
                <c:pt idx="8367">
                  <c:v>27.882000000000001</c:v>
                </c:pt>
                <c:pt idx="8368">
                  <c:v>27.885999999999999</c:v>
                </c:pt>
                <c:pt idx="8369">
                  <c:v>27.888999999999999</c:v>
                </c:pt>
                <c:pt idx="8370">
                  <c:v>27.891999999999999</c:v>
                </c:pt>
                <c:pt idx="8371">
                  <c:v>27.896000000000001</c:v>
                </c:pt>
                <c:pt idx="8372">
                  <c:v>27.899000000000001</c:v>
                </c:pt>
                <c:pt idx="8373">
                  <c:v>27.902000000000001</c:v>
                </c:pt>
                <c:pt idx="8374">
                  <c:v>27.905999999999999</c:v>
                </c:pt>
                <c:pt idx="8375">
                  <c:v>27.908999999999999</c:v>
                </c:pt>
                <c:pt idx="8376">
                  <c:v>27.911999999999999</c:v>
                </c:pt>
                <c:pt idx="8377">
                  <c:v>27.916</c:v>
                </c:pt>
                <c:pt idx="8378">
                  <c:v>27.919</c:v>
                </c:pt>
                <c:pt idx="8379">
                  <c:v>27.922000000000001</c:v>
                </c:pt>
                <c:pt idx="8380">
                  <c:v>27.925999999999998</c:v>
                </c:pt>
                <c:pt idx="8381">
                  <c:v>27.928999999999998</c:v>
                </c:pt>
                <c:pt idx="8382">
                  <c:v>27.931999999999999</c:v>
                </c:pt>
                <c:pt idx="8383">
                  <c:v>27.936</c:v>
                </c:pt>
                <c:pt idx="8384">
                  <c:v>27.939</c:v>
                </c:pt>
                <c:pt idx="8385">
                  <c:v>27.942</c:v>
                </c:pt>
                <c:pt idx="8386">
                  <c:v>27.946000000000002</c:v>
                </c:pt>
                <c:pt idx="8387">
                  <c:v>27.949000000000002</c:v>
                </c:pt>
                <c:pt idx="8388">
                  <c:v>27.952000000000002</c:v>
                </c:pt>
                <c:pt idx="8389">
                  <c:v>27.956</c:v>
                </c:pt>
                <c:pt idx="8390">
                  <c:v>27.959</c:v>
                </c:pt>
                <c:pt idx="8391">
                  <c:v>27.962</c:v>
                </c:pt>
                <c:pt idx="8392">
                  <c:v>27.966000000000001</c:v>
                </c:pt>
                <c:pt idx="8393">
                  <c:v>27.969000000000001</c:v>
                </c:pt>
                <c:pt idx="8394">
                  <c:v>27.972000000000001</c:v>
                </c:pt>
                <c:pt idx="8395">
                  <c:v>27.975999999999999</c:v>
                </c:pt>
                <c:pt idx="8396">
                  <c:v>27.978999999999999</c:v>
                </c:pt>
                <c:pt idx="8397">
                  <c:v>27.981999999999999</c:v>
                </c:pt>
                <c:pt idx="8398">
                  <c:v>27.986000000000001</c:v>
                </c:pt>
                <c:pt idx="8399">
                  <c:v>27.989000000000001</c:v>
                </c:pt>
                <c:pt idx="8400">
                  <c:v>27.992000000000001</c:v>
                </c:pt>
                <c:pt idx="8401">
                  <c:v>27.995999999999999</c:v>
                </c:pt>
                <c:pt idx="8402">
                  <c:v>27.998999999999999</c:v>
                </c:pt>
                <c:pt idx="8403">
                  <c:v>28.001999999999999</c:v>
                </c:pt>
                <c:pt idx="8404">
                  <c:v>28.006</c:v>
                </c:pt>
                <c:pt idx="8405">
                  <c:v>28.009</c:v>
                </c:pt>
                <c:pt idx="8406">
                  <c:v>28.012</c:v>
                </c:pt>
                <c:pt idx="8407">
                  <c:v>28.015999999999998</c:v>
                </c:pt>
                <c:pt idx="8408">
                  <c:v>28.018999999999998</c:v>
                </c:pt>
                <c:pt idx="8409">
                  <c:v>28.021999999999998</c:v>
                </c:pt>
                <c:pt idx="8410">
                  <c:v>28.026</c:v>
                </c:pt>
                <c:pt idx="8411">
                  <c:v>28.029</c:v>
                </c:pt>
                <c:pt idx="8412">
                  <c:v>28.032</c:v>
                </c:pt>
                <c:pt idx="8413">
                  <c:v>28.036000000000001</c:v>
                </c:pt>
                <c:pt idx="8414">
                  <c:v>28.039000000000001</c:v>
                </c:pt>
                <c:pt idx="8415">
                  <c:v>28.042000000000002</c:v>
                </c:pt>
                <c:pt idx="8416">
                  <c:v>28.045999999999999</c:v>
                </c:pt>
                <c:pt idx="8417">
                  <c:v>28.048999999999999</c:v>
                </c:pt>
                <c:pt idx="8418">
                  <c:v>28.052</c:v>
                </c:pt>
                <c:pt idx="8419">
                  <c:v>28.056000000000001</c:v>
                </c:pt>
                <c:pt idx="8420">
                  <c:v>28.059000000000001</c:v>
                </c:pt>
                <c:pt idx="8421">
                  <c:v>28.062000000000001</c:v>
                </c:pt>
                <c:pt idx="8422">
                  <c:v>28.065999999999999</c:v>
                </c:pt>
                <c:pt idx="8423">
                  <c:v>28.068999999999999</c:v>
                </c:pt>
                <c:pt idx="8424">
                  <c:v>28.071999999999999</c:v>
                </c:pt>
                <c:pt idx="8425">
                  <c:v>28.076000000000001</c:v>
                </c:pt>
                <c:pt idx="8426">
                  <c:v>28.079000000000001</c:v>
                </c:pt>
                <c:pt idx="8427">
                  <c:v>28.082000000000001</c:v>
                </c:pt>
                <c:pt idx="8428">
                  <c:v>28.085999999999999</c:v>
                </c:pt>
                <c:pt idx="8429">
                  <c:v>28.088999999999999</c:v>
                </c:pt>
                <c:pt idx="8430">
                  <c:v>28.091999999999999</c:v>
                </c:pt>
                <c:pt idx="8431">
                  <c:v>28.096</c:v>
                </c:pt>
                <c:pt idx="8432">
                  <c:v>28.099</c:v>
                </c:pt>
                <c:pt idx="8433">
                  <c:v>28.102</c:v>
                </c:pt>
                <c:pt idx="8434">
                  <c:v>28.106000000000002</c:v>
                </c:pt>
                <c:pt idx="8435">
                  <c:v>28.109000000000002</c:v>
                </c:pt>
                <c:pt idx="8436">
                  <c:v>28.111999999999998</c:v>
                </c:pt>
                <c:pt idx="8437">
                  <c:v>28.116</c:v>
                </c:pt>
                <c:pt idx="8438">
                  <c:v>28.119</c:v>
                </c:pt>
                <c:pt idx="8439">
                  <c:v>28.122</c:v>
                </c:pt>
                <c:pt idx="8440">
                  <c:v>28.126000000000001</c:v>
                </c:pt>
                <c:pt idx="8441">
                  <c:v>28.129000000000001</c:v>
                </c:pt>
                <c:pt idx="8442">
                  <c:v>28.132000000000001</c:v>
                </c:pt>
                <c:pt idx="8443">
                  <c:v>28.135999999999999</c:v>
                </c:pt>
                <c:pt idx="8444">
                  <c:v>28.138999999999999</c:v>
                </c:pt>
                <c:pt idx="8445">
                  <c:v>28.141999999999999</c:v>
                </c:pt>
                <c:pt idx="8446">
                  <c:v>28.146000000000001</c:v>
                </c:pt>
                <c:pt idx="8447">
                  <c:v>28.149000000000001</c:v>
                </c:pt>
                <c:pt idx="8448">
                  <c:v>28.152000000000001</c:v>
                </c:pt>
                <c:pt idx="8449">
                  <c:v>28.155999999999999</c:v>
                </c:pt>
                <c:pt idx="8450">
                  <c:v>28.158999999999999</c:v>
                </c:pt>
                <c:pt idx="8451">
                  <c:v>28.161999999999999</c:v>
                </c:pt>
                <c:pt idx="8452">
                  <c:v>28.166</c:v>
                </c:pt>
                <c:pt idx="8453">
                  <c:v>28.169</c:v>
                </c:pt>
                <c:pt idx="8454">
                  <c:v>28.172000000000001</c:v>
                </c:pt>
                <c:pt idx="8455">
                  <c:v>28.175999999999998</c:v>
                </c:pt>
                <c:pt idx="8456">
                  <c:v>28.178999999999998</c:v>
                </c:pt>
                <c:pt idx="8457">
                  <c:v>28.181999999999999</c:v>
                </c:pt>
                <c:pt idx="8458">
                  <c:v>28.186</c:v>
                </c:pt>
                <c:pt idx="8459">
                  <c:v>28.189</c:v>
                </c:pt>
                <c:pt idx="8460">
                  <c:v>28.192</c:v>
                </c:pt>
                <c:pt idx="8461">
                  <c:v>28.196000000000002</c:v>
                </c:pt>
                <c:pt idx="8462">
                  <c:v>28.199000000000002</c:v>
                </c:pt>
                <c:pt idx="8463">
                  <c:v>28.202000000000002</c:v>
                </c:pt>
                <c:pt idx="8464">
                  <c:v>28.206</c:v>
                </c:pt>
                <c:pt idx="8465">
                  <c:v>28.209</c:v>
                </c:pt>
                <c:pt idx="8466">
                  <c:v>28.212</c:v>
                </c:pt>
                <c:pt idx="8467">
                  <c:v>28.216000000000001</c:v>
                </c:pt>
                <c:pt idx="8468">
                  <c:v>28.219000000000001</c:v>
                </c:pt>
                <c:pt idx="8469">
                  <c:v>28.222000000000001</c:v>
                </c:pt>
                <c:pt idx="8470">
                  <c:v>28.225999999999999</c:v>
                </c:pt>
                <c:pt idx="8471">
                  <c:v>28.228999999999999</c:v>
                </c:pt>
                <c:pt idx="8472">
                  <c:v>28.231999999999999</c:v>
                </c:pt>
                <c:pt idx="8473">
                  <c:v>28.236000000000001</c:v>
                </c:pt>
                <c:pt idx="8474">
                  <c:v>28.239000000000001</c:v>
                </c:pt>
                <c:pt idx="8475">
                  <c:v>28.242000000000001</c:v>
                </c:pt>
                <c:pt idx="8476">
                  <c:v>28.245999999999999</c:v>
                </c:pt>
                <c:pt idx="8477">
                  <c:v>28.248999999999999</c:v>
                </c:pt>
                <c:pt idx="8478">
                  <c:v>28.251999999999999</c:v>
                </c:pt>
                <c:pt idx="8479">
                  <c:v>28.256</c:v>
                </c:pt>
                <c:pt idx="8480">
                  <c:v>28.259</c:v>
                </c:pt>
                <c:pt idx="8481">
                  <c:v>28.262</c:v>
                </c:pt>
                <c:pt idx="8482">
                  <c:v>28.265999999999998</c:v>
                </c:pt>
                <c:pt idx="8483">
                  <c:v>28.268999999999998</c:v>
                </c:pt>
                <c:pt idx="8484">
                  <c:v>28.271999999999998</c:v>
                </c:pt>
                <c:pt idx="8485">
                  <c:v>28.276</c:v>
                </c:pt>
                <c:pt idx="8486">
                  <c:v>28.279</c:v>
                </c:pt>
                <c:pt idx="8487">
                  <c:v>28.282</c:v>
                </c:pt>
                <c:pt idx="8488">
                  <c:v>28.286000000000001</c:v>
                </c:pt>
                <c:pt idx="8489">
                  <c:v>28.289000000000001</c:v>
                </c:pt>
                <c:pt idx="8490">
                  <c:v>28.292000000000002</c:v>
                </c:pt>
                <c:pt idx="8491">
                  <c:v>28.295999999999999</c:v>
                </c:pt>
                <c:pt idx="8492">
                  <c:v>28.298999999999999</c:v>
                </c:pt>
                <c:pt idx="8493">
                  <c:v>28.302</c:v>
                </c:pt>
                <c:pt idx="8494">
                  <c:v>28.306000000000001</c:v>
                </c:pt>
                <c:pt idx="8495">
                  <c:v>28.309000000000001</c:v>
                </c:pt>
                <c:pt idx="8496">
                  <c:v>28.312000000000001</c:v>
                </c:pt>
                <c:pt idx="8497">
                  <c:v>28.315999999999999</c:v>
                </c:pt>
                <c:pt idx="8498">
                  <c:v>28.318999999999999</c:v>
                </c:pt>
                <c:pt idx="8499">
                  <c:v>28.321999999999999</c:v>
                </c:pt>
                <c:pt idx="8500">
                  <c:v>28.326000000000001</c:v>
                </c:pt>
                <c:pt idx="8501">
                  <c:v>28.329000000000001</c:v>
                </c:pt>
                <c:pt idx="8502">
                  <c:v>28.332000000000001</c:v>
                </c:pt>
                <c:pt idx="8503">
                  <c:v>28.335999999999999</c:v>
                </c:pt>
                <c:pt idx="8504">
                  <c:v>28.338999999999999</c:v>
                </c:pt>
                <c:pt idx="8505">
                  <c:v>28.341999999999999</c:v>
                </c:pt>
                <c:pt idx="8506">
                  <c:v>28.346</c:v>
                </c:pt>
                <c:pt idx="8507">
                  <c:v>28.349</c:v>
                </c:pt>
                <c:pt idx="8508">
                  <c:v>28.352</c:v>
                </c:pt>
                <c:pt idx="8509">
                  <c:v>28.356000000000002</c:v>
                </c:pt>
                <c:pt idx="8510">
                  <c:v>28.359000000000002</c:v>
                </c:pt>
                <c:pt idx="8511">
                  <c:v>28.361999999999998</c:v>
                </c:pt>
                <c:pt idx="8512">
                  <c:v>28.366</c:v>
                </c:pt>
                <c:pt idx="8513">
                  <c:v>28.369</c:v>
                </c:pt>
                <c:pt idx="8514">
                  <c:v>28.372</c:v>
                </c:pt>
                <c:pt idx="8515">
                  <c:v>28.376000000000001</c:v>
                </c:pt>
                <c:pt idx="8516">
                  <c:v>28.379000000000001</c:v>
                </c:pt>
                <c:pt idx="8517">
                  <c:v>28.382000000000001</c:v>
                </c:pt>
                <c:pt idx="8518">
                  <c:v>28.385999999999999</c:v>
                </c:pt>
                <c:pt idx="8519">
                  <c:v>28.388999999999999</c:v>
                </c:pt>
                <c:pt idx="8520">
                  <c:v>28.391999999999999</c:v>
                </c:pt>
                <c:pt idx="8521">
                  <c:v>28.396000000000001</c:v>
                </c:pt>
                <c:pt idx="8522">
                  <c:v>28.399000000000001</c:v>
                </c:pt>
                <c:pt idx="8523">
                  <c:v>28.402000000000001</c:v>
                </c:pt>
                <c:pt idx="8524">
                  <c:v>28.405999999999999</c:v>
                </c:pt>
                <c:pt idx="8525">
                  <c:v>28.408999999999999</c:v>
                </c:pt>
                <c:pt idx="8526">
                  <c:v>28.411999999999999</c:v>
                </c:pt>
                <c:pt idx="8527">
                  <c:v>28.416</c:v>
                </c:pt>
                <c:pt idx="8528">
                  <c:v>28.419</c:v>
                </c:pt>
                <c:pt idx="8529">
                  <c:v>28.422000000000001</c:v>
                </c:pt>
                <c:pt idx="8530">
                  <c:v>28.425999999999998</c:v>
                </c:pt>
                <c:pt idx="8531">
                  <c:v>28.428999999999998</c:v>
                </c:pt>
                <c:pt idx="8532">
                  <c:v>28.431999999999999</c:v>
                </c:pt>
                <c:pt idx="8533">
                  <c:v>28.436</c:v>
                </c:pt>
                <c:pt idx="8534">
                  <c:v>28.439</c:v>
                </c:pt>
                <c:pt idx="8535">
                  <c:v>28.442</c:v>
                </c:pt>
                <c:pt idx="8536">
                  <c:v>28.446000000000002</c:v>
                </c:pt>
                <c:pt idx="8537">
                  <c:v>28.449000000000002</c:v>
                </c:pt>
                <c:pt idx="8538">
                  <c:v>28.452000000000002</c:v>
                </c:pt>
                <c:pt idx="8539">
                  <c:v>28.456</c:v>
                </c:pt>
                <c:pt idx="8540">
                  <c:v>28.459</c:v>
                </c:pt>
                <c:pt idx="8541">
                  <c:v>28.462</c:v>
                </c:pt>
                <c:pt idx="8542">
                  <c:v>28.466000000000001</c:v>
                </c:pt>
                <c:pt idx="8543">
                  <c:v>28.469000000000001</c:v>
                </c:pt>
                <c:pt idx="8544">
                  <c:v>28.472000000000001</c:v>
                </c:pt>
                <c:pt idx="8545">
                  <c:v>28.475999999999999</c:v>
                </c:pt>
                <c:pt idx="8546">
                  <c:v>28.478999999999999</c:v>
                </c:pt>
                <c:pt idx="8547">
                  <c:v>28.481999999999999</c:v>
                </c:pt>
                <c:pt idx="8548">
                  <c:v>28.486000000000001</c:v>
                </c:pt>
                <c:pt idx="8549">
                  <c:v>28.489000000000001</c:v>
                </c:pt>
                <c:pt idx="8550">
                  <c:v>28.492000000000001</c:v>
                </c:pt>
                <c:pt idx="8551">
                  <c:v>28.495999999999999</c:v>
                </c:pt>
                <c:pt idx="8552">
                  <c:v>28.498999999999999</c:v>
                </c:pt>
                <c:pt idx="8553">
                  <c:v>28.501999999999999</c:v>
                </c:pt>
                <c:pt idx="8554">
                  <c:v>28.504999999999999</c:v>
                </c:pt>
                <c:pt idx="8555">
                  <c:v>28.509</c:v>
                </c:pt>
                <c:pt idx="8556">
                  <c:v>28.512</c:v>
                </c:pt>
                <c:pt idx="8557">
                  <c:v>28.515000000000001</c:v>
                </c:pt>
                <c:pt idx="8558">
                  <c:v>28.518999999999998</c:v>
                </c:pt>
                <c:pt idx="8559">
                  <c:v>28.521999999999998</c:v>
                </c:pt>
                <c:pt idx="8560">
                  <c:v>28.524999999999999</c:v>
                </c:pt>
                <c:pt idx="8561">
                  <c:v>28.529</c:v>
                </c:pt>
                <c:pt idx="8562">
                  <c:v>28.532</c:v>
                </c:pt>
                <c:pt idx="8563">
                  <c:v>28.535</c:v>
                </c:pt>
                <c:pt idx="8564">
                  <c:v>28.539000000000001</c:v>
                </c:pt>
                <c:pt idx="8565">
                  <c:v>28.542000000000002</c:v>
                </c:pt>
                <c:pt idx="8566">
                  <c:v>28.545000000000002</c:v>
                </c:pt>
                <c:pt idx="8567">
                  <c:v>28.548999999999999</c:v>
                </c:pt>
                <c:pt idx="8568">
                  <c:v>28.552</c:v>
                </c:pt>
                <c:pt idx="8569">
                  <c:v>28.555</c:v>
                </c:pt>
                <c:pt idx="8570">
                  <c:v>28.559000000000001</c:v>
                </c:pt>
                <c:pt idx="8571">
                  <c:v>28.562000000000001</c:v>
                </c:pt>
                <c:pt idx="8572">
                  <c:v>28.565000000000001</c:v>
                </c:pt>
                <c:pt idx="8573">
                  <c:v>28.568999999999999</c:v>
                </c:pt>
                <c:pt idx="8574">
                  <c:v>28.571999999999999</c:v>
                </c:pt>
                <c:pt idx="8575">
                  <c:v>28.574999999999999</c:v>
                </c:pt>
                <c:pt idx="8576">
                  <c:v>28.579000000000001</c:v>
                </c:pt>
                <c:pt idx="8577">
                  <c:v>28.582000000000001</c:v>
                </c:pt>
                <c:pt idx="8578">
                  <c:v>28.585000000000001</c:v>
                </c:pt>
                <c:pt idx="8579">
                  <c:v>28.588999999999999</c:v>
                </c:pt>
                <c:pt idx="8580">
                  <c:v>28.591999999999999</c:v>
                </c:pt>
                <c:pt idx="8581">
                  <c:v>28.594999999999999</c:v>
                </c:pt>
                <c:pt idx="8582">
                  <c:v>28.599</c:v>
                </c:pt>
                <c:pt idx="8583">
                  <c:v>28.602</c:v>
                </c:pt>
                <c:pt idx="8584">
                  <c:v>28.605</c:v>
                </c:pt>
                <c:pt idx="8585">
                  <c:v>28.609000000000002</c:v>
                </c:pt>
                <c:pt idx="8586">
                  <c:v>28.611999999999998</c:v>
                </c:pt>
                <c:pt idx="8587">
                  <c:v>28.614999999999998</c:v>
                </c:pt>
                <c:pt idx="8588">
                  <c:v>28.619</c:v>
                </c:pt>
                <c:pt idx="8589">
                  <c:v>28.622</c:v>
                </c:pt>
                <c:pt idx="8590">
                  <c:v>28.625</c:v>
                </c:pt>
                <c:pt idx="8591">
                  <c:v>28.629000000000001</c:v>
                </c:pt>
                <c:pt idx="8592">
                  <c:v>28.632000000000001</c:v>
                </c:pt>
                <c:pt idx="8593">
                  <c:v>28.635000000000002</c:v>
                </c:pt>
                <c:pt idx="8594">
                  <c:v>28.638999999999999</c:v>
                </c:pt>
                <c:pt idx="8595">
                  <c:v>28.641999999999999</c:v>
                </c:pt>
                <c:pt idx="8596">
                  <c:v>28.645</c:v>
                </c:pt>
                <c:pt idx="8597">
                  <c:v>28.649000000000001</c:v>
                </c:pt>
                <c:pt idx="8598">
                  <c:v>28.652000000000001</c:v>
                </c:pt>
                <c:pt idx="8599">
                  <c:v>28.655000000000001</c:v>
                </c:pt>
                <c:pt idx="8600">
                  <c:v>28.658999999999999</c:v>
                </c:pt>
                <c:pt idx="8601">
                  <c:v>28.661999999999999</c:v>
                </c:pt>
                <c:pt idx="8602">
                  <c:v>28.664999999999999</c:v>
                </c:pt>
                <c:pt idx="8603">
                  <c:v>28.669</c:v>
                </c:pt>
                <c:pt idx="8604">
                  <c:v>28.672000000000001</c:v>
                </c:pt>
                <c:pt idx="8605">
                  <c:v>28.675000000000001</c:v>
                </c:pt>
                <c:pt idx="8606">
                  <c:v>28.678999999999998</c:v>
                </c:pt>
                <c:pt idx="8607">
                  <c:v>28.681999999999999</c:v>
                </c:pt>
                <c:pt idx="8608">
                  <c:v>28.684999999999999</c:v>
                </c:pt>
                <c:pt idx="8609">
                  <c:v>28.689</c:v>
                </c:pt>
                <c:pt idx="8610">
                  <c:v>28.692</c:v>
                </c:pt>
                <c:pt idx="8611">
                  <c:v>28.695</c:v>
                </c:pt>
                <c:pt idx="8612">
                  <c:v>28.699000000000002</c:v>
                </c:pt>
                <c:pt idx="8613">
                  <c:v>28.702000000000002</c:v>
                </c:pt>
                <c:pt idx="8614">
                  <c:v>28.704999999999998</c:v>
                </c:pt>
                <c:pt idx="8615">
                  <c:v>28.709</c:v>
                </c:pt>
                <c:pt idx="8616">
                  <c:v>28.712</c:v>
                </c:pt>
                <c:pt idx="8617">
                  <c:v>28.715</c:v>
                </c:pt>
                <c:pt idx="8618">
                  <c:v>28.719000000000001</c:v>
                </c:pt>
                <c:pt idx="8619">
                  <c:v>28.722000000000001</c:v>
                </c:pt>
                <c:pt idx="8620">
                  <c:v>28.725000000000001</c:v>
                </c:pt>
                <c:pt idx="8621">
                  <c:v>28.728999999999999</c:v>
                </c:pt>
                <c:pt idx="8622">
                  <c:v>28.731999999999999</c:v>
                </c:pt>
                <c:pt idx="8623">
                  <c:v>28.734999999999999</c:v>
                </c:pt>
                <c:pt idx="8624">
                  <c:v>28.739000000000001</c:v>
                </c:pt>
                <c:pt idx="8625">
                  <c:v>28.742000000000001</c:v>
                </c:pt>
                <c:pt idx="8626">
                  <c:v>28.745000000000001</c:v>
                </c:pt>
                <c:pt idx="8627">
                  <c:v>28.748999999999999</c:v>
                </c:pt>
                <c:pt idx="8628">
                  <c:v>28.751999999999999</c:v>
                </c:pt>
                <c:pt idx="8629">
                  <c:v>28.754999999999999</c:v>
                </c:pt>
                <c:pt idx="8630">
                  <c:v>28.759</c:v>
                </c:pt>
                <c:pt idx="8631">
                  <c:v>28.762</c:v>
                </c:pt>
                <c:pt idx="8632">
                  <c:v>28.765000000000001</c:v>
                </c:pt>
                <c:pt idx="8633">
                  <c:v>28.768999999999998</c:v>
                </c:pt>
                <c:pt idx="8634">
                  <c:v>28.771999999999998</c:v>
                </c:pt>
                <c:pt idx="8635">
                  <c:v>28.774999999999999</c:v>
                </c:pt>
                <c:pt idx="8636">
                  <c:v>28.779</c:v>
                </c:pt>
                <c:pt idx="8637">
                  <c:v>28.782</c:v>
                </c:pt>
                <c:pt idx="8638">
                  <c:v>28.785</c:v>
                </c:pt>
                <c:pt idx="8639">
                  <c:v>28.789000000000001</c:v>
                </c:pt>
                <c:pt idx="8640">
                  <c:v>28.792000000000002</c:v>
                </c:pt>
                <c:pt idx="8641">
                  <c:v>28.795000000000002</c:v>
                </c:pt>
                <c:pt idx="8642">
                  <c:v>28.798999999999999</c:v>
                </c:pt>
                <c:pt idx="8643">
                  <c:v>28.802</c:v>
                </c:pt>
                <c:pt idx="8644">
                  <c:v>28.805</c:v>
                </c:pt>
                <c:pt idx="8645">
                  <c:v>28.809000000000001</c:v>
                </c:pt>
                <c:pt idx="8646">
                  <c:v>28.812000000000001</c:v>
                </c:pt>
                <c:pt idx="8647">
                  <c:v>28.815000000000001</c:v>
                </c:pt>
                <c:pt idx="8648">
                  <c:v>28.818999999999999</c:v>
                </c:pt>
                <c:pt idx="8649">
                  <c:v>28.821999999999999</c:v>
                </c:pt>
                <c:pt idx="8650">
                  <c:v>28.824999999999999</c:v>
                </c:pt>
                <c:pt idx="8651">
                  <c:v>28.829000000000001</c:v>
                </c:pt>
                <c:pt idx="8652">
                  <c:v>28.832000000000001</c:v>
                </c:pt>
                <c:pt idx="8653">
                  <c:v>28.835000000000001</c:v>
                </c:pt>
                <c:pt idx="8654">
                  <c:v>28.838999999999999</c:v>
                </c:pt>
                <c:pt idx="8655">
                  <c:v>28.841999999999999</c:v>
                </c:pt>
                <c:pt idx="8656">
                  <c:v>28.844999999999999</c:v>
                </c:pt>
                <c:pt idx="8657">
                  <c:v>28.849</c:v>
                </c:pt>
                <c:pt idx="8658">
                  <c:v>28.852</c:v>
                </c:pt>
                <c:pt idx="8659">
                  <c:v>28.855</c:v>
                </c:pt>
                <c:pt idx="8660">
                  <c:v>28.859000000000002</c:v>
                </c:pt>
                <c:pt idx="8661">
                  <c:v>28.861999999999998</c:v>
                </c:pt>
                <c:pt idx="8662">
                  <c:v>28.864999999999998</c:v>
                </c:pt>
                <c:pt idx="8663">
                  <c:v>28.869</c:v>
                </c:pt>
                <c:pt idx="8664">
                  <c:v>28.872</c:v>
                </c:pt>
                <c:pt idx="8665">
                  <c:v>28.875</c:v>
                </c:pt>
                <c:pt idx="8666">
                  <c:v>28.879000000000001</c:v>
                </c:pt>
                <c:pt idx="8667">
                  <c:v>28.882000000000001</c:v>
                </c:pt>
                <c:pt idx="8668">
                  <c:v>28.885000000000002</c:v>
                </c:pt>
                <c:pt idx="8669">
                  <c:v>28.888999999999999</c:v>
                </c:pt>
                <c:pt idx="8670">
                  <c:v>28.891999999999999</c:v>
                </c:pt>
                <c:pt idx="8671">
                  <c:v>28.895</c:v>
                </c:pt>
                <c:pt idx="8672">
                  <c:v>28.899000000000001</c:v>
                </c:pt>
                <c:pt idx="8673">
                  <c:v>28.902000000000001</c:v>
                </c:pt>
                <c:pt idx="8674">
                  <c:v>28.905000000000001</c:v>
                </c:pt>
                <c:pt idx="8675">
                  <c:v>28.908999999999999</c:v>
                </c:pt>
                <c:pt idx="8676">
                  <c:v>28.911999999999999</c:v>
                </c:pt>
                <c:pt idx="8677">
                  <c:v>28.914999999999999</c:v>
                </c:pt>
                <c:pt idx="8678">
                  <c:v>28.919</c:v>
                </c:pt>
                <c:pt idx="8679">
                  <c:v>28.922000000000001</c:v>
                </c:pt>
                <c:pt idx="8680">
                  <c:v>28.925000000000001</c:v>
                </c:pt>
                <c:pt idx="8681">
                  <c:v>28.928999999999998</c:v>
                </c:pt>
                <c:pt idx="8682">
                  <c:v>28.931999999999999</c:v>
                </c:pt>
                <c:pt idx="8683">
                  <c:v>28.934999999999999</c:v>
                </c:pt>
                <c:pt idx="8684">
                  <c:v>28.939</c:v>
                </c:pt>
                <c:pt idx="8685">
                  <c:v>28.942</c:v>
                </c:pt>
                <c:pt idx="8686">
                  <c:v>28.945</c:v>
                </c:pt>
                <c:pt idx="8687">
                  <c:v>28.949000000000002</c:v>
                </c:pt>
                <c:pt idx="8688">
                  <c:v>28.952000000000002</c:v>
                </c:pt>
                <c:pt idx="8689">
                  <c:v>28.954999999999998</c:v>
                </c:pt>
                <c:pt idx="8690">
                  <c:v>28.959</c:v>
                </c:pt>
                <c:pt idx="8691">
                  <c:v>28.962</c:v>
                </c:pt>
                <c:pt idx="8692">
                  <c:v>28.965</c:v>
                </c:pt>
                <c:pt idx="8693">
                  <c:v>28.969000000000001</c:v>
                </c:pt>
                <c:pt idx="8694">
                  <c:v>28.972000000000001</c:v>
                </c:pt>
                <c:pt idx="8695">
                  <c:v>28.975000000000001</c:v>
                </c:pt>
                <c:pt idx="8696">
                  <c:v>28.978999999999999</c:v>
                </c:pt>
                <c:pt idx="8697">
                  <c:v>28.981999999999999</c:v>
                </c:pt>
                <c:pt idx="8698">
                  <c:v>28.984999999999999</c:v>
                </c:pt>
                <c:pt idx="8699">
                  <c:v>28.989000000000001</c:v>
                </c:pt>
                <c:pt idx="8700">
                  <c:v>28.992000000000001</c:v>
                </c:pt>
                <c:pt idx="8701">
                  <c:v>28.995000000000001</c:v>
                </c:pt>
                <c:pt idx="8702">
                  <c:v>28.998999999999999</c:v>
                </c:pt>
                <c:pt idx="8703">
                  <c:v>29.001999999999999</c:v>
                </c:pt>
                <c:pt idx="8704">
                  <c:v>29.004999999999999</c:v>
                </c:pt>
                <c:pt idx="8705">
                  <c:v>29.009</c:v>
                </c:pt>
                <c:pt idx="8706">
                  <c:v>29.012</c:v>
                </c:pt>
                <c:pt idx="8707">
                  <c:v>29.015000000000001</c:v>
                </c:pt>
                <c:pt idx="8708">
                  <c:v>29.018999999999998</c:v>
                </c:pt>
                <c:pt idx="8709">
                  <c:v>29.021999999999998</c:v>
                </c:pt>
                <c:pt idx="8710">
                  <c:v>29.024999999999999</c:v>
                </c:pt>
                <c:pt idx="8711">
                  <c:v>29.029</c:v>
                </c:pt>
                <c:pt idx="8712">
                  <c:v>29.032</c:v>
                </c:pt>
                <c:pt idx="8713">
                  <c:v>29.035</c:v>
                </c:pt>
                <c:pt idx="8714">
                  <c:v>29.039000000000001</c:v>
                </c:pt>
                <c:pt idx="8715">
                  <c:v>29.042000000000002</c:v>
                </c:pt>
                <c:pt idx="8716">
                  <c:v>29.045000000000002</c:v>
                </c:pt>
                <c:pt idx="8717">
                  <c:v>29.048999999999999</c:v>
                </c:pt>
                <c:pt idx="8718">
                  <c:v>29.052</c:v>
                </c:pt>
                <c:pt idx="8719">
                  <c:v>29.055</c:v>
                </c:pt>
                <c:pt idx="8720">
                  <c:v>29.059000000000001</c:v>
                </c:pt>
                <c:pt idx="8721">
                  <c:v>29.062000000000001</c:v>
                </c:pt>
                <c:pt idx="8722">
                  <c:v>29.065000000000001</c:v>
                </c:pt>
                <c:pt idx="8723">
                  <c:v>29.068999999999999</c:v>
                </c:pt>
                <c:pt idx="8724">
                  <c:v>29.071999999999999</c:v>
                </c:pt>
                <c:pt idx="8725">
                  <c:v>29.074999999999999</c:v>
                </c:pt>
                <c:pt idx="8726">
                  <c:v>29.079000000000001</c:v>
                </c:pt>
                <c:pt idx="8727">
                  <c:v>29.082000000000001</c:v>
                </c:pt>
                <c:pt idx="8728">
                  <c:v>29.085000000000001</c:v>
                </c:pt>
                <c:pt idx="8729">
                  <c:v>29.088999999999999</c:v>
                </c:pt>
                <c:pt idx="8730">
                  <c:v>29.091999999999999</c:v>
                </c:pt>
                <c:pt idx="8731">
                  <c:v>29.094999999999999</c:v>
                </c:pt>
                <c:pt idx="8732">
                  <c:v>29.099</c:v>
                </c:pt>
                <c:pt idx="8733">
                  <c:v>29.102</c:v>
                </c:pt>
                <c:pt idx="8734">
                  <c:v>29.105</c:v>
                </c:pt>
                <c:pt idx="8735">
                  <c:v>29.109000000000002</c:v>
                </c:pt>
                <c:pt idx="8736">
                  <c:v>29.111999999999998</c:v>
                </c:pt>
                <c:pt idx="8737">
                  <c:v>29.114999999999998</c:v>
                </c:pt>
                <c:pt idx="8738">
                  <c:v>29.119</c:v>
                </c:pt>
                <c:pt idx="8739">
                  <c:v>29.122</c:v>
                </c:pt>
                <c:pt idx="8740">
                  <c:v>29.125</c:v>
                </c:pt>
                <c:pt idx="8741">
                  <c:v>29.129000000000001</c:v>
                </c:pt>
                <c:pt idx="8742">
                  <c:v>29.132000000000001</c:v>
                </c:pt>
                <c:pt idx="8743">
                  <c:v>29.135000000000002</c:v>
                </c:pt>
                <c:pt idx="8744">
                  <c:v>29.138999999999999</c:v>
                </c:pt>
                <c:pt idx="8745">
                  <c:v>29.141999999999999</c:v>
                </c:pt>
                <c:pt idx="8746">
                  <c:v>29.145</c:v>
                </c:pt>
                <c:pt idx="8747">
                  <c:v>29.149000000000001</c:v>
                </c:pt>
                <c:pt idx="8748">
                  <c:v>29.152000000000001</c:v>
                </c:pt>
                <c:pt idx="8749">
                  <c:v>29.155000000000001</c:v>
                </c:pt>
                <c:pt idx="8750">
                  <c:v>29.158999999999999</c:v>
                </c:pt>
                <c:pt idx="8751">
                  <c:v>29.161999999999999</c:v>
                </c:pt>
                <c:pt idx="8752">
                  <c:v>29.164999999999999</c:v>
                </c:pt>
                <c:pt idx="8753">
                  <c:v>29.169</c:v>
                </c:pt>
                <c:pt idx="8754">
                  <c:v>29.172000000000001</c:v>
                </c:pt>
                <c:pt idx="8755">
                  <c:v>29.175000000000001</c:v>
                </c:pt>
                <c:pt idx="8756">
                  <c:v>29.178999999999998</c:v>
                </c:pt>
                <c:pt idx="8757">
                  <c:v>29.181999999999999</c:v>
                </c:pt>
                <c:pt idx="8758">
                  <c:v>29.184999999999999</c:v>
                </c:pt>
                <c:pt idx="8759">
                  <c:v>29.189</c:v>
                </c:pt>
                <c:pt idx="8760">
                  <c:v>29.192</c:v>
                </c:pt>
                <c:pt idx="8761">
                  <c:v>29.195</c:v>
                </c:pt>
                <c:pt idx="8762">
                  <c:v>29.199000000000002</c:v>
                </c:pt>
                <c:pt idx="8763">
                  <c:v>29.202000000000002</c:v>
                </c:pt>
                <c:pt idx="8764">
                  <c:v>29.204999999999998</c:v>
                </c:pt>
                <c:pt idx="8765">
                  <c:v>29.209</c:v>
                </c:pt>
                <c:pt idx="8766">
                  <c:v>29.212</c:v>
                </c:pt>
                <c:pt idx="8767">
                  <c:v>29.215</c:v>
                </c:pt>
                <c:pt idx="8768">
                  <c:v>29.219000000000001</c:v>
                </c:pt>
                <c:pt idx="8769">
                  <c:v>29.222000000000001</c:v>
                </c:pt>
                <c:pt idx="8770">
                  <c:v>29.225000000000001</c:v>
                </c:pt>
                <c:pt idx="8771">
                  <c:v>29.228999999999999</c:v>
                </c:pt>
                <c:pt idx="8772">
                  <c:v>29.231999999999999</c:v>
                </c:pt>
                <c:pt idx="8773">
                  <c:v>29.234999999999999</c:v>
                </c:pt>
                <c:pt idx="8774">
                  <c:v>29.239000000000001</c:v>
                </c:pt>
                <c:pt idx="8775">
                  <c:v>29.242000000000001</c:v>
                </c:pt>
                <c:pt idx="8776">
                  <c:v>29.245000000000001</c:v>
                </c:pt>
                <c:pt idx="8777">
                  <c:v>29.248999999999999</c:v>
                </c:pt>
                <c:pt idx="8778">
                  <c:v>29.251999999999999</c:v>
                </c:pt>
                <c:pt idx="8779">
                  <c:v>29.254999999999999</c:v>
                </c:pt>
                <c:pt idx="8780">
                  <c:v>29.259</c:v>
                </c:pt>
                <c:pt idx="8781">
                  <c:v>29.262</c:v>
                </c:pt>
                <c:pt idx="8782">
                  <c:v>29.265000000000001</c:v>
                </c:pt>
                <c:pt idx="8783">
                  <c:v>29.268999999999998</c:v>
                </c:pt>
                <c:pt idx="8784">
                  <c:v>29.271999999999998</c:v>
                </c:pt>
                <c:pt idx="8785">
                  <c:v>29.274999999999999</c:v>
                </c:pt>
                <c:pt idx="8786">
                  <c:v>29.279</c:v>
                </c:pt>
                <c:pt idx="8787">
                  <c:v>29.282</c:v>
                </c:pt>
                <c:pt idx="8788">
                  <c:v>29.285</c:v>
                </c:pt>
                <c:pt idx="8789">
                  <c:v>29.289000000000001</c:v>
                </c:pt>
                <c:pt idx="8790">
                  <c:v>29.292000000000002</c:v>
                </c:pt>
                <c:pt idx="8791">
                  <c:v>29.295000000000002</c:v>
                </c:pt>
                <c:pt idx="8792">
                  <c:v>29.298999999999999</c:v>
                </c:pt>
                <c:pt idx="8793">
                  <c:v>29.302</c:v>
                </c:pt>
                <c:pt idx="8794">
                  <c:v>29.305</c:v>
                </c:pt>
                <c:pt idx="8795">
                  <c:v>29.309000000000001</c:v>
                </c:pt>
                <c:pt idx="8796">
                  <c:v>29.312000000000001</c:v>
                </c:pt>
                <c:pt idx="8797">
                  <c:v>29.315000000000001</c:v>
                </c:pt>
                <c:pt idx="8798">
                  <c:v>29.318999999999999</c:v>
                </c:pt>
                <c:pt idx="8799">
                  <c:v>29.321999999999999</c:v>
                </c:pt>
                <c:pt idx="8800">
                  <c:v>29.324999999999999</c:v>
                </c:pt>
                <c:pt idx="8801">
                  <c:v>29.329000000000001</c:v>
                </c:pt>
                <c:pt idx="8802">
                  <c:v>29.332000000000001</c:v>
                </c:pt>
                <c:pt idx="8803">
                  <c:v>29.335000000000001</c:v>
                </c:pt>
                <c:pt idx="8804">
                  <c:v>29.338999999999999</c:v>
                </c:pt>
                <c:pt idx="8805">
                  <c:v>29.341999999999999</c:v>
                </c:pt>
                <c:pt idx="8806">
                  <c:v>29.344999999999999</c:v>
                </c:pt>
                <c:pt idx="8807">
                  <c:v>29.349</c:v>
                </c:pt>
                <c:pt idx="8808">
                  <c:v>29.352</c:v>
                </c:pt>
                <c:pt idx="8809">
                  <c:v>29.355</c:v>
                </c:pt>
                <c:pt idx="8810">
                  <c:v>29.359000000000002</c:v>
                </c:pt>
                <c:pt idx="8811">
                  <c:v>29.361999999999998</c:v>
                </c:pt>
                <c:pt idx="8812">
                  <c:v>29.364999999999998</c:v>
                </c:pt>
                <c:pt idx="8813">
                  <c:v>29.369</c:v>
                </c:pt>
                <c:pt idx="8814">
                  <c:v>29.372</c:v>
                </c:pt>
                <c:pt idx="8815">
                  <c:v>29.375</c:v>
                </c:pt>
                <c:pt idx="8816">
                  <c:v>29.379000000000001</c:v>
                </c:pt>
                <c:pt idx="8817">
                  <c:v>29.382000000000001</c:v>
                </c:pt>
                <c:pt idx="8818">
                  <c:v>29.385000000000002</c:v>
                </c:pt>
                <c:pt idx="8819">
                  <c:v>29.388999999999999</c:v>
                </c:pt>
                <c:pt idx="8820">
                  <c:v>29.391999999999999</c:v>
                </c:pt>
                <c:pt idx="8821">
                  <c:v>29.395</c:v>
                </c:pt>
                <c:pt idx="8822">
                  <c:v>29.399000000000001</c:v>
                </c:pt>
                <c:pt idx="8823">
                  <c:v>29.402000000000001</c:v>
                </c:pt>
                <c:pt idx="8824">
                  <c:v>29.405000000000001</c:v>
                </c:pt>
                <c:pt idx="8825">
                  <c:v>29.408999999999999</c:v>
                </c:pt>
                <c:pt idx="8826">
                  <c:v>29.411999999999999</c:v>
                </c:pt>
                <c:pt idx="8827">
                  <c:v>29.414999999999999</c:v>
                </c:pt>
                <c:pt idx="8828">
                  <c:v>29.419</c:v>
                </c:pt>
                <c:pt idx="8829">
                  <c:v>29.422000000000001</c:v>
                </c:pt>
                <c:pt idx="8830">
                  <c:v>29.425000000000001</c:v>
                </c:pt>
                <c:pt idx="8831">
                  <c:v>29.428999999999998</c:v>
                </c:pt>
                <c:pt idx="8832">
                  <c:v>29.431999999999999</c:v>
                </c:pt>
                <c:pt idx="8833">
                  <c:v>29.434999999999999</c:v>
                </c:pt>
                <c:pt idx="8834">
                  <c:v>29.437999999999999</c:v>
                </c:pt>
                <c:pt idx="8835">
                  <c:v>29.442</c:v>
                </c:pt>
                <c:pt idx="8836">
                  <c:v>29.445</c:v>
                </c:pt>
                <c:pt idx="8837">
                  <c:v>29.448</c:v>
                </c:pt>
                <c:pt idx="8838">
                  <c:v>29.452000000000002</c:v>
                </c:pt>
                <c:pt idx="8839">
                  <c:v>29.454999999999998</c:v>
                </c:pt>
                <c:pt idx="8840">
                  <c:v>29.457999999999998</c:v>
                </c:pt>
                <c:pt idx="8841">
                  <c:v>29.462</c:v>
                </c:pt>
                <c:pt idx="8842">
                  <c:v>29.465</c:v>
                </c:pt>
                <c:pt idx="8843">
                  <c:v>29.468</c:v>
                </c:pt>
                <c:pt idx="8844">
                  <c:v>29.472000000000001</c:v>
                </c:pt>
                <c:pt idx="8845">
                  <c:v>29.475000000000001</c:v>
                </c:pt>
                <c:pt idx="8846">
                  <c:v>29.478000000000002</c:v>
                </c:pt>
                <c:pt idx="8847">
                  <c:v>29.481999999999999</c:v>
                </c:pt>
                <c:pt idx="8848">
                  <c:v>29.484999999999999</c:v>
                </c:pt>
                <c:pt idx="8849">
                  <c:v>29.488</c:v>
                </c:pt>
                <c:pt idx="8850">
                  <c:v>29.492000000000001</c:v>
                </c:pt>
                <c:pt idx="8851">
                  <c:v>29.495000000000001</c:v>
                </c:pt>
                <c:pt idx="8852">
                  <c:v>29.498000000000001</c:v>
                </c:pt>
                <c:pt idx="8853">
                  <c:v>29.501999999999999</c:v>
                </c:pt>
                <c:pt idx="8854">
                  <c:v>29.504999999999999</c:v>
                </c:pt>
                <c:pt idx="8855">
                  <c:v>29.507999999999999</c:v>
                </c:pt>
                <c:pt idx="8856">
                  <c:v>29.512</c:v>
                </c:pt>
                <c:pt idx="8857">
                  <c:v>29.515000000000001</c:v>
                </c:pt>
                <c:pt idx="8858">
                  <c:v>29.518000000000001</c:v>
                </c:pt>
                <c:pt idx="8859">
                  <c:v>29.521999999999998</c:v>
                </c:pt>
                <c:pt idx="8860">
                  <c:v>29.524999999999999</c:v>
                </c:pt>
                <c:pt idx="8861">
                  <c:v>29.527999999999999</c:v>
                </c:pt>
                <c:pt idx="8862">
                  <c:v>29.532</c:v>
                </c:pt>
                <c:pt idx="8863">
                  <c:v>29.535</c:v>
                </c:pt>
                <c:pt idx="8864">
                  <c:v>29.538</c:v>
                </c:pt>
                <c:pt idx="8865">
                  <c:v>29.542000000000002</c:v>
                </c:pt>
                <c:pt idx="8866">
                  <c:v>29.545000000000002</c:v>
                </c:pt>
                <c:pt idx="8867">
                  <c:v>29.547999999999998</c:v>
                </c:pt>
                <c:pt idx="8868">
                  <c:v>29.552</c:v>
                </c:pt>
                <c:pt idx="8869">
                  <c:v>29.555</c:v>
                </c:pt>
                <c:pt idx="8870">
                  <c:v>29.558</c:v>
                </c:pt>
                <c:pt idx="8871">
                  <c:v>29.562000000000001</c:v>
                </c:pt>
                <c:pt idx="8872">
                  <c:v>29.565000000000001</c:v>
                </c:pt>
                <c:pt idx="8873">
                  <c:v>29.568000000000001</c:v>
                </c:pt>
                <c:pt idx="8874">
                  <c:v>29.571999999999999</c:v>
                </c:pt>
                <c:pt idx="8875">
                  <c:v>29.574999999999999</c:v>
                </c:pt>
                <c:pt idx="8876">
                  <c:v>29.577999999999999</c:v>
                </c:pt>
                <c:pt idx="8877">
                  <c:v>29.582000000000001</c:v>
                </c:pt>
                <c:pt idx="8878">
                  <c:v>29.585000000000001</c:v>
                </c:pt>
                <c:pt idx="8879">
                  <c:v>29.588000000000001</c:v>
                </c:pt>
                <c:pt idx="8880">
                  <c:v>29.591999999999999</c:v>
                </c:pt>
                <c:pt idx="8881">
                  <c:v>29.594999999999999</c:v>
                </c:pt>
                <c:pt idx="8882">
                  <c:v>29.597999999999999</c:v>
                </c:pt>
                <c:pt idx="8883">
                  <c:v>29.602</c:v>
                </c:pt>
                <c:pt idx="8884">
                  <c:v>29.605</c:v>
                </c:pt>
                <c:pt idx="8885">
                  <c:v>29.608000000000001</c:v>
                </c:pt>
                <c:pt idx="8886">
                  <c:v>29.611999999999998</c:v>
                </c:pt>
                <c:pt idx="8887">
                  <c:v>29.614999999999998</c:v>
                </c:pt>
                <c:pt idx="8888">
                  <c:v>29.617999999999999</c:v>
                </c:pt>
                <c:pt idx="8889">
                  <c:v>29.622</c:v>
                </c:pt>
                <c:pt idx="8890">
                  <c:v>29.625</c:v>
                </c:pt>
                <c:pt idx="8891">
                  <c:v>29.628</c:v>
                </c:pt>
                <c:pt idx="8892">
                  <c:v>29.632000000000001</c:v>
                </c:pt>
                <c:pt idx="8893">
                  <c:v>29.635000000000002</c:v>
                </c:pt>
                <c:pt idx="8894">
                  <c:v>29.638000000000002</c:v>
                </c:pt>
                <c:pt idx="8895">
                  <c:v>29.641999999999999</c:v>
                </c:pt>
                <c:pt idx="8896">
                  <c:v>29.645</c:v>
                </c:pt>
                <c:pt idx="8897">
                  <c:v>29.648</c:v>
                </c:pt>
                <c:pt idx="8898">
                  <c:v>29.652000000000001</c:v>
                </c:pt>
                <c:pt idx="8899">
                  <c:v>29.655000000000001</c:v>
                </c:pt>
                <c:pt idx="8900">
                  <c:v>29.658000000000001</c:v>
                </c:pt>
                <c:pt idx="8901">
                  <c:v>29.661999999999999</c:v>
                </c:pt>
                <c:pt idx="8902">
                  <c:v>29.664999999999999</c:v>
                </c:pt>
                <c:pt idx="8903">
                  <c:v>29.667999999999999</c:v>
                </c:pt>
                <c:pt idx="8904">
                  <c:v>29.672000000000001</c:v>
                </c:pt>
                <c:pt idx="8905">
                  <c:v>29.675000000000001</c:v>
                </c:pt>
                <c:pt idx="8906">
                  <c:v>29.678000000000001</c:v>
                </c:pt>
                <c:pt idx="8907">
                  <c:v>29.681999999999999</c:v>
                </c:pt>
                <c:pt idx="8908">
                  <c:v>29.684999999999999</c:v>
                </c:pt>
                <c:pt idx="8909">
                  <c:v>29.687999999999999</c:v>
                </c:pt>
                <c:pt idx="8910">
                  <c:v>29.692</c:v>
                </c:pt>
                <c:pt idx="8911">
                  <c:v>29.695</c:v>
                </c:pt>
                <c:pt idx="8912">
                  <c:v>29.698</c:v>
                </c:pt>
                <c:pt idx="8913">
                  <c:v>29.702000000000002</c:v>
                </c:pt>
                <c:pt idx="8914">
                  <c:v>29.704999999999998</c:v>
                </c:pt>
                <c:pt idx="8915">
                  <c:v>29.707999999999998</c:v>
                </c:pt>
                <c:pt idx="8916">
                  <c:v>29.712</c:v>
                </c:pt>
                <c:pt idx="8917">
                  <c:v>29.715</c:v>
                </c:pt>
                <c:pt idx="8918">
                  <c:v>29.718</c:v>
                </c:pt>
                <c:pt idx="8919">
                  <c:v>29.722000000000001</c:v>
                </c:pt>
                <c:pt idx="8920">
                  <c:v>29.725000000000001</c:v>
                </c:pt>
                <c:pt idx="8921">
                  <c:v>29.728000000000002</c:v>
                </c:pt>
                <c:pt idx="8922">
                  <c:v>29.731999999999999</c:v>
                </c:pt>
                <c:pt idx="8923">
                  <c:v>29.734999999999999</c:v>
                </c:pt>
                <c:pt idx="8924">
                  <c:v>29.738</c:v>
                </c:pt>
                <c:pt idx="8925">
                  <c:v>29.742000000000001</c:v>
                </c:pt>
                <c:pt idx="8926">
                  <c:v>29.745000000000001</c:v>
                </c:pt>
                <c:pt idx="8927">
                  <c:v>29.748000000000001</c:v>
                </c:pt>
                <c:pt idx="8928">
                  <c:v>29.751999999999999</c:v>
                </c:pt>
                <c:pt idx="8929">
                  <c:v>29.754999999999999</c:v>
                </c:pt>
                <c:pt idx="8930">
                  <c:v>29.757999999999999</c:v>
                </c:pt>
                <c:pt idx="8931">
                  <c:v>29.762</c:v>
                </c:pt>
                <c:pt idx="8932">
                  <c:v>29.765000000000001</c:v>
                </c:pt>
                <c:pt idx="8933">
                  <c:v>29.768000000000001</c:v>
                </c:pt>
                <c:pt idx="8934">
                  <c:v>29.771999999999998</c:v>
                </c:pt>
                <c:pt idx="8935">
                  <c:v>29.774999999999999</c:v>
                </c:pt>
                <c:pt idx="8936">
                  <c:v>29.777999999999999</c:v>
                </c:pt>
                <c:pt idx="8937">
                  <c:v>29.782</c:v>
                </c:pt>
                <c:pt idx="8938">
                  <c:v>29.785</c:v>
                </c:pt>
                <c:pt idx="8939">
                  <c:v>29.788</c:v>
                </c:pt>
                <c:pt idx="8940">
                  <c:v>29.792000000000002</c:v>
                </c:pt>
                <c:pt idx="8941">
                  <c:v>29.795000000000002</c:v>
                </c:pt>
                <c:pt idx="8942">
                  <c:v>29.797999999999998</c:v>
                </c:pt>
                <c:pt idx="8943">
                  <c:v>29.802</c:v>
                </c:pt>
                <c:pt idx="8944">
                  <c:v>29.805</c:v>
                </c:pt>
                <c:pt idx="8945">
                  <c:v>29.808</c:v>
                </c:pt>
                <c:pt idx="8946">
                  <c:v>29.812000000000001</c:v>
                </c:pt>
                <c:pt idx="8947">
                  <c:v>29.815000000000001</c:v>
                </c:pt>
                <c:pt idx="8948">
                  <c:v>29.818000000000001</c:v>
                </c:pt>
                <c:pt idx="8949">
                  <c:v>29.821999999999999</c:v>
                </c:pt>
                <c:pt idx="8950">
                  <c:v>29.824999999999999</c:v>
                </c:pt>
                <c:pt idx="8951">
                  <c:v>29.827999999999999</c:v>
                </c:pt>
                <c:pt idx="8952">
                  <c:v>29.832000000000001</c:v>
                </c:pt>
                <c:pt idx="8953">
                  <c:v>29.835000000000001</c:v>
                </c:pt>
                <c:pt idx="8954">
                  <c:v>29.838000000000001</c:v>
                </c:pt>
                <c:pt idx="8955">
                  <c:v>29.841999999999999</c:v>
                </c:pt>
                <c:pt idx="8956">
                  <c:v>29.844999999999999</c:v>
                </c:pt>
                <c:pt idx="8957">
                  <c:v>29.847999999999999</c:v>
                </c:pt>
                <c:pt idx="8958">
                  <c:v>29.852</c:v>
                </c:pt>
                <c:pt idx="8959">
                  <c:v>29.855</c:v>
                </c:pt>
                <c:pt idx="8960">
                  <c:v>29.858000000000001</c:v>
                </c:pt>
                <c:pt idx="8961">
                  <c:v>29.861999999999998</c:v>
                </c:pt>
                <c:pt idx="8962">
                  <c:v>29.864999999999998</c:v>
                </c:pt>
                <c:pt idx="8963">
                  <c:v>29.867999999999999</c:v>
                </c:pt>
                <c:pt idx="8964">
                  <c:v>29.872</c:v>
                </c:pt>
                <c:pt idx="8965">
                  <c:v>29.875</c:v>
                </c:pt>
                <c:pt idx="8966">
                  <c:v>29.878</c:v>
                </c:pt>
                <c:pt idx="8967">
                  <c:v>29.882000000000001</c:v>
                </c:pt>
                <c:pt idx="8968">
                  <c:v>29.885000000000002</c:v>
                </c:pt>
                <c:pt idx="8969">
                  <c:v>29.888000000000002</c:v>
                </c:pt>
                <c:pt idx="8970">
                  <c:v>29.891999999999999</c:v>
                </c:pt>
                <c:pt idx="8971">
                  <c:v>29.895</c:v>
                </c:pt>
                <c:pt idx="8972">
                  <c:v>29.898</c:v>
                </c:pt>
                <c:pt idx="8973">
                  <c:v>29.902000000000001</c:v>
                </c:pt>
                <c:pt idx="8974">
                  <c:v>29.905000000000001</c:v>
                </c:pt>
                <c:pt idx="8975">
                  <c:v>29.908000000000001</c:v>
                </c:pt>
                <c:pt idx="8976">
                  <c:v>29.911999999999999</c:v>
                </c:pt>
                <c:pt idx="8977">
                  <c:v>29.914999999999999</c:v>
                </c:pt>
                <c:pt idx="8978">
                  <c:v>29.917999999999999</c:v>
                </c:pt>
                <c:pt idx="8979">
                  <c:v>29.922000000000001</c:v>
                </c:pt>
                <c:pt idx="8980">
                  <c:v>29.925000000000001</c:v>
                </c:pt>
                <c:pt idx="8981">
                  <c:v>29.928000000000001</c:v>
                </c:pt>
                <c:pt idx="8982">
                  <c:v>29.931999999999999</c:v>
                </c:pt>
                <c:pt idx="8983">
                  <c:v>29.934999999999999</c:v>
                </c:pt>
                <c:pt idx="8984">
                  <c:v>29.937999999999999</c:v>
                </c:pt>
                <c:pt idx="8985">
                  <c:v>29.942</c:v>
                </c:pt>
                <c:pt idx="8986">
                  <c:v>29.945</c:v>
                </c:pt>
                <c:pt idx="8987">
                  <c:v>29.948</c:v>
                </c:pt>
                <c:pt idx="8988">
                  <c:v>29.952000000000002</c:v>
                </c:pt>
                <c:pt idx="8989">
                  <c:v>29.954999999999998</c:v>
                </c:pt>
                <c:pt idx="8990">
                  <c:v>29.957999999999998</c:v>
                </c:pt>
                <c:pt idx="8991">
                  <c:v>29.962</c:v>
                </c:pt>
                <c:pt idx="8992">
                  <c:v>29.965</c:v>
                </c:pt>
                <c:pt idx="8993">
                  <c:v>29.968</c:v>
                </c:pt>
                <c:pt idx="8994">
                  <c:v>29.972000000000001</c:v>
                </c:pt>
                <c:pt idx="8995">
                  <c:v>29.975000000000001</c:v>
                </c:pt>
                <c:pt idx="8996">
                  <c:v>29.978000000000002</c:v>
                </c:pt>
                <c:pt idx="8997">
                  <c:v>29.981999999999999</c:v>
                </c:pt>
                <c:pt idx="8998">
                  <c:v>29.984999999999999</c:v>
                </c:pt>
                <c:pt idx="8999">
                  <c:v>29.988</c:v>
                </c:pt>
                <c:pt idx="9000">
                  <c:v>29.992000000000001</c:v>
                </c:pt>
                <c:pt idx="9001">
                  <c:v>29.995000000000001</c:v>
                </c:pt>
                <c:pt idx="9002">
                  <c:v>29.998000000000001</c:v>
                </c:pt>
                <c:pt idx="9003">
                  <c:v>30.001999999999999</c:v>
                </c:pt>
                <c:pt idx="9004">
                  <c:v>30.004999999999999</c:v>
                </c:pt>
                <c:pt idx="9005">
                  <c:v>30.007999999999999</c:v>
                </c:pt>
                <c:pt idx="9006">
                  <c:v>30.012</c:v>
                </c:pt>
                <c:pt idx="9007">
                  <c:v>30.015000000000001</c:v>
                </c:pt>
                <c:pt idx="9008">
                  <c:v>30.018000000000001</c:v>
                </c:pt>
                <c:pt idx="9009">
                  <c:v>30.021999999999998</c:v>
                </c:pt>
                <c:pt idx="9010">
                  <c:v>30.024999999999999</c:v>
                </c:pt>
                <c:pt idx="9011">
                  <c:v>30.027999999999999</c:v>
                </c:pt>
                <c:pt idx="9012">
                  <c:v>30.032</c:v>
                </c:pt>
                <c:pt idx="9013">
                  <c:v>30.035</c:v>
                </c:pt>
                <c:pt idx="9014">
                  <c:v>30.038</c:v>
                </c:pt>
                <c:pt idx="9015">
                  <c:v>30.042000000000002</c:v>
                </c:pt>
                <c:pt idx="9016">
                  <c:v>30.045000000000002</c:v>
                </c:pt>
                <c:pt idx="9017">
                  <c:v>30.047999999999998</c:v>
                </c:pt>
                <c:pt idx="9018">
                  <c:v>30.052</c:v>
                </c:pt>
                <c:pt idx="9019">
                  <c:v>30.055</c:v>
                </c:pt>
                <c:pt idx="9020">
                  <c:v>30.058</c:v>
                </c:pt>
                <c:pt idx="9021">
                  <c:v>30.062000000000001</c:v>
                </c:pt>
                <c:pt idx="9022">
                  <c:v>30.065000000000001</c:v>
                </c:pt>
                <c:pt idx="9023">
                  <c:v>30.068000000000001</c:v>
                </c:pt>
                <c:pt idx="9024">
                  <c:v>30.071999999999999</c:v>
                </c:pt>
                <c:pt idx="9025">
                  <c:v>30.074999999999999</c:v>
                </c:pt>
                <c:pt idx="9026">
                  <c:v>30.077999999999999</c:v>
                </c:pt>
                <c:pt idx="9027">
                  <c:v>30.082000000000001</c:v>
                </c:pt>
                <c:pt idx="9028">
                  <c:v>30.085000000000001</c:v>
                </c:pt>
                <c:pt idx="9029">
                  <c:v>30.088000000000001</c:v>
                </c:pt>
                <c:pt idx="9030">
                  <c:v>30.091999999999999</c:v>
                </c:pt>
                <c:pt idx="9031">
                  <c:v>30.094999999999999</c:v>
                </c:pt>
                <c:pt idx="9032">
                  <c:v>30.097999999999999</c:v>
                </c:pt>
                <c:pt idx="9033">
                  <c:v>30.102</c:v>
                </c:pt>
                <c:pt idx="9034">
                  <c:v>30.105</c:v>
                </c:pt>
                <c:pt idx="9035">
                  <c:v>30.108000000000001</c:v>
                </c:pt>
                <c:pt idx="9036">
                  <c:v>30.111999999999998</c:v>
                </c:pt>
                <c:pt idx="9037">
                  <c:v>30.114999999999998</c:v>
                </c:pt>
                <c:pt idx="9038">
                  <c:v>30.117999999999999</c:v>
                </c:pt>
                <c:pt idx="9039">
                  <c:v>30.122</c:v>
                </c:pt>
                <c:pt idx="9040">
                  <c:v>30.125</c:v>
                </c:pt>
                <c:pt idx="9041">
                  <c:v>30.128</c:v>
                </c:pt>
                <c:pt idx="9042">
                  <c:v>30.132000000000001</c:v>
                </c:pt>
                <c:pt idx="9043">
                  <c:v>30.135000000000002</c:v>
                </c:pt>
                <c:pt idx="9044">
                  <c:v>30.138000000000002</c:v>
                </c:pt>
                <c:pt idx="9045">
                  <c:v>30.141999999999999</c:v>
                </c:pt>
                <c:pt idx="9046">
                  <c:v>30.145</c:v>
                </c:pt>
                <c:pt idx="9047">
                  <c:v>30.148</c:v>
                </c:pt>
                <c:pt idx="9048">
                  <c:v>30.152000000000001</c:v>
                </c:pt>
                <c:pt idx="9049">
                  <c:v>30.155000000000001</c:v>
                </c:pt>
                <c:pt idx="9050">
                  <c:v>30.158000000000001</c:v>
                </c:pt>
                <c:pt idx="9051">
                  <c:v>30.161999999999999</c:v>
                </c:pt>
                <c:pt idx="9052">
                  <c:v>30.164999999999999</c:v>
                </c:pt>
                <c:pt idx="9053">
                  <c:v>30.167999999999999</c:v>
                </c:pt>
                <c:pt idx="9054">
                  <c:v>30.172000000000001</c:v>
                </c:pt>
                <c:pt idx="9055">
                  <c:v>30.175000000000001</c:v>
                </c:pt>
                <c:pt idx="9056">
                  <c:v>30.178000000000001</c:v>
                </c:pt>
                <c:pt idx="9057">
                  <c:v>30.181999999999999</c:v>
                </c:pt>
                <c:pt idx="9058">
                  <c:v>30.184999999999999</c:v>
                </c:pt>
                <c:pt idx="9059">
                  <c:v>30.187999999999999</c:v>
                </c:pt>
                <c:pt idx="9060">
                  <c:v>30.192</c:v>
                </c:pt>
                <c:pt idx="9061">
                  <c:v>30.195</c:v>
                </c:pt>
                <c:pt idx="9062">
                  <c:v>30.198</c:v>
                </c:pt>
                <c:pt idx="9063">
                  <c:v>30.202000000000002</c:v>
                </c:pt>
                <c:pt idx="9064">
                  <c:v>30.204999999999998</c:v>
                </c:pt>
                <c:pt idx="9065">
                  <c:v>30.207999999999998</c:v>
                </c:pt>
                <c:pt idx="9066">
                  <c:v>30.212</c:v>
                </c:pt>
                <c:pt idx="9067">
                  <c:v>30.215</c:v>
                </c:pt>
                <c:pt idx="9068">
                  <c:v>30.218</c:v>
                </c:pt>
                <c:pt idx="9069">
                  <c:v>30.222000000000001</c:v>
                </c:pt>
                <c:pt idx="9070">
                  <c:v>30.225000000000001</c:v>
                </c:pt>
                <c:pt idx="9071">
                  <c:v>30.228000000000002</c:v>
                </c:pt>
                <c:pt idx="9072">
                  <c:v>30.231999999999999</c:v>
                </c:pt>
                <c:pt idx="9073">
                  <c:v>30.234999999999999</c:v>
                </c:pt>
                <c:pt idx="9074">
                  <c:v>30.238</c:v>
                </c:pt>
                <c:pt idx="9075">
                  <c:v>30.242000000000001</c:v>
                </c:pt>
                <c:pt idx="9076">
                  <c:v>30.245000000000001</c:v>
                </c:pt>
                <c:pt idx="9077">
                  <c:v>30.248000000000001</c:v>
                </c:pt>
                <c:pt idx="9078">
                  <c:v>30.251999999999999</c:v>
                </c:pt>
                <c:pt idx="9079">
                  <c:v>30.254999999999999</c:v>
                </c:pt>
                <c:pt idx="9080">
                  <c:v>30.257999999999999</c:v>
                </c:pt>
                <c:pt idx="9081">
                  <c:v>30.262</c:v>
                </c:pt>
                <c:pt idx="9082">
                  <c:v>30.265000000000001</c:v>
                </c:pt>
                <c:pt idx="9083">
                  <c:v>30.268000000000001</c:v>
                </c:pt>
                <c:pt idx="9084">
                  <c:v>30.271999999999998</c:v>
                </c:pt>
                <c:pt idx="9085">
                  <c:v>30.274999999999999</c:v>
                </c:pt>
                <c:pt idx="9086">
                  <c:v>30.277999999999999</c:v>
                </c:pt>
                <c:pt idx="9087">
                  <c:v>30.282</c:v>
                </c:pt>
                <c:pt idx="9088">
                  <c:v>30.285</c:v>
                </c:pt>
                <c:pt idx="9089">
                  <c:v>30.288</c:v>
                </c:pt>
                <c:pt idx="9090">
                  <c:v>30.292000000000002</c:v>
                </c:pt>
                <c:pt idx="9091">
                  <c:v>30.295000000000002</c:v>
                </c:pt>
                <c:pt idx="9092">
                  <c:v>30.297999999999998</c:v>
                </c:pt>
                <c:pt idx="9093">
                  <c:v>30.302</c:v>
                </c:pt>
                <c:pt idx="9094">
                  <c:v>30.305</c:v>
                </c:pt>
                <c:pt idx="9095">
                  <c:v>30.308</c:v>
                </c:pt>
                <c:pt idx="9096">
                  <c:v>30.312000000000001</c:v>
                </c:pt>
                <c:pt idx="9097">
                  <c:v>30.315000000000001</c:v>
                </c:pt>
                <c:pt idx="9098">
                  <c:v>30.318000000000001</c:v>
                </c:pt>
                <c:pt idx="9099">
                  <c:v>30.321999999999999</c:v>
                </c:pt>
                <c:pt idx="9100">
                  <c:v>30.324999999999999</c:v>
                </c:pt>
                <c:pt idx="9101">
                  <c:v>30.327999999999999</c:v>
                </c:pt>
                <c:pt idx="9102">
                  <c:v>30.332000000000001</c:v>
                </c:pt>
                <c:pt idx="9103">
                  <c:v>30.335000000000001</c:v>
                </c:pt>
                <c:pt idx="9104">
                  <c:v>30.338000000000001</c:v>
                </c:pt>
                <c:pt idx="9105">
                  <c:v>30.341999999999999</c:v>
                </c:pt>
                <c:pt idx="9106">
                  <c:v>30.344999999999999</c:v>
                </c:pt>
                <c:pt idx="9107">
                  <c:v>30.347999999999999</c:v>
                </c:pt>
                <c:pt idx="9108">
                  <c:v>30.352</c:v>
                </c:pt>
                <c:pt idx="9109">
                  <c:v>30.355</c:v>
                </c:pt>
                <c:pt idx="9110">
                  <c:v>30.358000000000001</c:v>
                </c:pt>
                <c:pt idx="9111">
                  <c:v>30.361000000000001</c:v>
                </c:pt>
                <c:pt idx="9112">
                  <c:v>30.364999999999998</c:v>
                </c:pt>
                <c:pt idx="9113">
                  <c:v>30.367999999999999</c:v>
                </c:pt>
                <c:pt idx="9114">
                  <c:v>30.370999999999999</c:v>
                </c:pt>
                <c:pt idx="9115">
                  <c:v>30.375</c:v>
                </c:pt>
                <c:pt idx="9116">
                  <c:v>30.378</c:v>
                </c:pt>
                <c:pt idx="9117">
                  <c:v>30.381</c:v>
                </c:pt>
                <c:pt idx="9118">
                  <c:v>30.385000000000002</c:v>
                </c:pt>
                <c:pt idx="9119">
                  <c:v>30.388000000000002</c:v>
                </c:pt>
                <c:pt idx="9120">
                  <c:v>30.390999999999998</c:v>
                </c:pt>
                <c:pt idx="9121">
                  <c:v>30.395</c:v>
                </c:pt>
                <c:pt idx="9122">
                  <c:v>30.398</c:v>
                </c:pt>
                <c:pt idx="9123">
                  <c:v>30.401</c:v>
                </c:pt>
                <c:pt idx="9124">
                  <c:v>30.405000000000001</c:v>
                </c:pt>
                <c:pt idx="9125">
                  <c:v>30.408000000000001</c:v>
                </c:pt>
                <c:pt idx="9126">
                  <c:v>30.411000000000001</c:v>
                </c:pt>
                <c:pt idx="9127">
                  <c:v>30.414999999999999</c:v>
                </c:pt>
                <c:pt idx="9128">
                  <c:v>30.417999999999999</c:v>
                </c:pt>
                <c:pt idx="9129">
                  <c:v>30.420999999999999</c:v>
                </c:pt>
                <c:pt idx="9130">
                  <c:v>30.425000000000001</c:v>
                </c:pt>
                <c:pt idx="9131">
                  <c:v>30.428000000000001</c:v>
                </c:pt>
                <c:pt idx="9132">
                  <c:v>30.431000000000001</c:v>
                </c:pt>
                <c:pt idx="9133">
                  <c:v>30.434999999999999</c:v>
                </c:pt>
                <c:pt idx="9134">
                  <c:v>30.437999999999999</c:v>
                </c:pt>
                <c:pt idx="9135">
                  <c:v>30.440999999999999</c:v>
                </c:pt>
                <c:pt idx="9136">
                  <c:v>30.445</c:v>
                </c:pt>
                <c:pt idx="9137">
                  <c:v>30.448</c:v>
                </c:pt>
                <c:pt idx="9138">
                  <c:v>30.451000000000001</c:v>
                </c:pt>
                <c:pt idx="9139">
                  <c:v>30.454999999999998</c:v>
                </c:pt>
                <c:pt idx="9140">
                  <c:v>30.457999999999998</c:v>
                </c:pt>
                <c:pt idx="9141">
                  <c:v>30.460999999999999</c:v>
                </c:pt>
                <c:pt idx="9142">
                  <c:v>30.465</c:v>
                </c:pt>
                <c:pt idx="9143">
                  <c:v>30.468</c:v>
                </c:pt>
                <c:pt idx="9144">
                  <c:v>30.471</c:v>
                </c:pt>
                <c:pt idx="9145">
                  <c:v>30.475000000000001</c:v>
                </c:pt>
                <c:pt idx="9146">
                  <c:v>30.478000000000002</c:v>
                </c:pt>
                <c:pt idx="9147">
                  <c:v>30.481000000000002</c:v>
                </c:pt>
                <c:pt idx="9148">
                  <c:v>30.484999999999999</c:v>
                </c:pt>
                <c:pt idx="9149">
                  <c:v>30.488</c:v>
                </c:pt>
                <c:pt idx="9150">
                  <c:v>30.491</c:v>
                </c:pt>
                <c:pt idx="9151">
                  <c:v>30.495000000000001</c:v>
                </c:pt>
                <c:pt idx="9152">
                  <c:v>30.498000000000001</c:v>
                </c:pt>
                <c:pt idx="9153">
                  <c:v>30.501000000000001</c:v>
                </c:pt>
                <c:pt idx="9154">
                  <c:v>30.504999999999999</c:v>
                </c:pt>
                <c:pt idx="9155">
                  <c:v>30.507999999999999</c:v>
                </c:pt>
                <c:pt idx="9156">
                  <c:v>30.510999999999999</c:v>
                </c:pt>
                <c:pt idx="9157">
                  <c:v>30.515000000000001</c:v>
                </c:pt>
                <c:pt idx="9158">
                  <c:v>30.518000000000001</c:v>
                </c:pt>
                <c:pt idx="9159">
                  <c:v>30.521000000000001</c:v>
                </c:pt>
                <c:pt idx="9160">
                  <c:v>30.524999999999999</c:v>
                </c:pt>
                <c:pt idx="9161">
                  <c:v>30.527999999999999</c:v>
                </c:pt>
                <c:pt idx="9162">
                  <c:v>30.530999999999999</c:v>
                </c:pt>
                <c:pt idx="9163">
                  <c:v>30.535</c:v>
                </c:pt>
                <c:pt idx="9164">
                  <c:v>30.538</c:v>
                </c:pt>
                <c:pt idx="9165">
                  <c:v>30.541</c:v>
                </c:pt>
                <c:pt idx="9166">
                  <c:v>30.545000000000002</c:v>
                </c:pt>
                <c:pt idx="9167">
                  <c:v>30.547999999999998</c:v>
                </c:pt>
                <c:pt idx="9168">
                  <c:v>30.550999999999998</c:v>
                </c:pt>
                <c:pt idx="9169">
                  <c:v>30.555</c:v>
                </c:pt>
                <c:pt idx="9170">
                  <c:v>30.558</c:v>
                </c:pt>
                <c:pt idx="9171">
                  <c:v>30.561</c:v>
                </c:pt>
                <c:pt idx="9172">
                  <c:v>30.565000000000001</c:v>
                </c:pt>
                <c:pt idx="9173">
                  <c:v>30.568000000000001</c:v>
                </c:pt>
                <c:pt idx="9174">
                  <c:v>30.571000000000002</c:v>
                </c:pt>
                <c:pt idx="9175">
                  <c:v>30.574999999999999</c:v>
                </c:pt>
                <c:pt idx="9176">
                  <c:v>30.577999999999999</c:v>
                </c:pt>
                <c:pt idx="9177">
                  <c:v>30.581</c:v>
                </c:pt>
                <c:pt idx="9178">
                  <c:v>30.585000000000001</c:v>
                </c:pt>
                <c:pt idx="9179">
                  <c:v>30.588000000000001</c:v>
                </c:pt>
                <c:pt idx="9180">
                  <c:v>30.591000000000001</c:v>
                </c:pt>
                <c:pt idx="9181">
                  <c:v>30.594999999999999</c:v>
                </c:pt>
                <c:pt idx="9182">
                  <c:v>30.597999999999999</c:v>
                </c:pt>
                <c:pt idx="9183">
                  <c:v>30.600999999999999</c:v>
                </c:pt>
                <c:pt idx="9184">
                  <c:v>30.605</c:v>
                </c:pt>
                <c:pt idx="9185">
                  <c:v>30.608000000000001</c:v>
                </c:pt>
                <c:pt idx="9186">
                  <c:v>30.611000000000001</c:v>
                </c:pt>
                <c:pt idx="9187">
                  <c:v>30.614999999999998</c:v>
                </c:pt>
                <c:pt idx="9188">
                  <c:v>30.617999999999999</c:v>
                </c:pt>
                <c:pt idx="9189">
                  <c:v>30.620999999999999</c:v>
                </c:pt>
                <c:pt idx="9190">
                  <c:v>30.625</c:v>
                </c:pt>
                <c:pt idx="9191">
                  <c:v>30.628</c:v>
                </c:pt>
                <c:pt idx="9192">
                  <c:v>30.631</c:v>
                </c:pt>
                <c:pt idx="9193">
                  <c:v>30.635000000000002</c:v>
                </c:pt>
                <c:pt idx="9194">
                  <c:v>30.638000000000002</c:v>
                </c:pt>
                <c:pt idx="9195">
                  <c:v>30.640999999999998</c:v>
                </c:pt>
                <c:pt idx="9196">
                  <c:v>30.645</c:v>
                </c:pt>
                <c:pt idx="9197">
                  <c:v>30.648</c:v>
                </c:pt>
                <c:pt idx="9198">
                  <c:v>30.651</c:v>
                </c:pt>
                <c:pt idx="9199">
                  <c:v>30.655000000000001</c:v>
                </c:pt>
                <c:pt idx="9200">
                  <c:v>30.658000000000001</c:v>
                </c:pt>
                <c:pt idx="9201">
                  <c:v>30.661000000000001</c:v>
                </c:pt>
                <c:pt idx="9202">
                  <c:v>30.664999999999999</c:v>
                </c:pt>
                <c:pt idx="9203">
                  <c:v>30.667999999999999</c:v>
                </c:pt>
                <c:pt idx="9204">
                  <c:v>30.670999999999999</c:v>
                </c:pt>
                <c:pt idx="9205">
                  <c:v>30.675000000000001</c:v>
                </c:pt>
                <c:pt idx="9206">
                  <c:v>30.678000000000001</c:v>
                </c:pt>
                <c:pt idx="9207">
                  <c:v>30.681000000000001</c:v>
                </c:pt>
                <c:pt idx="9208">
                  <c:v>30.684999999999999</c:v>
                </c:pt>
                <c:pt idx="9209">
                  <c:v>30.687999999999999</c:v>
                </c:pt>
                <c:pt idx="9210">
                  <c:v>30.690999999999999</c:v>
                </c:pt>
                <c:pt idx="9211">
                  <c:v>30.695</c:v>
                </c:pt>
                <c:pt idx="9212">
                  <c:v>30.698</c:v>
                </c:pt>
                <c:pt idx="9213">
                  <c:v>30.701000000000001</c:v>
                </c:pt>
                <c:pt idx="9214">
                  <c:v>30.704999999999998</c:v>
                </c:pt>
                <c:pt idx="9215">
                  <c:v>30.707999999999998</c:v>
                </c:pt>
                <c:pt idx="9216">
                  <c:v>30.710999999999999</c:v>
                </c:pt>
                <c:pt idx="9217">
                  <c:v>30.715</c:v>
                </c:pt>
                <c:pt idx="9218">
                  <c:v>30.718</c:v>
                </c:pt>
                <c:pt idx="9219">
                  <c:v>30.721</c:v>
                </c:pt>
                <c:pt idx="9220">
                  <c:v>30.725000000000001</c:v>
                </c:pt>
                <c:pt idx="9221">
                  <c:v>30.728000000000002</c:v>
                </c:pt>
                <c:pt idx="9222">
                  <c:v>30.731000000000002</c:v>
                </c:pt>
                <c:pt idx="9223">
                  <c:v>30.734999999999999</c:v>
                </c:pt>
                <c:pt idx="9224">
                  <c:v>30.738</c:v>
                </c:pt>
                <c:pt idx="9225">
                  <c:v>30.741</c:v>
                </c:pt>
                <c:pt idx="9226">
                  <c:v>30.745000000000001</c:v>
                </c:pt>
                <c:pt idx="9227">
                  <c:v>30.748000000000001</c:v>
                </c:pt>
                <c:pt idx="9228">
                  <c:v>30.751000000000001</c:v>
                </c:pt>
                <c:pt idx="9229">
                  <c:v>30.754999999999999</c:v>
                </c:pt>
                <c:pt idx="9230">
                  <c:v>30.757999999999999</c:v>
                </c:pt>
                <c:pt idx="9231">
                  <c:v>30.760999999999999</c:v>
                </c:pt>
                <c:pt idx="9232">
                  <c:v>30.765000000000001</c:v>
                </c:pt>
                <c:pt idx="9233">
                  <c:v>30.768000000000001</c:v>
                </c:pt>
                <c:pt idx="9234">
                  <c:v>30.771000000000001</c:v>
                </c:pt>
                <c:pt idx="9235">
                  <c:v>30.774999999999999</c:v>
                </c:pt>
                <c:pt idx="9236">
                  <c:v>30.777999999999999</c:v>
                </c:pt>
                <c:pt idx="9237">
                  <c:v>30.780999999999999</c:v>
                </c:pt>
                <c:pt idx="9238">
                  <c:v>30.785</c:v>
                </c:pt>
                <c:pt idx="9239">
                  <c:v>30.788</c:v>
                </c:pt>
                <c:pt idx="9240">
                  <c:v>30.791</c:v>
                </c:pt>
                <c:pt idx="9241">
                  <c:v>30.795000000000002</c:v>
                </c:pt>
                <c:pt idx="9242">
                  <c:v>30.797999999999998</c:v>
                </c:pt>
                <c:pt idx="9243">
                  <c:v>30.800999999999998</c:v>
                </c:pt>
                <c:pt idx="9244">
                  <c:v>30.805</c:v>
                </c:pt>
                <c:pt idx="9245">
                  <c:v>30.808</c:v>
                </c:pt>
                <c:pt idx="9246">
                  <c:v>30.811</c:v>
                </c:pt>
                <c:pt idx="9247">
                  <c:v>30.815000000000001</c:v>
                </c:pt>
                <c:pt idx="9248">
                  <c:v>30.818000000000001</c:v>
                </c:pt>
                <c:pt idx="9249">
                  <c:v>30.821000000000002</c:v>
                </c:pt>
                <c:pt idx="9250">
                  <c:v>30.824999999999999</c:v>
                </c:pt>
                <c:pt idx="9251">
                  <c:v>30.827999999999999</c:v>
                </c:pt>
                <c:pt idx="9252">
                  <c:v>30.831</c:v>
                </c:pt>
                <c:pt idx="9253">
                  <c:v>30.835000000000001</c:v>
                </c:pt>
                <c:pt idx="9254">
                  <c:v>30.838000000000001</c:v>
                </c:pt>
                <c:pt idx="9255">
                  <c:v>30.841000000000001</c:v>
                </c:pt>
                <c:pt idx="9256">
                  <c:v>30.844999999999999</c:v>
                </c:pt>
                <c:pt idx="9257">
                  <c:v>30.847999999999999</c:v>
                </c:pt>
                <c:pt idx="9258">
                  <c:v>30.850999999999999</c:v>
                </c:pt>
                <c:pt idx="9259">
                  <c:v>30.855</c:v>
                </c:pt>
                <c:pt idx="9260">
                  <c:v>30.858000000000001</c:v>
                </c:pt>
                <c:pt idx="9261">
                  <c:v>30.861000000000001</c:v>
                </c:pt>
                <c:pt idx="9262">
                  <c:v>30.864999999999998</c:v>
                </c:pt>
                <c:pt idx="9263">
                  <c:v>30.867999999999999</c:v>
                </c:pt>
                <c:pt idx="9264">
                  <c:v>30.870999999999999</c:v>
                </c:pt>
                <c:pt idx="9265">
                  <c:v>30.875</c:v>
                </c:pt>
                <c:pt idx="9266">
                  <c:v>30.878</c:v>
                </c:pt>
                <c:pt idx="9267">
                  <c:v>30.881</c:v>
                </c:pt>
                <c:pt idx="9268">
                  <c:v>30.885000000000002</c:v>
                </c:pt>
                <c:pt idx="9269">
                  <c:v>30.888000000000002</c:v>
                </c:pt>
                <c:pt idx="9270">
                  <c:v>30.890999999999998</c:v>
                </c:pt>
                <c:pt idx="9271">
                  <c:v>30.895</c:v>
                </c:pt>
                <c:pt idx="9272">
                  <c:v>30.898</c:v>
                </c:pt>
                <c:pt idx="9273">
                  <c:v>30.901</c:v>
                </c:pt>
                <c:pt idx="9274">
                  <c:v>30.905000000000001</c:v>
                </c:pt>
                <c:pt idx="9275">
                  <c:v>30.908000000000001</c:v>
                </c:pt>
                <c:pt idx="9276">
                  <c:v>30.911000000000001</c:v>
                </c:pt>
                <c:pt idx="9277">
                  <c:v>30.914999999999999</c:v>
                </c:pt>
                <c:pt idx="9278">
                  <c:v>30.917999999999999</c:v>
                </c:pt>
                <c:pt idx="9279">
                  <c:v>30.920999999999999</c:v>
                </c:pt>
                <c:pt idx="9280">
                  <c:v>30.925000000000001</c:v>
                </c:pt>
                <c:pt idx="9281">
                  <c:v>30.928000000000001</c:v>
                </c:pt>
                <c:pt idx="9282">
                  <c:v>30.931000000000001</c:v>
                </c:pt>
                <c:pt idx="9283">
                  <c:v>30.934999999999999</c:v>
                </c:pt>
                <c:pt idx="9284">
                  <c:v>30.937999999999999</c:v>
                </c:pt>
                <c:pt idx="9285">
                  <c:v>30.940999999999999</c:v>
                </c:pt>
                <c:pt idx="9286">
                  <c:v>30.945</c:v>
                </c:pt>
                <c:pt idx="9287">
                  <c:v>30.948</c:v>
                </c:pt>
                <c:pt idx="9288">
                  <c:v>30.951000000000001</c:v>
                </c:pt>
                <c:pt idx="9289">
                  <c:v>30.954999999999998</c:v>
                </c:pt>
                <c:pt idx="9290">
                  <c:v>30.957999999999998</c:v>
                </c:pt>
                <c:pt idx="9291">
                  <c:v>30.960999999999999</c:v>
                </c:pt>
                <c:pt idx="9292">
                  <c:v>30.965</c:v>
                </c:pt>
                <c:pt idx="9293">
                  <c:v>30.968</c:v>
                </c:pt>
                <c:pt idx="9294">
                  <c:v>30.971</c:v>
                </c:pt>
                <c:pt idx="9295">
                  <c:v>30.975000000000001</c:v>
                </c:pt>
                <c:pt idx="9296">
                  <c:v>30.978000000000002</c:v>
                </c:pt>
                <c:pt idx="9297">
                  <c:v>30.981000000000002</c:v>
                </c:pt>
                <c:pt idx="9298">
                  <c:v>30.984999999999999</c:v>
                </c:pt>
                <c:pt idx="9299">
                  <c:v>30.988</c:v>
                </c:pt>
                <c:pt idx="9300">
                  <c:v>30.991</c:v>
                </c:pt>
                <c:pt idx="9301">
                  <c:v>30.995000000000001</c:v>
                </c:pt>
                <c:pt idx="9302">
                  <c:v>30.998000000000001</c:v>
                </c:pt>
                <c:pt idx="9303">
                  <c:v>31.001000000000001</c:v>
                </c:pt>
                <c:pt idx="9304">
                  <c:v>31.004999999999999</c:v>
                </c:pt>
                <c:pt idx="9305">
                  <c:v>31.007999999999999</c:v>
                </c:pt>
                <c:pt idx="9306">
                  <c:v>31.010999999999999</c:v>
                </c:pt>
                <c:pt idx="9307">
                  <c:v>31.015000000000001</c:v>
                </c:pt>
                <c:pt idx="9308">
                  <c:v>31.018000000000001</c:v>
                </c:pt>
                <c:pt idx="9309">
                  <c:v>31.021000000000001</c:v>
                </c:pt>
                <c:pt idx="9310">
                  <c:v>31.024999999999999</c:v>
                </c:pt>
                <c:pt idx="9311">
                  <c:v>31.027999999999999</c:v>
                </c:pt>
                <c:pt idx="9312">
                  <c:v>31.030999999999999</c:v>
                </c:pt>
                <c:pt idx="9313">
                  <c:v>31.035</c:v>
                </c:pt>
                <c:pt idx="9314">
                  <c:v>31.038</c:v>
                </c:pt>
                <c:pt idx="9315">
                  <c:v>31.041</c:v>
                </c:pt>
                <c:pt idx="9316">
                  <c:v>31.045000000000002</c:v>
                </c:pt>
                <c:pt idx="9317">
                  <c:v>31.047999999999998</c:v>
                </c:pt>
                <c:pt idx="9318">
                  <c:v>31.050999999999998</c:v>
                </c:pt>
                <c:pt idx="9319">
                  <c:v>31.055</c:v>
                </c:pt>
                <c:pt idx="9320">
                  <c:v>31.058</c:v>
                </c:pt>
                <c:pt idx="9321">
                  <c:v>31.061</c:v>
                </c:pt>
                <c:pt idx="9322">
                  <c:v>31.065000000000001</c:v>
                </c:pt>
                <c:pt idx="9323">
                  <c:v>31.068000000000001</c:v>
                </c:pt>
                <c:pt idx="9324">
                  <c:v>31.071000000000002</c:v>
                </c:pt>
                <c:pt idx="9325">
                  <c:v>31.074999999999999</c:v>
                </c:pt>
                <c:pt idx="9326">
                  <c:v>31.077999999999999</c:v>
                </c:pt>
                <c:pt idx="9327">
                  <c:v>31.081</c:v>
                </c:pt>
                <c:pt idx="9328">
                  <c:v>31.085000000000001</c:v>
                </c:pt>
                <c:pt idx="9329">
                  <c:v>31.088000000000001</c:v>
                </c:pt>
                <c:pt idx="9330">
                  <c:v>31.091000000000001</c:v>
                </c:pt>
                <c:pt idx="9331">
                  <c:v>31.094999999999999</c:v>
                </c:pt>
                <c:pt idx="9332">
                  <c:v>31.097999999999999</c:v>
                </c:pt>
                <c:pt idx="9333">
                  <c:v>31.100999999999999</c:v>
                </c:pt>
                <c:pt idx="9334">
                  <c:v>31.105</c:v>
                </c:pt>
                <c:pt idx="9335">
                  <c:v>31.108000000000001</c:v>
                </c:pt>
                <c:pt idx="9336">
                  <c:v>31.111000000000001</c:v>
                </c:pt>
                <c:pt idx="9337">
                  <c:v>31.114999999999998</c:v>
                </c:pt>
                <c:pt idx="9338">
                  <c:v>31.117999999999999</c:v>
                </c:pt>
                <c:pt idx="9339">
                  <c:v>31.120999999999999</c:v>
                </c:pt>
                <c:pt idx="9340">
                  <c:v>31.125</c:v>
                </c:pt>
                <c:pt idx="9341">
                  <c:v>31.128</c:v>
                </c:pt>
                <c:pt idx="9342">
                  <c:v>31.131</c:v>
                </c:pt>
                <c:pt idx="9343">
                  <c:v>31.135000000000002</c:v>
                </c:pt>
                <c:pt idx="9344">
                  <c:v>31.138000000000002</c:v>
                </c:pt>
                <c:pt idx="9345">
                  <c:v>31.140999999999998</c:v>
                </c:pt>
                <c:pt idx="9346">
                  <c:v>31.145</c:v>
                </c:pt>
                <c:pt idx="9347">
                  <c:v>31.148</c:v>
                </c:pt>
                <c:pt idx="9348">
                  <c:v>31.151</c:v>
                </c:pt>
                <c:pt idx="9349">
                  <c:v>31.155000000000001</c:v>
                </c:pt>
                <c:pt idx="9350">
                  <c:v>31.158000000000001</c:v>
                </c:pt>
                <c:pt idx="9351">
                  <c:v>31.161000000000001</c:v>
                </c:pt>
                <c:pt idx="9352">
                  <c:v>31.164999999999999</c:v>
                </c:pt>
                <c:pt idx="9353">
                  <c:v>31.167999999999999</c:v>
                </c:pt>
                <c:pt idx="9354">
                  <c:v>31.170999999999999</c:v>
                </c:pt>
                <c:pt idx="9355">
                  <c:v>31.175000000000001</c:v>
                </c:pt>
                <c:pt idx="9356">
                  <c:v>31.178000000000001</c:v>
                </c:pt>
                <c:pt idx="9357">
                  <c:v>31.181000000000001</c:v>
                </c:pt>
                <c:pt idx="9358">
                  <c:v>31.184999999999999</c:v>
                </c:pt>
                <c:pt idx="9359">
                  <c:v>31.187999999999999</c:v>
                </c:pt>
                <c:pt idx="9360">
                  <c:v>31.190999999999999</c:v>
                </c:pt>
                <c:pt idx="9361">
                  <c:v>31.195</c:v>
                </c:pt>
                <c:pt idx="9362">
                  <c:v>31.198</c:v>
                </c:pt>
                <c:pt idx="9363">
                  <c:v>31.201000000000001</c:v>
                </c:pt>
                <c:pt idx="9364">
                  <c:v>31.204999999999998</c:v>
                </c:pt>
                <c:pt idx="9365">
                  <c:v>31.207999999999998</c:v>
                </c:pt>
                <c:pt idx="9366">
                  <c:v>31.210999999999999</c:v>
                </c:pt>
                <c:pt idx="9367">
                  <c:v>31.215</c:v>
                </c:pt>
                <c:pt idx="9368">
                  <c:v>31.218</c:v>
                </c:pt>
                <c:pt idx="9369">
                  <c:v>31.221</c:v>
                </c:pt>
                <c:pt idx="9370">
                  <c:v>31.225000000000001</c:v>
                </c:pt>
                <c:pt idx="9371">
                  <c:v>31.228000000000002</c:v>
                </c:pt>
                <c:pt idx="9372">
                  <c:v>31.231000000000002</c:v>
                </c:pt>
                <c:pt idx="9373">
                  <c:v>31.234999999999999</c:v>
                </c:pt>
                <c:pt idx="9374">
                  <c:v>31.238</c:v>
                </c:pt>
                <c:pt idx="9375">
                  <c:v>31.241</c:v>
                </c:pt>
                <c:pt idx="9376">
                  <c:v>31.245000000000001</c:v>
                </c:pt>
                <c:pt idx="9377">
                  <c:v>31.248000000000001</c:v>
                </c:pt>
                <c:pt idx="9378">
                  <c:v>31.251000000000001</c:v>
                </c:pt>
                <c:pt idx="9379">
                  <c:v>31.254999999999999</c:v>
                </c:pt>
                <c:pt idx="9380">
                  <c:v>31.257999999999999</c:v>
                </c:pt>
                <c:pt idx="9381">
                  <c:v>31.260999999999999</c:v>
                </c:pt>
                <c:pt idx="9382">
                  <c:v>31.265000000000001</c:v>
                </c:pt>
                <c:pt idx="9383">
                  <c:v>31.268000000000001</c:v>
                </c:pt>
                <c:pt idx="9384">
                  <c:v>31.271000000000001</c:v>
                </c:pt>
                <c:pt idx="9385">
                  <c:v>31.274999999999999</c:v>
                </c:pt>
                <c:pt idx="9386">
                  <c:v>31.277999999999999</c:v>
                </c:pt>
                <c:pt idx="9387">
                  <c:v>31.280999999999999</c:v>
                </c:pt>
                <c:pt idx="9388">
                  <c:v>31.285</c:v>
                </c:pt>
                <c:pt idx="9389">
                  <c:v>31.288</c:v>
                </c:pt>
                <c:pt idx="9390">
                  <c:v>31.291</c:v>
                </c:pt>
                <c:pt idx="9391">
                  <c:v>31.294</c:v>
                </c:pt>
                <c:pt idx="9392">
                  <c:v>31.297999999999998</c:v>
                </c:pt>
                <c:pt idx="9393">
                  <c:v>31.300999999999998</c:v>
                </c:pt>
                <c:pt idx="9394">
                  <c:v>31.303999999999998</c:v>
                </c:pt>
                <c:pt idx="9395">
                  <c:v>31.308</c:v>
                </c:pt>
                <c:pt idx="9396">
                  <c:v>31.311</c:v>
                </c:pt>
                <c:pt idx="9397">
                  <c:v>31.314</c:v>
                </c:pt>
                <c:pt idx="9398">
                  <c:v>31.318000000000001</c:v>
                </c:pt>
                <c:pt idx="9399">
                  <c:v>31.321000000000002</c:v>
                </c:pt>
                <c:pt idx="9400">
                  <c:v>31.324000000000002</c:v>
                </c:pt>
                <c:pt idx="9401">
                  <c:v>31.327999999999999</c:v>
                </c:pt>
                <c:pt idx="9402">
                  <c:v>31.331</c:v>
                </c:pt>
                <c:pt idx="9403">
                  <c:v>31.334</c:v>
                </c:pt>
                <c:pt idx="9404">
                  <c:v>31.338000000000001</c:v>
                </c:pt>
                <c:pt idx="9405">
                  <c:v>31.341000000000001</c:v>
                </c:pt>
                <c:pt idx="9406">
                  <c:v>31.344000000000001</c:v>
                </c:pt>
                <c:pt idx="9407">
                  <c:v>31.347999999999999</c:v>
                </c:pt>
                <c:pt idx="9408">
                  <c:v>31.350999999999999</c:v>
                </c:pt>
                <c:pt idx="9409">
                  <c:v>31.353999999999999</c:v>
                </c:pt>
                <c:pt idx="9410">
                  <c:v>31.358000000000001</c:v>
                </c:pt>
                <c:pt idx="9411">
                  <c:v>31.361000000000001</c:v>
                </c:pt>
                <c:pt idx="9412">
                  <c:v>31.364000000000001</c:v>
                </c:pt>
                <c:pt idx="9413">
                  <c:v>31.367999999999999</c:v>
                </c:pt>
                <c:pt idx="9414">
                  <c:v>31.370999999999999</c:v>
                </c:pt>
                <c:pt idx="9415">
                  <c:v>31.373999999999999</c:v>
                </c:pt>
                <c:pt idx="9416">
                  <c:v>31.378</c:v>
                </c:pt>
                <c:pt idx="9417">
                  <c:v>31.381</c:v>
                </c:pt>
                <c:pt idx="9418">
                  <c:v>31.384</c:v>
                </c:pt>
                <c:pt idx="9419">
                  <c:v>31.388000000000002</c:v>
                </c:pt>
                <c:pt idx="9420">
                  <c:v>31.390999999999998</c:v>
                </c:pt>
                <c:pt idx="9421">
                  <c:v>31.393999999999998</c:v>
                </c:pt>
                <c:pt idx="9422">
                  <c:v>31.398</c:v>
                </c:pt>
                <c:pt idx="9423">
                  <c:v>31.401</c:v>
                </c:pt>
                <c:pt idx="9424">
                  <c:v>31.404</c:v>
                </c:pt>
                <c:pt idx="9425">
                  <c:v>31.408000000000001</c:v>
                </c:pt>
                <c:pt idx="9426">
                  <c:v>31.411000000000001</c:v>
                </c:pt>
                <c:pt idx="9427">
                  <c:v>31.414000000000001</c:v>
                </c:pt>
                <c:pt idx="9428">
                  <c:v>31.417999999999999</c:v>
                </c:pt>
                <c:pt idx="9429">
                  <c:v>31.420999999999999</c:v>
                </c:pt>
                <c:pt idx="9430">
                  <c:v>31.423999999999999</c:v>
                </c:pt>
                <c:pt idx="9431">
                  <c:v>31.428000000000001</c:v>
                </c:pt>
                <c:pt idx="9432">
                  <c:v>31.431000000000001</c:v>
                </c:pt>
                <c:pt idx="9433">
                  <c:v>31.434000000000001</c:v>
                </c:pt>
                <c:pt idx="9434">
                  <c:v>31.437999999999999</c:v>
                </c:pt>
                <c:pt idx="9435">
                  <c:v>31.440999999999999</c:v>
                </c:pt>
                <c:pt idx="9436">
                  <c:v>31.443999999999999</c:v>
                </c:pt>
                <c:pt idx="9437">
                  <c:v>31.448</c:v>
                </c:pt>
                <c:pt idx="9438">
                  <c:v>31.451000000000001</c:v>
                </c:pt>
                <c:pt idx="9439">
                  <c:v>31.454000000000001</c:v>
                </c:pt>
                <c:pt idx="9440">
                  <c:v>31.457999999999998</c:v>
                </c:pt>
                <c:pt idx="9441">
                  <c:v>31.460999999999999</c:v>
                </c:pt>
                <c:pt idx="9442">
                  <c:v>31.463999999999999</c:v>
                </c:pt>
                <c:pt idx="9443">
                  <c:v>31.468</c:v>
                </c:pt>
                <c:pt idx="9444">
                  <c:v>31.471</c:v>
                </c:pt>
                <c:pt idx="9445">
                  <c:v>31.474</c:v>
                </c:pt>
                <c:pt idx="9446">
                  <c:v>31.478000000000002</c:v>
                </c:pt>
                <c:pt idx="9447">
                  <c:v>31.481000000000002</c:v>
                </c:pt>
                <c:pt idx="9448">
                  <c:v>31.484000000000002</c:v>
                </c:pt>
                <c:pt idx="9449">
                  <c:v>31.488</c:v>
                </c:pt>
                <c:pt idx="9450">
                  <c:v>31.491</c:v>
                </c:pt>
                <c:pt idx="9451">
                  <c:v>31.494</c:v>
                </c:pt>
                <c:pt idx="9452">
                  <c:v>31.498000000000001</c:v>
                </c:pt>
                <c:pt idx="9453">
                  <c:v>31.501000000000001</c:v>
                </c:pt>
                <c:pt idx="9454">
                  <c:v>31.504000000000001</c:v>
                </c:pt>
                <c:pt idx="9455">
                  <c:v>31.507999999999999</c:v>
                </c:pt>
                <c:pt idx="9456">
                  <c:v>31.510999999999999</c:v>
                </c:pt>
                <c:pt idx="9457">
                  <c:v>31.513999999999999</c:v>
                </c:pt>
                <c:pt idx="9458">
                  <c:v>31.518000000000001</c:v>
                </c:pt>
                <c:pt idx="9459">
                  <c:v>31.521000000000001</c:v>
                </c:pt>
                <c:pt idx="9460">
                  <c:v>31.524000000000001</c:v>
                </c:pt>
                <c:pt idx="9461">
                  <c:v>31.527999999999999</c:v>
                </c:pt>
                <c:pt idx="9462">
                  <c:v>31.530999999999999</c:v>
                </c:pt>
                <c:pt idx="9463">
                  <c:v>31.533999999999999</c:v>
                </c:pt>
                <c:pt idx="9464">
                  <c:v>31.538</c:v>
                </c:pt>
                <c:pt idx="9465">
                  <c:v>31.541</c:v>
                </c:pt>
                <c:pt idx="9466">
                  <c:v>31.544</c:v>
                </c:pt>
                <c:pt idx="9467">
                  <c:v>31.547999999999998</c:v>
                </c:pt>
                <c:pt idx="9468">
                  <c:v>31.550999999999998</c:v>
                </c:pt>
                <c:pt idx="9469">
                  <c:v>31.553999999999998</c:v>
                </c:pt>
                <c:pt idx="9470">
                  <c:v>31.558</c:v>
                </c:pt>
                <c:pt idx="9471">
                  <c:v>31.561</c:v>
                </c:pt>
                <c:pt idx="9472">
                  <c:v>31.564</c:v>
                </c:pt>
                <c:pt idx="9473">
                  <c:v>31.568000000000001</c:v>
                </c:pt>
                <c:pt idx="9474">
                  <c:v>31.571000000000002</c:v>
                </c:pt>
                <c:pt idx="9475">
                  <c:v>31.574000000000002</c:v>
                </c:pt>
                <c:pt idx="9476">
                  <c:v>31.577999999999999</c:v>
                </c:pt>
                <c:pt idx="9477">
                  <c:v>31.581</c:v>
                </c:pt>
                <c:pt idx="9478">
                  <c:v>31.584</c:v>
                </c:pt>
                <c:pt idx="9479">
                  <c:v>31.588000000000001</c:v>
                </c:pt>
                <c:pt idx="9480">
                  <c:v>31.591000000000001</c:v>
                </c:pt>
                <c:pt idx="9481">
                  <c:v>31.594000000000001</c:v>
                </c:pt>
                <c:pt idx="9482">
                  <c:v>31.597999999999999</c:v>
                </c:pt>
                <c:pt idx="9483">
                  <c:v>31.600999999999999</c:v>
                </c:pt>
                <c:pt idx="9484">
                  <c:v>31.603999999999999</c:v>
                </c:pt>
                <c:pt idx="9485">
                  <c:v>31.608000000000001</c:v>
                </c:pt>
                <c:pt idx="9486">
                  <c:v>31.611000000000001</c:v>
                </c:pt>
                <c:pt idx="9487">
                  <c:v>31.614000000000001</c:v>
                </c:pt>
                <c:pt idx="9488">
                  <c:v>31.617999999999999</c:v>
                </c:pt>
                <c:pt idx="9489">
                  <c:v>31.620999999999999</c:v>
                </c:pt>
                <c:pt idx="9490">
                  <c:v>31.623999999999999</c:v>
                </c:pt>
                <c:pt idx="9491">
                  <c:v>31.628</c:v>
                </c:pt>
                <c:pt idx="9492">
                  <c:v>31.631</c:v>
                </c:pt>
                <c:pt idx="9493">
                  <c:v>31.634</c:v>
                </c:pt>
                <c:pt idx="9494">
                  <c:v>31.638000000000002</c:v>
                </c:pt>
                <c:pt idx="9495">
                  <c:v>31.640999999999998</c:v>
                </c:pt>
                <c:pt idx="9496">
                  <c:v>31.643999999999998</c:v>
                </c:pt>
                <c:pt idx="9497">
                  <c:v>31.648</c:v>
                </c:pt>
                <c:pt idx="9498">
                  <c:v>31.651</c:v>
                </c:pt>
                <c:pt idx="9499">
                  <c:v>31.654</c:v>
                </c:pt>
                <c:pt idx="9500">
                  <c:v>31.658000000000001</c:v>
                </c:pt>
                <c:pt idx="9501">
                  <c:v>31.661000000000001</c:v>
                </c:pt>
                <c:pt idx="9502">
                  <c:v>31.664000000000001</c:v>
                </c:pt>
                <c:pt idx="9503">
                  <c:v>31.667999999999999</c:v>
                </c:pt>
                <c:pt idx="9504">
                  <c:v>31.670999999999999</c:v>
                </c:pt>
                <c:pt idx="9505">
                  <c:v>31.673999999999999</c:v>
                </c:pt>
                <c:pt idx="9506">
                  <c:v>31.678000000000001</c:v>
                </c:pt>
                <c:pt idx="9507">
                  <c:v>31.681000000000001</c:v>
                </c:pt>
                <c:pt idx="9508">
                  <c:v>31.684000000000001</c:v>
                </c:pt>
                <c:pt idx="9509">
                  <c:v>31.687999999999999</c:v>
                </c:pt>
                <c:pt idx="9510">
                  <c:v>31.690999999999999</c:v>
                </c:pt>
                <c:pt idx="9511">
                  <c:v>31.693999999999999</c:v>
                </c:pt>
                <c:pt idx="9512">
                  <c:v>31.698</c:v>
                </c:pt>
                <c:pt idx="9513">
                  <c:v>31.701000000000001</c:v>
                </c:pt>
                <c:pt idx="9514">
                  <c:v>31.704000000000001</c:v>
                </c:pt>
                <c:pt idx="9515">
                  <c:v>31.707999999999998</c:v>
                </c:pt>
                <c:pt idx="9516">
                  <c:v>31.710999999999999</c:v>
                </c:pt>
                <c:pt idx="9517">
                  <c:v>31.713999999999999</c:v>
                </c:pt>
                <c:pt idx="9518">
                  <c:v>31.718</c:v>
                </c:pt>
                <c:pt idx="9519">
                  <c:v>31.721</c:v>
                </c:pt>
                <c:pt idx="9520">
                  <c:v>31.724</c:v>
                </c:pt>
                <c:pt idx="9521">
                  <c:v>31.728000000000002</c:v>
                </c:pt>
                <c:pt idx="9522">
                  <c:v>31.731000000000002</c:v>
                </c:pt>
                <c:pt idx="9523">
                  <c:v>31.734000000000002</c:v>
                </c:pt>
                <c:pt idx="9524">
                  <c:v>31.738</c:v>
                </c:pt>
                <c:pt idx="9525">
                  <c:v>31.741</c:v>
                </c:pt>
                <c:pt idx="9526">
                  <c:v>31.744</c:v>
                </c:pt>
                <c:pt idx="9527">
                  <c:v>31.748000000000001</c:v>
                </c:pt>
                <c:pt idx="9528">
                  <c:v>31.751000000000001</c:v>
                </c:pt>
                <c:pt idx="9529">
                  <c:v>31.754000000000001</c:v>
                </c:pt>
                <c:pt idx="9530">
                  <c:v>31.757999999999999</c:v>
                </c:pt>
                <c:pt idx="9531">
                  <c:v>31.760999999999999</c:v>
                </c:pt>
                <c:pt idx="9532">
                  <c:v>31.763999999999999</c:v>
                </c:pt>
                <c:pt idx="9533">
                  <c:v>31.768000000000001</c:v>
                </c:pt>
                <c:pt idx="9534">
                  <c:v>31.771000000000001</c:v>
                </c:pt>
                <c:pt idx="9535">
                  <c:v>31.774000000000001</c:v>
                </c:pt>
                <c:pt idx="9536">
                  <c:v>31.777999999999999</c:v>
                </c:pt>
                <c:pt idx="9537">
                  <c:v>31.780999999999999</c:v>
                </c:pt>
                <c:pt idx="9538">
                  <c:v>31.783999999999999</c:v>
                </c:pt>
                <c:pt idx="9539">
                  <c:v>31.788</c:v>
                </c:pt>
                <c:pt idx="9540">
                  <c:v>31.791</c:v>
                </c:pt>
                <c:pt idx="9541">
                  <c:v>31.794</c:v>
                </c:pt>
                <c:pt idx="9542">
                  <c:v>31.797999999999998</c:v>
                </c:pt>
                <c:pt idx="9543">
                  <c:v>31.800999999999998</c:v>
                </c:pt>
                <c:pt idx="9544">
                  <c:v>31.803999999999998</c:v>
                </c:pt>
                <c:pt idx="9545">
                  <c:v>31.808</c:v>
                </c:pt>
                <c:pt idx="9546">
                  <c:v>31.811</c:v>
                </c:pt>
                <c:pt idx="9547">
                  <c:v>31.814</c:v>
                </c:pt>
                <c:pt idx="9548">
                  <c:v>31.818000000000001</c:v>
                </c:pt>
                <c:pt idx="9549">
                  <c:v>31.821000000000002</c:v>
                </c:pt>
                <c:pt idx="9550">
                  <c:v>31.824000000000002</c:v>
                </c:pt>
                <c:pt idx="9551">
                  <c:v>31.827999999999999</c:v>
                </c:pt>
                <c:pt idx="9552">
                  <c:v>31.831</c:v>
                </c:pt>
                <c:pt idx="9553">
                  <c:v>31.834</c:v>
                </c:pt>
                <c:pt idx="9554">
                  <c:v>31.838000000000001</c:v>
                </c:pt>
                <c:pt idx="9555">
                  <c:v>31.841000000000001</c:v>
                </c:pt>
                <c:pt idx="9556">
                  <c:v>31.844000000000001</c:v>
                </c:pt>
                <c:pt idx="9557">
                  <c:v>31.847999999999999</c:v>
                </c:pt>
                <c:pt idx="9558">
                  <c:v>31.850999999999999</c:v>
                </c:pt>
                <c:pt idx="9559">
                  <c:v>31.853999999999999</c:v>
                </c:pt>
                <c:pt idx="9560">
                  <c:v>31.858000000000001</c:v>
                </c:pt>
                <c:pt idx="9561">
                  <c:v>31.861000000000001</c:v>
                </c:pt>
                <c:pt idx="9562">
                  <c:v>31.864000000000001</c:v>
                </c:pt>
                <c:pt idx="9563">
                  <c:v>31.867999999999999</c:v>
                </c:pt>
                <c:pt idx="9564">
                  <c:v>31.870999999999999</c:v>
                </c:pt>
                <c:pt idx="9565">
                  <c:v>31.873999999999999</c:v>
                </c:pt>
                <c:pt idx="9566">
                  <c:v>31.878</c:v>
                </c:pt>
                <c:pt idx="9567">
                  <c:v>31.881</c:v>
                </c:pt>
                <c:pt idx="9568">
                  <c:v>31.884</c:v>
                </c:pt>
                <c:pt idx="9569">
                  <c:v>31.888000000000002</c:v>
                </c:pt>
                <c:pt idx="9570">
                  <c:v>31.890999999999998</c:v>
                </c:pt>
                <c:pt idx="9571">
                  <c:v>31.893999999999998</c:v>
                </c:pt>
                <c:pt idx="9572">
                  <c:v>31.898</c:v>
                </c:pt>
                <c:pt idx="9573">
                  <c:v>31.901</c:v>
                </c:pt>
                <c:pt idx="9574">
                  <c:v>31.904</c:v>
                </c:pt>
                <c:pt idx="9575">
                  <c:v>31.908000000000001</c:v>
                </c:pt>
                <c:pt idx="9576">
                  <c:v>31.911000000000001</c:v>
                </c:pt>
                <c:pt idx="9577">
                  <c:v>31.914000000000001</c:v>
                </c:pt>
                <c:pt idx="9578">
                  <c:v>31.917999999999999</c:v>
                </c:pt>
                <c:pt idx="9579">
                  <c:v>31.920999999999999</c:v>
                </c:pt>
                <c:pt idx="9580">
                  <c:v>31.923999999999999</c:v>
                </c:pt>
                <c:pt idx="9581">
                  <c:v>31.928000000000001</c:v>
                </c:pt>
                <c:pt idx="9582">
                  <c:v>31.931000000000001</c:v>
                </c:pt>
                <c:pt idx="9583">
                  <c:v>31.934000000000001</c:v>
                </c:pt>
                <c:pt idx="9584">
                  <c:v>31.937999999999999</c:v>
                </c:pt>
                <c:pt idx="9585">
                  <c:v>31.940999999999999</c:v>
                </c:pt>
                <c:pt idx="9586">
                  <c:v>31.943999999999999</c:v>
                </c:pt>
                <c:pt idx="9587">
                  <c:v>31.948</c:v>
                </c:pt>
                <c:pt idx="9588">
                  <c:v>31.951000000000001</c:v>
                </c:pt>
                <c:pt idx="9589">
                  <c:v>31.954000000000001</c:v>
                </c:pt>
                <c:pt idx="9590">
                  <c:v>31.957999999999998</c:v>
                </c:pt>
                <c:pt idx="9591">
                  <c:v>31.960999999999999</c:v>
                </c:pt>
                <c:pt idx="9592">
                  <c:v>31.963999999999999</c:v>
                </c:pt>
                <c:pt idx="9593">
                  <c:v>31.968</c:v>
                </c:pt>
                <c:pt idx="9594">
                  <c:v>31.971</c:v>
                </c:pt>
                <c:pt idx="9595">
                  <c:v>31.974</c:v>
                </c:pt>
                <c:pt idx="9596">
                  <c:v>31.978000000000002</c:v>
                </c:pt>
                <c:pt idx="9597">
                  <c:v>31.981000000000002</c:v>
                </c:pt>
                <c:pt idx="9598">
                  <c:v>31.984000000000002</c:v>
                </c:pt>
                <c:pt idx="9599">
                  <c:v>31.988</c:v>
                </c:pt>
                <c:pt idx="9600">
                  <c:v>31.991</c:v>
                </c:pt>
                <c:pt idx="9601">
                  <c:v>31.994</c:v>
                </c:pt>
                <c:pt idx="9602">
                  <c:v>31.998000000000001</c:v>
                </c:pt>
                <c:pt idx="9603">
                  <c:v>32.000999999999998</c:v>
                </c:pt>
                <c:pt idx="9604">
                  <c:v>32.003999999999998</c:v>
                </c:pt>
                <c:pt idx="9605">
                  <c:v>32.008000000000003</c:v>
                </c:pt>
                <c:pt idx="9606">
                  <c:v>32.011000000000003</c:v>
                </c:pt>
                <c:pt idx="9607">
                  <c:v>32.014000000000003</c:v>
                </c:pt>
                <c:pt idx="9608">
                  <c:v>32.018000000000001</c:v>
                </c:pt>
                <c:pt idx="9609">
                  <c:v>32.021000000000001</c:v>
                </c:pt>
                <c:pt idx="9610">
                  <c:v>32.024000000000001</c:v>
                </c:pt>
                <c:pt idx="9611">
                  <c:v>32.027999999999999</c:v>
                </c:pt>
                <c:pt idx="9612">
                  <c:v>32.030999999999999</c:v>
                </c:pt>
                <c:pt idx="9613">
                  <c:v>32.033999999999999</c:v>
                </c:pt>
                <c:pt idx="9614">
                  <c:v>32.037999999999997</c:v>
                </c:pt>
                <c:pt idx="9615">
                  <c:v>32.040999999999997</c:v>
                </c:pt>
                <c:pt idx="9616">
                  <c:v>32.043999999999997</c:v>
                </c:pt>
                <c:pt idx="9617">
                  <c:v>32.048000000000002</c:v>
                </c:pt>
                <c:pt idx="9618">
                  <c:v>32.051000000000002</c:v>
                </c:pt>
                <c:pt idx="9619">
                  <c:v>32.054000000000002</c:v>
                </c:pt>
                <c:pt idx="9620">
                  <c:v>32.058</c:v>
                </c:pt>
                <c:pt idx="9621">
                  <c:v>32.061</c:v>
                </c:pt>
                <c:pt idx="9622">
                  <c:v>32.064</c:v>
                </c:pt>
                <c:pt idx="9623">
                  <c:v>32.067999999999998</c:v>
                </c:pt>
                <c:pt idx="9624">
                  <c:v>32.070999999999998</c:v>
                </c:pt>
                <c:pt idx="9625">
                  <c:v>32.073999999999998</c:v>
                </c:pt>
                <c:pt idx="9626">
                  <c:v>32.078000000000003</c:v>
                </c:pt>
                <c:pt idx="9627">
                  <c:v>32.081000000000003</c:v>
                </c:pt>
                <c:pt idx="9628">
                  <c:v>32.084000000000003</c:v>
                </c:pt>
                <c:pt idx="9629">
                  <c:v>32.087000000000003</c:v>
                </c:pt>
                <c:pt idx="9630">
                  <c:v>32.091000000000001</c:v>
                </c:pt>
                <c:pt idx="9631">
                  <c:v>32.094000000000001</c:v>
                </c:pt>
                <c:pt idx="9632">
                  <c:v>32.097000000000001</c:v>
                </c:pt>
                <c:pt idx="9633">
                  <c:v>32.100999999999999</c:v>
                </c:pt>
                <c:pt idx="9634">
                  <c:v>32.103999999999999</c:v>
                </c:pt>
                <c:pt idx="9635">
                  <c:v>32.106999999999999</c:v>
                </c:pt>
                <c:pt idx="9636">
                  <c:v>32.110999999999997</c:v>
                </c:pt>
                <c:pt idx="9637">
                  <c:v>32.113999999999997</c:v>
                </c:pt>
                <c:pt idx="9638">
                  <c:v>32.116999999999997</c:v>
                </c:pt>
                <c:pt idx="9639">
                  <c:v>32.121000000000002</c:v>
                </c:pt>
                <c:pt idx="9640">
                  <c:v>32.124000000000002</c:v>
                </c:pt>
                <c:pt idx="9641">
                  <c:v>32.127000000000002</c:v>
                </c:pt>
                <c:pt idx="9642">
                  <c:v>32.131</c:v>
                </c:pt>
                <c:pt idx="9643">
                  <c:v>32.134</c:v>
                </c:pt>
                <c:pt idx="9644">
                  <c:v>32.137</c:v>
                </c:pt>
                <c:pt idx="9645">
                  <c:v>32.140999999999998</c:v>
                </c:pt>
                <c:pt idx="9646">
                  <c:v>32.143999999999998</c:v>
                </c:pt>
                <c:pt idx="9647">
                  <c:v>32.146999999999998</c:v>
                </c:pt>
                <c:pt idx="9648">
                  <c:v>32.151000000000003</c:v>
                </c:pt>
                <c:pt idx="9649">
                  <c:v>32.154000000000003</c:v>
                </c:pt>
                <c:pt idx="9650">
                  <c:v>32.156999999999996</c:v>
                </c:pt>
                <c:pt idx="9651">
                  <c:v>32.161000000000001</c:v>
                </c:pt>
                <c:pt idx="9652">
                  <c:v>32.164000000000001</c:v>
                </c:pt>
                <c:pt idx="9653">
                  <c:v>32.167000000000002</c:v>
                </c:pt>
                <c:pt idx="9654">
                  <c:v>32.170999999999999</c:v>
                </c:pt>
                <c:pt idx="9655">
                  <c:v>32.173999999999999</c:v>
                </c:pt>
                <c:pt idx="9656">
                  <c:v>32.177</c:v>
                </c:pt>
                <c:pt idx="9657">
                  <c:v>32.180999999999997</c:v>
                </c:pt>
                <c:pt idx="9658">
                  <c:v>32.183999999999997</c:v>
                </c:pt>
                <c:pt idx="9659">
                  <c:v>32.186999999999998</c:v>
                </c:pt>
                <c:pt idx="9660">
                  <c:v>32.191000000000003</c:v>
                </c:pt>
                <c:pt idx="9661">
                  <c:v>32.194000000000003</c:v>
                </c:pt>
                <c:pt idx="9662">
                  <c:v>32.197000000000003</c:v>
                </c:pt>
                <c:pt idx="9663">
                  <c:v>32.201000000000001</c:v>
                </c:pt>
                <c:pt idx="9664">
                  <c:v>32.204000000000001</c:v>
                </c:pt>
                <c:pt idx="9665">
                  <c:v>32.207000000000001</c:v>
                </c:pt>
                <c:pt idx="9666">
                  <c:v>32.210999999999999</c:v>
                </c:pt>
                <c:pt idx="9667">
                  <c:v>32.213999999999999</c:v>
                </c:pt>
                <c:pt idx="9668">
                  <c:v>32.216999999999999</c:v>
                </c:pt>
                <c:pt idx="9669">
                  <c:v>32.220999999999997</c:v>
                </c:pt>
                <c:pt idx="9670">
                  <c:v>32.223999999999997</c:v>
                </c:pt>
                <c:pt idx="9671">
                  <c:v>32.226999999999997</c:v>
                </c:pt>
                <c:pt idx="9672">
                  <c:v>32.231000000000002</c:v>
                </c:pt>
                <c:pt idx="9673">
                  <c:v>32.234000000000002</c:v>
                </c:pt>
                <c:pt idx="9674">
                  <c:v>32.237000000000002</c:v>
                </c:pt>
                <c:pt idx="9675">
                  <c:v>32.241</c:v>
                </c:pt>
                <c:pt idx="9676">
                  <c:v>32.244</c:v>
                </c:pt>
                <c:pt idx="9677">
                  <c:v>32.247</c:v>
                </c:pt>
                <c:pt idx="9678">
                  <c:v>32.250999999999998</c:v>
                </c:pt>
                <c:pt idx="9679">
                  <c:v>32.253999999999998</c:v>
                </c:pt>
                <c:pt idx="9680">
                  <c:v>32.256999999999998</c:v>
                </c:pt>
                <c:pt idx="9681">
                  <c:v>32.261000000000003</c:v>
                </c:pt>
                <c:pt idx="9682">
                  <c:v>32.264000000000003</c:v>
                </c:pt>
                <c:pt idx="9683">
                  <c:v>32.267000000000003</c:v>
                </c:pt>
                <c:pt idx="9684">
                  <c:v>32.271000000000001</c:v>
                </c:pt>
                <c:pt idx="9685">
                  <c:v>32.274000000000001</c:v>
                </c:pt>
                <c:pt idx="9686">
                  <c:v>32.277000000000001</c:v>
                </c:pt>
                <c:pt idx="9687">
                  <c:v>32.280999999999999</c:v>
                </c:pt>
                <c:pt idx="9688">
                  <c:v>32.283999999999999</c:v>
                </c:pt>
                <c:pt idx="9689">
                  <c:v>32.286999999999999</c:v>
                </c:pt>
                <c:pt idx="9690">
                  <c:v>32.290999999999997</c:v>
                </c:pt>
                <c:pt idx="9691">
                  <c:v>32.293999999999997</c:v>
                </c:pt>
                <c:pt idx="9692">
                  <c:v>32.296999999999997</c:v>
                </c:pt>
                <c:pt idx="9693">
                  <c:v>32.301000000000002</c:v>
                </c:pt>
                <c:pt idx="9694">
                  <c:v>32.304000000000002</c:v>
                </c:pt>
                <c:pt idx="9695">
                  <c:v>32.307000000000002</c:v>
                </c:pt>
                <c:pt idx="9696">
                  <c:v>32.311</c:v>
                </c:pt>
                <c:pt idx="9697">
                  <c:v>32.314</c:v>
                </c:pt>
                <c:pt idx="9698">
                  <c:v>32.317</c:v>
                </c:pt>
                <c:pt idx="9699">
                  <c:v>32.320999999999998</c:v>
                </c:pt>
                <c:pt idx="9700">
                  <c:v>32.323999999999998</c:v>
                </c:pt>
                <c:pt idx="9701">
                  <c:v>32.326999999999998</c:v>
                </c:pt>
                <c:pt idx="9702">
                  <c:v>32.331000000000003</c:v>
                </c:pt>
                <c:pt idx="9703">
                  <c:v>32.334000000000003</c:v>
                </c:pt>
                <c:pt idx="9704">
                  <c:v>32.337000000000003</c:v>
                </c:pt>
                <c:pt idx="9705">
                  <c:v>32.341000000000001</c:v>
                </c:pt>
                <c:pt idx="9706">
                  <c:v>32.344000000000001</c:v>
                </c:pt>
                <c:pt idx="9707">
                  <c:v>32.347000000000001</c:v>
                </c:pt>
                <c:pt idx="9708">
                  <c:v>32.350999999999999</c:v>
                </c:pt>
                <c:pt idx="9709">
                  <c:v>32.353999999999999</c:v>
                </c:pt>
                <c:pt idx="9710">
                  <c:v>32.356999999999999</c:v>
                </c:pt>
                <c:pt idx="9711">
                  <c:v>32.360999999999997</c:v>
                </c:pt>
                <c:pt idx="9712">
                  <c:v>32.363999999999997</c:v>
                </c:pt>
                <c:pt idx="9713">
                  <c:v>32.366999999999997</c:v>
                </c:pt>
                <c:pt idx="9714">
                  <c:v>32.371000000000002</c:v>
                </c:pt>
                <c:pt idx="9715">
                  <c:v>32.374000000000002</c:v>
                </c:pt>
                <c:pt idx="9716">
                  <c:v>32.377000000000002</c:v>
                </c:pt>
                <c:pt idx="9717">
                  <c:v>32.381</c:v>
                </c:pt>
                <c:pt idx="9718">
                  <c:v>32.384</c:v>
                </c:pt>
                <c:pt idx="9719">
                  <c:v>32.387</c:v>
                </c:pt>
                <c:pt idx="9720">
                  <c:v>32.390999999999998</c:v>
                </c:pt>
                <c:pt idx="9721">
                  <c:v>32.393999999999998</c:v>
                </c:pt>
                <c:pt idx="9722">
                  <c:v>32.396999999999998</c:v>
                </c:pt>
                <c:pt idx="9723">
                  <c:v>32.401000000000003</c:v>
                </c:pt>
                <c:pt idx="9724">
                  <c:v>32.404000000000003</c:v>
                </c:pt>
                <c:pt idx="9725">
                  <c:v>32.406999999999996</c:v>
                </c:pt>
                <c:pt idx="9726">
                  <c:v>32.411000000000001</c:v>
                </c:pt>
                <c:pt idx="9727">
                  <c:v>32.414000000000001</c:v>
                </c:pt>
                <c:pt idx="9728">
                  <c:v>32.417000000000002</c:v>
                </c:pt>
                <c:pt idx="9729">
                  <c:v>32.420999999999999</c:v>
                </c:pt>
                <c:pt idx="9730">
                  <c:v>32.423999999999999</c:v>
                </c:pt>
                <c:pt idx="9731">
                  <c:v>32.427</c:v>
                </c:pt>
                <c:pt idx="9732">
                  <c:v>32.430999999999997</c:v>
                </c:pt>
                <c:pt idx="9733">
                  <c:v>32.433999999999997</c:v>
                </c:pt>
                <c:pt idx="9734">
                  <c:v>32.436999999999998</c:v>
                </c:pt>
                <c:pt idx="9735">
                  <c:v>32.441000000000003</c:v>
                </c:pt>
                <c:pt idx="9736">
                  <c:v>32.444000000000003</c:v>
                </c:pt>
                <c:pt idx="9737">
                  <c:v>32.447000000000003</c:v>
                </c:pt>
                <c:pt idx="9738">
                  <c:v>32.450000000000003</c:v>
                </c:pt>
                <c:pt idx="9739">
                  <c:v>32.454000000000001</c:v>
                </c:pt>
                <c:pt idx="9740">
                  <c:v>32.457000000000001</c:v>
                </c:pt>
                <c:pt idx="9741">
                  <c:v>32.46</c:v>
                </c:pt>
                <c:pt idx="9742">
                  <c:v>32.463999999999999</c:v>
                </c:pt>
                <c:pt idx="9743">
                  <c:v>32.466999999999999</c:v>
                </c:pt>
                <c:pt idx="9744">
                  <c:v>32.47</c:v>
                </c:pt>
                <c:pt idx="9745">
                  <c:v>32.473999999999997</c:v>
                </c:pt>
                <c:pt idx="9746">
                  <c:v>32.476999999999997</c:v>
                </c:pt>
                <c:pt idx="9747">
                  <c:v>32.479999999999997</c:v>
                </c:pt>
                <c:pt idx="9748">
                  <c:v>32.484000000000002</c:v>
                </c:pt>
                <c:pt idx="9749">
                  <c:v>32.487000000000002</c:v>
                </c:pt>
                <c:pt idx="9750">
                  <c:v>32.49</c:v>
                </c:pt>
                <c:pt idx="9751">
                  <c:v>32.494</c:v>
                </c:pt>
                <c:pt idx="9752">
                  <c:v>32.497</c:v>
                </c:pt>
                <c:pt idx="9753">
                  <c:v>32.5</c:v>
                </c:pt>
                <c:pt idx="9754">
                  <c:v>32.503999999999998</c:v>
                </c:pt>
                <c:pt idx="9755">
                  <c:v>32.506999999999998</c:v>
                </c:pt>
                <c:pt idx="9756">
                  <c:v>32.51</c:v>
                </c:pt>
                <c:pt idx="9757">
                  <c:v>32.514000000000003</c:v>
                </c:pt>
                <c:pt idx="9758">
                  <c:v>32.517000000000003</c:v>
                </c:pt>
                <c:pt idx="9759">
                  <c:v>32.520000000000003</c:v>
                </c:pt>
                <c:pt idx="9760">
                  <c:v>32.524000000000001</c:v>
                </c:pt>
                <c:pt idx="9761">
                  <c:v>32.527000000000001</c:v>
                </c:pt>
                <c:pt idx="9762">
                  <c:v>32.53</c:v>
                </c:pt>
                <c:pt idx="9763">
                  <c:v>32.533999999999999</c:v>
                </c:pt>
                <c:pt idx="9764">
                  <c:v>32.536999999999999</c:v>
                </c:pt>
                <c:pt idx="9765">
                  <c:v>32.54</c:v>
                </c:pt>
                <c:pt idx="9766">
                  <c:v>32.543999999999997</c:v>
                </c:pt>
                <c:pt idx="9767">
                  <c:v>32.546999999999997</c:v>
                </c:pt>
                <c:pt idx="9768">
                  <c:v>32.549999999999997</c:v>
                </c:pt>
                <c:pt idx="9769">
                  <c:v>32.554000000000002</c:v>
                </c:pt>
                <c:pt idx="9770">
                  <c:v>32.557000000000002</c:v>
                </c:pt>
                <c:pt idx="9771">
                  <c:v>32.56</c:v>
                </c:pt>
                <c:pt idx="9772">
                  <c:v>32.564</c:v>
                </c:pt>
                <c:pt idx="9773">
                  <c:v>32.567</c:v>
                </c:pt>
                <c:pt idx="9774">
                  <c:v>32.57</c:v>
                </c:pt>
                <c:pt idx="9775">
                  <c:v>32.573999999999998</c:v>
                </c:pt>
                <c:pt idx="9776">
                  <c:v>32.576999999999998</c:v>
                </c:pt>
                <c:pt idx="9777">
                  <c:v>32.58</c:v>
                </c:pt>
                <c:pt idx="9778">
                  <c:v>32.584000000000003</c:v>
                </c:pt>
                <c:pt idx="9779">
                  <c:v>32.587000000000003</c:v>
                </c:pt>
                <c:pt idx="9780">
                  <c:v>32.590000000000003</c:v>
                </c:pt>
                <c:pt idx="9781">
                  <c:v>32.594000000000001</c:v>
                </c:pt>
                <c:pt idx="9782">
                  <c:v>32.597000000000001</c:v>
                </c:pt>
                <c:pt idx="9783">
                  <c:v>32.6</c:v>
                </c:pt>
                <c:pt idx="9784">
                  <c:v>32.603999999999999</c:v>
                </c:pt>
                <c:pt idx="9785">
                  <c:v>32.606999999999999</c:v>
                </c:pt>
                <c:pt idx="9786">
                  <c:v>32.61</c:v>
                </c:pt>
                <c:pt idx="9787">
                  <c:v>32.613999999999997</c:v>
                </c:pt>
                <c:pt idx="9788">
                  <c:v>32.616999999999997</c:v>
                </c:pt>
                <c:pt idx="9789">
                  <c:v>32.619999999999997</c:v>
                </c:pt>
                <c:pt idx="9790">
                  <c:v>32.624000000000002</c:v>
                </c:pt>
                <c:pt idx="9791">
                  <c:v>32.627000000000002</c:v>
                </c:pt>
                <c:pt idx="9792">
                  <c:v>32.630000000000003</c:v>
                </c:pt>
                <c:pt idx="9793">
                  <c:v>32.634</c:v>
                </c:pt>
                <c:pt idx="9794">
                  <c:v>32.637</c:v>
                </c:pt>
                <c:pt idx="9795">
                  <c:v>32.64</c:v>
                </c:pt>
                <c:pt idx="9796">
                  <c:v>32.643999999999998</c:v>
                </c:pt>
                <c:pt idx="9797">
                  <c:v>32.646999999999998</c:v>
                </c:pt>
                <c:pt idx="9798">
                  <c:v>32.65</c:v>
                </c:pt>
                <c:pt idx="9799">
                  <c:v>32.654000000000003</c:v>
                </c:pt>
                <c:pt idx="9800">
                  <c:v>32.656999999999996</c:v>
                </c:pt>
                <c:pt idx="9801">
                  <c:v>32.659999999999997</c:v>
                </c:pt>
                <c:pt idx="9802">
                  <c:v>32.664000000000001</c:v>
                </c:pt>
                <c:pt idx="9803">
                  <c:v>32.667000000000002</c:v>
                </c:pt>
                <c:pt idx="9804">
                  <c:v>32.67</c:v>
                </c:pt>
                <c:pt idx="9805">
                  <c:v>32.673999999999999</c:v>
                </c:pt>
                <c:pt idx="9806">
                  <c:v>32.677</c:v>
                </c:pt>
                <c:pt idx="9807">
                  <c:v>32.68</c:v>
                </c:pt>
                <c:pt idx="9808">
                  <c:v>32.683999999999997</c:v>
                </c:pt>
                <c:pt idx="9809">
                  <c:v>32.686999999999998</c:v>
                </c:pt>
                <c:pt idx="9810">
                  <c:v>32.69</c:v>
                </c:pt>
                <c:pt idx="9811">
                  <c:v>32.694000000000003</c:v>
                </c:pt>
                <c:pt idx="9812">
                  <c:v>32.697000000000003</c:v>
                </c:pt>
                <c:pt idx="9813">
                  <c:v>32.700000000000003</c:v>
                </c:pt>
                <c:pt idx="9814">
                  <c:v>32.704000000000001</c:v>
                </c:pt>
                <c:pt idx="9815">
                  <c:v>32.707000000000001</c:v>
                </c:pt>
                <c:pt idx="9816">
                  <c:v>32.71</c:v>
                </c:pt>
                <c:pt idx="9817">
                  <c:v>32.713999999999999</c:v>
                </c:pt>
                <c:pt idx="9818">
                  <c:v>32.716999999999999</c:v>
                </c:pt>
                <c:pt idx="9819">
                  <c:v>32.72</c:v>
                </c:pt>
                <c:pt idx="9820">
                  <c:v>32.723999999999997</c:v>
                </c:pt>
                <c:pt idx="9821">
                  <c:v>32.726999999999997</c:v>
                </c:pt>
                <c:pt idx="9822">
                  <c:v>32.729999999999997</c:v>
                </c:pt>
                <c:pt idx="9823">
                  <c:v>32.734000000000002</c:v>
                </c:pt>
                <c:pt idx="9824">
                  <c:v>32.737000000000002</c:v>
                </c:pt>
                <c:pt idx="9825">
                  <c:v>32.74</c:v>
                </c:pt>
                <c:pt idx="9826">
                  <c:v>32.744</c:v>
                </c:pt>
                <c:pt idx="9827">
                  <c:v>32.747</c:v>
                </c:pt>
                <c:pt idx="9828">
                  <c:v>32.75</c:v>
                </c:pt>
                <c:pt idx="9829">
                  <c:v>32.753999999999998</c:v>
                </c:pt>
                <c:pt idx="9830">
                  <c:v>32.756999999999998</c:v>
                </c:pt>
                <c:pt idx="9831">
                  <c:v>32.76</c:v>
                </c:pt>
                <c:pt idx="9832">
                  <c:v>32.764000000000003</c:v>
                </c:pt>
                <c:pt idx="9833">
                  <c:v>32.767000000000003</c:v>
                </c:pt>
                <c:pt idx="9834">
                  <c:v>32.770000000000003</c:v>
                </c:pt>
                <c:pt idx="9835">
                  <c:v>32.774000000000001</c:v>
                </c:pt>
                <c:pt idx="9836">
                  <c:v>32.777000000000001</c:v>
                </c:pt>
                <c:pt idx="9837">
                  <c:v>32.78</c:v>
                </c:pt>
                <c:pt idx="9838">
                  <c:v>32.783999999999999</c:v>
                </c:pt>
                <c:pt idx="9839">
                  <c:v>32.786999999999999</c:v>
                </c:pt>
                <c:pt idx="9840">
                  <c:v>32.79</c:v>
                </c:pt>
                <c:pt idx="9841">
                  <c:v>32.793999999999997</c:v>
                </c:pt>
                <c:pt idx="9842">
                  <c:v>32.796999999999997</c:v>
                </c:pt>
                <c:pt idx="9843">
                  <c:v>32.799999999999997</c:v>
                </c:pt>
                <c:pt idx="9844">
                  <c:v>32.802999999999997</c:v>
                </c:pt>
                <c:pt idx="9845">
                  <c:v>32.807000000000002</c:v>
                </c:pt>
                <c:pt idx="9846">
                  <c:v>32.81</c:v>
                </c:pt>
                <c:pt idx="9847">
                  <c:v>32.813000000000002</c:v>
                </c:pt>
                <c:pt idx="9848">
                  <c:v>32.817</c:v>
                </c:pt>
                <c:pt idx="9849">
                  <c:v>32.82</c:v>
                </c:pt>
                <c:pt idx="9850">
                  <c:v>32.823</c:v>
                </c:pt>
                <c:pt idx="9851">
                  <c:v>32.826999999999998</c:v>
                </c:pt>
                <c:pt idx="9852">
                  <c:v>32.83</c:v>
                </c:pt>
                <c:pt idx="9853">
                  <c:v>32.832999999999998</c:v>
                </c:pt>
                <c:pt idx="9854">
                  <c:v>32.837000000000003</c:v>
                </c:pt>
                <c:pt idx="9855">
                  <c:v>32.840000000000003</c:v>
                </c:pt>
                <c:pt idx="9856">
                  <c:v>32.843000000000004</c:v>
                </c:pt>
                <c:pt idx="9857">
                  <c:v>32.847000000000001</c:v>
                </c:pt>
                <c:pt idx="9858">
                  <c:v>32.85</c:v>
                </c:pt>
                <c:pt idx="9859">
                  <c:v>32.853000000000002</c:v>
                </c:pt>
                <c:pt idx="9860">
                  <c:v>32.856999999999999</c:v>
                </c:pt>
                <c:pt idx="9861">
                  <c:v>32.86</c:v>
                </c:pt>
                <c:pt idx="9862">
                  <c:v>32.863</c:v>
                </c:pt>
                <c:pt idx="9863">
                  <c:v>32.866999999999997</c:v>
                </c:pt>
                <c:pt idx="9864">
                  <c:v>32.869999999999997</c:v>
                </c:pt>
                <c:pt idx="9865">
                  <c:v>32.872999999999998</c:v>
                </c:pt>
                <c:pt idx="9866">
                  <c:v>32.877000000000002</c:v>
                </c:pt>
                <c:pt idx="9867">
                  <c:v>32.880000000000003</c:v>
                </c:pt>
                <c:pt idx="9868">
                  <c:v>32.883000000000003</c:v>
                </c:pt>
                <c:pt idx="9869">
                  <c:v>32.887</c:v>
                </c:pt>
                <c:pt idx="9870">
                  <c:v>32.89</c:v>
                </c:pt>
                <c:pt idx="9871">
                  <c:v>32.893000000000001</c:v>
                </c:pt>
                <c:pt idx="9872">
                  <c:v>32.896999999999998</c:v>
                </c:pt>
                <c:pt idx="9873">
                  <c:v>32.9</c:v>
                </c:pt>
                <c:pt idx="9874">
                  <c:v>32.902999999999999</c:v>
                </c:pt>
                <c:pt idx="9875">
                  <c:v>32.906999999999996</c:v>
                </c:pt>
                <c:pt idx="9876">
                  <c:v>32.909999999999997</c:v>
                </c:pt>
                <c:pt idx="9877">
                  <c:v>32.912999999999997</c:v>
                </c:pt>
                <c:pt idx="9878">
                  <c:v>32.917000000000002</c:v>
                </c:pt>
                <c:pt idx="9879">
                  <c:v>32.92</c:v>
                </c:pt>
                <c:pt idx="9880">
                  <c:v>32.923000000000002</c:v>
                </c:pt>
                <c:pt idx="9881">
                  <c:v>32.927</c:v>
                </c:pt>
                <c:pt idx="9882">
                  <c:v>32.93</c:v>
                </c:pt>
                <c:pt idx="9883">
                  <c:v>32.933</c:v>
                </c:pt>
                <c:pt idx="9884">
                  <c:v>32.936999999999998</c:v>
                </c:pt>
                <c:pt idx="9885">
                  <c:v>32.94</c:v>
                </c:pt>
                <c:pt idx="9886">
                  <c:v>32.942999999999998</c:v>
                </c:pt>
                <c:pt idx="9887">
                  <c:v>32.947000000000003</c:v>
                </c:pt>
                <c:pt idx="9888">
                  <c:v>32.950000000000003</c:v>
                </c:pt>
                <c:pt idx="9889">
                  <c:v>32.953000000000003</c:v>
                </c:pt>
                <c:pt idx="9890">
                  <c:v>32.957000000000001</c:v>
                </c:pt>
                <c:pt idx="9891">
                  <c:v>32.96</c:v>
                </c:pt>
                <c:pt idx="9892">
                  <c:v>32.963000000000001</c:v>
                </c:pt>
                <c:pt idx="9893">
                  <c:v>32.966999999999999</c:v>
                </c:pt>
                <c:pt idx="9894">
                  <c:v>32.97</c:v>
                </c:pt>
                <c:pt idx="9895">
                  <c:v>32.972999999999999</c:v>
                </c:pt>
                <c:pt idx="9896">
                  <c:v>32.976999999999997</c:v>
                </c:pt>
                <c:pt idx="9897">
                  <c:v>32.979999999999997</c:v>
                </c:pt>
                <c:pt idx="9898">
                  <c:v>32.982999999999997</c:v>
                </c:pt>
                <c:pt idx="9899">
                  <c:v>32.987000000000002</c:v>
                </c:pt>
                <c:pt idx="9900">
                  <c:v>32.99</c:v>
                </c:pt>
                <c:pt idx="9901">
                  <c:v>32.993000000000002</c:v>
                </c:pt>
                <c:pt idx="9902">
                  <c:v>32.997</c:v>
                </c:pt>
                <c:pt idx="9903">
                  <c:v>33</c:v>
                </c:pt>
                <c:pt idx="9904">
                  <c:v>33.003</c:v>
                </c:pt>
                <c:pt idx="9905">
                  <c:v>33.006999999999998</c:v>
                </c:pt>
                <c:pt idx="9906">
                  <c:v>33.01</c:v>
                </c:pt>
                <c:pt idx="9907">
                  <c:v>33.012999999999998</c:v>
                </c:pt>
                <c:pt idx="9908">
                  <c:v>33.017000000000003</c:v>
                </c:pt>
                <c:pt idx="9909">
                  <c:v>33.020000000000003</c:v>
                </c:pt>
                <c:pt idx="9910">
                  <c:v>33.023000000000003</c:v>
                </c:pt>
                <c:pt idx="9911">
                  <c:v>33.027000000000001</c:v>
                </c:pt>
                <c:pt idx="9912">
                  <c:v>33.03</c:v>
                </c:pt>
                <c:pt idx="9913">
                  <c:v>33.033000000000001</c:v>
                </c:pt>
                <c:pt idx="9914">
                  <c:v>33.036999999999999</c:v>
                </c:pt>
                <c:pt idx="9915">
                  <c:v>33.04</c:v>
                </c:pt>
                <c:pt idx="9916">
                  <c:v>33.042999999999999</c:v>
                </c:pt>
                <c:pt idx="9917">
                  <c:v>33.046999999999997</c:v>
                </c:pt>
                <c:pt idx="9918">
                  <c:v>33.049999999999997</c:v>
                </c:pt>
                <c:pt idx="9919">
                  <c:v>33.052999999999997</c:v>
                </c:pt>
                <c:pt idx="9920">
                  <c:v>33.057000000000002</c:v>
                </c:pt>
                <c:pt idx="9921">
                  <c:v>33.06</c:v>
                </c:pt>
                <c:pt idx="9922">
                  <c:v>33.063000000000002</c:v>
                </c:pt>
                <c:pt idx="9923">
                  <c:v>33.067</c:v>
                </c:pt>
                <c:pt idx="9924">
                  <c:v>33.07</c:v>
                </c:pt>
                <c:pt idx="9925">
                  <c:v>33.073</c:v>
                </c:pt>
                <c:pt idx="9926">
                  <c:v>33.076999999999998</c:v>
                </c:pt>
                <c:pt idx="9927">
                  <c:v>33.08</c:v>
                </c:pt>
                <c:pt idx="9928">
                  <c:v>33.082999999999998</c:v>
                </c:pt>
                <c:pt idx="9929">
                  <c:v>33.087000000000003</c:v>
                </c:pt>
                <c:pt idx="9930">
                  <c:v>33.090000000000003</c:v>
                </c:pt>
                <c:pt idx="9931">
                  <c:v>33.093000000000004</c:v>
                </c:pt>
                <c:pt idx="9932">
                  <c:v>33.097000000000001</c:v>
                </c:pt>
                <c:pt idx="9933">
                  <c:v>33.1</c:v>
                </c:pt>
                <c:pt idx="9934">
                  <c:v>33.103000000000002</c:v>
                </c:pt>
                <c:pt idx="9935">
                  <c:v>33.106999999999999</c:v>
                </c:pt>
                <c:pt idx="9936">
                  <c:v>33.11</c:v>
                </c:pt>
                <c:pt idx="9937">
                  <c:v>33.113</c:v>
                </c:pt>
                <c:pt idx="9938">
                  <c:v>33.116999999999997</c:v>
                </c:pt>
                <c:pt idx="9939">
                  <c:v>33.119999999999997</c:v>
                </c:pt>
                <c:pt idx="9940">
                  <c:v>33.122999999999998</c:v>
                </c:pt>
                <c:pt idx="9941">
                  <c:v>33.127000000000002</c:v>
                </c:pt>
                <c:pt idx="9942">
                  <c:v>33.130000000000003</c:v>
                </c:pt>
                <c:pt idx="9943">
                  <c:v>33.133000000000003</c:v>
                </c:pt>
                <c:pt idx="9944">
                  <c:v>33.137</c:v>
                </c:pt>
                <c:pt idx="9945">
                  <c:v>33.14</c:v>
                </c:pt>
                <c:pt idx="9946">
                  <c:v>33.143000000000001</c:v>
                </c:pt>
                <c:pt idx="9947">
                  <c:v>33.146999999999998</c:v>
                </c:pt>
                <c:pt idx="9948">
                  <c:v>33.15</c:v>
                </c:pt>
                <c:pt idx="9949">
                  <c:v>33.152999999999999</c:v>
                </c:pt>
                <c:pt idx="9950">
                  <c:v>33.156999999999996</c:v>
                </c:pt>
                <c:pt idx="9951">
                  <c:v>33.159999999999997</c:v>
                </c:pt>
                <c:pt idx="9952">
                  <c:v>33.162999999999997</c:v>
                </c:pt>
                <c:pt idx="9953">
                  <c:v>33.165999999999997</c:v>
                </c:pt>
                <c:pt idx="9954">
                  <c:v>33.17</c:v>
                </c:pt>
                <c:pt idx="9955">
                  <c:v>33.173000000000002</c:v>
                </c:pt>
                <c:pt idx="9956">
                  <c:v>33.176000000000002</c:v>
                </c:pt>
                <c:pt idx="9957">
                  <c:v>33.18</c:v>
                </c:pt>
                <c:pt idx="9958">
                  <c:v>33.183</c:v>
                </c:pt>
                <c:pt idx="9959">
                  <c:v>33.186</c:v>
                </c:pt>
                <c:pt idx="9960">
                  <c:v>33.19</c:v>
                </c:pt>
                <c:pt idx="9961">
                  <c:v>33.192999999999998</c:v>
                </c:pt>
                <c:pt idx="9962">
                  <c:v>33.195999999999998</c:v>
                </c:pt>
                <c:pt idx="9963">
                  <c:v>33.200000000000003</c:v>
                </c:pt>
                <c:pt idx="9964">
                  <c:v>33.203000000000003</c:v>
                </c:pt>
                <c:pt idx="9965">
                  <c:v>33.206000000000003</c:v>
                </c:pt>
                <c:pt idx="9966">
                  <c:v>33.21</c:v>
                </c:pt>
                <c:pt idx="9967">
                  <c:v>33.213000000000001</c:v>
                </c:pt>
                <c:pt idx="9968">
                  <c:v>33.216000000000001</c:v>
                </c:pt>
                <c:pt idx="9969">
                  <c:v>33.22</c:v>
                </c:pt>
                <c:pt idx="9970">
                  <c:v>33.222999999999999</c:v>
                </c:pt>
                <c:pt idx="9971">
                  <c:v>33.225999999999999</c:v>
                </c:pt>
                <c:pt idx="9972">
                  <c:v>33.229999999999997</c:v>
                </c:pt>
                <c:pt idx="9973">
                  <c:v>33.232999999999997</c:v>
                </c:pt>
                <c:pt idx="9974">
                  <c:v>33.235999999999997</c:v>
                </c:pt>
                <c:pt idx="9975">
                  <c:v>33.24</c:v>
                </c:pt>
                <c:pt idx="9976">
                  <c:v>33.243000000000002</c:v>
                </c:pt>
                <c:pt idx="9977">
                  <c:v>33.246000000000002</c:v>
                </c:pt>
                <c:pt idx="9978">
                  <c:v>33.25</c:v>
                </c:pt>
                <c:pt idx="9979">
                  <c:v>33.253</c:v>
                </c:pt>
                <c:pt idx="9980">
                  <c:v>33.256</c:v>
                </c:pt>
                <c:pt idx="9981">
                  <c:v>33.26</c:v>
                </c:pt>
                <c:pt idx="9982">
                  <c:v>33.262999999999998</c:v>
                </c:pt>
                <c:pt idx="9983">
                  <c:v>33.265999999999998</c:v>
                </c:pt>
                <c:pt idx="9984">
                  <c:v>33.270000000000003</c:v>
                </c:pt>
                <c:pt idx="9985">
                  <c:v>33.273000000000003</c:v>
                </c:pt>
                <c:pt idx="9986">
                  <c:v>33.276000000000003</c:v>
                </c:pt>
                <c:pt idx="9987">
                  <c:v>33.28</c:v>
                </c:pt>
                <c:pt idx="9988">
                  <c:v>33.283000000000001</c:v>
                </c:pt>
                <c:pt idx="9989">
                  <c:v>33.286000000000001</c:v>
                </c:pt>
                <c:pt idx="9990">
                  <c:v>33.29</c:v>
                </c:pt>
                <c:pt idx="9991">
                  <c:v>33.292999999999999</c:v>
                </c:pt>
                <c:pt idx="9992">
                  <c:v>33.295999999999999</c:v>
                </c:pt>
                <c:pt idx="9993">
                  <c:v>33.299999999999997</c:v>
                </c:pt>
                <c:pt idx="9994">
                  <c:v>33.302999999999997</c:v>
                </c:pt>
                <c:pt idx="9995">
                  <c:v>33.305999999999997</c:v>
                </c:pt>
                <c:pt idx="9996">
                  <c:v>33.31</c:v>
                </c:pt>
                <c:pt idx="9997">
                  <c:v>33.313000000000002</c:v>
                </c:pt>
                <c:pt idx="9998">
                  <c:v>33.316000000000003</c:v>
                </c:pt>
                <c:pt idx="9999">
                  <c:v>33.32</c:v>
                </c:pt>
                <c:pt idx="10000">
                  <c:v>33.323</c:v>
                </c:pt>
                <c:pt idx="10001">
                  <c:v>33.326000000000001</c:v>
                </c:pt>
                <c:pt idx="10002">
                  <c:v>33.33</c:v>
                </c:pt>
                <c:pt idx="10003">
                  <c:v>33.332999999999998</c:v>
                </c:pt>
                <c:pt idx="10004">
                  <c:v>33.335999999999999</c:v>
                </c:pt>
                <c:pt idx="10005">
                  <c:v>33.340000000000003</c:v>
                </c:pt>
                <c:pt idx="10006">
                  <c:v>33.343000000000004</c:v>
                </c:pt>
                <c:pt idx="10007">
                  <c:v>33.345999999999997</c:v>
                </c:pt>
                <c:pt idx="10008">
                  <c:v>33.35</c:v>
                </c:pt>
                <c:pt idx="10009">
                  <c:v>33.353000000000002</c:v>
                </c:pt>
                <c:pt idx="10010">
                  <c:v>33.356000000000002</c:v>
                </c:pt>
                <c:pt idx="10011">
                  <c:v>33.36</c:v>
                </c:pt>
                <c:pt idx="10012">
                  <c:v>33.363</c:v>
                </c:pt>
                <c:pt idx="10013">
                  <c:v>33.366</c:v>
                </c:pt>
                <c:pt idx="10014">
                  <c:v>33.369999999999997</c:v>
                </c:pt>
                <c:pt idx="10015">
                  <c:v>33.372999999999998</c:v>
                </c:pt>
                <c:pt idx="10016">
                  <c:v>33.375999999999998</c:v>
                </c:pt>
                <c:pt idx="10017">
                  <c:v>33.380000000000003</c:v>
                </c:pt>
                <c:pt idx="10018">
                  <c:v>33.383000000000003</c:v>
                </c:pt>
                <c:pt idx="10019">
                  <c:v>33.386000000000003</c:v>
                </c:pt>
                <c:pt idx="10020">
                  <c:v>33.39</c:v>
                </c:pt>
                <c:pt idx="10021">
                  <c:v>33.393000000000001</c:v>
                </c:pt>
                <c:pt idx="10022">
                  <c:v>33.396000000000001</c:v>
                </c:pt>
                <c:pt idx="10023">
                  <c:v>33.4</c:v>
                </c:pt>
                <c:pt idx="10024">
                  <c:v>33.402999999999999</c:v>
                </c:pt>
                <c:pt idx="10025">
                  <c:v>33.405999999999999</c:v>
                </c:pt>
                <c:pt idx="10026">
                  <c:v>33.409999999999997</c:v>
                </c:pt>
                <c:pt idx="10027">
                  <c:v>33.412999999999997</c:v>
                </c:pt>
                <c:pt idx="10028">
                  <c:v>33.415999999999997</c:v>
                </c:pt>
                <c:pt idx="10029">
                  <c:v>33.42</c:v>
                </c:pt>
                <c:pt idx="10030">
                  <c:v>33.423000000000002</c:v>
                </c:pt>
                <c:pt idx="10031">
                  <c:v>33.426000000000002</c:v>
                </c:pt>
                <c:pt idx="10032">
                  <c:v>33.43</c:v>
                </c:pt>
                <c:pt idx="10033">
                  <c:v>33.433</c:v>
                </c:pt>
                <c:pt idx="10034">
                  <c:v>33.436</c:v>
                </c:pt>
                <c:pt idx="10035">
                  <c:v>33.44</c:v>
                </c:pt>
                <c:pt idx="10036">
                  <c:v>33.442999999999998</c:v>
                </c:pt>
                <c:pt idx="10037">
                  <c:v>33.445999999999998</c:v>
                </c:pt>
                <c:pt idx="10038">
                  <c:v>33.450000000000003</c:v>
                </c:pt>
                <c:pt idx="10039">
                  <c:v>33.453000000000003</c:v>
                </c:pt>
                <c:pt idx="10040">
                  <c:v>33.456000000000003</c:v>
                </c:pt>
                <c:pt idx="10041">
                  <c:v>33.46</c:v>
                </c:pt>
                <c:pt idx="10042">
                  <c:v>33.463000000000001</c:v>
                </c:pt>
                <c:pt idx="10043">
                  <c:v>33.466000000000001</c:v>
                </c:pt>
                <c:pt idx="10044">
                  <c:v>33.47</c:v>
                </c:pt>
                <c:pt idx="10045">
                  <c:v>33.472999999999999</c:v>
                </c:pt>
                <c:pt idx="10046">
                  <c:v>33.475999999999999</c:v>
                </c:pt>
                <c:pt idx="10047">
                  <c:v>33.479999999999997</c:v>
                </c:pt>
                <c:pt idx="10048">
                  <c:v>33.482999999999997</c:v>
                </c:pt>
                <c:pt idx="10049">
                  <c:v>33.485999999999997</c:v>
                </c:pt>
                <c:pt idx="10050">
                  <c:v>33.49</c:v>
                </c:pt>
                <c:pt idx="10051">
                  <c:v>33.493000000000002</c:v>
                </c:pt>
                <c:pt idx="10052">
                  <c:v>33.496000000000002</c:v>
                </c:pt>
                <c:pt idx="10053">
                  <c:v>33.5</c:v>
                </c:pt>
                <c:pt idx="10054">
                  <c:v>33.503</c:v>
                </c:pt>
                <c:pt idx="10055">
                  <c:v>33.506</c:v>
                </c:pt>
                <c:pt idx="10056">
                  <c:v>33.51</c:v>
                </c:pt>
                <c:pt idx="10057">
                  <c:v>33.512999999999998</c:v>
                </c:pt>
                <c:pt idx="10058">
                  <c:v>33.515999999999998</c:v>
                </c:pt>
                <c:pt idx="10059">
                  <c:v>33.518999999999998</c:v>
                </c:pt>
                <c:pt idx="10060">
                  <c:v>33.523000000000003</c:v>
                </c:pt>
                <c:pt idx="10061">
                  <c:v>33.526000000000003</c:v>
                </c:pt>
                <c:pt idx="10062">
                  <c:v>33.529000000000003</c:v>
                </c:pt>
                <c:pt idx="10063">
                  <c:v>33.533000000000001</c:v>
                </c:pt>
                <c:pt idx="10064">
                  <c:v>33.536000000000001</c:v>
                </c:pt>
                <c:pt idx="10065">
                  <c:v>33.539000000000001</c:v>
                </c:pt>
                <c:pt idx="10066">
                  <c:v>33.542999999999999</c:v>
                </c:pt>
                <c:pt idx="10067">
                  <c:v>33.545999999999999</c:v>
                </c:pt>
                <c:pt idx="10068">
                  <c:v>33.548999999999999</c:v>
                </c:pt>
                <c:pt idx="10069">
                  <c:v>33.552999999999997</c:v>
                </c:pt>
                <c:pt idx="10070">
                  <c:v>33.555999999999997</c:v>
                </c:pt>
                <c:pt idx="10071">
                  <c:v>33.558999999999997</c:v>
                </c:pt>
                <c:pt idx="10072">
                  <c:v>33.563000000000002</c:v>
                </c:pt>
                <c:pt idx="10073">
                  <c:v>33.566000000000003</c:v>
                </c:pt>
                <c:pt idx="10074">
                  <c:v>33.569000000000003</c:v>
                </c:pt>
                <c:pt idx="10075">
                  <c:v>33.573</c:v>
                </c:pt>
                <c:pt idx="10076">
                  <c:v>33.576000000000001</c:v>
                </c:pt>
                <c:pt idx="10077">
                  <c:v>33.579000000000001</c:v>
                </c:pt>
                <c:pt idx="10078">
                  <c:v>33.582999999999998</c:v>
                </c:pt>
                <c:pt idx="10079">
                  <c:v>33.585999999999999</c:v>
                </c:pt>
                <c:pt idx="10080">
                  <c:v>33.588999999999999</c:v>
                </c:pt>
                <c:pt idx="10081">
                  <c:v>33.593000000000004</c:v>
                </c:pt>
                <c:pt idx="10082">
                  <c:v>33.595999999999997</c:v>
                </c:pt>
                <c:pt idx="10083">
                  <c:v>33.598999999999997</c:v>
                </c:pt>
                <c:pt idx="10084">
                  <c:v>33.603000000000002</c:v>
                </c:pt>
                <c:pt idx="10085">
                  <c:v>33.606000000000002</c:v>
                </c:pt>
                <c:pt idx="10086">
                  <c:v>33.609000000000002</c:v>
                </c:pt>
                <c:pt idx="10087">
                  <c:v>33.613</c:v>
                </c:pt>
                <c:pt idx="10088">
                  <c:v>33.616</c:v>
                </c:pt>
                <c:pt idx="10089">
                  <c:v>33.619</c:v>
                </c:pt>
                <c:pt idx="10090">
                  <c:v>33.622999999999998</c:v>
                </c:pt>
                <c:pt idx="10091">
                  <c:v>33.625999999999998</c:v>
                </c:pt>
                <c:pt idx="10092">
                  <c:v>33.628999999999998</c:v>
                </c:pt>
                <c:pt idx="10093">
                  <c:v>33.633000000000003</c:v>
                </c:pt>
                <c:pt idx="10094">
                  <c:v>33.636000000000003</c:v>
                </c:pt>
                <c:pt idx="10095">
                  <c:v>33.639000000000003</c:v>
                </c:pt>
                <c:pt idx="10096">
                  <c:v>33.643000000000001</c:v>
                </c:pt>
                <c:pt idx="10097">
                  <c:v>33.646000000000001</c:v>
                </c:pt>
                <c:pt idx="10098">
                  <c:v>33.649000000000001</c:v>
                </c:pt>
                <c:pt idx="10099">
                  <c:v>33.652999999999999</c:v>
                </c:pt>
                <c:pt idx="10100">
                  <c:v>33.655999999999999</c:v>
                </c:pt>
                <c:pt idx="10101">
                  <c:v>33.658999999999999</c:v>
                </c:pt>
                <c:pt idx="10102">
                  <c:v>33.662999999999997</c:v>
                </c:pt>
                <c:pt idx="10103">
                  <c:v>33.665999999999997</c:v>
                </c:pt>
                <c:pt idx="10104">
                  <c:v>33.668999999999997</c:v>
                </c:pt>
                <c:pt idx="10105">
                  <c:v>33.673000000000002</c:v>
                </c:pt>
                <c:pt idx="10106">
                  <c:v>33.676000000000002</c:v>
                </c:pt>
                <c:pt idx="10107">
                  <c:v>33.679000000000002</c:v>
                </c:pt>
                <c:pt idx="10108">
                  <c:v>33.683</c:v>
                </c:pt>
                <c:pt idx="10109">
                  <c:v>33.686</c:v>
                </c:pt>
                <c:pt idx="10110">
                  <c:v>33.689</c:v>
                </c:pt>
                <c:pt idx="10111">
                  <c:v>33.692999999999998</c:v>
                </c:pt>
                <c:pt idx="10112">
                  <c:v>33.695999999999998</c:v>
                </c:pt>
                <c:pt idx="10113">
                  <c:v>33.698999999999998</c:v>
                </c:pt>
                <c:pt idx="10114">
                  <c:v>33.703000000000003</c:v>
                </c:pt>
                <c:pt idx="10115">
                  <c:v>33.706000000000003</c:v>
                </c:pt>
                <c:pt idx="10116">
                  <c:v>33.709000000000003</c:v>
                </c:pt>
                <c:pt idx="10117">
                  <c:v>33.713000000000001</c:v>
                </c:pt>
                <c:pt idx="10118">
                  <c:v>33.716000000000001</c:v>
                </c:pt>
                <c:pt idx="10119">
                  <c:v>33.719000000000001</c:v>
                </c:pt>
                <c:pt idx="10120">
                  <c:v>33.722999999999999</c:v>
                </c:pt>
                <c:pt idx="10121">
                  <c:v>33.725999999999999</c:v>
                </c:pt>
                <c:pt idx="10122">
                  <c:v>33.728999999999999</c:v>
                </c:pt>
                <c:pt idx="10123">
                  <c:v>33.732999999999997</c:v>
                </c:pt>
                <c:pt idx="10124">
                  <c:v>33.735999999999997</c:v>
                </c:pt>
                <c:pt idx="10125">
                  <c:v>33.738999999999997</c:v>
                </c:pt>
                <c:pt idx="10126">
                  <c:v>33.743000000000002</c:v>
                </c:pt>
                <c:pt idx="10127">
                  <c:v>33.746000000000002</c:v>
                </c:pt>
                <c:pt idx="10128">
                  <c:v>33.749000000000002</c:v>
                </c:pt>
                <c:pt idx="10129">
                  <c:v>33.753</c:v>
                </c:pt>
                <c:pt idx="10130">
                  <c:v>33.756</c:v>
                </c:pt>
                <c:pt idx="10131">
                  <c:v>33.759</c:v>
                </c:pt>
                <c:pt idx="10132">
                  <c:v>33.762999999999998</c:v>
                </c:pt>
                <c:pt idx="10133">
                  <c:v>33.765999999999998</c:v>
                </c:pt>
                <c:pt idx="10134">
                  <c:v>33.768999999999998</c:v>
                </c:pt>
                <c:pt idx="10135">
                  <c:v>33.773000000000003</c:v>
                </c:pt>
                <c:pt idx="10136">
                  <c:v>33.776000000000003</c:v>
                </c:pt>
                <c:pt idx="10137">
                  <c:v>33.779000000000003</c:v>
                </c:pt>
                <c:pt idx="10138">
                  <c:v>33.783000000000001</c:v>
                </c:pt>
                <c:pt idx="10139">
                  <c:v>33.786000000000001</c:v>
                </c:pt>
                <c:pt idx="10140">
                  <c:v>33.789000000000001</c:v>
                </c:pt>
                <c:pt idx="10141">
                  <c:v>33.792999999999999</c:v>
                </c:pt>
                <c:pt idx="10142">
                  <c:v>33.795999999999999</c:v>
                </c:pt>
                <c:pt idx="10143">
                  <c:v>33.798999999999999</c:v>
                </c:pt>
                <c:pt idx="10144">
                  <c:v>33.802999999999997</c:v>
                </c:pt>
                <c:pt idx="10145">
                  <c:v>33.805999999999997</c:v>
                </c:pt>
                <c:pt idx="10146">
                  <c:v>33.808999999999997</c:v>
                </c:pt>
                <c:pt idx="10147">
                  <c:v>33.813000000000002</c:v>
                </c:pt>
                <c:pt idx="10148">
                  <c:v>33.816000000000003</c:v>
                </c:pt>
                <c:pt idx="10149">
                  <c:v>33.819000000000003</c:v>
                </c:pt>
                <c:pt idx="10150">
                  <c:v>33.823</c:v>
                </c:pt>
                <c:pt idx="10151">
                  <c:v>33.826000000000001</c:v>
                </c:pt>
                <c:pt idx="10152">
                  <c:v>33.829000000000001</c:v>
                </c:pt>
                <c:pt idx="10153">
                  <c:v>33.832999999999998</c:v>
                </c:pt>
                <c:pt idx="10154">
                  <c:v>33.835999999999999</c:v>
                </c:pt>
                <c:pt idx="10155">
                  <c:v>33.838999999999999</c:v>
                </c:pt>
                <c:pt idx="10156">
                  <c:v>33.843000000000004</c:v>
                </c:pt>
                <c:pt idx="10157">
                  <c:v>33.845999999999997</c:v>
                </c:pt>
                <c:pt idx="10158">
                  <c:v>33.848999999999997</c:v>
                </c:pt>
                <c:pt idx="10159">
                  <c:v>33.853000000000002</c:v>
                </c:pt>
                <c:pt idx="10160">
                  <c:v>33.856000000000002</c:v>
                </c:pt>
                <c:pt idx="10161">
                  <c:v>33.859000000000002</c:v>
                </c:pt>
                <c:pt idx="10162">
                  <c:v>33.863</c:v>
                </c:pt>
                <c:pt idx="10163">
                  <c:v>33.866</c:v>
                </c:pt>
                <c:pt idx="10164">
                  <c:v>33.869</c:v>
                </c:pt>
                <c:pt idx="10165">
                  <c:v>33.872999999999998</c:v>
                </c:pt>
                <c:pt idx="10166">
                  <c:v>33.875999999999998</c:v>
                </c:pt>
                <c:pt idx="10167">
                  <c:v>33.878999999999998</c:v>
                </c:pt>
                <c:pt idx="10168">
                  <c:v>33.881999999999998</c:v>
                </c:pt>
                <c:pt idx="10169">
                  <c:v>33.886000000000003</c:v>
                </c:pt>
                <c:pt idx="10170">
                  <c:v>33.889000000000003</c:v>
                </c:pt>
                <c:pt idx="10171">
                  <c:v>33.892000000000003</c:v>
                </c:pt>
                <c:pt idx="10172">
                  <c:v>33.896000000000001</c:v>
                </c:pt>
                <c:pt idx="10173">
                  <c:v>33.899000000000001</c:v>
                </c:pt>
                <c:pt idx="10174">
                  <c:v>33.902000000000001</c:v>
                </c:pt>
                <c:pt idx="10175">
                  <c:v>33.905999999999999</c:v>
                </c:pt>
                <c:pt idx="10176">
                  <c:v>33.908999999999999</c:v>
                </c:pt>
                <c:pt idx="10177">
                  <c:v>33.911999999999999</c:v>
                </c:pt>
                <c:pt idx="10178">
                  <c:v>33.915999999999997</c:v>
                </c:pt>
                <c:pt idx="10179">
                  <c:v>33.918999999999997</c:v>
                </c:pt>
                <c:pt idx="10180">
                  <c:v>33.921999999999997</c:v>
                </c:pt>
                <c:pt idx="10181">
                  <c:v>33.926000000000002</c:v>
                </c:pt>
                <c:pt idx="10182">
                  <c:v>33.929000000000002</c:v>
                </c:pt>
                <c:pt idx="10183">
                  <c:v>33.932000000000002</c:v>
                </c:pt>
                <c:pt idx="10184">
                  <c:v>33.936</c:v>
                </c:pt>
                <c:pt idx="10185">
                  <c:v>33.939</c:v>
                </c:pt>
                <c:pt idx="10186">
                  <c:v>33.942</c:v>
                </c:pt>
                <c:pt idx="10187">
                  <c:v>33.945999999999998</c:v>
                </c:pt>
                <c:pt idx="10188">
                  <c:v>33.948999999999998</c:v>
                </c:pt>
                <c:pt idx="10189">
                  <c:v>33.951999999999998</c:v>
                </c:pt>
                <c:pt idx="10190">
                  <c:v>33.956000000000003</c:v>
                </c:pt>
                <c:pt idx="10191">
                  <c:v>33.959000000000003</c:v>
                </c:pt>
                <c:pt idx="10192">
                  <c:v>33.962000000000003</c:v>
                </c:pt>
                <c:pt idx="10193">
                  <c:v>33.966000000000001</c:v>
                </c:pt>
                <c:pt idx="10194">
                  <c:v>33.969000000000001</c:v>
                </c:pt>
                <c:pt idx="10195">
                  <c:v>33.972000000000001</c:v>
                </c:pt>
                <c:pt idx="10196">
                  <c:v>33.975999999999999</c:v>
                </c:pt>
                <c:pt idx="10197">
                  <c:v>33.978999999999999</c:v>
                </c:pt>
                <c:pt idx="10198">
                  <c:v>33.981999999999999</c:v>
                </c:pt>
                <c:pt idx="10199">
                  <c:v>33.985999999999997</c:v>
                </c:pt>
                <c:pt idx="10200">
                  <c:v>33.988999999999997</c:v>
                </c:pt>
                <c:pt idx="10201">
                  <c:v>33.991999999999997</c:v>
                </c:pt>
                <c:pt idx="10202">
                  <c:v>33.996000000000002</c:v>
                </c:pt>
                <c:pt idx="10203">
                  <c:v>33.999000000000002</c:v>
                </c:pt>
                <c:pt idx="10204">
                  <c:v>34.002000000000002</c:v>
                </c:pt>
                <c:pt idx="10205">
                  <c:v>34.006</c:v>
                </c:pt>
                <c:pt idx="10206">
                  <c:v>34.009</c:v>
                </c:pt>
                <c:pt idx="10207">
                  <c:v>34.012</c:v>
                </c:pt>
                <c:pt idx="10208">
                  <c:v>34.015999999999998</c:v>
                </c:pt>
                <c:pt idx="10209">
                  <c:v>34.018999999999998</c:v>
                </c:pt>
                <c:pt idx="10210">
                  <c:v>34.021999999999998</c:v>
                </c:pt>
                <c:pt idx="10211">
                  <c:v>34.026000000000003</c:v>
                </c:pt>
                <c:pt idx="10212">
                  <c:v>34.029000000000003</c:v>
                </c:pt>
                <c:pt idx="10213">
                  <c:v>34.031999999999996</c:v>
                </c:pt>
                <c:pt idx="10214">
                  <c:v>34.036000000000001</c:v>
                </c:pt>
                <c:pt idx="10215">
                  <c:v>34.039000000000001</c:v>
                </c:pt>
                <c:pt idx="10216">
                  <c:v>34.042000000000002</c:v>
                </c:pt>
                <c:pt idx="10217">
                  <c:v>34.045999999999999</c:v>
                </c:pt>
                <c:pt idx="10218">
                  <c:v>34.048999999999999</c:v>
                </c:pt>
                <c:pt idx="10219">
                  <c:v>34.052</c:v>
                </c:pt>
                <c:pt idx="10220">
                  <c:v>34.055999999999997</c:v>
                </c:pt>
                <c:pt idx="10221">
                  <c:v>34.058999999999997</c:v>
                </c:pt>
                <c:pt idx="10222">
                  <c:v>34.061999999999998</c:v>
                </c:pt>
                <c:pt idx="10223">
                  <c:v>34.066000000000003</c:v>
                </c:pt>
                <c:pt idx="10224">
                  <c:v>34.069000000000003</c:v>
                </c:pt>
                <c:pt idx="10225">
                  <c:v>34.072000000000003</c:v>
                </c:pt>
                <c:pt idx="10226">
                  <c:v>34.076000000000001</c:v>
                </c:pt>
                <c:pt idx="10227">
                  <c:v>34.079000000000001</c:v>
                </c:pt>
                <c:pt idx="10228">
                  <c:v>34.082000000000001</c:v>
                </c:pt>
                <c:pt idx="10229">
                  <c:v>34.085999999999999</c:v>
                </c:pt>
                <c:pt idx="10230">
                  <c:v>34.088999999999999</c:v>
                </c:pt>
                <c:pt idx="10231">
                  <c:v>34.091999999999999</c:v>
                </c:pt>
                <c:pt idx="10232">
                  <c:v>34.095999999999997</c:v>
                </c:pt>
                <c:pt idx="10233">
                  <c:v>34.098999999999997</c:v>
                </c:pt>
                <c:pt idx="10234">
                  <c:v>34.101999999999997</c:v>
                </c:pt>
                <c:pt idx="10235">
                  <c:v>34.106000000000002</c:v>
                </c:pt>
                <c:pt idx="10236">
                  <c:v>34.109000000000002</c:v>
                </c:pt>
                <c:pt idx="10237">
                  <c:v>34.112000000000002</c:v>
                </c:pt>
                <c:pt idx="10238">
                  <c:v>34.116</c:v>
                </c:pt>
                <c:pt idx="10239">
                  <c:v>34.119</c:v>
                </c:pt>
                <c:pt idx="10240">
                  <c:v>34.122</c:v>
                </c:pt>
                <c:pt idx="10241">
                  <c:v>34.125999999999998</c:v>
                </c:pt>
                <c:pt idx="10242">
                  <c:v>34.128999999999998</c:v>
                </c:pt>
                <c:pt idx="10243">
                  <c:v>34.131999999999998</c:v>
                </c:pt>
                <c:pt idx="10244">
                  <c:v>34.136000000000003</c:v>
                </c:pt>
                <c:pt idx="10245">
                  <c:v>34.139000000000003</c:v>
                </c:pt>
                <c:pt idx="10246">
                  <c:v>34.142000000000003</c:v>
                </c:pt>
                <c:pt idx="10247">
                  <c:v>34.146000000000001</c:v>
                </c:pt>
                <c:pt idx="10248">
                  <c:v>34.149000000000001</c:v>
                </c:pt>
                <c:pt idx="10249">
                  <c:v>34.152000000000001</c:v>
                </c:pt>
                <c:pt idx="10250">
                  <c:v>34.155999999999999</c:v>
                </c:pt>
                <c:pt idx="10251">
                  <c:v>34.158999999999999</c:v>
                </c:pt>
                <c:pt idx="10252">
                  <c:v>34.161999999999999</c:v>
                </c:pt>
                <c:pt idx="10253">
                  <c:v>34.165999999999997</c:v>
                </c:pt>
                <c:pt idx="10254">
                  <c:v>34.168999999999997</c:v>
                </c:pt>
                <c:pt idx="10255">
                  <c:v>34.171999999999997</c:v>
                </c:pt>
                <c:pt idx="10256">
                  <c:v>34.176000000000002</c:v>
                </c:pt>
                <c:pt idx="10257">
                  <c:v>34.179000000000002</c:v>
                </c:pt>
                <c:pt idx="10258">
                  <c:v>34.182000000000002</c:v>
                </c:pt>
                <c:pt idx="10259">
                  <c:v>34.186</c:v>
                </c:pt>
                <c:pt idx="10260">
                  <c:v>34.189</c:v>
                </c:pt>
                <c:pt idx="10261">
                  <c:v>34.192</c:v>
                </c:pt>
                <c:pt idx="10262">
                  <c:v>34.195999999999998</c:v>
                </c:pt>
                <c:pt idx="10263">
                  <c:v>34.198999999999998</c:v>
                </c:pt>
                <c:pt idx="10264">
                  <c:v>34.201999999999998</c:v>
                </c:pt>
                <c:pt idx="10265">
                  <c:v>34.206000000000003</c:v>
                </c:pt>
                <c:pt idx="10266">
                  <c:v>34.209000000000003</c:v>
                </c:pt>
                <c:pt idx="10267">
                  <c:v>34.212000000000003</c:v>
                </c:pt>
                <c:pt idx="10268">
                  <c:v>34.216000000000001</c:v>
                </c:pt>
                <c:pt idx="10269">
                  <c:v>34.219000000000001</c:v>
                </c:pt>
                <c:pt idx="10270">
                  <c:v>34.222000000000001</c:v>
                </c:pt>
                <c:pt idx="10271">
                  <c:v>34.225999999999999</c:v>
                </c:pt>
                <c:pt idx="10272">
                  <c:v>34.228999999999999</c:v>
                </c:pt>
                <c:pt idx="10273">
                  <c:v>34.231999999999999</c:v>
                </c:pt>
                <c:pt idx="10274">
                  <c:v>34.234999999999999</c:v>
                </c:pt>
                <c:pt idx="10275">
                  <c:v>34.238999999999997</c:v>
                </c:pt>
                <c:pt idx="10276">
                  <c:v>34.241999999999997</c:v>
                </c:pt>
                <c:pt idx="10277">
                  <c:v>34.244999999999997</c:v>
                </c:pt>
                <c:pt idx="10278">
                  <c:v>34.249000000000002</c:v>
                </c:pt>
                <c:pt idx="10279">
                  <c:v>34.252000000000002</c:v>
                </c:pt>
                <c:pt idx="10280">
                  <c:v>34.255000000000003</c:v>
                </c:pt>
                <c:pt idx="10281">
                  <c:v>34.259</c:v>
                </c:pt>
                <c:pt idx="10282">
                  <c:v>34.262</c:v>
                </c:pt>
                <c:pt idx="10283">
                  <c:v>34.265000000000001</c:v>
                </c:pt>
                <c:pt idx="10284">
                  <c:v>34.268999999999998</c:v>
                </c:pt>
                <c:pt idx="10285">
                  <c:v>34.271999999999998</c:v>
                </c:pt>
                <c:pt idx="10286">
                  <c:v>34.274999999999999</c:v>
                </c:pt>
                <c:pt idx="10287">
                  <c:v>34.279000000000003</c:v>
                </c:pt>
                <c:pt idx="10288">
                  <c:v>34.281999999999996</c:v>
                </c:pt>
                <c:pt idx="10289">
                  <c:v>34.284999999999997</c:v>
                </c:pt>
                <c:pt idx="10290">
                  <c:v>34.289000000000001</c:v>
                </c:pt>
                <c:pt idx="10291">
                  <c:v>34.292000000000002</c:v>
                </c:pt>
                <c:pt idx="10292">
                  <c:v>34.295000000000002</c:v>
                </c:pt>
                <c:pt idx="10293">
                  <c:v>34.298999999999999</c:v>
                </c:pt>
                <c:pt idx="10294">
                  <c:v>34.302</c:v>
                </c:pt>
                <c:pt idx="10295">
                  <c:v>34.305</c:v>
                </c:pt>
                <c:pt idx="10296">
                  <c:v>34.308999999999997</c:v>
                </c:pt>
                <c:pt idx="10297">
                  <c:v>34.311999999999998</c:v>
                </c:pt>
                <c:pt idx="10298">
                  <c:v>34.314999999999998</c:v>
                </c:pt>
                <c:pt idx="10299">
                  <c:v>34.319000000000003</c:v>
                </c:pt>
                <c:pt idx="10300">
                  <c:v>34.322000000000003</c:v>
                </c:pt>
                <c:pt idx="10301">
                  <c:v>34.325000000000003</c:v>
                </c:pt>
                <c:pt idx="10302">
                  <c:v>34.329000000000001</c:v>
                </c:pt>
                <c:pt idx="10303">
                  <c:v>34.332000000000001</c:v>
                </c:pt>
                <c:pt idx="10304">
                  <c:v>34.335000000000001</c:v>
                </c:pt>
                <c:pt idx="10305">
                  <c:v>34.338999999999999</c:v>
                </c:pt>
                <c:pt idx="10306">
                  <c:v>34.341999999999999</c:v>
                </c:pt>
                <c:pt idx="10307">
                  <c:v>34.344999999999999</c:v>
                </c:pt>
                <c:pt idx="10308">
                  <c:v>34.348999999999997</c:v>
                </c:pt>
                <c:pt idx="10309">
                  <c:v>34.351999999999997</c:v>
                </c:pt>
                <c:pt idx="10310">
                  <c:v>34.354999999999997</c:v>
                </c:pt>
                <c:pt idx="10311">
                  <c:v>34.359000000000002</c:v>
                </c:pt>
                <c:pt idx="10312">
                  <c:v>34.362000000000002</c:v>
                </c:pt>
                <c:pt idx="10313">
                  <c:v>34.365000000000002</c:v>
                </c:pt>
                <c:pt idx="10314">
                  <c:v>34.369</c:v>
                </c:pt>
                <c:pt idx="10315">
                  <c:v>34.372</c:v>
                </c:pt>
                <c:pt idx="10316">
                  <c:v>34.375</c:v>
                </c:pt>
                <c:pt idx="10317">
                  <c:v>34.378999999999998</c:v>
                </c:pt>
                <c:pt idx="10318">
                  <c:v>34.381999999999998</c:v>
                </c:pt>
                <c:pt idx="10319">
                  <c:v>34.384999999999998</c:v>
                </c:pt>
                <c:pt idx="10320">
                  <c:v>34.389000000000003</c:v>
                </c:pt>
                <c:pt idx="10321">
                  <c:v>34.392000000000003</c:v>
                </c:pt>
                <c:pt idx="10322">
                  <c:v>34.395000000000003</c:v>
                </c:pt>
                <c:pt idx="10323">
                  <c:v>34.399000000000001</c:v>
                </c:pt>
                <c:pt idx="10324">
                  <c:v>34.402000000000001</c:v>
                </c:pt>
                <c:pt idx="10325">
                  <c:v>34.405000000000001</c:v>
                </c:pt>
                <c:pt idx="10326">
                  <c:v>34.408999999999999</c:v>
                </c:pt>
                <c:pt idx="10327">
                  <c:v>34.411999999999999</c:v>
                </c:pt>
                <c:pt idx="10328">
                  <c:v>34.414999999999999</c:v>
                </c:pt>
                <c:pt idx="10329">
                  <c:v>34.418999999999997</c:v>
                </c:pt>
                <c:pt idx="10330">
                  <c:v>34.421999999999997</c:v>
                </c:pt>
                <c:pt idx="10331">
                  <c:v>34.424999999999997</c:v>
                </c:pt>
                <c:pt idx="10332">
                  <c:v>34.429000000000002</c:v>
                </c:pt>
                <c:pt idx="10333">
                  <c:v>34.432000000000002</c:v>
                </c:pt>
                <c:pt idx="10334">
                  <c:v>34.435000000000002</c:v>
                </c:pt>
                <c:pt idx="10335">
                  <c:v>34.439</c:v>
                </c:pt>
                <c:pt idx="10336">
                  <c:v>34.442</c:v>
                </c:pt>
                <c:pt idx="10337">
                  <c:v>34.445</c:v>
                </c:pt>
                <c:pt idx="10338">
                  <c:v>34.448999999999998</c:v>
                </c:pt>
                <c:pt idx="10339">
                  <c:v>34.451999999999998</c:v>
                </c:pt>
                <c:pt idx="10340">
                  <c:v>34.454999999999998</c:v>
                </c:pt>
                <c:pt idx="10341">
                  <c:v>34.459000000000003</c:v>
                </c:pt>
                <c:pt idx="10342">
                  <c:v>34.462000000000003</c:v>
                </c:pt>
                <c:pt idx="10343">
                  <c:v>34.465000000000003</c:v>
                </c:pt>
                <c:pt idx="10344">
                  <c:v>34.469000000000001</c:v>
                </c:pt>
                <c:pt idx="10345">
                  <c:v>34.472000000000001</c:v>
                </c:pt>
                <c:pt idx="10346">
                  <c:v>34.475000000000001</c:v>
                </c:pt>
                <c:pt idx="10347">
                  <c:v>34.478999999999999</c:v>
                </c:pt>
                <c:pt idx="10348">
                  <c:v>34.481999999999999</c:v>
                </c:pt>
                <c:pt idx="10349">
                  <c:v>34.484999999999999</c:v>
                </c:pt>
                <c:pt idx="10350">
                  <c:v>34.488999999999997</c:v>
                </c:pt>
                <c:pt idx="10351">
                  <c:v>34.491999999999997</c:v>
                </c:pt>
                <c:pt idx="10352">
                  <c:v>34.494999999999997</c:v>
                </c:pt>
                <c:pt idx="10353">
                  <c:v>34.499000000000002</c:v>
                </c:pt>
                <c:pt idx="10354">
                  <c:v>34.502000000000002</c:v>
                </c:pt>
                <c:pt idx="10355">
                  <c:v>34.505000000000003</c:v>
                </c:pt>
                <c:pt idx="10356">
                  <c:v>34.509</c:v>
                </c:pt>
                <c:pt idx="10357">
                  <c:v>34.512</c:v>
                </c:pt>
                <c:pt idx="10358">
                  <c:v>34.515000000000001</c:v>
                </c:pt>
                <c:pt idx="10359">
                  <c:v>34.518999999999998</c:v>
                </c:pt>
                <c:pt idx="10360">
                  <c:v>34.521999999999998</c:v>
                </c:pt>
                <c:pt idx="10361">
                  <c:v>34.524999999999999</c:v>
                </c:pt>
                <c:pt idx="10362">
                  <c:v>34.529000000000003</c:v>
                </c:pt>
                <c:pt idx="10363">
                  <c:v>34.531999999999996</c:v>
                </c:pt>
                <c:pt idx="10364">
                  <c:v>34.534999999999997</c:v>
                </c:pt>
                <c:pt idx="10365">
                  <c:v>34.539000000000001</c:v>
                </c:pt>
                <c:pt idx="10366">
                  <c:v>34.542000000000002</c:v>
                </c:pt>
                <c:pt idx="10367">
                  <c:v>34.545000000000002</c:v>
                </c:pt>
                <c:pt idx="10368">
                  <c:v>34.548999999999999</c:v>
                </c:pt>
                <c:pt idx="10369">
                  <c:v>34.552</c:v>
                </c:pt>
                <c:pt idx="10370">
                  <c:v>34.555</c:v>
                </c:pt>
                <c:pt idx="10371">
                  <c:v>34.558999999999997</c:v>
                </c:pt>
                <c:pt idx="10372">
                  <c:v>34.561999999999998</c:v>
                </c:pt>
                <c:pt idx="10373">
                  <c:v>34.564999999999998</c:v>
                </c:pt>
                <c:pt idx="10374">
                  <c:v>34.569000000000003</c:v>
                </c:pt>
                <c:pt idx="10375">
                  <c:v>34.572000000000003</c:v>
                </c:pt>
                <c:pt idx="10376">
                  <c:v>34.575000000000003</c:v>
                </c:pt>
                <c:pt idx="10377">
                  <c:v>34.579000000000001</c:v>
                </c:pt>
                <c:pt idx="10378">
                  <c:v>34.582000000000001</c:v>
                </c:pt>
                <c:pt idx="10379">
                  <c:v>34.585000000000001</c:v>
                </c:pt>
                <c:pt idx="10380">
                  <c:v>34.588999999999999</c:v>
                </c:pt>
                <c:pt idx="10381">
                  <c:v>34.591999999999999</c:v>
                </c:pt>
                <c:pt idx="10382">
                  <c:v>34.594999999999999</c:v>
                </c:pt>
                <c:pt idx="10383">
                  <c:v>34.597999999999999</c:v>
                </c:pt>
                <c:pt idx="10384">
                  <c:v>34.601999999999997</c:v>
                </c:pt>
                <c:pt idx="10385">
                  <c:v>34.604999999999997</c:v>
                </c:pt>
                <c:pt idx="10386">
                  <c:v>34.607999999999997</c:v>
                </c:pt>
                <c:pt idx="10387">
                  <c:v>34.612000000000002</c:v>
                </c:pt>
                <c:pt idx="10388">
                  <c:v>34.615000000000002</c:v>
                </c:pt>
                <c:pt idx="10389">
                  <c:v>34.618000000000002</c:v>
                </c:pt>
                <c:pt idx="10390">
                  <c:v>34.622</c:v>
                </c:pt>
                <c:pt idx="10391">
                  <c:v>34.625</c:v>
                </c:pt>
                <c:pt idx="10392">
                  <c:v>34.628</c:v>
                </c:pt>
                <c:pt idx="10393">
                  <c:v>34.631999999999998</c:v>
                </c:pt>
                <c:pt idx="10394">
                  <c:v>34.634999999999998</c:v>
                </c:pt>
                <c:pt idx="10395">
                  <c:v>34.637999999999998</c:v>
                </c:pt>
                <c:pt idx="10396">
                  <c:v>34.642000000000003</c:v>
                </c:pt>
                <c:pt idx="10397">
                  <c:v>34.645000000000003</c:v>
                </c:pt>
                <c:pt idx="10398">
                  <c:v>34.648000000000003</c:v>
                </c:pt>
                <c:pt idx="10399">
                  <c:v>34.652000000000001</c:v>
                </c:pt>
                <c:pt idx="10400">
                  <c:v>34.655000000000001</c:v>
                </c:pt>
                <c:pt idx="10401">
                  <c:v>34.658000000000001</c:v>
                </c:pt>
                <c:pt idx="10402">
                  <c:v>34.661999999999999</c:v>
                </c:pt>
                <c:pt idx="10403">
                  <c:v>34.664999999999999</c:v>
                </c:pt>
                <c:pt idx="10404">
                  <c:v>34.667999999999999</c:v>
                </c:pt>
                <c:pt idx="10405">
                  <c:v>34.671999999999997</c:v>
                </c:pt>
                <c:pt idx="10406">
                  <c:v>34.674999999999997</c:v>
                </c:pt>
                <c:pt idx="10407">
                  <c:v>34.677999999999997</c:v>
                </c:pt>
                <c:pt idx="10408">
                  <c:v>34.682000000000002</c:v>
                </c:pt>
                <c:pt idx="10409">
                  <c:v>34.685000000000002</c:v>
                </c:pt>
                <c:pt idx="10410">
                  <c:v>34.688000000000002</c:v>
                </c:pt>
                <c:pt idx="10411">
                  <c:v>34.692</c:v>
                </c:pt>
                <c:pt idx="10412">
                  <c:v>34.695</c:v>
                </c:pt>
                <c:pt idx="10413">
                  <c:v>34.698</c:v>
                </c:pt>
                <c:pt idx="10414">
                  <c:v>34.701999999999998</c:v>
                </c:pt>
                <c:pt idx="10415">
                  <c:v>34.704999999999998</c:v>
                </c:pt>
                <c:pt idx="10416">
                  <c:v>34.707999999999998</c:v>
                </c:pt>
                <c:pt idx="10417">
                  <c:v>34.712000000000003</c:v>
                </c:pt>
                <c:pt idx="10418">
                  <c:v>34.715000000000003</c:v>
                </c:pt>
                <c:pt idx="10419">
                  <c:v>34.718000000000004</c:v>
                </c:pt>
                <c:pt idx="10420">
                  <c:v>34.722000000000001</c:v>
                </c:pt>
                <c:pt idx="10421">
                  <c:v>34.725000000000001</c:v>
                </c:pt>
                <c:pt idx="10422">
                  <c:v>34.728000000000002</c:v>
                </c:pt>
                <c:pt idx="10423">
                  <c:v>34.731999999999999</c:v>
                </c:pt>
                <c:pt idx="10424">
                  <c:v>34.734999999999999</c:v>
                </c:pt>
                <c:pt idx="10425">
                  <c:v>34.738</c:v>
                </c:pt>
                <c:pt idx="10426">
                  <c:v>34.741999999999997</c:v>
                </c:pt>
                <c:pt idx="10427">
                  <c:v>34.744999999999997</c:v>
                </c:pt>
                <c:pt idx="10428">
                  <c:v>34.747999999999998</c:v>
                </c:pt>
                <c:pt idx="10429">
                  <c:v>34.752000000000002</c:v>
                </c:pt>
                <c:pt idx="10430">
                  <c:v>34.755000000000003</c:v>
                </c:pt>
                <c:pt idx="10431">
                  <c:v>34.758000000000003</c:v>
                </c:pt>
                <c:pt idx="10432">
                  <c:v>34.762</c:v>
                </c:pt>
                <c:pt idx="10433">
                  <c:v>34.765000000000001</c:v>
                </c:pt>
                <c:pt idx="10434">
                  <c:v>34.768000000000001</c:v>
                </c:pt>
                <c:pt idx="10435">
                  <c:v>34.771999999999998</c:v>
                </c:pt>
                <c:pt idx="10436">
                  <c:v>34.774999999999999</c:v>
                </c:pt>
                <c:pt idx="10437">
                  <c:v>34.777999999999999</c:v>
                </c:pt>
                <c:pt idx="10438">
                  <c:v>34.781999999999996</c:v>
                </c:pt>
                <c:pt idx="10439">
                  <c:v>34.784999999999997</c:v>
                </c:pt>
                <c:pt idx="10440">
                  <c:v>34.787999999999997</c:v>
                </c:pt>
                <c:pt idx="10441">
                  <c:v>34.792000000000002</c:v>
                </c:pt>
                <c:pt idx="10442">
                  <c:v>34.795000000000002</c:v>
                </c:pt>
                <c:pt idx="10443">
                  <c:v>34.798000000000002</c:v>
                </c:pt>
                <c:pt idx="10444">
                  <c:v>34.802</c:v>
                </c:pt>
                <c:pt idx="10445">
                  <c:v>34.805</c:v>
                </c:pt>
                <c:pt idx="10446">
                  <c:v>34.808</c:v>
                </c:pt>
                <c:pt idx="10447">
                  <c:v>34.811999999999998</c:v>
                </c:pt>
                <c:pt idx="10448">
                  <c:v>34.814999999999998</c:v>
                </c:pt>
                <c:pt idx="10449">
                  <c:v>34.817999999999998</c:v>
                </c:pt>
                <c:pt idx="10450">
                  <c:v>34.822000000000003</c:v>
                </c:pt>
                <c:pt idx="10451">
                  <c:v>34.825000000000003</c:v>
                </c:pt>
                <c:pt idx="10452">
                  <c:v>34.828000000000003</c:v>
                </c:pt>
                <c:pt idx="10453">
                  <c:v>34.832000000000001</c:v>
                </c:pt>
                <c:pt idx="10454">
                  <c:v>34.835000000000001</c:v>
                </c:pt>
                <c:pt idx="10455">
                  <c:v>34.838000000000001</c:v>
                </c:pt>
                <c:pt idx="10456">
                  <c:v>34.841999999999999</c:v>
                </c:pt>
                <c:pt idx="10457">
                  <c:v>34.844999999999999</c:v>
                </c:pt>
                <c:pt idx="10458">
                  <c:v>34.847999999999999</c:v>
                </c:pt>
                <c:pt idx="10459">
                  <c:v>34.851999999999997</c:v>
                </c:pt>
                <c:pt idx="10460">
                  <c:v>34.854999999999997</c:v>
                </c:pt>
                <c:pt idx="10461">
                  <c:v>34.857999999999997</c:v>
                </c:pt>
                <c:pt idx="10462">
                  <c:v>34.862000000000002</c:v>
                </c:pt>
                <c:pt idx="10463">
                  <c:v>34.865000000000002</c:v>
                </c:pt>
                <c:pt idx="10464">
                  <c:v>34.868000000000002</c:v>
                </c:pt>
                <c:pt idx="10465">
                  <c:v>34.872</c:v>
                </c:pt>
                <c:pt idx="10466">
                  <c:v>34.875</c:v>
                </c:pt>
                <c:pt idx="10467">
                  <c:v>34.878</c:v>
                </c:pt>
                <c:pt idx="10468">
                  <c:v>34.881999999999998</c:v>
                </c:pt>
                <c:pt idx="10469">
                  <c:v>34.884999999999998</c:v>
                </c:pt>
                <c:pt idx="10470">
                  <c:v>34.887999999999998</c:v>
                </c:pt>
                <c:pt idx="10471">
                  <c:v>34.892000000000003</c:v>
                </c:pt>
                <c:pt idx="10472">
                  <c:v>34.895000000000003</c:v>
                </c:pt>
                <c:pt idx="10473">
                  <c:v>34.898000000000003</c:v>
                </c:pt>
                <c:pt idx="10474">
                  <c:v>34.902000000000001</c:v>
                </c:pt>
                <c:pt idx="10475">
                  <c:v>34.905000000000001</c:v>
                </c:pt>
                <c:pt idx="10476">
                  <c:v>34.908000000000001</c:v>
                </c:pt>
                <c:pt idx="10477">
                  <c:v>34.911999999999999</c:v>
                </c:pt>
                <c:pt idx="10478">
                  <c:v>34.914999999999999</c:v>
                </c:pt>
                <c:pt idx="10479">
                  <c:v>34.917999999999999</c:v>
                </c:pt>
                <c:pt idx="10480">
                  <c:v>34.921999999999997</c:v>
                </c:pt>
                <c:pt idx="10481">
                  <c:v>34.924999999999997</c:v>
                </c:pt>
                <c:pt idx="10482">
                  <c:v>34.927999999999997</c:v>
                </c:pt>
                <c:pt idx="10483">
                  <c:v>34.932000000000002</c:v>
                </c:pt>
                <c:pt idx="10484">
                  <c:v>34.935000000000002</c:v>
                </c:pt>
                <c:pt idx="10485">
                  <c:v>34.938000000000002</c:v>
                </c:pt>
                <c:pt idx="10486">
                  <c:v>34.942</c:v>
                </c:pt>
                <c:pt idx="10487">
                  <c:v>34.945</c:v>
                </c:pt>
                <c:pt idx="10488">
                  <c:v>34.948</c:v>
                </c:pt>
                <c:pt idx="10489">
                  <c:v>34.951000000000001</c:v>
                </c:pt>
                <c:pt idx="10490">
                  <c:v>34.954999999999998</c:v>
                </c:pt>
                <c:pt idx="10491">
                  <c:v>34.957999999999998</c:v>
                </c:pt>
                <c:pt idx="10492">
                  <c:v>34.960999999999999</c:v>
                </c:pt>
                <c:pt idx="10493">
                  <c:v>34.965000000000003</c:v>
                </c:pt>
                <c:pt idx="10494">
                  <c:v>34.968000000000004</c:v>
                </c:pt>
                <c:pt idx="10495">
                  <c:v>34.970999999999997</c:v>
                </c:pt>
                <c:pt idx="10496">
                  <c:v>34.975000000000001</c:v>
                </c:pt>
                <c:pt idx="10497">
                  <c:v>34.978000000000002</c:v>
                </c:pt>
                <c:pt idx="10498">
                  <c:v>34.981000000000002</c:v>
                </c:pt>
                <c:pt idx="10499">
                  <c:v>34.984999999999999</c:v>
                </c:pt>
                <c:pt idx="10500">
                  <c:v>34.988</c:v>
                </c:pt>
                <c:pt idx="10501">
                  <c:v>34.991</c:v>
                </c:pt>
                <c:pt idx="10502">
                  <c:v>34.994999999999997</c:v>
                </c:pt>
                <c:pt idx="10503">
                  <c:v>34.997999999999998</c:v>
                </c:pt>
                <c:pt idx="10504">
                  <c:v>35.000999999999998</c:v>
                </c:pt>
                <c:pt idx="10505">
                  <c:v>35.005000000000003</c:v>
                </c:pt>
                <c:pt idx="10506">
                  <c:v>35.008000000000003</c:v>
                </c:pt>
                <c:pt idx="10507">
                  <c:v>35.011000000000003</c:v>
                </c:pt>
                <c:pt idx="10508">
                  <c:v>35.015000000000001</c:v>
                </c:pt>
                <c:pt idx="10509">
                  <c:v>35.018000000000001</c:v>
                </c:pt>
                <c:pt idx="10510">
                  <c:v>35.021000000000001</c:v>
                </c:pt>
                <c:pt idx="10511">
                  <c:v>35.024999999999999</c:v>
                </c:pt>
                <c:pt idx="10512">
                  <c:v>35.027999999999999</c:v>
                </c:pt>
                <c:pt idx="10513">
                  <c:v>35.030999999999999</c:v>
                </c:pt>
                <c:pt idx="10514">
                  <c:v>35.034999999999997</c:v>
                </c:pt>
                <c:pt idx="10515">
                  <c:v>35.037999999999997</c:v>
                </c:pt>
                <c:pt idx="10516">
                  <c:v>35.040999999999997</c:v>
                </c:pt>
                <c:pt idx="10517">
                  <c:v>35.045000000000002</c:v>
                </c:pt>
                <c:pt idx="10518">
                  <c:v>35.048000000000002</c:v>
                </c:pt>
                <c:pt idx="10519">
                  <c:v>35.051000000000002</c:v>
                </c:pt>
                <c:pt idx="10520">
                  <c:v>35.055</c:v>
                </c:pt>
                <c:pt idx="10521">
                  <c:v>35.058</c:v>
                </c:pt>
                <c:pt idx="10522">
                  <c:v>35.061</c:v>
                </c:pt>
                <c:pt idx="10523">
                  <c:v>35.064999999999998</c:v>
                </c:pt>
                <c:pt idx="10524">
                  <c:v>35.067999999999998</c:v>
                </c:pt>
                <c:pt idx="10525">
                  <c:v>35.070999999999998</c:v>
                </c:pt>
                <c:pt idx="10526">
                  <c:v>35.075000000000003</c:v>
                </c:pt>
                <c:pt idx="10527">
                  <c:v>35.078000000000003</c:v>
                </c:pt>
                <c:pt idx="10528">
                  <c:v>35.081000000000003</c:v>
                </c:pt>
                <c:pt idx="10529">
                  <c:v>35.085000000000001</c:v>
                </c:pt>
                <c:pt idx="10530">
                  <c:v>35.088000000000001</c:v>
                </c:pt>
                <c:pt idx="10531">
                  <c:v>35.091000000000001</c:v>
                </c:pt>
                <c:pt idx="10532">
                  <c:v>35.094999999999999</c:v>
                </c:pt>
                <c:pt idx="10533">
                  <c:v>35.097999999999999</c:v>
                </c:pt>
                <c:pt idx="10534">
                  <c:v>35.100999999999999</c:v>
                </c:pt>
                <c:pt idx="10535">
                  <c:v>35.104999999999997</c:v>
                </c:pt>
                <c:pt idx="10536">
                  <c:v>35.107999999999997</c:v>
                </c:pt>
                <c:pt idx="10537">
                  <c:v>35.110999999999997</c:v>
                </c:pt>
                <c:pt idx="10538">
                  <c:v>35.115000000000002</c:v>
                </c:pt>
                <c:pt idx="10539">
                  <c:v>35.118000000000002</c:v>
                </c:pt>
                <c:pt idx="10540">
                  <c:v>35.121000000000002</c:v>
                </c:pt>
                <c:pt idx="10541">
                  <c:v>35.125</c:v>
                </c:pt>
                <c:pt idx="10542">
                  <c:v>35.128</c:v>
                </c:pt>
                <c:pt idx="10543">
                  <c:v>35.131</c:v>
                </c:pt>
                <c:pt idx="10544">
                  <c:v>35.134999999999998</c:v>
                </c:pt>
                <c:pt idx="10545">
                  <c:v>35.137999999999998</c:v>
                </c:pt>
                <c:pt idx="10546">
                  <c:v>35.140999999999998</c:v>
                </c:pt>
                <c:pt idx="10547">
                  <c:v>35.145000000000003</c:v>
                </c:pt>
                <c:pt idx="10548">
                  <c:v>35.148000000000003</c:v>
                </c:pt>
                <c:pt idx="10549">
                  <c:v>35.151000000000003</c:v>
                </c:pt>
                <c:pt idx="10550">
                  <c:v>35.155000000000001</c:v>
                </c:pt>
                <c:pt idx="10551">
                  <c:v>35.158000000000001</c:v>
                </c:pt>
                <c:pt idx="10552">
                  <c:v>35.161000000000001</c:v>
                </c:pt>
                <c:pt idx="10553">
                  <c:v>35.164999999999999</c:v>
                </c:pt>
                <c:pt idx="10554">
                  <c:v>35.167999999999999</c:v>
                </c:pt>
                <c:pt idx="10555">
                  <c:v>35.170999999999999</c:v>
                </c:pt>
                <c:pt idx="10556">
                  <c:v>35.174999999999997</c:v>
                </c:pt>
                <c:pt idx="10557">
                  <c:v>35.177999999999997</c:v>
                </c:pt>
                <c:pt idx="10558">
                  <c:v>35.180999999999997</c:v>
                </c:pt>
                <c:pt idx="10559">
                  <c:v>35.185000000000002</c:v>
                </c:pt>
                <c:pt idx="10560">
                  <c:v>35.188000000000002</c:v>
                </c:pt>
                <c:pt idx="10561">
                  <c:v>35.191000000000003</c:v>
                </c:pt>
                <c:pt idx="10562">
                  <c:v>35.195</c:v>
                </c:pt>
                <c:pt idx="10563">
                  <c:v>35.198</c:v>
                </c:pt>
                <c:pt idx="10564">
                  <c:v>35.201000000000001</c:v>
                </c:pt>
                <c:pt idx="10565">
                  <c:v>35.204999999999998</c:v>
                </c:pt>
                <c:pt idx="10566">
                  <c:v>35.207999999999998</c:v>
                </c:pt>
                <c:pt idx="10567">
                  <c:v>35.210999999999999</c:v>
                </c:pt>
                <c:pt idx="10568">
                  <c:v>35.215000000000003</c:v>
                </c:pt>
                <c:pt idx="10569">
                  <c:v>35.218000000000004</c:v>
                </c:pt>
                <c:pt idx="10570">
                  <c:v>35.220999999999997</c:v>
                </c:pt>
                <c:pt idx="10571">
                  <c:v>35.225000000000001</c:v>
                </c:pt>
                <c:pt idx="10572">
                  <c:v>35.228000000000002</c:v>
                </c:pt>
                <c:pt idx="10573">
                  <c:v>35.231000000000002</c:v>
                </c:pt>
                <c:pt idx="10574">
                  <c:v>35.234999999999999</c:v>
                </c:pt>
                <c:pt idx="10575">
                  <c:v>35.238</c:v>
                </c:pt>
                <c:pt idx="10576">
                  <c:v>35.241</c:v>
                </c:pt>
                <c:pt idx="10577">
                  <c:v>35.244999999999997</c:v>
                </c:pt>
                <c:pt idx="10578">
                  <c:v>35.247999999999998</c:v>
                </c:pt>
                <c:pt idx="10579">
                  <c:v>35.250999999999998</c:v>
                </c:pt>
                <c:pt idx="10580">
                  <c:v>35.255000000000003</c:v>
                </c:pt>
                <c:pt idx="10581">
                  <c:v>35.258000000000003</c:v>
                </c:pt>
                <c:pt idx="10582">
                  <c:v>35.261000000000003</c:v>
                </c:pt>
                <c:pt idx="10583">
                  <c:v>35.265000000000001</c:v>
                </c:pt>
                <c:pt idx="10584">
                  <c:v>35.268000000000001</c:v>
                </c:pt>
                <c:pt idx="10585">
                  <c:v>35.271000000000001</c:v>
                </c:pt>
                <c:pt idx="10586">
                  <c:v>35.274999999999999</c:v>
                </c:pt>
                <c:pt idx="10587">
                  <c:v>35.277999999999999</c:v>
                </c:pt>
                <c:pt idx="10588">
                  <c:v>35.280999999999999</c:v>
                </c:pt>
                <c:pt idx="10589">
                  <c:v>35.284999999999997</c:v>
                </c:pt>
                <c:pt idx="10590">
                  <c:v>35.287999999999997</c:v>
                </c:pt>
                <c:pt idx="10591">
                  <c:v>35.290999999999997</c:v>
                </c:pt>
                <c:pt idx="10592">
                  <c:v>35.295000000000002</c:v>
                </c:pt>
                <c:pt idx="10593">
                  <c:v>35.298000000000002</c:v>
                </c:pt>
                <c:pt idx="10594">
                  <c:v>35.301000000000002</c:v>
                </c:pt>
                <c:pt idx="10595">
                  <c:v>35.305</c:v>
                </c:pt>
                <c:pt idx="10596">
                  <c:v>35.308</c:v>
                </c:pt>
                <c:pt idx="10597">
                  <c:v>35.311</c:v>
                </c:pt>
                <c:pt idx="10598">
                  <c:v>35.314</c:v>
                </c:pt>
                <c:pt idx="10599">
                  <c:v>35.317999999999998</c:v>
                </c:pt>
                <c:pt idx="10600">
                  <c:v>35.320999999999998</c:v>
                </c:pt>
                <c:pt idx="10601">
                  <c:v>35.323999999999998</c:v>
                </c:pt>
                <c:pt idx="10602">
                  <c:v>35.328000000000003</c:v>
                </c:pt>
                <c:pt idx="10603">
                  <c:v>35.331000000000003</c:v>
                </c:pt>
                <c:pt idx="10604">
                  <c:v>35.334000000000003</c:v>
                </c:pt>
                <c:pt idx="10605">
                  <c:v>35.338000000000001</c:v>
                </c:pt>
                <c:pt idx="10606">
                  <c:v>35.341000000000001</c:v>
                </c:pt>
                <c:pt idx="10607">
                  <c:v>35.344000000000001</c:v>
                </c:pt>
                <c:pt idx="10608">
                  <c:v>35.347999999999999</c:v>
                </c:pt>
                <c:pt idx="10609">
                  <c:v>35.350999999999999</c:v>
                </c:pt>
                <c:pt idx="10610">
                  <c:v>35.353999999999999</c:v>
                </c:pt>
                <c:pt idx="10611">
                  <c:v>35.357999999999997</c:v>
                </c:pt>
                <c:pt idx="10612">
                  <c:v>35.360999999999997</c:v>
                </c:pt>
                <c:pt idx="10613">
                  <c:v>35.363999999999997</c:v>
                </c:pt>
                <c:pt idx="10614">
                  <c:v>35.368000000000002</c:v>
                </c:pt>
                <c:pt idx="10615">
                  <c:v>35.371000000000002</c:v>
                </c:pt>
                <c:pt idx="10616">
                  <c:v>35.374000000000002</c:v>
                </c:pt>
                <c:pt idx="10617">
                  <c:v>35.378</c:v>
                </c:pt>
                <c:pt idx="10618">
                  <c:v>35.381</c:v>
                </c:pt>
                <c:pt idx="10619">
                  <c:v>35.384</c:v>
                </c:pt>
                <c:pt idx="10620">
                  <c:v>35.387999999999998</c:v>
                </c:pt>
                <c:pt idx="10621">
                  <c:v>35.390999999999998</c:v>
                </c:pt>
                <c:pt idx="10622">
                  <c:v>35.393999999999998</c:v>
                </c:pt>
                <c:pt idx="10623">
                  <c:v>35.398000000000003</c:v>
                </c:pt>
                <c:pt idx="10624">
                  <c:v>35.401000000000003</c:v>
                </c:pt>
                <c:pt idx="10625">
                  <c:v>35.404000000000003</c:v>
                </c:pt>
                <c:pt idx="10626">
                  <c:v>35.408000000000001</c:v>
                </c:pt>
                <c:pt idx="10627">
                  <c:v>35.411000000000001</c:v>
                </c:pt>
                <c:pt idx="10628">
                  <c:v>35.414000000000001</c:v>
                </c:pt>
                <c:pt idx="10629">
                  <c:v>35.417999999999999</c:v>
                </c:pt>
                <c:pt idx="10630">
                  <c:v>35.420999999999999</c:v>
                </c:pt>
                <c:pt idx="10631">
                  <c:v>35.423999999999999</c:v>
                </c:pt>
                <c:pt idx="10632">
                  <c:v>35.427999999999997</c:v>
                </c:pt>
                <c:pt idx="10633">
                  <c:v>35.430999999999997</c:v>
                </c:pt>
                <c:pt idx="10634">
                  <c:v>35.433999999999997</c:v>
                </c:pt>
                <c:pt idx="10635">
                  <c:v>35.438000000000002</c:v>
                </c:pt>
                <c:pt idx="10636">
                  <c:v>35.441000000000003</c:v>
                </c:pt>
                <c:pt idx="10637">
                  <c:v>35.444000000000003</c:v>
                </c:pt>
                <c:pt idx="10638">
                  <c:v>35.448</c:v>
                </c:pt>
                <c:pt idx="10639">
                  <c:v>35.451000000000001</c:v>
                </c:pt>
                <c:pt idx="10640">
                  <c:v>35.454000000000001</c:v>
                </c:pt>
                <c:pt idx="10641">
                  <c:v>35.457999999999998</c:v>
                </c:pt>
                <c:pt idx="10642">
                  <c:v>35.460999999999999</c:v>
                </c:pt>
                <c:pt idx="10643">
                  <c:v>35.463999999999999</c:v>
                </c:pt>
                <c:pt idx="10644">
                  <c:v>35.468000000000004</c:v>
                </c:pt>
                <c:pt idx="10645">
                  <c:v>35.470999999999997</c:v>
                </c:pt>
                <c:pt idx="10646">
                  <c:v>35.473999999999997</c:v>
                </c:pt>
                <c:pt idx="10647">
                  <c:v>35.478000000000002</c:v>
                </c:pt>
                <c:pt idx="10648">
                  <c:v>35.481000000000002</c:v>
                </c:pt>
                <c:pt idx="10649">
                  <c:v>35.484000000000002</c:v>
                </c:pt>
                <c:pt idx="10650">
                  <c:v>35.488</c:v>
                </c:pt>
                <c:pt idx="10651">
                  <c:v>35.491</c:v>
                </c:pt>
                <c:pt idx="10652">
                  <c:v>35.494</c:v>
                </c:pt>
                <c:pt idx="10653">
                  <c:v>35.497999999999998</c:v>
                </c:pt>
                <c:pt idx="10654">
                  <c:v>35.500999999999998</c:v>
                </c:pt>
                <c:pt idx="10655">
                  <c:v>35.503999999999998</c:v>
                </c:pt>
                <c:pt idx="10656">
                  <c:v>35.508000000000003</c:v>
                </c:pt>
                <c:pt idx="10657">
                  <c:v>35.511000000000003</c:v>
                </c:pt>
                <c:pt idx="10658">
                  <c:v>35.514000000000003</c:v>
                </c:pt>
                <c:pt idx="10659">
                  <c:v>35.518000000000001</c:v>
                </c:pt>
                <c:pt idx="10660">
                  <c:v>35.521000000000001</c:v>
                </c:pt>
                <c:pt idx="10661">
                  <c:v>35.524000000000001</c:v>
                </c:pt>
                <c:pt idx="10662">
                  <c:v>35.527999999999999</c:v>
                </c:pt>
                <c:pt idx="10663">
                  <c:v>35.530999999999999</c:v>
                </c:pt>
                <c:pt idx="10664">
                  <c:v>35.533999999999999</c:v>
                </c:pt>
                <c:pt idx="10665">
                  <c:v>35.537999999999997</c:v>
                </c:pt>
                <c:pt idx="10666">
                  <c:v>35.540999999999997</c:v>
                </c:pt>
                <c:pt idx="10667">
                  <c:v>35.543999999999997</c:v>
                </c:pt>
                <c:pt idx="10668">
                  <c:v>35.548000000000002</c:v>
                </c:pt>
                <c:pt idx="10669">
                  <c:v>35.551000000000002</c:v>
                </c:pt>
                <c:pt idx="10670">
                  <c:v>35.554000000000002</c:v>
                </c:pt>
                <c:pt idx="10671">
                  <c:v>35.558</c:v>
                </c:pt>
                <c:pt idx="10672">
                  <c:v>35.561</c:v>
                </c:pt>
                <c:pt idx="10673">
                  <c:v>35.564</c:v>
                </c:pt>
                <c:pt idx="10674">
                  <c:v>35.567999999999998</c:v>
                </c:pt>
                <c:pt idx="10675">
                  <c:v>35.570999999999998</c:v>
                </c:pt>
                <c:pt idx="10676">
                  <c:v>35.573999999999998</c:v>
                </c:pt>
                <c:pt idx="10677">
                  <c:v>35.578000000000003</c:v>
                </c:pt>
                <c:pt idx="10678">
                  <c:v>35.581000000000003</c:v>
                </c:pt>
                <c:pt idx="10679">
                  <c:v>35.584000000000003</c:v>
                </c:pt>
                <c:pt idx="10680">
                  <c:v>35.588000000000001</c:v>
                </c:pt>
                <c:pt idx="10681">
                  <c:v>35.591000000000001</c:v>
                </c:pt>
                <c:pt idx="10682">
                  <c:v>35.594000000000001</c:v>
                </c:pt>
                <c:pt idx="10683">
                  <c:v>35.597999999999999</c:v>
                </c:pt>
                <c:pt idx="10684">
                  <c:v>35.600999999999999</c:v>
                </c:pt>
                <c:pt idx="10685">
                  <c:v>35.603999999999999</c:v>
                </c:pt>
                <c:pt idx="10686">
                  <c:v>35.607999999999997</c:v>
                </c:pt>
                <c:pt idx="10687">
                  <c:v>35.610999999999997</c:v>
                </c:pt>
                <c:pt idx="10688">
                  <c:v>35.613999999999997</c:v>
                </c:pt>
                <c:pt idx="10689">
                  <c:v>35.618000000000002</c:v>
                </c:pt>
                <c:pt idx="10690">
                  <c:v>35.621000000000002</c:v>
                </c:pt>
                <c:pt idx="10691">
                  <c:v>35.624000000000002</c:v>
                </c:pt>
                <c:pt idx="10692">
                  <c:v>35.628</c:v>
                </c:pt>
                <c:pt idx="10693">
                  <c:v>35.631</c:v>
                </c:pt>
                <c:pt idx="10694">
                  <c:v>35.634</c:v>
                </c:pt>
                <c:pt idx="10695">
                  <c:v>35.637999999999998</c:v>
                </c:pt>
                <c:pt idx="10696">
                  <c:v>35.640999999999998</c:v>
                </c:pt>
                <c:pt idx="10697">
                  <c:v>35.643999999999998</c:v>
                </c:pt>
                <c:pt idx="10698">
                  <c:v>35.648000000000003</c:v>
                </c:pt>
                <c:pt idx="10699">
                  <c:v>35.651000000000003</c:v>
                </c:pt>
                <c:pt idx="10700">
                  <c:v>35.654000000000003</c:v>
                </c:pt>
                <c:pt idx="10701">
                  <c:v>35.658000000000001</c:v>
                </c:pt>
                <c:pt idx="10702">
                  <c:v>35.661000000000001</c:v>
                </c:pt>
                <c:pt idx="10703">
                  <c:v>35.664000000000001</c:v>
                </c:pt>
                <c:pt idx="10704">
                  <c:v>35.667000000000002</c:v>
                </c:pt>
                <c:pt idx="10705">
                  <c:v>35.670999999999999</c:v>
                </c:pt>
                <c:pt idx="10706">
                  <c:v>35.673999999999999</c:v>
                </c:pt>
                <c:pt idx="10707">
                  <c:v>35.677</c:v>
                </c:pt>
                <c:pt idx="10708">
                  <c:v>35.680999999999997</c:v>
                </c:pt>
                <c:pt idx="10709">
                  <c:v>35.683999999999997</c:v>
                </c:pt>
                <c:pt idx="10710">
                  <c:v>35.686999999999998</c:v>
                </c:pt>
                <c:pt idx="10711">
                  <c:v>35.691000000000003</c:v>
                </c:pt>
                <c:pt idx="10712">
                  <c:v>35.694000000000003</c:v>
                </c:pt>
                <c:pt idx="10713">
                  <c:v>35.697000000000003</c:v>
                </c:pt>
                <c:pt idx="10714">
                  <c:v>35.701000000000001</c:v>
                </c:pt>
                <c:pt idx="10715">
                  <c:v>35.704000000000001</c:v>
                </c:pt>
                <c:pt idx="10716">
                  <c:v>35.707000000000001</c:v>
                </c:pt>
                <c:pt idx="10717">
                  <c:v>35.710999999999999</c:v>
                </c:pt>
                <c:pt idx="10718">
                  <c:v>35.713999999999999</c:v>
                </c:pt>
                <c:pt idx="10719">
                  <c:v>35.716999999999999</c:v>
                </c:pt>
                <c:pt idx="10720">
                  <c:v>35.720999999999997</c:v>
                </c:pt>
                <c:pt idx="10721">
                  <c:v>35.723999999999997</c:v>
                </c:pt>
                <c:pt idx="10722">
                  <c:v>35.726999999999997</c:v>
                </c:pt>
                <c:pt idx="10723">
                  <c:v>35.731000000000002</c:v>
                </c:pt>
                <c:pt idx="10724">
                  <c:v>35.734000000000002</c:v>
                </c:pt>
                <c:pt idx="10725">
                  <c:v>35.737000000000002</c:v>
                </c:pt>
                <c:pt idx="10726">
                  <c:v>35.741</c:v>
                </c:pt>
                <c:pt idx="10727">
                  <c:v>35.744</c:v>
                </c:pt>
                <c:pt idx="10728">
                  <c:v>35.747</c:v>
                </c:pt>
                <c:pt idx="10729">
                  <c:v>35.750999999999998</c:v>
                </c:pt>
                <c:pt idx="10730">
                  <c:v>35.753999999999998</c:v>
                </c:pt>
                <c:pt idx="10731">
                  <c:v>35.756999999999998</c:v>
                </c:pt>
                <c:pt idx="10732">
                  <c:v>35.761000000000003</c:v>
                </c:pt>
                <c:pt idx="10733">
                  <c:v>35.764000000000003</c:v>
                </c:pt>
                <c:pt idx="10734">
                  <c:v>35.767000000000003</c:v>
                </c:pt>
                <c:pt idx="10735">
                  <c:v>35.771000000000001</c:v>
                </c:pt>
                <c:pt idx="10736">
                  <c:v>35.774000000000001</c:v>
                </c:pt>
                <c:pt idx="10737">
                  <c:v>35.777000000000001</c:v>
                </c:pt>
                <c:pt idx="10738">
                  <c:v>35.780999999999999</c:v>
                </c:pt>
                <c:pt idx="10739">
                  <c:v>35.783999999999999</c:v>
                </c:pt>
                <c:pt idx="10740">
                  <c:v>35.786999999999999</c:v>
                </c:pt>
                <c:pt idx="10741">
                  <c:v>35.790999999999997</c:v>
                </c:pt>
                <c:pt idx="10742">
                  <c:v>35.793999999999997</c:v>
                </c:pt>
                <c:pt idx="10743">
                  <c:v>35.796999999999997</c:v>
                </c:pt>
                <c:pt idx="10744">
                  <c:v>35.801000000000002</c:v>
                </c:pt>
                <c:pt idx="10745">
                  <c:v>35.804000000000002</c:v>
                </c:pt>
                <c:pt idx="10746">
                  <c:v>35.807000000000002</c:v>
                </c:pt>
                <c:pt idx="10747">
                  <c:v>35.811</c:v>
                </c:pt>
                <c:pt idx="10748">
                  <c:v>35.814</c:v>
                </c:pt>
                <c:pt idx="10749">
                  <c:v>35.817</c:v>
                </c:pt>
                <c:pt idx="10750">
                  <c:v>35.820999999999998</c:v>
                </c:pt>
                <c:pt idx="10751">
                  <c:v>35.823999999999998</c:v>
                </c:pt>
                <c:pt idx="10752">
                  <c:v>35.826999999999998</c:v>
                </c:pt>
                <c:pt idx="10753">
                  <c:v>35.831000000000003</c:v>
                </c:pt>
                <c:pt idx="10754">
                  <c:v>35.834000000000003</c:v>
                </c:pt>
                <c:pt idx="10755">
                  <c:v>35.837000000000003</c:v>
                </c:pt>
                <c:pt idx="10756">
                  <c:v>35.841000000000001</c:v>
                </c:pt>
                <c:pt idx="10757">
                  <c:v>35.844000000000001</c:v>
                </c:pt>
                <c:pt idx="10758">
                  <c:v>35.847000000000001</c:v>
                </c:pt>
                <c:pt idx="10759">
                  <c:v>35.850999999999999</c:v>
                </c:pt>
                <c:pt idx="10760">
                  <c:v>35.853999999999999</c:v>
                </c:pt>
                <c:pt idx="10761">
                  <c:v>35.856999999999999</c:v>
                </c:pt>
                <c:pt idx="10762">
                  <c:v>35.860999999999997</c:v>
                </c:pt>
                <c:pt idx="10763">
                  <c:v>35.863999999999997</c:v>
                </c:pt>
                <c:pt idx="10764">
                  <c:v>35.866999999999997</c:v>
                </c:pt>
                <c:pt idx="10765">
                  <c:v>35.871000000000002</c:v>
                </c:pt>
                <c:pt idx="10766">
                  <c:v>35.874000000000002</c:v>
                </c:pt>
                <c:pt idx="10767">
                  <c:v>35.877000000000002</c:v>
                </c:pt>
                <c:pt idx="10768">
                  <c:v>35.881</c:v>
                </c:pt>
                <c:pt idx="10769">
                  <c:v>35.884</c:v>
                </c:pt>
                <c:pt idx="10770">
                  <c:v>35.887</c:v>
                </c:pt>
                <c:pt idx="10771">
                  <c:v>35.890999999999998</c:v>
                </c:pt>
                <c:pt idx="10772">
                  <c:v>35.893999999999998</c:v>
                </c:pt>
                <c:pt idx="10773">
                  <c:v>35.896999999999998</c:v>
                </c:pt>
                <c:pt idx="10774">
                  <c:v>35.901000000000003</c:v>
                </c:pt>
                <c:pt idx="10775">
                  <c:v>35.904000000000003</c:v>
                </c:pt>
                <c:pt idx="10776">
                  <c:v>35.906999999999996</c:v>
                </c:pt>
                <c:pt idx="10777">
                  <c:v>35.911000000000001</c:v>
                </c:pt>
                <c:pt idx="10778">
                  <c:v>35.914000000000001</c:v>
                </c:pt>
                <c:pt idx="10779">
                  <c:v>35.917000000000002</c:v>
                </c:pt>
                <c:pt idx="10780">
                  <c:v>35.920999999999999</c:v>
                </c:pt>
                <c:pt idx="10781">
                  <c:v>35.923999999999999</c:v>
                </c:pt>
                <c:pt idx="10782">
                  <c:v>35.927</c:v>
                </c:pt>
                <c:pt idx="10783">
                  <c:v>35.930999999999997</c:v>
                </c:pt>
                <c:pt idx="10784">
                  <c:v>35.933999999999997</c:v>
                </c:pt>
                <c:pt idx="10785">
                  <c:v>35.936999999999998</c:v>
                </c:pt>
                <c:pt idx="10786">
                  <c:v>35.941000000000003</c:v>
                </c:pt>
                <c:pt idx="10787">
                  <c:v>35.944000000000003</c:v>
                </c:pt>
                <c:pt idx="10788">
                  <c:v>35.947000000000003</c:v>
                </c:pt>
                <c:pt idx="10789">
                  <c:v>35.951000000000001</c:v>
                </c:pt>
                <c:pt idx="10790">
                  <c:v>35.954000000000001</c:v>
                </c:pt>
                <c:pt idx="10791">
                  <c:v>35.957000000000001</c:v>
                </c:pt>
                <c:pt idx="10792">
                  <c:v>35.960999999999999</c:v>
                </c:pt>
                <c:pt idx="10793">
                  <c:v>35.963999999999999</c:v>
                </c:pt>
                <c:pt idx="10794">
                  <c:v>35.966999999999999</c:v>
                </c:pt>
                <c:pt idx="10795">
                  <c:v>35.970999999999997</c:v>
                </c:pt>
                <c:pt idx="10796">
                  <c:v>35.973999999999997</c:v>
                </c:pt>
                <c:pt idx="10797">
                  <c:v>35.976999999999997</c:v>
                </c:pt>
                <c:pt idx="10798">
                  <c:v>35.981000000000002</c:v>
                </c:pt>
                <c:pt idx="10799">
                  <c:v>35.984000000000002</c:v>
                </c:pt>
                <c:pt idx="10800">
                  <c:v>35.987000000000002</c:v>
                </c:pt>
                <c:pt idx="10801">
                  <c:v>35.991</c:v>
                </c:pt>
                <c:pt idx="10802">
                  <c:v>35.994</c:v>
                </c:pt>
                <c:pt idx="10803">
                  <c:v>35.997</c:v>
                </c:pt>
                <c:pt idx="10804">
                  <c:v>36.000999999999998</c:v>
                </c:pt>
                <c:pt idx="10805">
                  <c:v>36.003999999999998</c:v>
                </c:pt>
                <c:pt idx="10806">
                  <c:v>36.006999999999998</c:v>
                </c:pt>
                <c:pt idx="10807">
                  <c:v>36.011000000000003</c:v>
                </c:pt>
                <c:pt idx="10808">
                  <c:v>36.014000000000003</c:v>
                </c:pt>
                <c:pt idx="10809">
                  <c:v>36.017000000000003</c:v>
                </c:pt>
                <c:pt idx="10810">
                  <c:v>36.021000000000001</c:v>
                </c:pt>
                <c:pt idx="10811">
                  <c:v>36.024000000000001</c:v>
                </c:pt>
                <c:pt idx="10812">
                  <c:v>36.027000000000001</c:v>
                </c:pt>
                <c:pt idx="10813">
                  <c:v>36.03</c:v>
                </c:pt>
                <c:pt idx="10814">
                  <c:v>36.033999999999999</c:v>
                </c:pt>
                <c:pt idx="10815">
                  <c:v>36.036999999999999</c:v>
                </c:pt>
                <c:pt idx="10816">
                  <c:v>36.04</c:v>
                </c:pt>
                <c:pt idx="10817">
                  <c:v>36.043999999999997</c:v>
                </c:pt>
                <c:pt idx="10818">
                  <c:v>36.046999999999997</c:v>
                </c:pt>
                <c:pt idx="10819">
                  <c:v>36.049999999999997</c:v>
                </c:pt>
                <c:pt idx="10820">
                  <c:v>36.054000000000002</c:v>
                </c:pt>
                <c:pt idx="10821">
                  <c:v>36.057000000000002</c:v>
                </c:pt>
                <c:pt idx="10822">
                  <c:v>36.06</c:v>
                </c:pt>
                <c:pt idx="10823">
                  <c:v>36.064</c:v>
                </c:pt>
                <c:pt idx="10824">
                  <c:v>36.067</c:v>
                </c:pt>
                <c:pt idx="10825">
                  <c:v>36.07</c:v>
                </c:pt>
                <c:pt idx="10826">
                  <c:v>36.073999999999998</c:v>
                </c:pt>
                <c:pt idx="10827">
                  <c:v>36.076999999999998</c:v>
                </c:pt>
                <c:pt idx="10828">
                  <c:v>36.08</c:v>
                </c:pt>
                <c:pt idx="10829">
                  <c:v>36.084000000000003</c:v>
                </c:pt>
                <c:pt idx="10830">
                  <c:v>36.087000000000003</c:v>
                </c:pt>
                <c:pt idx="10831">
                  <c:v>36.090000000000003</c:v>
                </c:pt>
                <c:pt idx="10832">
                  <c:v>36.094000000000001</c:v>
                </c:pt>
                <c:pt idx="10833">
                  <c:v>36.097000000000001</c:v>
                </c:pt>
                <c:pt idx="10834">
                  <c:v>36.1</c:v>
                </c:pt>
                <c:pt idx="10835">
                  <c:v>36.103999999999999</c:v>
                </c:pt>
                <c:pt idx="10836">
                  <c:v>36.106999999999999</c:v>
                </c:pt>
                <c:pt idx="10837">
                  <c:v>36.11</c:v>
                </c:pt>
                <c:pt idx="10838">
                  <c:v>36.113999999999997</c:v>
                </c:pt>
                <c:pt idx="10839">
                  <c:v>36.116999999999997</c:v>
                </c:pt>
                <c:pt idx="10840">
                  <c:v>36.119999999999997</c:v>
                </c:pt>
                <c:pt idx="10841">
                  <c:v>36.124000000000002</c:v>
                </c:pt>
                <c:pt idx="10842">
                  <c:v>36.127000000000002</c:v>
                </c:pt>
                <c:pt idx="10843">
                  <c:v>36.130000000000003</c:v>
                </c:pt>
                <c:pt idx="10844">
                  <c:v>36.134</c:v>
                </c:pt>
                <c:pt idx="10845">
                  <c:v>36.137</c:v>
                </c:pt>
                <c:pt idx="10846">
                  <c:v>36.14</c:v>
                </c:pt>
                <c:pt idx="10847">
                  <c:v>36.143999999999998</c:v>
                </c:pt>
                <c:pt idx="10848">
                  <c:v>36.146999999999998</c:v>
                </c:pt>
                <c:pt idx="10849">
                  <c:v>36.15</c:v>
                </c:pt>
                <c:pt idx="10850">
                  <c:v>36.154000000000003</c:v>
                </c:pt>
                <c:pt idx="10851">
                  <c:v>36.156999999999996</c:v>
                </c:pt>
                <c:pt idx="10852">
                  <c:v>36.159999999999997</c:v>
                </c:pt>
                <c:pt idx="10853">
                  <c:v>36.164000000000001</c:v>
                </c:pt>
                <c:pt idx="10854">
                  <c:v>36.167000000000002</c:v>
                </c:pt>
                <c:pt idx="10855">
                  <c:v>36.17</c:v>
                </c:pt>
                <c:pt idx="10856">
                  <c:v>36.173999999999999</c:v>
                </c:pt>
                <c:pt idx="10857">
                  <c:v>36.177</c:v>
                </c:pt>
                <c:pt idx="10858">
                  <c:v>36.18</c:v>
                </c:pt>
                <c:pt idx="10859">
                  <c:v>36.183999999999997</c:v>
                </c:pt>
                <c:pt idx="10860">
                  <c:v>36.186999999999998</c:v>
                </c:pt>
                <c:pt idx="10861">
                  <c:v>36.19</c:v>
                </c:pt>
                <c:pt idx="10862">
                  <c:v>36.194000000000003</c:v>
                </c:pt>
                <c:pt idx="10863">
                  <c:v>36.197000000000003</c:v>
                </c:pt>
                <c:pt idx="10864">
                  <c:v>36.200000000000003</c:v>
                </c:pt>
                <c:pt idx="10865">
                  <c:v>36.204000000000001</c:v>
                </c:pt>
                <c:pt idx="10866">
                  <c:v>36.207000000000001</c:v>
                </c:pt>
                <c:pt idx="10867">
                  <c:v>36.21</c:v>
                </c:pt>
                <c:pt idx="10868">
                  <c:v>36.213999999999999</c:v>
                </c:pt>
                <c:pt idx="10869">
                  <c:v>36.216999999999999</c:v>
                </c:pt>
                <c:pt idx="10870">
                  <c:v>36.22</c:v>
                </c:pt>
                <c:pt idx="10871">
                  <c:v>36.223999999999997</c:v>
                </c:pt>
                <c:pt idx="10872">
                  <c:v>36.226999999999997</c:v>
                </c:pt>
                <c:pt idx="10873">
                  <c:v>36.229999999999997</c:v>
                </c:pt>
                <c:pt idx="10874">
                  <c:v>36.234000000000002</c:v>
                </c:pt>
                <c:pt idx="10875">
                  <c:v>36.237000000000002</c:v>
                </c:pt>
                <c:pt idx="10876">
                  <c:v>36.24</c:v>
                </c:pt>
                <c:pt idx="10877">
                  <c:v>36.244</c:v>
                </c:pt>
                <c:pt idx="10878">
                  <c:v>36.247</c:v>
                </c:pt>
                <c:pt idx="10879">
                  <c:v>36.25</c:v>
                </c:pt>
                <c:pt idx="10880">
                  <c:v>36.253999999999998</c:v>
                </c:pt>
                <c:pt idx="10881">
                  <c:v>36.256999999999998</c:v>
                </c:pt>
                <c:pt idx="10882">
                  <c:v>36.26</c:v>
                </c:pt>
                <c:pt idx="10883">
                  <c:v>36.264000000000003</c:v>
                </c:pt>
                <c:pt idx="10884">
                  <c:v>36.267000000000003</c:v>
                </c:pt>
                <c:pt idx="10885">
                  <c:v>36.270000000000003</c:v>
                </c:pt>
                <c:pt idx="10886">
                  <c:v>36.274000000000001</c:v>
                </c:pt>
                <c:pt idx="10887">
                  <c:v>36.277000000000001</c:v>
                </c:pt>
                <c:pt idx="10888">
                  <c:v>36.28</c:v>
                </c:pt>
                <c:pt idx="10889">
                  <c:v>36.283999999999999</c:v>
                </c:pt>
                <c:pt idx="10890">
                  <c:v>36.286999999999999</c:v>
                </c:pt>
                <c:pt idx="10891">
                  <c:v>36.29</c:v>
                </c:pt>
                <c:pt idx="10892">
                  <c:v>36.293999999999997</c:v>
                </c:pt>
                <c:pt idx="10893">
                  <c:v>36.296999999999997</c:v>
                </c:pt>
                <c:pt idx="10894">
                  <c:v>36.299999999999997</c:v>
                </c:pt>
                <c:pt idx="10895">
                  <c:v>36.304000000000002</c:v>
                </c:pt>
                <c:pt idx="10896">
                  <c:v>36.307000000000002</c:v>
                </c:pt>
                <c:pt idx="10897">
                  <c:v>36.31</c:v>
                </c:pt>
                <c:pt idx="10898">
                  <c:v>36.314</c:v>
                </c:pt>
                <c:pt idx="10899">
                  <c:v>36.317</c:v>
                </c:pt>
                <c:pt idx="10900">
                  <c:v>36.32</c:v>
                </c:pt>
                <c:pt idx="10901">
                  <c:v>36.323999999999998</c:v>
                </c:pt>
                <c:pt idx="10902">
                  <c:v>36.326999999999998</c:v>
                </c:pt>
                <c:pt idx="10903">
                  <c:v>36.33</c:v>
                </c:pt>
                <c:pt idx="10904">
                  <c:v>36.334000000000003</c:v>
                </c:pt>
                <c:pt idx="10905">
                  <c:v>36.337000000000003</c:v>
                </c:pt>
                <c:pt idx="10906">
                  <c:v>36.340000000000003</c:v>
                </c:pt>
                <c:pt idx="10907">
                  <c:v>36.344000000000001</c:v>
                </c:pt>
                <c:pt idx="10908">
                  <c:v>36.347000000000001</c:v>
                </c:pt>
                <c:pt idx="10909">
                  <c:v>36.35</c:v>
                </c:pt>
                <c:pt idx="10910">
                  <c:v>36.353999999999999</c:v>
                </c:pt>
                <c:pt idx="10911">
                  <c:v>36.356999999999999</c:v>
                </c:pt>
                <c:pt idx="10912">
                  <c:v>36.36</c:v>
                </c:pt>
                <c:pt idx="10913">
                  <c:v>36.363999999999997</c:v>
                </c:pt>
                <c:pt idx="10914">
                  <c:v>36.366999999999997</c:v>
                </c:pt>
                <c:pt idx="10915">
                  <c:v>36.369999999999997</c:v>
                </c:pt>
                <c:pt idx="10916">
                  <c:v>36.374000000000002</c:v>
                </c:pt>
                <c:pt idx="10917">
                  <c:v>36.377000000000002</c:v>
                </c:pt>
                <c:pt idx="10918">
                  <c:v>36.380000000000003</c:v>
                </c:pt>
                <c:pt idx="10919">
                  <c:v>36.383000000000003</c:v>
                </c:pt>
                <c:pt idx="10920">
                  <c:v>36.387</c:v>
                </c:pt>
                <c:pt idx="10921">
                  <c:v>36.39</c:v>
                </c:pt>
                <c:pt idx="10922">
                  <c:v>36.393000000000001</c:v>
                </c:pt>
                <c:pt idx="10923">
                  <c:v>36.396999999999998</c:v>
                </c:pt>
                <c:pt idx="10924">
                  <c:v>36.4</c:v>
                </c:pt>
                <c:pt idx="10925">
                  <c:v>36.402999999999999</c:v>
                </c:pt>
                <c:pt idx="10926">
                  <c:v>36.406999999999996</c:v>
                </c:pt>
                <c:pt idx="10927">
                  <c:v>36.409999999999997</c:v>
                </c:pt>
                <c:pt idx="10928">
                  <c:v>36.412999999999997</c:v>
                </c:pt>
                <c:pt idx="10929">
                  <c:v>36.417000000000002</c:v>
                </c:pt>
                <c:pt idx="10930">
                  <c:v>36.42</c:v>
                </c:pt>
                <c:pt idx="10931">
                  <c:v>36.423000000000002</c:v>
                </c:pt>
                <c:pt idx="10932">
                  <c:v>36.427</c:v>
                </c:pt>
                <c:pt idx="10933">
                  <c:v>36.43</c:v>
                </c:pt>
                <c:pt idx="10934">
                  <c:v>36.433</c:v>
                </c:pt>
                <c:pt idx="10935">
                  <c:v>36.436999999999998</c:v>
                </c:pt>
                <c:pt idx="10936">
                  <c:v>36.44</c:v>
                </c:pt>
                <c:pt idx="10937">
                  <c:v>36.442999999999998</c:v>
                </c:pt>
                <c:pt idx="10938">
                  <c:v>36.447000000000003</c:v>
                </c:pt>
                <c:pt idx="10939">
                  <c:v>36.450000000000003</c:v>
                </c:pt>
                <c:pt idx="10940">
                  <c:v>36.453000000000003</c:v>
                </c:pt>
                <c:pt idx="10941">
                  <c:v>36.457000000000001</c:v>
                </c:pt>
                <c:pt idx="10942">
                  <c:v>36.46</c:v>
                </c:pt>
                <c:pt idx="10943">
                  <c:v>36.463000000000001</c:v>
                </c:pt>
                <c:pt idx="10944">
                  <c:v>36.466999999999999</c:v>
                </c:pt>
                <c:pt idx="10945">
                  <c:v>36.47</c:v>
                </c:pt>
                <c:pt idx="10946">
                  <c:v>36.472999999999999</c:v>
                </c:pt>
                <c:pt idx="10947">
                  <c:v>36.476999999999997</c:v>
                </c:pt>
                <c:pt idx="10948">
                  <c:v>36.479999999999997</c:v>
                </c:pt>
                <c:pt idx="10949">
                  <c:v>36.482999999999997</c:v>
                </c:pt>
                <c:pt idx="10950">
                  <c:v>36.487000000000002</c:v>
                </c:pt>
                <c:pt idx="10951">
                  <c:v>36.49</c:v>
                </c:pt>
                <c:pt idx="10952">
                  <c:v>36.493000000000002</c:v>
                </c:pt>
                <c:pt idx="10953">
                  <c:v>36.497</c:v>
                </c:pt>
                <c:pt idx="10954">
                  <c:v>36.5</c:v>
                </c:pt>
                <c:pt idx="10955">
                  <c:v>36.503</c:v>
                </c:pt>
                <c:pt idx="10956">
                  <c:v>36.506999999999998</c:v>
                </c:pt>
                <c:pt idx="10957">
                  <c:v>36.51</c:v>
                </c:pt>
                <c:pt idx="10958">
                  <c:v>36.512999999999998</c:v>
                </c:pt>
                <c:pt idx="10959">
                  <c:v>36.517000000000003</c:v>
                </c:pt>
                <c:pt idx="10960">
                  <c:v>36.520000000000003</c:v>
                </c:pt>
                <c:pt idx="10961">
                  <c:v>36.523000000000003</c:v>
                </c:pt>
                <c:pt idx="10962">
                  <c:v>36.527000000000001</c:v>
                </c:pt>
                <c:pt idx="10963">
                  <c:v>36.53</c:v>
                </c:pt>
                <c:pt idx="10964">
                  <c:v>36.533000000000001</c:v>
                </c:pt>
                <c:pt idx="10965">
                  <c:v>36.536999999999999</c:v>
                </c:pt>
                <c:pt idx="10966">
                  <c:v>36.54</c:v>
                </c:pt>
                <c:pt idx="10967">
                  <c:v>36.542999999999999</c:v>
                </c:pt>
                <c:pt idx="10968">
                  <c:v>36.546999999999997</c:v>
                </c:pt>
                <c:pt idx="10969">
                  <c:v>36.549999999999997</c:v>
                </c:pt>
                <c:pt idx="10970">
                  <c:v>36.552999999999997</c:v>
                </c:pt>
                <c:pt idx="10971">
                  <c:v>36.557000000000002</c:v>
                </c:pt>
                <c:pt idx="10972">
                  <c:v>36.56</c:v>
                </c:pt>
                <c:pt idx="10973">
                  <c:v>36.563000000000002</c:v>
                </c:pt>
                <c:pt idx="10974">
                  <c:v>36.567</c:v>
                </c:pt>
                <c:pt idx="10975">
                  <c:v>36.57</c:v>
                </c:pt>
                <c:pt idx="10976">
                  <c:v>36.573</c:v>
                </c:pt>
                <c:pt idx="10977">
                  <c:v>36.576999999999998</c:v>
                </c:pt>
                <c:pt idx="10978">
                  <c:v>36.58</c:v>
                </c:pt>
                <c:pt idx="10979">
                  <c:v>36.582999999999998</c:v>
                </c:pt>
                <c:pt idx="10980">
                  <c:v>36.587000000000003</c:v>
                </c:pt>
                <c:pt idx="10981">
                  <c:v>36.590000000000003</c:v>
                </c:pt>
                <c:pt idx="10982">
                  <c:v>36.593000000000004</c:v>
                </c:pt>
                <c:pt idx="10983">
                  <c:v>36.597000000000001</c:v>
                </c:pt>
                <c:pt idx="10984">
                  <c:v>36.6</c:v>
                </c:pt>
                <c:pt idx="10985">
                  <c:v>36.603000000000002</c:v>
                </c:pt>
                <c:pt idx="10986">
                  <c:v>36.606999999999999</c:v>
                </c:pt>
                <c:pt idx="10987">
                  <c:v>36.61</c:v>
                </c:pt>
                <c:pt idx="10988">
                  <c:v>36.613</c:v>
                </c:pt>
                <c:pt idx="10989">
                  <c:v>36.616999999999997</c:v>
                </c:pt>
                <c:pt idx="10990">
                  <c:v>36.619999999999997</c:v>
                </c:pt>
                <c:pt idx="10991">
                  <c:v>36.622999999999998</c:v>
                </c:pt>
                <c:pt idx="10992">
                  <c:v>36.627000000000002</c:v>
                </c:pt>
                <c:pt idx="10993">
                  <c:v>36.630000000000003</c:v>
                </c:pt>
                <c:pt idx="10994">
                  <c:v>36.633000000000003</c:v>
                </c:pt>
                <c:pt idx="10995">
                  <c:v>36.637</c:v>
                </c:pt>
                <c:pt idx="10996">
                  <c:v>36.64</c:v>
                </c:pt>
                <c:pt idx="10997">
                  <c:v>36.643000000000001</c:v>
                </c:pt>
                <c:pt idx="10998">
                  <c:v>36.646999999999998</c:v>
                </c:pt>
                <c:pt idx="10999">
                  <c:v>36.65</c:v>
                </c:pt>
                <c:pt idx="11000">
                  <c:v>36.652999999999999</c:v>
                </c:pt>
                <c:pt idx="11001">
                  <c:v>36.656999999999996</c:v>
                </c:pt>
                <c:pt idx="11002">
                  <c:v>36.659999999999997</c:v>
                </c:pt>
                <c:pt idx="11003">
                  <c:v>36.662999999999997</c:v>
                </c:pt>
                <c:pt idx="11004">
                  <c:v>36.667000000000002</c:v>
                </c:pt>
                <c:pt idx="11005">
                  <c:v>36.67</c:v>
                </c:pt>
                <c:pt idx="11006">
                  <c:v>36.673000000000002</c:v>
                </c:pt>
                <c:pt idx="11007">
                  <c:v>36.677</c:v>
                </c:pt>
                <c:pt idx="11008">
                  <c:v>36.68</c:v>
                </c:pt>
                <c:pt idx="11009">
                  <c:v>36.683</c:v>
                </c:pt>
                <c:pt idx="11010">
                  <c:v>36.686999999999998</c:v>
                </c:pt>
                <c:pt idx="11011">
                  <c:v>36.69</c:v>
                </c:pt>
                <c:pt idx="11012">
                  <c:v>36.692999999999998</c:v>
                </c:pt>
                <c:pt idx="11013">
                  <c:v>36.697000000000003</c:v>
                </c:pt>
                <c:pt idx="11014">
                  <c:v>36.700000000000003</c:v>
                </c:pt>
                <c:pt idx="11015">
                  <c:v>36.703000000000003</c:v>
                </c:pt>
                <c:pt idx="11016">
                  <c:v>36.707000000000001</c:v>
                </c:pt>
                <c:pt idx="11017">
                  <c:v>36.71</c:v>
                </c:pt>
                <c:pt idx="11018">
                  <c:v>36.713000000000001</c:v>
                </c:pt>
                <c:pt idx="11019">
                  <c:v>36.716999999999999</c:v>
                </c:pt>
                <c:pt idx="11020">
                  <c:v>36.72</c:v>
                </c:pt>
                <c:pt idx="11021">
                  <c:v>36.722999999999999</c:v>
                </c:pt>
                <c:pt idx="11022">
                  <c:v>36.726999999999997</c:v>
                </c:pt>
                <c:pt idx="11023">
                  <c:v>36.729999999999997</c:v>
                </c:pt>
                <c:pt idx="11024">
                  <c:v>36.732999999999997</c:v>
                </c:pt>
                <c:pt idx="11025">
                  <c:v>36.735999999999997</c:v>
                </c:pt>
                <c:pt idx="11026">
                  <c:v>36.74</c:v>
                </c:pt>
                <c:pt idx="11027">
                  <c:v>36.743000000000002</c:v>
                </c:pt>
                <c:pt idx="11028">
                  <c:v>36.746000000000002</c:v>
                </c:pt>
                <c:pt idx="11029">
                  <c:v>36.75</c:v>
                </c:pt>
                <c:pt idx="11030">
                  <c:v>36.753</c:v>
                </c:pt>
                <c:pt idx="11031">
                  <c:v>36.756</c:v>
                </c:pt>
                <c:pt idx="11032">
                  <c:v>36.76</c:v>
                </c:pt>
                <c:pt idx="11033">
                  <c:v>36.762999999999998</c:v>
                </c:pt>
                <c:pt idx="11034">
                  <c:v>36.765999999999998</c:v>
                </c:pt>
                <c:pt idx="11035">
                  <c:v>36.770000000000003</c:v>
                </c:pt>
                <c:pt idx="11036">
                  <c:v>36.773000000000003</c:v>
                </c:pt>
                <c:pt idx="11037">
                  <c:v>36.776000000000003</c:v>
                </c:pt>
                <c:pt idx="11038">
                  <c:v>36.78</c:v>
                </c:pt>
                <c:pt idx="11039">
                  <c:v>36.783000000000001</c:v>
                </c:pt>
                <c:pt idx="11040">
                  <c:v>36.786000000000001</c:v>
                </c:pt>
                <c:pt idx="11041">
                  <c:v>36.79</c:v>
                </c:pt>
                <c:pt idx="11042">
                  <c:v>36.792999999999999</c:v>
                </c:pt>
                <c:pt idx="11043">
                  <c:v>36.795999999999999</c:v>
                </c:pt>
                <c:pt idx="11044">
                  <c:v>36.799999999999997</c:v>
                </c:pt>
                <c:pt idx="11045">
                  <c:v>36.802999999999997</c:v>
                </c:pt>
                <c:pt idx="11046">
                  <c:v>36.805999999999997</c:v>
                </c:pt>
                <c:pt idx="11047">
                  <c:v>36.81</c:v>
                </c:pt>
                <c:pt idx="11048">
                  <c:v>36.813000000000002</c:v>
                </c:pt>
                <c:pt idx="11049">
                  <c:v>36.816000000000003</c:v>
                </c:pt>
                <c:pt idx="11050">
                  <c:v>36.82</c:v>
                </c:pt>
                <c:pt idx="11051">
                  <c:v>36.823</c:v>
                </c:pt>
                <c:pt idx="11052">
                  <c:v>36.826000000000001</c:v>
                </c:pt>
                <c:pt idx="11053">
                  <c:v>36.83</c:v>
                </c:pt>
                <c:pt idx="11054">
                  <c:v>36.832999999999998</c:v>
                </c:pt>
                <c:pt idx="11055">
                  <c:v>36.835999999999999</c:v>
                </c:pt>
                <c:pt idx="11056">
                  <c:v>36.840000000000003</c:v>
                </c:pt>
                <c:pt idx="11057">
                  <c:v>36.843000000000004</c:v>
                </c:pt>
                <c:pt idx="11058">
                  <c:v>36.845999999999997</c:v>
                </c:pt>
                <c:pt idx="11059">
                  <c:v>36.85</c:v>
                </c:pt>
                <c:pt idx="11060">
                  <c:v>36.853000000000002</c:v>
                </c:pt>
                <c:pt idx="11061">
                  <c:v>36.856000000000002</c:v>
                </c:pt>
                <c:pt idx="11062">
                  <c:v>36.86</c:v>
                </c:pt>
                <c:pt idx="11063">
                  <c:v>36.863</c:v>
                </c:pt>
                <c:pt idx="11064">
                  <c:v>36.866</c:v>
                </c:pt>
                <c:pt idx="11065">
                  <c:v>36.869999999999997</c:v>
                </c:pt>
                <c:pt idx="11066">
                  <c:v>36.872999999999998</c:v>
                </c:pt>
                <c:pt idx="11067">
                  <c:v>36.875999999999998</c:v>
                </c:pt>
                <c:pt idx="11068">
                  <c:v>36.880000000000003</c:v>
                </c:pt>
                <c:pt idx="11069">
                  <c:v>36.883000000000003</c:v>
                </c:pt>
                <c:pt idx="11070">
                  <c:v>36.886000000000003</c:v>
                </c:pt>
                <c:pt idx="11071">
                  <c:v>36.89</c:v>
                </c:pt>
                <c:pt idx="11072">
                  <c:v>36.893000000000001</c:v>
                </c:pt>
                <c:pt idx="11073">
                  <c:v>36.896000000000001</c:v>
                </c:pt>
                <c:pt idx="11074">
                  <c:v>36.9</c:v>
                </c:pt>
                <c:pt idx="11075">
                  <c:v>36.902999999999999</c:v>
                </c:pt>
                <c:pt idx="11076">
                  <c:v>36.905999999999999</c:v>
                </c:pt>
                <c:pt idx="11077">
                  <c:v>36.909999999999997</c:v>
                </c:pt>
                <c:pt idx="11078">
                  <c:v>36.912999999999997</c:v>
                </c:pt>
                <c:pt idx="11079">
                  <c:v>36.915999999999997</c:v>
                </c:pt>
                <c:pt idx="11080">
                  <c:v>36.92</c:v>
                </c:pt>
                <c:pt idx="11081">
                  <c:v>36.923000000000002</c:v>
                </c:pt>
                <c:pt idx="11082">
                  <c:v>36.926000000000002</c:v>
                </c:pt>
                <c:pt idx="11083">
                  <c:v>36.93</c:v>
                </c:pt>
                <c:pt idx="11084">
                  <c:v>36.933</c:v>
                </c:pt>
                <c:pt idx="11085">
                  <c:v>36.936</c:v>
                </c:pt>
                <c:pt idx="11086">
                  <c:v>36.94</c:v>
                </c:pt>
                <c:pt idx="11087">
                  <c:v>36.942999999999998</c:v>
                </c:pt>
                <c:pt idx="11088">
                  <c:v>36.945999999999998</c:v>
                </c:pt>
                <c:pt idx="11089">
                  <c:v>36.950000000000003</c:v>
                </c:pt>
                <c:pt idx="11090">
                  <c:v>36.953000000000003</c:v>
                </c:pt>
                <c:pt idx="11091">
                  <c:v>36.956000000000003</c:v>
                </c:pt>
                <c:pt idx="11092">
                  <c:v>36.96</c:v>
                </c:pt>
                <c:pt idx="11093">
                  <c:v>36.963000000000001</c:v>
                </c:pt>
                <c:pt idx="11094">
                  <c:v>36.966000000000001</c:v>
                </c:pt>
                <c:pt idx="11095">
                  <c:v>36.97</c:v>
                </c:pt>
                <c:pt idx="11096">
                  <c:v>36.972999999999999</c:v>
                </c:pt>
                <c:pt idx="11097">
                  <c:v>36.975999999999999</c:v>
                </c:pt>
                <c:pt idx="11098">
                  <c:v>36.979999999999997</c:v>
                </c:pt>
                <c:pt idx="11099">
                  <c:v>36.982999999999997</c:v>
                </c:pt>
                <c:pt idx="11100">
                  <c:v>36.985999999999997</c:v>
                </c:pt>
                <c:pt idx="11101">
                  <c:v>36.99</c:v>
                </c:pt>
                <c:pt idx="11102">
                  <c:v>36.993000000000002</c:v>
                </c:pt>
                <c:pt idx="11103">
                  <c:v>36.996000000000002</c:v>
                </c:pt>
                <c:pt idx="11104">
                  <c:v>37</c:v>
                </c:pt>
                <c:pt idx="11105">
                  <c:v>37.003</c:v>
                </c:pt>
                <c:pt idx="11106">
                  <c:v>37.006</c:v>
                </c:pt>
                <c:pt idx="11107">
                  <c:v>37.01</c:v>
                </c:pt>
                <c:pt idx="11108">
                  <c:v>37.012999999999998</c:v>
                </c:pt>
                <c:pt idx="11109">
                  <c:v>37.015999999999998</c:v>
                </c:pt>
                <c:pt idx="11110">
                  <c:v>37.020000000000003</c:v>
                </c:pt>
                <c:pt idx="11111">
                  <c:v>37.023000000000003</c:v>
                </c:pt>
                <c:pt idx="11112">
                  <c:v>37.026000000000003</c:v>
                </c:pt>
                <c:pt idx="11113">
                  <c:v>37.03</c:v>
                </c:pt>
                <c:pt idx="11114">
                  <c:v>37.033000000000001</c:v>
                </c:pt>
                <c:pt idx="11115">
                  <c:v>37.036000000000001</c:v>
                </c:pt>
                <c:pt idx="11116">
                  <c:v>37.04</c:v>
                </c:pt>
                <c:pt idx="11117">
                  <c:v>37.042999999999999</c:v>
                </c:pt>
                <c:pt idx="11118">
                  <c:v>37.045999999999999</c:v>
                </c:pt>
                <c:pt idx="11119">
                  <c:v>37.049999999999997</c:v>
                </c:pt>
                <c:pt idx="11120">
                  <c:v>37.052999999999997</c:v>
                </c:pt>
                <c:pt idx="11121">
                  <c:v>37.055999999999997</c:v>
                </c:pt>
                <c:pt idx="11122">
                  <c:v>37.06</c:v>
                </c:pt>
                <c:pt idx="11123">
                  <c:v>37.063000000000002</c:v>
                </c:pt>
                <c:pt idx="11124">
                  <c:v>37.066000000000003</c:v>
                </c:pt>
                <c:pt idx="11125">
                  <c:v>37.07</c:v>
                </c:pt>
                <c:pt idx="11126">
                  <c:v>37.073</c:v>
                </c:pt>
                <c:pt idx="11127">
                  <c:v>37.076000000000001</c:v>
                </c:pt>
                <c:pt idx="11128">
                  <c:v>37.08</c:v>
                </c:pt>
                <c:pt idx="11129">
                  <c:v>37.082999999999998</c:v>
                </c:pt>
                <c:pt idx="11130">
                  <c:v>37.085999999999999</c:v>
                </c:pt>
                <c:pt idx="11131">
                  <c:v>37.090000000000003</c:v>
                </c:pt>
                <c:pt idx="11132">
                  <c:v>37.093000000000004</c:v>
                </c:pt>
                <c:pt idx="11133">
                  <c:v>37.095999999999997</c:v>
                </c:pt>
                <c:pt idx="11134">
                  <c:v>37.098999999999997</c:v>
                </c:pt>
                <c:pt idx="11135">
                  <c:v>37.103000000000002</c:v>
                </c:pt>
                <c:pt idx="11136">
                  <c:v>37.106000000000002</c:v>
                </c:pt>
                <c:pt idx="11137">
                  <c:v>37.109000000000002</c:v>
                </c:pt>
                <c:pt idx="11138">
                  <c:v>37.113</c:v>
                </c:pt>
                <c:pt idx="11139">
                  <c:v>37.116</c:v>
                </c:pt>
                <c:pt idx="11140">
                  <c:v>37.119</c:v>
                </c:pt>
                <c:pt idx="11141">
                  <c:v>37.122999999999998</c:v>
                </c:pt>
                <c:pt idx="11142">
                  <c:v>37.125999999999998</c:v>
                </c:pt>
                <c:pt idx="11143">
                  <c:v>37.128999999999998</c:v>
                </c:pt>
                <c:pt idx="11144">
                  <c:v>37.133000000000003</c:v>
                </c:pt>
                <c:pt idx="11145">
                  <c:v>37.136000000000003</c:v>
                </c:pt>
                <c:pt idx="11146">
                  <c:v>37.139000000000003</c:v>
                </c:pt>
                <c:pt idx="11147">
                  <c:v>37.143000000000001</c:v>
                </c:pt>
                <c:pt idx="11148">
                  <c:v>37.146000000000001</c:v>
                </c:pt>
                <c:pt idx="11149">
                  <c:v>37.149000000000001</c:v>
                </c:pt>
                <c:pt idx="11150">
                  <c:v>37.152999999999999</c:v>
                </c:pt>
                <c:pt idx="11151">
                  <c:v>37.155999999999999</c:v>
                </c:pt>
                <c:pt idx="11152">
                  <c:v>37.158999999999999</c:v>
                </c:pt>
                <c:pt idx="11153">
                  <c:v>37.162999999999997</c:v>
                </c:pt>
                <c:pt idx="11154">
                  <c:v>37.165999999999997</c:v>
                </c:pt>
                <c:pt idx="11155">
                  <c:v>37.168999999999997</c:v>
                </c:pt>
                <c:pt idx="11156">
                  <c:v>37.173000000000002</c:v>
                </c:pt>
                <c:pt idx="11157">
                  <c:v>37.176000000000002</c:v>
                </c:pt>
                <c:pt idx="11158">
                  <c:v>37.179000000000002</c:v>
                </c:pt>
                <c:pt idx="11159">
                  <c:v>37.183</c:v>
                </c:pt>
                <c:pt idx="11160">
                  <c:v>37.186</c:v>
                </c:pt>
                <c:pt idx="11161">
                  <c:v>37.189</c:v>
                </c:pt>
                <c:pt idx="11162">
                  <c:v>37.192999999999998</c:v>
                </c:pt>
                <c:pt idx="11163">
                  <c:v>37.195999999999998</c:v>
                </c:pt>
                <c:pt idx="11164">
                  <c:v>37.198999999999998</c:v>
                </c:pt>
                <c:pt idx="11165">
                  <c:v>37.203000000000003</c:v>
                </c:pt>
                <c:pt idx="11166">
                  <c:v>37.206000000000003</c:v>
                </c:pt>
                <c:pt idx="11167">
                  <c:v>37.209000000000003</c:v>
                </c:pt>
                <c:pt idx="11168">
                  <c:v>37.213000000000001</c:v>
                </c:pt>
                <c:pt idx="11169">
                  <c:v>37.216000000000001</c:v>
                </c:pt>
                <c:pt idx="11170">
                  <c:v>37.219000000000001</c:v>
                </c:pt>
                <c:pt idx="11171">
                  <c:v>37.222999999999999</c:v>
                </c:pt>
                <c:pt idx="11172">
                  <c:v>37.225999999999999</c:v>
                </c:pt>
                <c:pt idx="11173">
                  <c:v>37.228999999999999</c:v>
                </c:pt>
                <c:pt idx="11174">
                  <c:v>37.232999999999997</c:v>
                </c:pt>
                <c:pt idx="11175">
                  <c:v>37.235999999999997</c:v>
                </c:pt>
                <c:pt idx="11176">
                  <c:v>37.238999999999997</c:v>
                </c:pt>
                <c:pt idx="11177">
                  <c:v>37.243000000000002</c:v>
                </c:pt>
                <c:pt idx="11178">
                  <c:v>37.246000000000002</c:v>
                </c:pt>
                <c:pt idx="11179">
                  <c:v>37.249000000000002</c:v>
                </c:pt>
                <c:pt idx="11180">
                  <c:v>37.253</c:v>
                </c:pt>
                <c:pt idx="11181">
                  <c:v>37.256</c:v>
                </c:pt>
                <c:pt idx="11182">
                  <c:v>37.259</c:v>
                </c:pt>
                <c:pt idx="11183">
                  <c:v>37.262999999999998</c:v>
                </c:pt>
                <c:pt idx="11184">
                  <c:v>37.265999999999998</c:v>
                </c:pt>
                <c:pt idx="11185">
                  <c:v>37.268999999999998</c:v>
                </c:pt>
                <c:pt idx="11186">
                  <c:v>37.273000000000003</c:v>
                </c:pt>
                <c:pt idx="11187">
                  <c:v>37.276000000000003</c:v>
                </c:pt>
                <c:pt idx="11188">
                  <c:v>37.279000000000003</c:v>
                </c:pt>
                <c:pt idx="11189">
                  <c:v>37.283000000000001</c:v>
                </c:pt>
                <c:pt idx="11190">
                  <c:v>37.286000000000001</c:v>
                </c:pt>
                <c:pt idx="11191">
                  <c:v>37.289000000000001</c:v>
                </c:pt>
                <c:pt idx="11192">
                  <c:v>37.292999999999999</c:v>
                </c:pt>
                <c:pt idx="11193">
                  <c:v>37.295999999999999</c:v>
                </c:pt>
                <c:pt idx="11194">
                  <c:v>37.298999999999999</c:v>
                </c:pt>
                <c:pt idx="11195">
                  <c:v>37.302999999999997</c:v>
                </c:pt>
                <c:pt idx="11196">
                  <c:v>37.305999999999997</c:v>
                </c:pt>
                <c:pt idx="11197">
                  <c:v>37.308999999999997</c:v>
                </c:pt>
                <c:pt idx="11198">
                  <c:v>37.313000000000002</c:v>
                </c:pt>
                <c:pt idx="11199">
                  <c:v>37.316000000000003</c:v>
                </c:pt>
                <c:pt idx="11200">
                  <c:v>37.319000000000003</c:v>
                </c:pt>
                <c:pt idx="11201">
                  <c:v>37.323</c:v>
                </c:pt>
                <c:pt idx="11202">
                  <c:v>37.326000000000001</c:v>
                </c:pt>
                <c:pt idx="11203">
                  <c:v>37.329000000000001</c:v>
                </c:pt>
                <c:pt idx="11204">
                  <c:v>37.332999999999998</c:v>
                </c:pt>
                <c:pt idx="11205">
                  <c:v>37.335999999999999</c:v>
                </c:pt>
                <c:pt idx="11206">
                  <c:v>37.338999999999999</c:v>
                </c:pt>
                <c:pt idx="11207">
                  <c:v>37.343000000000004</c:v>
                </c:pt>
                <c:pt idx="11208">
                  <c:v>37.345999999999997</c:v>
                </c:pt>
                <c:pt idx="11209">
                  <c:v>37.348999999999997</c:v>
                </c:pt>
                <c:pt idx="11210">
                  <c:v>37.353000000000002</c:v>
                </c:pt>
                <c:pt idx="11211">
                  <c:v>37.356000000000002</c:v>
                </c:pt>
                <c:pt idx="11212">
                  <c:v>37.359000000000002</c:v>
                </c:pt>
                <c:pt idx="11213">
                  <c:v>37.363</c:v>
                </c:pt>
                <c:pt idx="11214">
                  <c:v>37.366</c:v>
                </c:pt>
                <c:pt idx="11215">
                  <c:v>37.369</c:v>
                </c:pt>
                <c:pt idx="11216">
                  <c:v>37.372999999999998</c:v>
                </c:pt>
                <c:pt idx="11217">
                  <c:v>37.375999999999998</c:v>
                </c:pt>
                <c:pt idx="11218">
                  <c:v>37.378999999999998</c:v>
                </c:pt>
                <c:pt idx="11219">
                  <c:v>37.383000000000003</c:v>
                </c:pt>
                <c:pt idx="11220">
                  <c:v>37.386000000000003</c:v>
                </c:pt>
                <c:pt idx="11221">
                  <c:v>37.389000000000003</c:v>
                </c:pt>
                <c:pt idx="11222">
                  <c:v>37.393000000000001</c:v>
                </c:pt>
                <c:pt idx="11223">
                  <c:v>37.396000000000001</c:v>
                </c:pt>
                <c:pt idx="11224">
                  <c:v>37.399000000000001</c:v>
                </c:pt>
                <c:pt idx="11225">
                  <c:v>37.402999999999999</c:v>
                </c:pt>
                <c:pt idx="11226">
                  <c:v>37.405999999999999</c:v>
                </c:pt>
                <c:pt idx="11227">
                  <c:v>37.408999999999999</c:v>
                </c:pt>
                <c:pt idx="11228">
                  <c:v>37.412999999999997</c:v>
                </c:pt>
                <c:pt idx="11229">
                  <c:v>37.415999999999997</c:v>
                </c:pt>
                <c:pt idx="11230">
                  <c:v>37.418999999999997</c:v>
                </c:pt>
                <c:pt idx="11231">
                  <c:v>37.423000000000002</c:v>
                </c:pt>
                <c:pt idx="11232">
                  <c:v>37.426000000000002</c:v>
                </c:pt>
                <c:pt idx="11233">
                  <c:v>37.429000000000002</c:v>
                </c:pt>
                <c:pt idx="11234">
                  <c:v>37.433</c:v>
                </c:pt>
                <c:pt idx="11235">
                  <c:v>37.436</c:v>
                </c:pt>
                <c:pt idx="11236">
                  <c:v>37.439</c:v>
                </c:pt>
                <c:pt idx="11237">
                  <c:v>37.442999999999998</c:v>
                </c:pt>
                <c:pt idx="11238">
                  <c:v>37.445999999999998</c:v>
                </c:pt>
                <c:pt idx="11239">
                  <c:v>37.448999999999998</c:v>
                </c:pt>
                <c:pt idx="11240">
                  <c:v>37.451999999999998</c:v>
                </c:pt>
                <c:pt idx="11241">
                  <c:v>37.456000000000003</c:v>
                </c:pt>
                <c:pt idx="11242">
                  <c:v>37.459000000000003</c:v>
                </c:pt>
                <c:pt idx="11243">
                  <c:v>37.462000000000003</c:v>
                </c:pt>
                <c:pt idx="11244">
                  <c:v>37.466000000000001</c:v>
                </c:pt>
                <c:pt idx="11245">
                  <c:v>37.469000000000001</c:v>
                </c:pt>
                <c:pt idx="11246">
                  <c:v>37.472000000000001</c:v>
                </c:pt>
                <c:pt idx="11247">
                  <c:v>37.475999999999999</c:v>
                </c:pt>
                <c:pt idx="11248">
                  <c:v>37.478999999999999</c:v>
                </c:pt>
                <c:pt idx="11249">
                  <c:v>37.481999999999999</c:v>
                </c:pt>
                <c:pt idx="11250">
                  <c:v>37.485999999999997</c:v>
                </c:pt>
                <c:pt idx="11251">
                  <c:v>37.488999999999997</c:v>
                </c:pt>
                <c:pt idx="11252">
                  <c:v>37.491999999999997</c:v>
                </c:pt>
                <c:pt idx="11253">
                  <c:v>37.496000000000002</c:v>
                </c:pt>
                <c:pt idx="11254">
                  <c:v>37.499000000000002</c:v>
                </c:pt>
                <c:pt idx="11255">
                  <c:v>37.502000000000002</c:v>
                </c:pt>
                <c:pt idx="11256">
                  <c:v>37.506</c:v>
                </c:pt>
                <c:pt idx="11257">
                  <c:v>37.509</c:v>
                </c:pt>
                <c:pt idx="11258">
                  <c:v>37.512</c:v>
                </c:pt>
                <c:pt idx="11259">
                  <c:v>37.515999999999998</c:v>
                </c:pt>
                <c:pt idx="11260">
                  <c:v>37.518999999999998</c:v>
                </c:pt>
                <c:pt idx="11261">
                  <c:v>37.521999999999998</c:v>
                </c:pt>
                <c:pt idx="11262">
                  <c:v>37.526000000000003</c:v>
                </c:pt>
                <c:pt idx="11263">
                  <c:v>37.529000000000003</c:v>
                </c:pt>
                <c:pt idx="11264">
                  <c:v>37.531999999999996</c:v>
                </c:pt>
                <c:pt idx="11265">
                  <c:v>37.536000000000001</c:v>
                </c:pt>
                <c:pt idx="11266">
                  <c:v>37.539000000000001</c:v>
                </c:pt>
                <c:pt idx="11267">
                  <c:v>37.542000000000002</c:v>
                </c:pt>
                <c:pt idx="11268">
                  <c:v>37.545999999999999</c:v>
                </c:pt>
                <c:pt idx="11269">
                  <c:v>37.548999999999999</c:v>
                </c:pt>
                <c:pt idx="11270">
                  <c:v>37.552</c:v>
                </c:pt>
                <c:pt idx="11271">
                  <c:v>37.555999999999997</c:v>
                </c:pt>
                <c:pt idx="11272">
                  <c:v>37.558999999999997</c:v>
                </c:pt>
                <c:pt idx="11273">
                  <c:v>37.561999999999998</c:v>
                </c:pt>
                <c:pt idx="11274">
                  <c:v>37.566000000000003</c:v>
                </c:pt>
                <c:pt idx="11275">
                  <c:v>37.569000000000003</c:v>
                </c:pt>
                <c:pt idx="11276">
                  <c:v>37.572000000000003</c:v>
                </c:pt>
                <c:pt idx="11277">
                  <c:v>37.576000000000001</c:v>
                </c:pt>
                <c:pt idx="11278">
                  <c:v>37.579000000000001</c:v>
                </c:pt>
                <c:pt idx="11279">
                  <c:v>37.582000000000001</c:v>
                </c:pt>
                <c:pt idx="11280">
                  <c:v>37.585999999999999</c:v>
                </c:pt>
                <c:pt idx="11281">
                  <c:v>37.588999999999999</c:v>
                </c:pt>
                <c:pt idx="11282">
                  <c:v>37.591999999999999</c:v>
                </c:pt>
                <c:pt idx="11283">
                  <c:v>37.595999999999997</c:v>
                </c:pt>
                <c:pt idx="11284">
                  <c:v>37.598999999999997</c:v>
                </c:pt>
                <c:pt idx="11285">
                  <c:v>37.601999999999997</c:v>
                </c:pt>
                <c:pt idx="11286">
                  <c:v>37.606000000000002</c:v>
                </c:pt>
                <c:pt idx="11287">
                  <c:v>37.609000000000002</c:v>
                </c:pt>
                <c:pt idx="11288">
                  <c:v>37.612000000000002</c:v>
                </c:pt>
                <c:pt idx="11289">
                  <c:v>37.616</c:v>
                </c:pt>
                <c:pt idx="11290">
                  <c:v>37.619</c:v>
                </c:pt>
                <c:pt idx="11291">
                  <c:v>37.622</c:v>
                </c:pt>
                <c:pt idx="11292">
                  <c:v>37.625999999999998</c:v>
                </c:pt>
                <c:pt idx="11293">
                  <c:v>37.628999999999998</c:v>
                </c:pt>
                <c:pt idx="11294">
                  <c:v>37.631999999999998</c:v>
                </c:pt>
                <c:pt idx="11295">
                  <c:v>37.636000000000003</c:v>
                </c:pt>
                <c:pt idx="11296">
                  <c:v>37.639000000000003</c:v>
                </c:pt>
                <c:pt idx="11297">
                  <c:v>37.642000000000003</c:v>
                </c:pt>
                <c:pt idx="11298">
                  <c:v>37.646000000000001</c:v>
                </c:pt>
                <c:pt idx="11299">
                  <c:v>37.649000000000001</c:v>
                </c:pt>
                <c:pt idx="11300">
                  <c:v>37.652000000000001</c:v>
                </c:pt>
                <c:pt idx="11301">
                  <c:v>37.655999999999999</c:v>
                </c:pt>
                <c:pt idx="11302">
                  <c:v>37.658999999999999</c:v>
                </c:pt>
                <c:pt idx="11303">
                  <c:v>37.661999999999999</c:v>
                </c:pt>
                <c:pt idx="11304">
                  <c:v>37.665999999999997</c:v>
                </c:pt>
                <c:pt idx="11305">
                  <c:v>37.668999999999997</c:v>
                </c:pt>
                <c:pt idx="11306">
                  <c:v>37.671999999999997</c:v>
                </c:pt>
                <c:pt idx="11307">
                  <c:v>37.676000000000002</c:v>
                </c:pt>
                <c:pt idx="11308">
                  <c:v>37.679000000000002</c:v>
                </c:pt>
                <c:pt idx="11309">
                  <c:v>37.682000000000002</c:v>
                </c:pt>
                <c:pt idx="11310">
                  <c:v>37.686</c:v>
                </c:pt>
                <c:pt idx="11311">
                  <c:v>37.689</c:v>
                </c:pt>
                <c:pt idx="11312">
                  <c:v>37.692</c:v>
                </c:pt>
                <c:pt idx="11313">
                  <c:v>37.695999999999998</c:v>
                </c:pt>
                <c:pt idx="11314">
                  <c:v>37.698999999999998</c:v>
                </c:pt>
                <c:pt idx="11315">
                  <c:v>37.701999999999998</c:v>
                </c:pt>
                <c:pt idx="11316">
                  <c:v>37.706000000000003</c:v>
                </c:pt>
                <c:pt idx="11317">
                  <c:v>37.709000000000003</c:v>
                </c:pt>
                <c:pt idx="11318">
                  <c:v>37.712000000000003</c:v>
                </c:pt>
                <c:pt idx="11319">
                  <c:v>37.716000000000001</c:v>
                </c:pt>
                <c:pt idx="11320">
                  <c:v>37.719000000000001</c:v>
                </c:pt>
                <c:pt idx="11321">
                  <c:v>37.722000000000001</c:v>
                </c:pt>
                <c:pt idx="11322">
                  <c:v>37.725999999999999</c:v>
                </c:pt>
                <c:pt idx="11323">
                  <c:v>37.728999999999999</c:v>
                </c:pt>
                <c:pt idx="11324">
                  <c:v>37.731999999999999</c:v>
                </c:pt>
                <c:pt idx="11325">
                  <c:v>37.735999999999997</c:v>
                </c:pt>
                <c:pt idx="11326">
                  <c:v>37.738999999999997</c:v>
                </c:pt>
                <c:pt idx="11327">
                  <c:v>37.741999999999997</c:v>
                </c:pt>
                <c:pt idx="11328">
                  <c:v>37.746000000000002</c:v>
                </c:pt>
                <c:pt idx="11329">
                  <c:v>37.749000000000002</c:v>
                </c:pt>
                <c:pt idx="11330">
                  <c:v>37.752000000000002</c:v>
                </c:pt>
                <c:pt idx="11331">
                  <c:v>37.756</c:v>
                </c:pt>
                <c:pt idx="11332">
                  <c:v>37.759</c:v>
                </c:pt>
                <c:pt idx="11333">
                  <c:v>37.762</c:v>
                </c:pt>
                <c:pt idx="11334">
                  <c:v>37.765999999999998</c:v>
                </c:pt>
                <c:pt idx="11335">
                  <c:v>37.768999999999998</c:v>
                </c:pt>
                <c:pt idx="11336">
                  <c:v>37.771999999999998</c:v>
                </c:pt>
                <c:pt idx="11337">
                  <c:v>37.776000000000003</c:v>
                </c:pt>
                <c:pt idx="11338">
                  <c:v>37.779000000000003</c:v>
                </c:pt>
                <c:pt idx="11339">
                  <c:v>37.781999999999996</c:v>
                </c:pt>
                <c:pt idx="11340">
                  <c:v>37.786000000000001</c:v>
                </c:pt>
                <c:pt idx="11341">
                  <c:v>37.789000000000001</c:v>
                </c:pt>
                <c:pt idx="11342">
                  <c:v>37.792000000000002</c:v>
                </c:pt>
                <c:pt idx="11343">
                  <c:v>37.795999999999999</c:v>
                </c:pt>
                <c:pt idx="11344">
                  <c:v>37.798999999999999</c:v>
                </c:pt>
                <c:pt idx="11345">
                  <c:v>37.802</c:v>
                </c:pt>
                <c:pt idx="11346">
                  <c:v>37.805999999999997</c:v>
                </c:pt>
                <c:pt idx="11347">
                  <c:v>37.808999999999997</c:v>
                </c:pt>
                <c:pt idx="11348">
                  <c:v>37.811999999999998</c:v>
                </c:pt>
                <c:pt idx="11349">
                  <c:v>37.814999999999998</c:v>
                </c:pt>
                <c:pt idx="11350">
                  <c:v>37.819000000000003</c:v>
                </c:pt>
                <c:pt idx="11351">
                  <c:v>37.822000000000003</c:v>
                </c:pt>
                <c:pt idx="11352">
                  <c:v>37.825000000000003</c:v>
                </c:pt>
                <c:pt idx="11353">
                  <c:v>37.829000000000001</c:v>
                </c:pt>
                <c:pt idx="11354">
                  <c:v>37.832000000000001</c:v>
                </c:pt>
                <c:pt idx="11355">
                  <c:v>37.835000000000001</c:v>
                </c:pt>
                <c:pt idx="11356">
                  <c:v>37.838999999999999</c:v>
                </c:pt>
                <c:pt idx="11357">
                  <c:v>37.841999999999999</c:v>
                </c:pt>
                <c:pt idx="11358">
                  <c:v>37.844999999999999</c:v>
                </c:pt>
                <c:pt idx="11359">
                  <c:v>37.848999999999997</c:v>
                </c:pt>
                <c:pt idx="11360">
                  <c:v>37.851999999999997</c:v>
                </c:pt>
                <c:pt idx="11361">
                  <c:v>37.854999999999997</c:v>
                </c:pt>
                <c:pt idx="11362">
                  <c:v>37.859000000000002</c:v>
                </c:pt>
                <c:pt idx="11363">
                  <c:v>37.862000000000002</c:v>
                </c:pt>
                <c:pt idx="11364">
                  <c:v>37.865000000000002</c:v>
                </c:pt>
                <c:pt idx="11365">
                  <c:v>37.869</c:v>
                </c:pt>
                <c:pt idx="11366">
                  <c:v>37.872</c:v>
                </c:pt>
                <c:pt idx="11367">
                  <c:v>37.875</c:v>
                </c:pt>
                <c:pt idx="11368">
                  <c:v>37.878999999999998</c:v>
                </c:pt>
                <c:pt idx="11369">
                  <c:v>37.881999999999998</c:v>
                </c:pt>
                <c:pt idx="11370">
                  <c:v>37.884999999999998</c:v>
                </c:pt>
                <c:pt idx="11371">
                  <c:v>37.889000000000003</c:v>
                </c:pt>
                <c:pt idx="11372">
                  <c:v>37.892000000000003</c:v>
                </c:pt>
                <c:pt idx="11373">
                  <c:v>37.895000000000003</c:v>
                </c:pt>
                <c:pt idx="11374">
                  <c:v>37.899000000000001</c:v>
                </c:pt>
                <c:pt idx="11375">
                  <c:v>37.902000000000001</c:v>
                </c:pt>
                <c:pt idx="11376">
                  <c:v>37.905000000000001</c:v>
                </c:pt>
                <c:pt idx="11377">
                  <c:v>37.908999999999999</c:v>
                </c:pt>
                <c:pt idx="11378">
                  <c:v>37.911999999999999</c:v>
                </c:pt>
                <c:pt idx="11379">
                  <c:v>37.914999999999999</c:v>
                </c:pt>
                <c:pt idx="11380">
                  <c:v>37.918999999999997</c:v>
                </c:pt>
                <c:pt idx="11381">
                  <c:v>37.921999999999997</c:v>
                </c:pt>
                <c:pt idx="11382">
                  <c:v>37.924999999999997</c:v>
                </c:pt>
                <c:pt idx="11383">
                  <c:v>37.929000000000002</c:v>
                </c:pt>
                <c:pt idx="11384">
                  <c:v>37.932000000000002</c:v>
                </c:pt>
                <c:pt idx="11385">
                  <c:v>37.935000000000002</c:v>
                </c:pt>
                <c:pt idx="11386">
                  <c:v>37.939</c:v>
                </c:pt>
                <c:pt idx="11387">
                  <c:v>37.942</c:v>
                </c:pt>
                <c:pt idx="11388">
                  <c:v>37.945</c:v>
                </c:pt>
                <c:pt idx="11389">
                  <c:v>37.948999999999998</c:v>
                </c:pt>
                <c:pt idx="11390">
                  <c:v>37.951999999999998</c:v>
                </c:pt>
                <c:pt idx="11391">
                  <c:v>37.954999999999998</c:v>
                </c:pt>
                <c:pt idx="11392">
                  <c:v>37.959000000000003</c:v>
                </c:pt>
                <c:pt idx="11393">
                  <c:v>37.962000000000003</c:v>
                </c:pt>
                <c:pt idx="11394">
                  <c:v>37.965000000000003</c:v>
                </c:pt>
                <c:pt idx="11395">
                  <c:v>37.969000000000001</c:v>
                </c:pt>
                <c:pt idx="11396">
                  <c:v>37.972000000000001</c:v>
                </c:pt>
                <c:pt idx="11397">
                  <c:v>37.975000000000001</c:v>
                </c:pt>
                <c:pt idx="11398">
                  <c:v>37.978999999999999</c:v>
                </c:pt>
                <c:pt idx="11399">
                  <c:v>37.981999999999999</c:v>
                </c:pt>
                <c:pt idx="11400">
                  <c:v>37.984999999999999</c:v>
                </c:pt>
                <c:pt idx="11401">
                  <c:v>37.988999999999997</c:v>
                </c:pt>
                <c:pt idx="11402">
                  <c:v>37.991999999999997</c:v>
                </c:pt>
                <c:pt idx="11403">
                  <c:v>37.994999999999997</c:v>
                </c:pt>
                <c:pt idx="11404">
                  <c:v>37.999000000000002</c:v>
                </c:pt>
                <c:pt idx="11405">
                  <c:v>38.002000000000002</c:v>
                </c:pt>
                <c:pt idx="11406">
                  <c:v>38.005000000000003</c:v>
                </c:pt>
                <c:pt idx="11407">
                  <c:v>38.009</c:v>
                </c:pt>
                <c:pt idx="11408">
                  <c:v>38.012</c:v>
                </c:pt>
                <c:pt idx="11409">
                  <c:v>38.015000000000001</c:v>
                </c:pt>
                <c:pt idx="11410">
                  <c:v>38.018999999999998</c:v>
                </c:pt>
                <c:pt idx="11411">
                  <c:v>38.021999999999998</c:v>
                </c:pt>
                <c:pt idx="11412">
                  <c:v>38.024999999999999</c:v>
                </c:pt>
                <c:pt idx="11413">
                  <c:v>38.029000000000003</c:v>
                </c:pt>
                <c:pt idx="11414">
                  <c:v>38.031999999999996</c:v>
                </c:pt>
                <c:pt idx="11415">
                  <c:v>38.034999999999997</c:v>
                </c:pt>
                <c:pt idx="11416">
                  <c:v>38.039000000000001</c:v>
                </c:pt>
                <c:pt idx="11417">
                  <c:v>38.042000000000002</c:v>
                </c:pt>
                <c:pt idx="11418">
                  <c:v>38.045000000000002</c:v>
                </c:pt>
                <c:pt idx="11419">
                  <c:v>38.048999999999999</c:v>
                </c:pt>
                <c:pt idx="11420">
                  <c:v>38.052</c:v>
                </c:pt>
                <c:pt idx="11421">
                  <c:v>38.055</c:v>
                </c:pt>
                <c:pt idx="11422">
                  <c:v>38.058999999999997</c:v>
                </c:pt>
                <c:pt idx="11423">
                  <c:v>38.061999999999998</c:v>
                </c:pt>
                <c:pt idx="11424">
                  <c:v>38.064999999999998</c:v>
                </c:pt>
                <c:pt idx="11425">
                  <c:v>38.069000000000003</c:v>
                </c:pt>
                <c:pt idx="11426">
                  <c:v>38.072000000000003</c:v>
                </c:pt>
                <c:pt idx="11427">
                  <c:v>38.075000000000003</c:v>
                </c:pt>
                <c:pt idx="11428">
                  <c:v>38.079000000000001</c:v>
                </c:pt>
                <c:pt idx="11429">
                  <c:v>38.082000000000001</c:v>
                </c:pt>
                <c:pt idx="11430">
                  <c:v>38.085000000000001</c:v>
                </c:pt>
                <c:pt idx="11431">
                  <c:v>38.088999999999999</c:v>
                </c:pt>
                <c:pt idx="11432">
                  <c:v>38.091999999999999</c:v>
                </c:pt>
                <c:pt idx="11433">
                  <c:v>38.094999999999999</c:v>
                </c:pt>
                <c:pt idx="11434">
                  <c:v>38.098999999999997</c:v>
                </c:pt>
                <c:pt idx="11435">
                  <c:v>38.101999999999997</c:v>
                </c:pt>
                <c:pt idx="11436">
                  <c:v>38.104999999999997</c:v>
                </c:pt>
                <c:pt idx="11437">
                  <c:v>38.109000000000002</c:v>
                </c:pt>
                <c:pt idx="11438">
                  <c:v>38.112000000000002</c:v>
                </c:pt>
                <c:pt idx="11439">
                  <c:v>38.115000000000002</c:v>
                </c:pt>
                <c:pt idx="11440">
                  <c:v>38.119</c:v>
                </c:pt>
                <c:pt idx="11441">
                  <c:v>38.122</c:v>
                </c:pt>
                <c:pt idx="11442">
                  <c:v>38.125</c:v>
                </c:pt>
                <c:pt idx="11443">
                  <c:v>38.128999999999998</c:v>
                </c:pt>
                <c:pt idx="11444">
                  <c:v>38.131999999999998</c:v>
                </c:pt>
                <c:pt idx="11445">
                  <c:v>38.134999999999998</c:v>
                </c:pt>
                <c:pt idx="11446">
                  <c:v>38.139000000000003</c:v>
                </c:pt>
                <c:pt idx="11447">
                  <c:v>38.142000000000003</c:v>
                </c:pt>
                <c:pt idx="11448">
                  <c:v>38.145000000000003</c:v>
                </c:pt>
                <c:pt idx="11449">
                  <c:v>38.149000000000001</c:v>
                </c:pt>
                <c:pt idx="11450">
                  <c:v>38.152000000000001</c:v>
                </c:pt>
                <c:pt idx="11451">
                  <c:v>38.155000000000001</c:v>
                </c:pt>
                <c:pt idx="11452">
                  <c:v>38.158999999999999</c:v>
                </c:pt>
                <c:pt idx="11453">
                  <c:v>38.161999999999999</c:v>
                </c:pt>
                <c:pt idx="11454">
                  <c:v>38.164999999999999</c:v>
                </c:pt>
                <c:pt idx="11455">
                  <c:v>38.167999999999999</c:v>
                </c:pt>
                <c:pt idx="11456">
                  <c:v>38.171999999999997</c:v>
                </c:pt>
                <c:pt idx="11457">
                  <c:v>38.174999999999997</c:v>
                </c:pt>
                <c:pt idx="11458">
                  <c:v>38.177999999999997</c:v>
                </c:pt>
                <c:pt idx="11459">
                  <c:v>38.182000000000002</c:v>
                </c:pt>
                <c:pt idx="11460">
                  <c:v>38.185000000000002</c:v>
                </c:pt>
                <c:pt idx="11461">
                  <c:v>38.188000000000002</c:v>
                </c:pt>
                <c:pt idx="11462">
                  <c:v>38.192</c:v>
                </c:pt>
                <c:pt idx="11463">
                  <c:v>38.195</c:v>
                </c:pt>
                <c:pt idx="11464">
                  <c:v>38.198</c:v>
                </c:pt>
                <c:pt idx="11465">
                  <c:v>38.201999999999998</c:v>
                </c:pt>
                <c:pt idx="11466">
                  <c:v>38.204999999999998</c:v>
                </c:pt>
                <c:pt idx="11467">
                  <c:v>38.207999999999998</c:v>
                </c:pt>
                <c:pt idx="11468">
                  <c:v>38.212000000000003</c:v>
                </c:pt>
                <c:pt idx="11469">
                  <c:v>38.215000000000003</c:v>
                </c:pt>
                <c:pt idx="11470">
                  <c:v>38.218000000000004</c:v>
                </c:pt>
                <c:pt idx="11471">
                  <c:v>38.222000000000001</c:v>
                </c:pt>
                <c:pt idx="11472">
                  <c:v>38.225000000000001</c:v>
                </c:pt>
                <c:pt idx="11473">
                  <c:v>38.228000000000002</c:v>
                </c:pt>
                <c:pt idx="11474">
                  <c:v>38.231999999999999</c:v>
                </c:pt>
                <c:pt idx="11475">
                  <c:v>38.234999999999999</c:v>
                </c:pt>
                <c:pt idx="11476">
                  <c:v>38.238</c:v>
                </c:pt>
                <c:pt idx="11477">
                  <c:v>38.241999999999997</c:v>
                </c:pt>
                <c:pt idx="11478">
                  <c:v>38.244999999999997</c:v>
                </c:pt>
                <c:pt idx="11479">
                  <c:v>38.247999999999998</c:v>
                </c:pt>
                <c:pt idx="11480">
                  <c:v>38.252000000000002</c:v>
                </c:pt>
                <c:pt idx="11481">
                  <c:v>38.255000000000003</c:v>
                </c:pt>
                <c:pt idx="11482">
                  <c:v>38.258000000000003</c:v>
                </c:pt>
                <c:pt idx="11483">
                  <c:v>38.262</c:v>
                </c:pt>
                <c:pt idx="11484">
                  <c:v>38.265000000000001</c:v>
                </c:pt>
                <c:pt idx="11485">
                  <c:v>38.268000000000001</c:v>
                </c:pt>
                <c:pt idx="11486">
                  <c:v>38.271999999999998</c:v>
                </c:pt>
                <c:pt idx="11487">
                  <c:v>38.274999999999999</c:v>
                </c:pt>
                <c:pt idx="11488">
                  <c:v>38.277999999999999</c:v>
                </c:pt>
                <c:pt idx="11489">
                  <c:v>38.281999999999996</c:v>
                </c:pt>
                <c:pt idx="11490">
                  <c:v>38.284999999999997</c:v>
                </c:pt>
                <c:pt idx="11491">
                  <c:v>38.287999999999997</c:v>
                </c:pt>
                <c:pt idx="11492">
                  <c:v>38.292000000000002</c:v>
                </c:pt>
                <c:pt idx="11493">
                  <c:v>38.295000000000002</c:v>
                </c:pt>
                <c:pt idx="11494">
                  <c:v>38.298000000000002</c:v>
                </c:pt>
                <c:pt idx="11495">
                  <c:v>38.302</c:v>
                </c:pt>
                <c:pt idx="11496">
                  <c:v>38.305</c:v>
                </c:pt>
                <c:pt idx="11497">
                  <c:v>38.308</c:v>
                </c:pt>
                <c:pt idx="11498">
                  <c:v>38.311999999999998</c:v>
                </c:pt>
                <c:pt idx="11499">
                  <c:v>38.314999999999998</c:v>
                </c:pt>
                <c:pt idx="11500">
                  <c:v>38.317999999999998</c:v>
                </c:pt>
                <c:pt idx="11501">
                  <c:v>38.322000000000003</c:v>
                </c:pt>
                <c:pt idx="11502">
                  <c:v>38.325000000000003</c:v>
                </c:pt>
                <c:pt idx="11503">
                  <c:v>38.328000000000003</c:v>
                </c:pt>
                <c:pt idx="11504">
                  <c:v>38.332000000000001</c:v>
                </c:pt>
                <c:pt idx="11505">
                  <c:v>38.335000000000001</c:v>
                </c:pt>
                <c:pt idx="11506">
                  <c:v>38.338000000000001</c:v>
                </c:pt>
                <c:pt idx="11507">
                  <c:v>38.341999999999999</c:v>
                </c:pt>
                <c:pt idx="11508">
                  <c:v>38.344999999999999</c:v>
                </c:pt>
                <c:pt idx="11509">
                  <c:v>38.347999999999999</c:v>
                </c:pt>
                <c:pt idx="11510">
                  <c:v>38.351999999999997</c:v>
                </c:pt>
                <c:pt idx="11511">
                  <c:v>38.354999999999997</c:v>
                </c:pt>
                <c:pt idx="11512">
                  <c:v>38.357999999999997</c:v>
                </c:pt>
                <c:pt idx="11513">
                  <c:v>38.362000000000002</c:v>
                </c:pt>
                <c:pt idx="11514">
                  <c:v>38.365000000000002</c:v>
                </c:pt>
                <c:pt idx="11515">
                  <c:v>38.368000000000002</c:v>
                </c:pt>
                <c:pt idx="11516">
                  <c:v>38.372</c:v>
                </c:pt>
                <c:pt idx="11517">
                  <c:v>38.375</c:v>
                </c:pt>
                <c:pt idx="11518">
                  <c:v>38.378</c:v>
                </c:pt>
                <c:pt idx="11519">
                  <c:v>38.381999999999998</c:v>
                </c:pt>
                <c:pt idx="11520">
                  <c:v>38.384999999999998</c:v>
                </c:pt>
                <c:pt idx="11521">
                  <c:v>38.387999999999998</c:v>
                </c:pt>
                <c:pt idx="11522">
                  <c:v>38.392000000000003</c:v>
                </c:pt>
                <c:pt idx="11523">
                  <c:v>38.395000000000003</c:v>
                </c:pt>
                <c:pt idx="11524">
                  <c:v>38.398000000000003</c:v>
                </c:pt>
                <c:pt idx="11525">
                  <c:v>38.402000000000001</c:v>
                </c:pt>
                <c:pt idx="11526">
                  <c:v>38.405000000000001</c:v>
                </c:pt>
                <c:pt idx="11527">
                  <c:v>38.408000000000001</c:v>
                </c:pt>
                <c:pt idx="11528">
                  <c:v>38.411999999999999</c:v>
                </c:pt>
                <c:pt idx="11529">
                  <c:v>38.414999999999999</c:v>
                </c:pt>
                <c:pt idx="11530">
                  <c:v>38.417999999999999</c:v>
                </c:pt>
                <c:pt idx="11531">
                  <c:v>38.421999999999997</c:v>
                </c:pt>
                <c:pt idx="11532">
                  <c:v>38.424999999999997</c:v>
                </c:pt>
                <c:pt idx="11533">
                  <c:v>38.427999999999997</c:v>
                </c:pt>
                <c:pt idx="11534">
                  <c:v>38.432000000000002</c:v>
                </c:pt>
                <c:pt idx="11535">
                  <c:v>38.435000000000002</c:v>
                </c:pt>
                <c:pt idx="11536">
                  <c:v>38.438000000000002</c:v>
                </c:pt>
                <c:pt idx="11537">
                  <c:v>38.442</c:v>
                </c:pt>
                <c:pt idx="11538">
                  <c:v>38.445</c:v>
                </c:pt>
                <c:pt idx="11539">
                  <c:v>38.448</c:v>
                </c:pt>
                <c:pt idx="11540">
                  <c:v>38.451999999999998</c:v>
                </c:pt>
                <c:pt idx="11541">
                  <c:v>38.454999999999998</c:v>
                </c:pt>
                <c:pt idx="11542">
                  <c:v>38.457999999999998</c:v>
                </c:pt>
                <c:pt idx="11543">
                  <c:v>38.462000000000003</c:v>
                </c:pt>
                <c:pt idx="11544">
                  <c:v>38.465000000000003</c:v>
                </c:pt>
                <c:pt idx="11545">
                  <c:v>38.468000000000004</c:v>
                </c:pt>
                <c:pt idx="11546">
                  <c:v>38.472000000000001</c:v>
                </c:pt>
                <c:pt idx="11547">
                  <c:v>38.475000000000001</c:v>
                </c:pt>
                <c:pt idx="11548">
                  <c:v>38.478000000000002</c:v>
                </c:pt>
                <c:pt idx="11549">
                  <c:v>38.481999999999999</c:v>
                </c:pt>
                <c:pt idx="11550">
                  <c:v>38.484999999999999</c:v>
                </c:pt>
                <c:pt idx="11551">
                  <c:v>38.488</c:v>
                </c:pt>
                <c:pt idx="11552">
                  <c:v>38.491999999999997</c:v>
                </c:pt>
                <c:pt idx="11553">
                  <c:v>38.494999999999997</c:v>
                </c:pt>
                <c:pt idx="11554">
                  <c:v>38.497999999999998</c:v>
                </c:pt>
                <c:pt idx="11555">
                  <c:v>38.502000000000002</c:v>
                </c:pt>
                <c:pt idx="11556">
                  <c:v>38.505000000000003</c:v>
                </c:pt>
                <c:pt idx="11557">
                  <c:v>38.508000000000003</c:v>
                </c:pt>
                <c:pt idx="11558">
                  <c:v>38.512</c:v>
                </c:pt>
                <c:pt idx="11559">
                  <c:v>38.515000000000001</c:v>
                </c:pt>
                <c:pt idx="11560">
                  <c:v>38.518000000000001</c:v>
                </c:pt>
                <c:pt idx="11561">
                  <c:v>38.521999999999998</c:v>
                </c:pt>
                <c:pt idx="11562">
                  <c:v>38.524999999999999</c:v>
                </c:pt>
                <c:pt idx="11563">
                  <c:v>38.527999999999999</c:v>
                </c:pt>
                <c:pt idx="11564">
                  <c:v>38.530999999999999</c:v>
                </c:pt>
                <c:pt idx="11565">
                  <c:v>38.534999999999997</c:v>
                </c:pt>
                <c:pt idx="11566">
                  <c:v>38.537999999999997</c:v>
                </c:pt>
                <c:pt idx="11567">
                  <c:v>38.540999999999997</c:v>
                </c:pt>
                <c:pt idx="11568">
                  <c:v>38.545000000000002</c:v>
                </c:pt>
                <c:pt idx="11569">
                  <c:v>38.548000000000002</c:v>
                </c:pt>
                <c:pt idx="11570">
                  <c:v>38.551000000000002</c:v>
                </c:pt>
                <c:pt idx="11571">
                  <c:v>38.555</c:v>
                </c:pt>
                <c:pt idx="11572">
                  <c:v>38.558</c:v>
                </c:pt>
                <c:pt idx="11573">
                  <c:v>38.561</c:v>
                </c:pt>
                <c:pt idx="11574">
                  <c:v>38.564999999999998</c:v>
                </c:pt>
                <c:pt idx="11575">
                  <c:v>38.567999999999998</c:v>
                </c:pt>
                <c:pt idx="11576">
                  <c:v>38.570999999999998</c:v>
                </c:pt>
                <c:pt idx="11577">
                  <c:v>38.575000000000003</c:v>
                </c:pt>
                <c:pt idx="11578">
                  <c:v>38.578000000000003</c:v>
                </c:pt>
                <c:pt idx="11579">
                  <c:v>38.581000000000003</c:v>
                </c:pt>
                <c:pt idx="11580">
                  <c:v>38.585000000000001</c:v>
                </c:pt>
                <c:pt idx="11581">
                  <c:v>38.588000000000001</c:v>
                </c:pt>
                <c:pt idx="11582">
                  <c:v>38.591000000000001</c:v>
                </c:pt>
                <c:pt idx="11583">
                  <c:v>38.594999999999999</c:v>
                </c:pt>
                <c:pt idx="11584">
                  <c:v>38.597999999999999</c:v>
                </c:pt>
                <c:pt idx="11585">
                  <c:v>38.600999999999999</c:v>
                </c:pt>
                <c:pt idx="11586">
                  <c:v>38.604999999999997</c:v>
                </c:pt>
                <c:pt idx="11587">
                  <c:v>38.607999999999997</c:v>
                </c:pt>
                <c:pt idx="11588">
                  <c:v>38.610999999999997</c:v>
                </c:pt>
                <c:pt idx="11589">
                  <c:v>38.615000000000002</c:v>
                </c:pt>
                <c:pt idx="11590">
                  <c:v>38.618000000000002</c:v>
                </c:pt>
                <c:pt idx="11591">
                  <c:v>38.621000000000002</c:v>
                </c:pt>
                <c:pt idx="11592">
                  <c:v>38.625</c:v>
                </c:pt>
                <c:pt idx="11593">
                  <c:v>38.628</c:v>
                </c:pt>
                <c:pt idx="11594">
                  <c:v>38.631</c:v>
                </c:pt>
                <c:pt idx="11595">
                  <c:v>38.634999999999998</c:v>
                </c:pt>
                <c:pt idx="11596">
                  <c:v>38.637999999999998</c:v>
                </c:pt>
                <c:pt idx="11597">
                  <c:v>38.640999999999998</c:v>
                </c:pt>
                <c:pt idx="11598">
                  <c:v>38.645000000000003</c:v>
                </c:pt>
                <c:pt idx="11599">
                  <c:v>38.648000000000003</c:v>
                </c:pt>
                <c:pt idx="11600">
                  <c:v>38.651000000000003</c:v>
                </c:pt>
                <c:pt idx="11601">
                  <c:v>38.655000000000001</c:v>
                </c:pt>
                <c:pt idx="11602">
                  <c:v>38.658000000000001</c:v>
                </c:pt>
                <c:pt idx="11603">
                  <c:v>38.661000000000001</c:v>
                </c:pt>
                <c:pt idx="11604">
                  <c:v>38.664999999999999</c:v>
                </c:pt>
                <c:pt idx="11605">
                  <c:v>38.667999999999999</c:v>
                </c:pt>
                <c:pt idx="11606">
                  <c:v>38.670999999999999</c:v>
                </c:pt>
                <c:pt idx="11607">
                  <c:v>38.674999999999997</c:v>
                </c:pt>
                <c:pt idx="11608">
                  <c:v>38.677999999999997</c:v>
                </c:pt>
                <c:pt idx="11609">
                  <c:v>38.680999999999997</c:v>
                </c:pt>
                <c:pt idx="11610">
                  <c:v>38.685000000000002</c:v>
                </c:pt>
                <c:pt idx="11611">
                  <c:v>38.688000000000002</c:v>
                </c:pt>
                <c:pt idx="11612">
                  <c:v>38.691000000000003</c:v>
                </c:pt>
                <c:pt idx="11613">
                  <c:v>38.695</c:v>
                </c:pt>
                <c:pt idx="11614">
                  <c:v>38.698</c:v>
                </c:pt>
                <c:pt idx="11615">
                  <c:v>38.701000000000001</c:v>
                </c:pt>
                <c:pt idx="11616">
                  <c:v>38.704999999999998</c:v>
                </c:pt>
                <c:pt idx="11617">
                  <c:v>38.707999999999998</c:v>
                </c:pt>
                <c:pt idx="11618">
                  <c:v>38.710999999999999</c:v>
                </c:pt>
                <c:pt idx="11619">
                  <c:v>38.715000000000003</c:v>
                </c:pt>
                <c:pt idx="11620">
                  <c:v>38.718000000000004</c:v>
                </c:pt>
                <c:pt idx="11621">
                  <c:v>38.720999999999997</c:v>
                </c:pt>
                <c:pt idx="11622">
                  <c:v>38.725000000000001</c:v>
                </c:pt>
                <c:pt idx="11623">
                  <c:v>38.728000000000002</c:v>
                </c:pt>
                <c:pt idx="11624">
                  <c:v>38.731000000000002</c:v>
                </c:pt>
                <c:pt idx="11625">
                  <c:v>38.734999999999999</c:v>
                </c:pt>
                <c:pt idx="11626">
                  <c:v>38.738</c:v>
                </c:pt>
                <c:pt idx="11627">
                  <c:v>38.741</c:v>
                </c:pt>
                <c:pt idx="11628">
                  <c:v>38.744999999999997</c:v>
                </c:pt>
                <c:pt idx="11629">
                  <c:v>38.747999999999998</c:v>
                </c:pt>
                <c:pt idx="11630">
                  <c:v>38.750999999999998</c:v>
                </c:pt>
                <c:pt idx="11631">
                  <c:v>38.755000000000003</c:v>
                </c:pt>
                <c:pt idx="11632">
                  <c:v>38.758000000000003</c:v>
                </c:pt>
                <c:pt idx="11633">
                  <c:v>38.761000000000003</c:v>
                </c:pt>
                <c:pt idx="11634">
                  <c:v>38.765000000000001</c:v>
                </c:pt>
                <c:pt idx="11635">
                  <c:v>38.768000000000001</c:v>
                </c:pt>
                <c:pt idx="11636">
                  <c:v>38.771000000000001</c:v>
                </c:pt>
                <c:pt idx="11637">
                  <c:v>38.774999999999999</c:v>
                </c:pt>
                <c:pt idx="11638">
                  <c:v>38.777999999999999</c:v>
                </c:pt>
                <c:pt idx="11639">
                  <c:v>38.780999999999999</c:v>
                </c:pt>
                <c:pt idx="11640">
                  <c:v>38.784999999999997</c:v>
                </c:pt>
                <c:pt idx="11641">
                  <c:v>38.787999999999997</c:v>
                </c:pt>
                <c:pt idx="11642">
                  <c:v>38.790999999999997</c:v>
                </c:pt>
                <c:pt idx="11643">
                  <c:v>38.795000000000002</c:v>
                </c:pt>
                <c:pt idx="11644">
                  <c:v>38.798000000000002</c:v>
                </c:pt>
                <c:pt idx="11645">
                  <c:v>38.801000000000002</c:v>
                </c:pt>
                <c:pt idx="11646">
                  <c:v>38.805</c:v>
                </c:pt>
                <c:pt idx="11647">
                  <c:v>38.808</c:v>
                </c:pt>
                <c:pt idx="11648">
                  <c:v>38.811</c:v>
                </c:pt>
                <c:pt idx="11649">
                  <c:v>38.814999999999998</c:v>
                </c:pt>
                <c:pt idx="11650">
                  <c:v>38.817999999999998</c:v>
                </c:pt>
                <c:pt idx="11651">
                  <c:v>38.820999999999998</c:v>
                </c:pt>
                <c:pt idx="11652">
                  <c:v>38.825000000000003</c:v>
                </c:pt>
                <c:pt idx="11653">
                  <c:v>38.828000000000003</c:v>
                </c:pt>
                <c:pt idx="11654">
                  <c:v>38.831000000000003</c:v>
                </c:pt>
                <c:pt idx="11655">
                  <c:v>38.835000000000001</c:v>
                </c:pt>
                <c:pt idx="11656">
                  <c:v>38.838000000000001</c:v>
                </c:pt>
                <c:pt idx="11657">
                  <c:v>38.841000000000001</c:v>
                </c:pt>
                <c:pt idx="11658">
                  <c:v>38.844999999999999</c:v>
                </c:pt>
                <c:pt idx="11659">
                  <c:v>38.847999999999999</c:v>
                </c:pt>
                <c:pt idx="11660">
                  <c:v>38.850999999999999</c:v>
                </c:pt>
                <c:pt idx="11661">
                  <c:v>38.854999999999997</c:v>
                </c:pt>
                <c:pt idx="11662">
                  <c:v>38.857999999999997</c:v>
                </c:pt>
                <c:pt idx="11663">
                  <c:v>38.860999999999997</c:v>
                </c:pt>
                <c:pt idx="11664">
                  <c:v>38.865000000000002</c:v>
                </c:pt>
                <c:pt idx="11665">
                  <c:v>38.868000000000002</c:v>
                </c:pt>
                <c:pt idx="11666">
                  <c:v>38.871000000000002</c:v>
                </c:pt>
                <c:pt idx="11667">
                  <c:v>38.875</c:v>
                </c:pt>
                <c:pt idx="11668">
                  <c:v>38.878</c:v>
                </c:pt>
                <c:pt idx="11669">
                  <c:v>38.881</c:v>
                </c:pt>
                <c:pt idx="11670">
                  <c:v>38.884</c:v>
                </c:pt>
                <c:pt idx="11671">
                  <c:v>38.887999999999998</c:v>
                </c:pt>
                <c:pt idx="11672">
                  <c:v>38.890999999999998</c:v>
                </c:pt>
                <c:pt idx="11673">
                  <c:v>38.893999999999998</c:v>
                </c:pt>
                <c:pt idx="11674">
                  <c:v>38.898000000000003</c:v>
                </c:pt>
                <c:pt idx="11675">
                  <c:v>38.901000000000003</c:v>
                </c:pt>
                <c:pt idx="11676">
                  <c:v>38.904000000000003</c:v>
                </c:pt>
                <c:pt idx="11677">
                  <c:v>38.908000000000001</c:v>
                </c:pt>
                <c:pt idx="11678">
                  <c:v>38.911000000000001</c:v>
                </c:pt>
                <c:pt idx="11679">
                  <c:v>38.914000000000001</c:v>
                </c:pt>
                <c:pt idx="11680">
                  <c:v>38.917999999999999</c:v>
                </c:pt>
                <c:pt idx="11681">
                  <c:v>38.920999999999999</c:v>
                </c:pt>
                <c:pt idx="11682">
                  <c:v>38.923999999999999</c:v>
                </c:pt>
                <c:pt idx="11683">
                  <c:v>38.927999999999997</c:v>
                </c:pt>
                <c:pt idx="11684">
                  <c:v>38.930999999999997</c:v>
                </c:pt>
                <c:pt idx="11685">
                  <c:v>38.933999999999997</c:v>
                </c:pt>
                <c:pt idx="11686">
                  <c:v>38.938000000000002</c:v>
                </c:pt>
                <c:pt idx="11687">
                  <c:v>38.941000000000003</c:v>
                </c:pt>
                <c:pt idx="11688">
                  <c:v>38.944000000000003</c:v>
                </c:pt>
                <c:pt idx="11689">
                  <c:v>38.948</c:v>
                </c:pt>
                <c:pt idx="11690">
                  <c:v>38.951000000000001</c:v>
                </c:pt>
                <c:pt idx="11691">
                  <c:v>38.954000000000001</c:v>
                </c:pt>
                <c:pt idx="11692">
                  <c:v>38.957999999999998</c:v>
                </c:pt>
                <c:pt idx="11693">
                  <c:v>38.960999999999999</c:v>
                </c:pt>
                <c:pt idx="11694">
                  <c:v>38.963999999999999</c:v>
                </c:pt>
                <c:pt idx="11695">
                  <c:v>38.968000000000004</c:v>
                </c:pt>
                <c:pt idx="11696">
                  <c:v>38.970999999999997</c:v>
                </c:pt>
                <c:pt idx="11697">
                  <c:v>38.973999999999997</c:v>
                </c:pt>
                <c:pt idx="11698">
                  <c:v>38.978000000000002</c:v>
                </c:pt>
                <c:pt idx="11699">
                  <c:v>38.981000000000002</c:v>
                </c:pt>
                <c:pt idx="11700">
                  <c:v>38.984000000000002</c:v>
                </c:pt>
                <c:pt idx="11701">
                  <c:v>38.988</c:v>
                </c:pt>
                <c:pt idx="11702">
                  <c:v>38.991</c:v>
                </c:pt>
                <c:pt idx="11703">
                  <c:v>38.994</c:v>
                </c:pt>
                <c:pt idx="11704">
                  <c:v>38.997999999999998</c:v>
                </c:pt>
                <c:pt idx="11705">
                  <c:v>39.000999999999998</c:v>
                </c:pt>
                <c:pt idx="11706">
                  <c:v>39.003999999999998</c:v>
                </c:pt>
                <c:pt idx="11707">
                  <c:v>39.008000000000003</c:v>
                </c:pt>
                <c:pt idx="11708">
                  <c:v>39.011000000000003</c:v>
                </c:pt>
                <c:pt idx="11709">
                  <c:v>39.014000000000003</c:v>
                </c:pt>
                <c:pt idx="11710">
                  <c:v>39.018000000000001</c:v>
                </c:pt>
                <c:pt idx="11711">
                  <c:v>39.021000000000001</c:v>
                </c:pt>
                <c:pt idx="11712">
                  <c:v>39.024000000000001</c:v>
                </c:pt>
                <c:pt idx="11713">
                  <c:v>39.027999999999999</c:v>
                </c:pt>
                <c:pt idx="11714">
                  <c:v>39.030999999999999</c:v>
                </c:pt>
                <c:pt idx="11715">
                  <c:v>39.033999999999999</c:v>
                </c:pt>
                <c:pt idx="11716">
                  <c:v>39.037999999999997</c:v>
                </c:pt>
                <c:pt idx="11717">
                  <c:v>39.040999999999997</c:v>
                </c:pt>
                <c:pt idx="11718">
                  <c:v>39.043999999999997</c:v>
                </c:pt>
                <c:pt idx="11719">
                  <c:v>39.048000000000002</c:v>
                </c:pt>
                <c:pt idx="11720">
                  <c:v>39.051000000000002</c:v>
                </c:pt>
                <c:pt idx="11721">
                  <c:v>39.054000000000002</c:v>
                </c:pt>
                <c:pt idx="11722">
                  <c:v>39.058</c:v>
                </c:pt>
                <c:pt idx="11723">
                  <c:v>39.061</c:v>
                </c:pt>
                <c:pt idx="11724">
                  <c:v>39.064</c:v>
                </c:pt>
                <c:pt idx="11725">
                  <c:v>39.067999999999998</c:v>
                </c:pt>
                <c:pt idx="11726">
                  <c:v>39.070999999999998</c:v>
                </c:pt>
                <c:pt idx="11727">
                  <c:v>39.073999999999998</c:v>
                </c:pt>
                <c:pt idx="11728">
                  <c:v>39.078000000000003</c:v>
                </c:pt>
                <c:pt idx="11729">
                  <c:v>39.081000000000003</c:v>
                </c:pt>
                <c:pt idx="11730">
                  <c:v>39.084000000000003</c:v>
                </c:pt>
                <c:pt idx="11731">
                  <c:v>39.088000000000001</c:v>
                </c:pt>
                <c:pt idx="11732">
                  <c:v>39.091000000000001</c:v>
                </c:pt>
                <c:pt idx="11733">
                  <c:v>39.094000000000001</c:v>
                </c:pt>
                <c:pt idx="11734">
                  <c:v>39.097999999999999</c:v>
                </c:pt>
                <c:pt idx="11735">
                  <c:v>39.100999999999999</c:v>
                </c:pt>
                <c:pt idx="11736">
                  <c:v>39.103999999999999</c:v>
                </c:pt>
                <c:pt idx="11737">
                  <c:v>39.107999999999997</c:v>
                </c:pt>
                <c:pt idx="11738">
                  <c:v>39.110999999999997</c:v>
                </c:pt>
                <c:pt idx="11739">
                  <c:v>39.113999999999997</c:v>
                </c:pt>
                <c:pt idx="11740">
                  <c:v>39.118000000000002</c:v>
                </c:pt>
                <c:pt idx="11741">
                  <c:v>39.121000000000002</c:v>
                </c:pt>
                <c:pt idx="11742">
                  <c:v>39.124000000000002</c:v>
                </c:pt>
                <c:pt idx="11743">
                  <c:v>39.128</c:v>
                </c:pt>
                <c:pt idx="11744">
                  <c:v>39.131</c:v>
                </c:pt>
                <c:pt idx="11745">
                  <c:v>39.134</c:v>
                </c:pt>
                <c:pt idx="11746">
                  <c:v>39.137999999999998</c:v>
                </c:pt>
                <c:pt idx="11747">
                  <c:v>39.140999999999998</c:v>
                </c:pt>
                <c:pt idx="11748">
                  <c:v>39.143999999999998</c:v>
                </c:pt>
                <c:pt idx="11749">
                  <c:v>39.148000000000003</c:v>
                </c:pt>
                <c:pt idx="11750">
                  <c:v>39.151000000000003</c:v>
                </c:pt>
                <c:pt idx="11751">
                  <c:v>39.154000000000003</c:v>
                </c:pt>
                <c:pt idx="11752">
                  <c:v>39.158000000000001</c:v>
                </c:pt>
                <c:pt idx="11753">
                  <c:v>39.161000000000001</c:v>
                </c:pt>
                <c:pt idx="11754">
                  <c:v>39.164000000000001</c:v>
                </c:pt>
                <c:pt idx="11755">
                  <c:v>39.167999999999999</c:v>
                </c:pt>
                <c:pt idx="11756">
                  <c:v>39.170999999999999</c:v>
                </c:pt>
                <c:pt idx="11757">
                  <c:v>39.173999999999999</c:v>
                </c:pt>
                <c:pt idx="11758">
                  <c:v>39.177999999999997</c:v>
                </c:pt>
                <c:pt idx="11759">
                  <c:v>39.180999999999997</c:v>
                </c:pt>
                <c:pt idx="11760">
                  <c:v>39.183999999999997</c:v>
                </c:pt>
                <c:pt idx="11761">
                  <c:v>39.188000000000002</c:v>
                </c:pt>
                <c:pt idx="11762">
                  <c:v>39.191000000000003</c:v>
                </c:pt>
                <c:pt idx="11763">
                  <c:v>39.194000000000003</c:v>
                </c:pt>
                <c:pt idx="11764">
                  <c:v>39.198</c:v>
                </c:pt>
                <c:pt idx="11765">
                  <c:v>39.201000000000001</c:v>
                </c:pt>
                <c:pt idx="11766">
                  <c:v>39.204000000000001</c:v>
                </c:pt>
                <c:pt idx="11767">
                  <c:v>39.207999999999998</c:v>
                </c:pt>
                <c:pt idx="11768">
                  <c:v>39.210999999999999</c:v>
                </c:pt>
                <c:pt idx="11769">
                  <c:v>39.213999999999999</c:v>
                </c:pt>
                <c:pt idx="11770">
                  <c:v>39.218000000000004</c:v>
                </c:pt>
                <c:pt idx="11771">
                  <c:v>39.220999999999997</c:v>
                </c:pt>
                <c:pt idx="11772">
                  <c:v>39.223999999999997</c:v>
                </c:pt>
                <c:pt idx="11773">
                  <c:v>39.228000000000002</c:v>
                </c:pt>
                <c:pt idx="11774">
                  <c:v>39.231000000000002</c:v>
                </c:pt>
                <c:pt idx="11775">
                  <c:v>39.234000000000002</c:v>
                </c:pt>
                <c:pt idx="11776">
                  <c:v>39.238</c:v>
                </c:pt>
                <c:pt idx="11777">
                  <c:v>39.241</c:v>
                </c:pt>
                <c:pt idx="11778">
                  <c:v>39.244</c:v>
                </c:pt>
                <c:pt idx="11779">
                  <c:v>39.247</c:v>
                </c:pt>
                <c:pt idx="11780">
                  <c:v>39.250999999999998</c:v>
                </c:pt>
                <c:pt idx="11781">
                  <c:v>39.253999999999998</c:v>
                </c:pt>
                <c:pt idx="11782">
                  <c:v>39.256999999999998</c:v>
                </c:pt>
                <c:pt idx="11783">
                  <c:v>39.261000000000003</c:v>
                </c:pt>
                <c:pt idx="11784">
                  <c:v>39.264000000000003</c:v>
                </c:pt>
                <c:pt idx="11785">
                  <c:v>39.267000000000003</c:v>
                </c:pt>
                <c:pt idx="11786">
                  <c:v>39.271000000000001</c:v>
                </c:pt>
                <c:pt idx="11787">
                  <c:v>39.274000000000001</c:v>
                </c:pt>
                <c:pt idx="11788">
                  <c:v>39.277000000000001</c:v>
                </c:pt>
                <c:pt idx="11789">
                  <c:v>39.280999999999999</c:v>
                </c:pt>
                <c:pt idx="11790">
                  <c:v>39.283999999999999</c:v>
                </c:pt>
                <c:pt idx="11791">
                  <c:v>39.286999999999999</c:v>
                </c:pt>
                <c:pt idx="11792">
                  <c:v>39.290999999999997</c:v>
                </c:pt>
                <c:pt idx="11793">
                  <c:v>39.293999999999997</c:v>
                </c:pt>
                <c:pt idx="11794">
                  <c:v>39.296999999999997</c:v>
                </c:pt>
                <c:pt idx="11795">
                  <c:v>39.301000000000002</c:v>
                </c:pt>
                <c:pt idx="11796">
                  <c:v>39.304000000000002</c:v>
                </c:pt>
                <c:pt idx="11797">
                  <c:v>39.307000000000002</c:v>
                </c:pt>
                <c:pt idx="11798">
                  <c:v>39.311</c:v>
                </c:pt>
                <c:pt idx="11799">
                  <c:v>39.314</c:v>
                </c:pt>
                <c:pt idx="11800">
                  <c:v>39.317</c:v>
                </c:pt>
                <c:pt idx="11801">
                  <c:v>39.320999999999998</c:v>
                </c:pt>
                <c:pt idx="11802">
                  <c:v>39.323999999999998</c:v>
                </c:pt>
                <c:pt idx="11803">
                  <c:v>39.326999999999998</c:v>
                </c:pt>
                <c:pt idx="11804">
                  <c:v>39.331000000000003</c:v>
                </c:pt>
                <c:pt idx="11805">
                  <c:v>39.334000000000003</c:v>
                </c:pt>
                <c:pt idx="11806">
                  <c:v>39.337000000000003</c:v>
                </c:pt>
                <c:pt idx="11807">
                  <c:v>39.341000000000001</c:v>
                </c:pt>
                <c:pt idx="11808">
                  <c:v>39.344000000000001</c:v>
                </c:pt>
                <c:pt idx="11809">
                  <c:v>39.347000000000001</c:v>
                </c:pt>
                <c:pt idx="11810">
                  <c:v>39.350999999999999</c:v>
                </c:pt>
                <c:pt idx="11811">
                  <c:v>39.353999999999999</c:v>
                </c:pt>
                <c:pt idx="11812">
                  <c:v>39.356999999999999</c:v>
                </c:pt>
                <c:pt idx="11813">
                  <c:v>39.360999999999997</c:v>
                </c:pt>
                <c:pt idx="11814">
                  <c:v>39.363999999999997</c:v>
                </c:pt>
                <c:pt idx="11815">
                  <c:v>39.366999999999997</c:v>
                </c:pt>
                <c:pt idx="11816">
                  <c:v>39.371000000000002</c:v>
                </c:pt>
                <c:pt idx="11817">
                  <c:v>39.374000000000002</c:v>
                </c:pt>
                <c:pt idx="11818">
                  <c:v>39.377000000000002</c:v>
                </c:pt>
                <c:pt idx="11819">
                  <c:v>39.381</c:v>
                </c:pt>
                <c:pt idx="11820">
                  <c:v>39.384</c:v>
                </c:pt>
                <c:pt idx="11821">
                  <c:v>39.387</c:v>
                </c:pt>
                <c:pt idx="11822">
                  <c:v>39.390999999999998</c:v>
                </c:pt>
                <c:pt idx="11823">
                  <c:v>39.393999999999998</c:v>
                </c:pt>
                <c:pt idx="11824">
                  <c:v>39.396999999999998</c:v>
                </c:pt>
                <c:pt idx="11825">
                  <c:v>39.401000000000003</c:v>
                </c:pt>
                <c:pt idx="11826">
                  <c:v>39.404000000000003</c:v>
                </c:pt>
                <c:pt idx="11827">
                  <c:v>39.406999999999996</c:v>
                </c:pt>
                <c:pt idx="11828">
                  <c:v>39.411000000000001</c:v>
                </c:pt>
                <c:pt idx="11829">
                  <c:v>39.414000000000001</c:v>
                </c:pt>
                <c:pt idx="11830">
                  <c:v>39.417000000000002</c:v>
                </c:pt>
                <c:pt idx="11831">
                  <c:v>39.420999999999999</c:v>
                </c:pt>
                <c:pt idx="11832">
                  <c:v>39.423999999999999</c:v>
                </c:pt>
                <c:pt idx="11833">
                  <c:v>39.427</c:v>
                </c:pt>
                <c:pt idx="11834">
                  <c:v>39.430999999999997</c:v>
                </c:pt>
                <c:pt idx="11835">
                  <c:v>39.433999999999997</c:v>
                </c:pt>
                <c:pt idx="11836">
                  <c:v>39.436999999999998</c:v>
                </c:pt>
                <c:pt idx="11837">
                  <c:v>39.441000000000003</c:v>
                </c:pt>
                <c:pt idx="11838">
                  <c:v>39.444000000000003</c:v>
                </c:pt>
                <c:pt idx="11839">
                  <c:v>39.447000000000003</c:v>
                </c:pt>
                <c:pt idx="11840">
                  <c:v>39.451000000000001</c:v>
                </c:pt>
                <c:pt idx="11841">
                  <c:v>39.454000000000001</c:v>
                </c:pt>
                <c:pt idx="11842">
                  <c:v>39.457000000000001</c:v>
                </c:pt>
                <c:pt idx="11843">
                  <c:v>39.460999999999999</c:v>
                </c:pt>
                <c:pt idx="11844">
                  <c:v>39.463999999999999</c:v>
                </c:pt>
                <c:pt idx="11845">
                  <c:v>39.466999999999999</c:v>
                </c:pt>
                <c:pt idx="11846">
                  <c:v>39.470999999999997</c:v>
                </c:pt>
                <c:pt idx="11847">
                  <c:v>39.473999999999997</c:v>
                </c:pt>
                <c:pt idx="11848">
                  <c:v>39.476999999999997</c:v>
                </c:pt>
                <c:pt idx="11849">
                  <c:v>39.481000000000002</c:v>
                </c:pt>
                <c:pt idx="11850">
                  <c:v>39.484000000000002</c:v>
                </c:pt>
                <c:pt idx="11851">
                  <c:v>39.487000000000002</c:v>
                </c:pt>
                <c:pt idx="11852">
                  <c:v>39.491</c:v>
                </c:pt>
                <c:pt idx="11853">
                  <c:v>39.494</c:v>
                </c:pt>
                <c:pt idx="11854">
                  <c:v>39.497</c:v>
                </c:pt>
                <c:pt idx="11855">
                  <c:v>39.500999999999998</c:v>
                </c:pt>
                <c:pt idx="11856">
                  <c:v>39.503999999999998</c:v>
                </c:pt>
                <c:pt idx="11857">
                  <c:v>39.506999999999998</c:v>
                </c:pt>
                <c:pt idx="11858">
                  <c:v>39.511000000000003</c:v>
                </c:pt>
                <c:pt idx="11859">
                  <c:v>39.514000000000003</c:v>
                </c:pt>
                <c:pt idx="11860">
                  <c:v>39.517000000000003</c:v>
                </c:pt>
                <c:pt idx="11861">
                  <c:v>39.521000000000001</c:v>
                </c:pt>
                <c:pt idx="11862">
                  <c:v>39.524000000000001</c:v>
                </c:pt>
                <c:pt idx="11863">
                  <c:v>39.527000000000001</c:v>
                </c:pt>
                <c:pt idx="11864">
                  <c:v>39.530999999999999</c:v>
                </c:pt>
                <c:pt idx="11865">
                  <c:v>39.533999999999999</c:v>
                </c:pt>
                <c:pt idx="11866">
                  <c:v>39.536999999999999</c:v>
                </c:pt>
                <c:pt idx="11867">
                  <c:v>39.540999999999997</c:v>
                </c:pt>
                <c:pt idx="11868">
                  <c:v>39.543999999999997</c:v>
                </c:pt>
                <c:pt idx="11869">
                  <c:v>39.546999999999997</c:v>
                </c:pt>
                <c:pt idx="11870">
                  <c:v>39.551000000000002</c:v>
                </c:pt>
                <c:pt idx="11871">
                  <c:v>39.554000000000002</c:v>
                </c:pt>
                <c:pt idx="11872">
                  <c:v>39.557000000000002</c:v>
                </c:pt>
                <c:pt idx="11873">
                  <c:v>39.561</c:v>
                </c:pt>
                <c:pt idx="11874">
                  <c:v>39.564</c:v>
                </c:pt>
                <c:pt idx="11875">
                  <c:v>39.567</c:v>
                </c:pt>
                <c:pt idx="11876">
                  <c:v>39.570999999999998</c:v>
                </c:pt>
                <c:pt idx="11877">
                  <c:v>39.573999999999998</c:v>
                </c:pt>
                <c:pt idx="11878">
                  <c:v>39.576999999999998</c:v>
                </c:pt>
                <c:pt idx="11879">
                  <c:v>39.581000000000003</c:v>
                </c:pt>
                <c:pt idx="11880">
                  <c:v>39.584000000000003</c:v>
                </c:pt>
                <c:pt idx="11881">
                  <c:v>39.587000000000003</c:v>
                </c:pt>
                <c:pt idx="11882">
                  <c:v>39.591000000000001</c:v>
                </c:pt>
                <c:pt idx="11883">
                  <c:v>39.594000000000001</c:v>
                </c:pt>
                <c:pt idx="11884">
                  <c:v>39.597000000000001</c:v>
                </c:pt>
                <c:pt idx="11885">
                  <c:v>39.6</c:v>
                </c:pt>
                <c:pt idx="11886">
                  <c:v>39.603999999999999</c:v>
                </c:pt>
                <c:pt idx="11887">
                  <c:v>39.606999999999999</c:v>
                </c:pt>
                <c:pt idx="11888">
                  <c:v>39.61</c:v>
                </c:pt>
                <c:pt idx="11889">
                  <c:v>39.613999999999997</c:v>
                </c:pt>
                <c:pt idx="11890">
                  <c:v>39.616999999999997</c:v>
                </c:pt>
                <c:pt idx="11891">
                  <c:v>39.619999999999997</c:v>
                </c:pt>
                <c:pt idx="11892">
                  <c:v>39.624000000000002</c:v>
                </c:pt>
                <c:pt idx="11893">
                  <c:v>39.627000000000002</c:v>
                </c:pt>
                <c:pt idx="11894">
                  <c:v>39.630000000000003</c:v>
                </c:pt>
                <c:pt idx="11895">
                  <c:v>39.634</c:v>
                </c:pt>
                <c:pt idx="11896">
                  <c:v>39.637</c:v>
                </c:pt>
                <c:pt idx="11897">
                  <c:v>39.64</c:v>
                </c:pt>
                <c:pt idx="11898">
                  <c:v>39.643999999999998</c:v>
                </c:pt>
                <c:pt idx="11899">
                  <c:v>39.646999999999998</c:v>
                </c:pt>
                <c:pt idx="11900">
                  <c:v>39.65</c:v>
                </c:pt>
                <c:pt idx="11901">
                  <c:v>39.654000000000003</c:v>
                </c:pt>
                <c:pt idx="11902">
                  <c:v>39.656999999999996</c:v>
                </c:pt>
                <c:pt idx="11903">
                  <c:v>39.659999999999997</c:v>
                </c:pt>
                <c:pt idx="11904">
                  <c:v>39.664000000000001</c:v>
                </c:pt>
                <c:pt idx="11905">
                  <c:v>39.667000000000002</c:v>
                </c:pt>
                <c:pt idx="11906">
                  <c:v>39.67</c:v>
                </c:pt>
                <c:pt idx="11907">
                  <c:v>39.673999999999999</c:v>
                </c:pt>
                <c:pt idx="11908">
                  <c:v>39.677</c:v>
                </c:pt>
                <c:pt idx="11909">
                  <c:v>39.68</c:v>
                </c:pt>
                <c:pt idx="11910">
                  <c:v>39.683999999999997</c:v>
                </c:pt>
                <c:pt idx="11911">
                  <c:v>39.686999999999998</c:v>
                </c:pt>
                <c:pt idx="11912">
                  <c:v>39.69</c:v>
                </c:pt>
                <c:pt idx="11913">
                  <c:v>39.694000000000003</c:v>
                </c:pt>
                <c:pt idx="11914">
                  <c:v>39.697000000000003</c:v>
                </c:pt>
                <c:pt idx="11915">
                  <c:v>39.700000000000003</c:v>
                </c:pt>
                <c:pt idx="11916">
                  <c:v>39.704000000000001</c:v>
                </c:pt>
                <c:pt idx="11917">
                  <c:v>39.707000000000001</c:v>
                </c:pt>
                <c:pt idx="11918">
                  <c:v>39.71</c:v>
                </c:pt>
                <c:pt idx="11919">
                  <c:v>39.713999999999999</c:v>
                </c:pt>
                <c:pt idx="11920">
                  <c:v>39.716999999999999</c:v>
                </c:pt>
                <c:pt idx="11921">
                  <c:v>39.72</c:v>
                </c:pt>
                <c:pt idx="11922">
                  <c:v>39.723999999999997</c:v>
                </c:pt>
                <c:pt idx="11923">
                  <c:v>39.726999999999997</c:v>
                </c:pt>
                <c:pt idx="11924">
                  <c:v>39.729999999999997</c:v>
                </c:pt>
                <c:pt idx="11925">
                  <c:v>39.734000000000002</c:v>
                </c:pt>
                <c:pt idx="11926">
                  <c:v>39.737000000000002</c:v>
                </c:pt>
                <c:pt idx="11927">
                  <c:v>39.74</c:v>
                </c:pt>
                <c:pt idx="11928">
                  <c:v>39.744</c:v>
                </c:pt>
                <c:pt idx="11929">
                  <c:v>39.747</c:v>
                </c:pt>
                <c:pt idx="11930">
                  <c:v>39.75</c:v>
                </c:pt>
                <c:pt idx="11931">
                  <c:v>39.753999999999998</c:v>
                </c:pt>
                <c:pt idx="11932">
                  <c:v>39.756999999999998</c:v>
                </c:pt>
                <c:pt idx="11933">
                  <c:v>39.76</c:v>
                </c:pt>
                <c:pt idx="11934">
                  <c:v>39.764000000000003</c:v>
                </c:pt>
                <c:pt idx="11935">
                  <c:v>39.767000000000003</c:v>
                </c:pt>
                <c:pt idx="11936">
                  <c:v>39.770000000000003</c:v>
                </c:pt>
                <c:pt idx="11937">
                  <c:v>39.774000000000001</c:v>
                </c:pt>
                <c:pt idx="11938">
                  <c:v>39.777000000000001</c:v>
                </c:pt>
                <c:pt idx="11939">
                  <c:v>39.78</c:v>
                </c:pt>
                <c:pt idx="11940">
                  <c:v>39.783999999999999</c:v>
                </c:pt>
                <c:pt idx="11941">
                  <c:v>39.786999999999999</c:v>
                </c:pt>
                <c:pt idx="11942">
                  <c:v>39.79</c:v>
                </c:pt>
                <c:pt idx="11943">
                  <c:v>39.793999999999997</c:v>
                </c:pt>
                <c:pt idx="11944">
                  <c:v>39.796999999999997</c:v>
                </c:pt>
                <c:pt idx="11945">
                  <c:v>39.799999999999997</c:v>
                </c:pt>
                <c:pt idx="11946">
                  <c:v>39.804000000000002</c:v>
                </c:pt>
                <c:pt idx="11947">
                  <c:v>39.807000000000002</c:v>
                </c:pt>
                <c:pt idx="11948">
                  <c:v>39.81</c:v>
                </c:pt>
                <c:pt idx="11949">
                  <c:v>39.814</c:v>
                </c:pt>
                <c:pt idx="11950">
                  <c:v>39.817</c:v>
                </c:pt>
                <c:pt idx="11951">
                  <c:v>39.82</c:v>
                </c:pt>
                <c:pt idx="11952">
                  <c:v>39.823999999999998</c:v>
                </c:pt>
                <c:pt idx="11953">
                  <c:v>39.826999999999998</c:v>
                </c:pt>
                <c:pt idx="11954">
                  <c:v>39.83</c:v>
                </c:pt>
                <c:pt idx="11955">
                  <c:v>39.834000000000003</c:v>
                </c:pt>
                <c:pt idx="11956">
                  <c:v>39.837000000000003</c:v>
                </c:pt>
                <c:pt idx="11957">
                  <c:v>39.840000000000003</c:v>
                </c:pt>
                <c:pt idx="11958">
                  <c:v>39.844000000000001</c:v>
                </c:pt>
                <c:pt idx="11959">
                  <c:v>39.847000000000001</c:v>
                </c:pt>
                <c:pt idx="11960">
                  <c:v>39.85</c:v>
                </c:pt>
                <c:pt idx="11961">
                  <c:v>39.853999999999999</c:v>
                </c:pt>
                <c:pt idx="11962">
                  <c:v>39.856999999999999</c:v>
                </c:pt>
                <c:pt idx="11963">
                  <c:v>39.86</c:v>
                </c:pt>
                <c:pt idx="11964">
                  <c:v>39.863999999999997</c:v>
                </c:pt>
                <c:pt idx="11965">
                  <c:v>39.866999999999997</c:v>
                </c:pt>
                <c:pt idx="11966">
                  <c:v>39.869999999999997</c:v>
                </c:pt>
                <c:pt idx="11967">
                  <c:v>39.874000000000002</c:v>
                </c:pt>
                <c:pt idx="11968">
                  <c:v>39.877000000000002</c:v>
                </c:pt>
                <c:pt idx="11969">
                  <c:v>39.880000000000003</c:v>
                </c:pt>
                <c:pt idx="11970">
                  <c:v>39.884</c:v>
                </c:pt>
                <c:pt idx="11971">
                  <c:v>39.887</c:v>
                </c:pt>
                <c:pt idx="11972">
                  <c:v>39.89</c:v>
                </c:pt>
                <c:pt idx="11973">
                  <c:v>39.893999999999998</c:v>
                </c:pt>
                <c:pt idx="11974">
                  <c:v>39.896999999999998</c:v>
                </c:pt>
                <c:pt idx="11975">
                  <c:v>39.9</c:v>
                </c:pt>
                <c:pt idx="11976">
                  <c:v>39.904000000000003</c:v>
                </c:pt>
                <c:pt idx="11977">
                  <c:v>39.906999999999996</c:v>
                </c:pt>
                <c:pt idx="11978">
                  <c:v>39.909999999999997</c:v>
                </c:pt>
                <c:pt idx="11979">
                  <c:v>39.914000000000001</c:v>
                </c:pt>
                <c:pt idx="11980">
                  <c:v>39.917000000000002</c:v>
                </c:pt>
                <c:pt idx="11981">
                  <c:v>39.92</c:v>
                </c:pt>
                <c:pt idx="11982">
                  <c:v>39.923999999999999</c:v>
                </c:pt>
                <c:pt idx="11983">
                  <c:v>39.927</c:v>
                </c:pt>
                <c:pt idx="11984">
                  <c:v>39.93</c:v>
                </c:pt>
                <c:pt idx="11985">
                  <c:v>39.933999999999997</c:v>
                </c:pt>
                <c:pt idx="11986">
                  <c:v>39.936999999999998</c:v>
                </c:pt>
                <c:pt idx="11987">
                  <c:v>39.94</c:v>
                </c:pt>
                <c:pt idx="11988">
                  <c:v>39.944000000000003</c:v>
                </c:pt>
                <c:pt idx="11989">
                  <c:v>39.947000000000003</c:v>
                </c:pt>
                <c:pt idx="11990">
                  <c:v>39.950000000000003</c:v>
                </c:pt>
                <c:pt idx="11991">
                  <c:v>39.954000000000001</c:v>
                </c:pt>
                <c:pt idx="11992">
                  <c:v>39.957000000000001</c:v>
                </c:pt>
                <c:pt idx="11993">
                  <c:v>39.96</c:v>
                </c:pt>
                <c:pt idx="11994">
                  <c:v>39.963000000000001</c:v>
                </c:pt>
                <c:pt idx="11995">
                  <c:v>39.966999999999999</c:v>
                </c:pt>
                <c:pt idx="11996">
                  <c:v>39.97</c:v>
                </c:pt>
                <c:pt idx="11997">
                  <c:v>39.972999999999999</c:v>
                </c:pt>
                <c:pt idx="11998">
                  <c:v>39.976999999999997</c:v>
                </c:pt>
                <c:pt idx="11999">
                  <c:v>39.979999999999997</c:v>
                </c:pt>
                <c:pt idx="12000">
                  <c:v>39.982999999999997</c:v>
                </c:pt>
                <c:pt idx="12001">
                  <c:v>39.987000000000002</c:v>
                </c:pt>
                <c:pt idx="12002">
                  <c:v>39.99</c:v>
                </c:pt>
                <c:pt idx="12003">
                  <c:v>39.993000000000002</c:v>
                </c:pt>
                <c:pt idx="12004">
                  <c:v>39.997</c:v>
                </c:pt>
                <c:pt idx="12005">
                  <c:v>40</c:v>
                </c:pt>
                <c:pt idx="12006">
                  <c:v>40.003</c:v>
                </c:pt>
                <c:pt idx="12007">
                  <c:v>40.006999999999998</c:v>
                </c:pt>
                <c:pt idx="12008">
                  <c:v>40.01</c:v>
                </c:pt>
                <c:pt idx="12009">
                  <c:v>40.012999999999998</c:v>
                </c:pt>
                <c:pt idx="12010">
                  <c:v>40.017000000000003</c:v>
                </c:pt>
                <c:pt idx="12011">
                  <c:v>40.020000000000003</c:v>
                </c:pt>
                <c:pt idx="12012">
                  <c:v>40.023000000000003</c:v>
                </c:pt>
                <c:pt idx="12013">
                  <c:v>40.027000000000001</c:v>
                </c:pt>
                <c:pt idx="12014">
                  <c:v>40.03</c:v>
                </c:pt>
                <c:pt idx="12015">
                  <c:v>40.033000000000001</c:v>
                </c:pt>
                <c:pt idx="12016">
                  <c:v>40.036999999999999</c:v>
                </c:pt>
                <c:pt idx="12017">
                  <c:v>40.04</c:v>
                </c:pt>
                <c:pt idx="12018">
                  <c:v>40.042999999999999</c:v>
                </c:pt>
                <c:pt idx="12019">
                  <c:v>40.046999999999997</c:v>
                </c:pt>
                <c:pt idx="12020">
                  <c:v>40.049999999999997</c:v>
                </c:pt>
                <c:pt idx="12021">
                  <c:v>40.052999999999997</c:v>
                </c:pt>
                <c:pt idx="12022">
                  <c:v>40.057000000000002</c:v>
                </c:pt>
                <c:pt idx="12023">
                  <c:v>40.06</c:v>
                </c:pt>
                <c:pt idx="12024">
                  <c:v>40.063000000000002</c:v>
                </c:pt>
                <c:pt idx="12025">
                  <c:v>40.067</c:v>
                </c:pt>
                <c:pt idx="12026">
                  <c:v>40.07</c:v>
                </c:pt>
                <c:pt idx="12027">
                  <c:v>40.073</c:v>
                </c:pt>
                <c:pt idx="12028">
                  <c:v>40.076999999999998</c:v>
                </c:pt>
                <c:pt idx="12029">
                  <c:v>40.08</c:v>
                </c:pt>
                <c:pt idx="12030">
                  <c:v>40.082999999999998</c:v>
                </c:pt>
                <c:pt idx="12031">
                  <c:v>40.087000000000003</c:v>
                </c:pt>
                <c:pt idx="12032">
                  <c:v>40.090000000000003</c:v>
                </c:pt>
                <c:pt idx="12033">
                  <c:v>40.093000000000004</c:v>
                </c:pt>
                <c:pt idx="12034">
                  <c:v>40.097000000000001</c:v>
                </c:pt>
                <c:pt idx="12035">
                  <c:v>40.1</c:v>
                </c:pt>
                <c:pt idx="12036">
                  <c:v>40.103000000000002</c:v>
                </c:pt>
                <c:pt idx="12037">
                  <c:v>40.106999999999999</c:v>
                </c:pt>
                <c:pt idx="12038">
                  <c:v>40.11</c:v>
                </c:pt>
                <c:pt idx="12039">
                  <c:v>40.113</c:v>
                </c:pt>
                <c:pt idx="12040">
                  <c:v>40.116999999999997</c:v>
                </c:pt>
                <c:pt idx="12041">
                  <c:v>40.119999999999997</c:v>
                </c:pt>
                <c:pt idx="12042">
                  <c:v>40.122999999999998</c:v>
                </c:pt>
                <c:pt idx="12043">
                  <c:v>40.127000000000002</c:v>
                </c:pt>
                <c:pt idx="12044">
                  <c:v>40.130000000000003</c:v>
                </c:pt>
                <c:pt idx="12045">
                  <c:v>40.133000000000003</c:v>
                </c:pt>
                <c:pt idx="12046">
                  <c:v>40.137</c:v>
                </c:pt>
                <c:pt idx="12047">
                  <c:v>40.14</c:v>
                </c:pt>
                <c:pt idx="12048">
                  <c:v>40.143000000000001</c:v>
                </c:pt>
                <c:pt idx="12049">
                  <c:v>40.146999999999998</c:v>
                </c:pt>
                <c:pt idx="12050">
                  <c:v>40.15</c:v>
                </c:pt>
                <c:pt idx="12051">
                  <c:v>40.152999999999999</c:v>
                </c:pt>
                <c:pt idx="12052">
                  <c:v>40.156999999999996</c:v>
                </c:pt>
                <c:pt idx="12053">
                  <c:v>40.159999999999997</c:v>
                </c:pt>
                <c:pt idx="12054">
                  <c:v>40.162999999999997</c:v>
                </c:pt>
                <c:pt idx="12055">
                  <c:v>40.167000000000002</c:v>
                </c:pt>
                <c:pt idx="12056">
                  <c:v>40.17</c:v>
                </c:pt>
                <c:pt idx="12057">
                  <c:v>40.173000000000002</c:v>
                </c:pt>
                <c:pt idx="12058">
                  <c:v>40.177</c:v>
                </c:pt>
                <c:pt idx="12059">
                  <c:v>40.18</c:v>
                </c:pt>
                <c:pt idx="12060">
                  <c:v>40.183</c:v>
                </c:pt>
                <c:pt idx="12061">
                  <c:v>40.186999999999998</c:v>
                </c:pt>
                <c:pt idx="12062">
                  <c:v>40.19</c:v>
                </c:pt>
                <c:pt idx="12063">
                  <c:v>40.192999999999998</c:v>
                </c:pt>
                <c:pt idx="12064">
                  <c:v>40.197000000000003</c:v>
                </c:pt>
                <c:pt idx="12065">
                  <c:v>40.200000000000003</c:v>
                </c:pt>
                <c:pt idx="12066">
                  <c:v>40.203000000000003</c:v>
                </c:pt>
                <c:pt idx="12067">
                  <c:v>40.207000000000001</c:v>
                </c:pt>
                <c:pt idx="12068">
                  <c:v>40.21</c:v>
                </c:pt>
                <c:pt idx="12069">
                  <c:v>40.213000000000001</c:v>
                </c:pt>
                <c:pt idx="12070">
                  <c:v>40.216999999999999</c:v>
                </c:pt>
                <c:pt idx="12071">
                  <c:v>40.22</c:v>
                </c:pt>
                <c:pt idx="12072">
                  <c:v>40.222999999999999</c:v>
                </c:pt>
                <c:pt idx="12073">
                  <c:v>40.226999999999997</c:v>
                </c:pt>
                <c:pt idx="12074">
                  <c:v>40.229999999999997</c:v>
                </c:pt>
                <c:pt idx="12075">
                  <c:v>40.232999999999997</c:v>
                </c:pt>
                <c:pt idx="12076">
                  <c:v>40.237000000000002</c:v>
                </c:pt>
                <c:pt idx="12077">
                  <c:v>40.24</c:v>
                </c:pt>
                <c:pt idx="12078">
                  <c:v>40.243000000000002</c:v>
                </c:pt>
                <c:pt idx="12079">
                  <c:v>40.247</c:v>
                </c:pt>
                <c:pt idx="12080">
                  <c:v>40.25</c:v>
                </c:pt>
                <c:pt idx="12081">
                  <c:v>40.253</c:v>
                </c:pt>
                <c:pt idx="12082">
                  <c:v>40.256999999999998</c:v>
                </c:pt>
                <c:pt idx="12083">
                  <c:v>40.26</c:v>
                </c:pt>
                <c:pt idx="12084">
                  <c:v>40.262999999999998</c:v>
                </c:pt>
                <c:pt idx="12085">
                  <c:v>40.267000000000003</c:v>
                </c:pt>
                <c:pt idx="12086">
                  <c:v>40.270000000000003</c:v>
                </c:pt>
                <c:pt idx="12087">
                  <c:v>40.273000000000003</c:v>
                </c:pt>
                <c:pt idx="12088">
                  <c:v>40.277000000000001</c:v>
                </c:pt>
                <c:pt idx="12089">
                  <c:v>40.28</c:v>
                </c:pt>
                <c:pt idx="12090">
                  <c:v>40.283000000000001</c:v>
                </c:pt>
                <c:pt idx="12091">
                  <c:v>40.286999999999999</c:v>
                </c:pt>
                <c:pt idx="12092">
                  <c:v>40.29</c:v>
                </c:pt>
                <c:pt idx="12093">
                  <c:v>40.292999999999999</c:v>
                </c:pt>
                <c:pt idx="12094">
                  <c:v>40.296999999999997</c:v>
                </c:pt>
                <c:pt idx="12095">
                  <c:v>40.299999999999997</c:v>
                </c:pt>
                <c:pt idx="12096">
                  <c:v>40.302999999999997</c:v>
                </c:pt>
                <c:pt idx="12097">
                  <c:v>40.307000000000002</c:v>
                </c:pt>
                <c:pt idx="12098">
                  <c:v>40.31</c:v>
                </c:pt>
                <c:pt idx="12099">
                  <c:v>40.313000000000002</c:v>
                </c:pt>
                <c:pt idx="12100">
                  <c:v>40.316000000000003</c:v>
                </c:pt>
                <c:pt idx="12101">
                  <c:v>40.32</c:v>
                </c:pt>
                <c:pt idx="12102">
                  <c:v>40.323</c:v>
                </c:pt>
                <c:pt idx="12103">
                  <c:v>40.326000000000001</c:v>
                </c:pt>
                <c:pt idx="12104">
                  <c:v>40.33</c:v>
                </c:pt>
                <c:pt idx="12105">
                  <c:v>40.332999999999998</c:v>
                </c:pt>
                <c:pt idx="12106">
                  <c:v>40.335999999999999</c:v>
                </c:pt>
                <c:pt idx="12107">
                  <c:v>40.340000000000003</c:v>
                </c:pt>
                <c:pt idx="12108">
                  <c:v>40.343000000000004</c:v>
                </c:pt>
                <c:pt idx="12109">
                  <c:v>40.345999999999997</c:v>
                </c:pt>
                <c:pt idx="12110">
                  <c:v>40.35</c:v>
                </c:pt>
                <c:pt idx="12111">
                  <c:v>40.353000000000002</c:v>
                </c:pt>
                <c:pt idx="12112">
                  <c:v>40.356000000000002</c:v>
                </c:pt>
                <c:pt idx="12113">
                  <c:v>40.36</c:v>
                </c:pt>
                <c:pt idx="12114">
                  <c:v>40.363</c:v>
                </c:pt>
                <c:pt idx="12115">
                  <c:v>40.366</c:v>
                </c:pt>
                <c:pt idx="12116">
                  <c:v>40.369999999999997</c:v>
                </c:pt>
                <c:pt idx="12117">
                  <c:v>40.372999999999998</c:v>
                </c:pt>
                <c:pt idx="12118">
                  <c:v>40.375999999999998</c:v>
                </c:pt>
                <c:pt idx="12119">
                  <c:v>40.380000000000003</c:v>
                </c:pt>
                <c:pt idx="12120">
                  <c:v>40.383000000000003</c:v>
                </c:pt>
                <c:pt idx="12121">
                  <c:v>40.386000000000003</c:v>
                </c:pt>
                <c:pt idx="12122">
                  <c:v>40.39</c:v>
                </c:pt>
                <c:pt idx="12123">
                  <c:v>40.393000000000001</c:v>
                </c:pt>
                <c:pt idx="12124">
                  <c:v>40.396000000000001</c:v>
                </c:pt>
                <c:pt idx="12125">
                  <c:v>40.4</c:v>
                </c:pt>
                <c:pt idx="12126">
                  <c:v>40.402999999999999</c:v>
                </c:pt>
                <c:pt idx="12127">
                  <c:v>40.405999999999999</c:v>
                </c:pt>
                <c:pt idx="12128">
                  <c:v>40.409999999999997</c:v>
                </c:pt>
                <c:pt idx="12129">
                  <c:v>40.412999999999997</c:v>
                </c:pt>
                <c:pt idx="12130">
                  <c:v>40.415999999999997</c:v>
                </c:pt>
                <c:pt idx="12131">
                  <c:v>40.42</c:v>
                </c:pt>
                <c:pt idx="12132">
                  <c:v>40.423000000000002</c:v>
                </c:pt>
                <c:pt idx="12133">
                  <c:v>40.426000000000002</c:v>
                </c:pt>
                <c:pt idx="12134">
                  <c:v>40.43</c:v>
                </c:pt>
                <c:pt idx="12135">
                  <c:v>40.433</c:v>
                </c:pt>
                <c:pt idx="12136">
                  <c:v>40.436</c:v>
                </c:pt>
                <c:pt idx="12137">
                  <c:v>40.44</c:v>
                </c:pt>
                <c:pt idx="12138">
                  <c:v>40.442999999999998</c:v>
                </c:pt>
                <c:pt idx="12139">
                  <c:v>40.445999999999998</c:v>
                </c:pt>
                <c:pt idx="12140">
                  <c:v>40.450000000000003</c:v>
                </c:pt>
                <c:pt idx="12141">
                  <c:v>40.453000000000003</c:v>
                </c:pt>
                <c:pt idx="12142">
                  <c:v>40.456000000000003</c:v>
                </c:pt>
                <c:pt idx="12143">
                  <c:v>40.46</c:v>
                </c:pt>
                <c:pt idx="12144">
                  <c:v>40.463000000000001</c:v>
                </c:pt>
                <c:pt idx="12145">
                  <c:v>40.466000000000001</c:v>
                </c:pt>
                <c:pt idx="12146">
                  <c:v>40.47</c:v>
                </c:pt>
                <c:pt idx="12147">
                  <c:v>40.472999999999999</c:v>
                </c:pt>
                <c:pt idx="12148">
                  <c:v>40.475999999999999</c:v>
                </c:pt>
                <c:pt idx="12149">
                  <c:v>40.479999999999997</c:v>
                </c:pt>
                <c:pt idx="12150">
                  <c:v>40.482999999999997</c:v>
                </c:pt>
                <c:pt idx="12151">
                  <c:v>40.485999999999997</c:v>
                </c:pt>
                <c:pt idx="12152">
                  <c:v>40.49</c:v>
                </c:pt>
                <c:pt idx="12153">
                  <c:v>40.493000000000002</c:v>
                </c:pt>
                <c:pt idx="12154">
                  <c:v>40.496000000000002</c:v>
                </c:pt>
                <c:pt idx="12155">
                  <c:v>40.5</c:v>
                </c:pt>
                <c:pt idx="12156">
                  <c:v>40.503</c:v>
                </c:pt>
                <c:pt idx="12157">
                  <c:v>40.506</c:v>
                </c:pt>
                <c:pt idx="12158">
                  <c:v>40.51</c:v>
                </c:pt>
                <c:pt idx="12159">
                  <c:v>40.512999999999998</c:v>
                </c:pt>
                <c:pt idx="12160">
                  <c:v>40.515999999999998</c:v>
                </c:pt>
                <c:pt idx="12161">
                  <c:v>40.520000000000003</c:v>
                </c:pt>
                <c:pt idx="12162">
                  <c:v>40.523000000000003</c:v>
                </c:pt>
                <c:pt idx="12163">
                  <c:v>40.526000000000003</c:v>
                </c:pt>
                <c:pt idx="12164">
                  <c:v>40.53</c:v>
                </c:pt>
                <c:pt idx="12165">
                  <c:v>40.533000000000001</c:v>
                </c:pt>
                <c:pt idx="12166">
                  <c:v>40.536000000000001</c:v>
                </c:pt>
                <c:pt idx="12167">
                  <c:v>40.54</c:v>
                </c:pt>
                <c:pt idx="12168">
                  <c:v>40.542999999999999</c:v>
                </c:pt>
                <c:pt idx="12169">
                  <c:v>40.545999999999999</c:v>
                </c:pt>
                <c:pt idx="12170">
                  <c:v>40.549999999999997</c:v>
                </c:pt>
                <c:pt idx="12171">
                  <c:v>40.552999999999997</c:v>
                </c:pt>
                <c:pt idx="12172">
                  <c:v>40.555999999999997</c:v>
                </c:pt>
                <c:pt idx="12173">
                  <c:v>40.56</c:v>
                </c:pt>
                <c:pt idx="12174">
                  <c:v>40.563000000000002</c:v>
                </c:pt>
                <c:pt idx="12175">
                  <c:v>40.566000000000003</c:v>
                </c:pt>
                <c:pt idx="12176">
                  <c:v>40.57</c:v>
                </c:pt>
                <c:pt idx="12177">
                  <c:v>40.573</c:v>
                </c:pt>
                <c:pt idx="12178">
                  <c:v>40.576000000000001</c:v>
                </c:pt>
                <c:pt idx="12179">
                  <c:v>40.58</c:v>
                </c:pt>
                <c:pt idx="12180">
                  <c:v>40.582999999999998</c:v>
                </c:pt>
                <c:pt idx="12181">
                  <c:v>40.585999999999999</c:v>
                </c:pt>
                <c:pt idx="12182">
                  <c:v>40.590000000000003</c:v>
                </c:pt>
                <c:pt idx="12183">
                  <c:v>40.593000000000004</c:v>
                </c:pt>
                <c:pt idx="12184">
                  <c:v>40.595999999999997</c:v>
                </c:pt>
                <c:pt idx="12185">
                  <c:v>40.6</c:v>
                </c:pt>
                <c:pt idx="12186">
                  <c:v>40.603000000000002</c:v>
                </c:pt>
                <c:pt idx="12187">
                  <c:v>40.606000000000002</c:v>
                </c:pt>
                <c:pt idx="12188">
                  <c:v>40.61</c:v>
                </c:pt>
                <c:pt idx="12189">
                  <c:v>40.613</c:v>
                </c:pt>
                <c:pt idx="12190">
                  <c:v>40.616</c:v>
                </c:pt>
                <c:pt idx="12191">
                  <c:v>40.619999999999997</c:v>
                </c:pt>
                <c:pt idx="12192">
                  <c:v>40.622999999999998</c:v>
                </c:pt>
                <c:pt idx="12193">
                  <c:v>40.625999999999998</c:v>
                </c:pt>
                <c:pt idx="12194">
                  <c:v>40.630000000000003</c:v>
                </c:pt>
                <c:pt idx="12195">
                  <c:v>40.633000000000003</c:v>
                </c:pt>
                <c:pt idx="12196">
                  <c:v>40.636000000000003</c:v>
                </c:pt>
                <c:pt idx="12197">
                  <c:v>40.64</c:v>
                </c:pt>
                <c:pt idx="12198">
                  <c:v>40.643000000000001</c:v>
                </c:pt>
                <c:pt idx="12199">
                  <c:v>40.646000000000001</c:v>
                </c:pt>
                <c:pt idx="12200">
                  <c:v>40.65</c:v>
                </c:pt>
                <c:pt idx="12201">
                  <c:v>40.652999999999999</c:v>
                </c:pt>
                <c:pt idx="12202">
                  <c:v>40.655999999999999</c:v>
                </c:pt>
                <c:pt idx="12203">
                  <c:v>40.659999999999997</c:v>
                </c:pt>
                <c:pt idx="12204">
                  <c:v>40.662999999999997</c:v>
                </c:pt>
                <c:pt idx="12205">
                  <c:v>40.665999999999997</c:v>
                </c:pt>
                <c:pt idx="12206">
                  <c:v>40.67</c:v>
                </c:pt>
                <c:pt idx="12207">
                  <c:v>40.673000000000002</c:v>
                </c:pt>
                <c:pt idx="12208">
                  <c:v>40.676000000000002</c:v>
                </c:pt>
                <c:pt idx="12209">
                  <c:v>40.679000000000002</c:v>
                </c:pt>
                <c:pt idx="12210">
                  <c:v>40.683</c:v>
                </c:pt>
                <c:pt idx="12211">
                  <c:v>40.686</c:v>
                </c:pt>
                <c:pt idx="12212">
                  <c:v>40.689</c:v>
                </c:pt>
                <c:pt idx="12213">
                  <c:v>40.692999999999998</c:v>
                </c:pt>
                <c:pt idx="12214">
                  <c:v>40.695999999999998</c:v>
                </c:pt>
                <c:pt idx="12215">
                  <c:v>40.698999999999998</c:v>
                </c:pt>
                <c:pt idx="12216">
                  <c:v>40.703000000000003</c:v>
                </c:pt>
                <c:pt idx="12217">
                  <c:v>40.706000000000003</c:v>
                </c:pt>
                <c:pt idx="12218">
                  <c:v>40.709000000000003</c:v>
                </c:pt>
                <c:pt idx="12219">
                  <c:v>40.713000000000001</c:v>
                </c:pt>
                <c:pt idx="12220">
                  <c:v>40.716000000000001</c:v>
                </c:pt>
                <c:pt idx="12221">
                  <c:v>40.719000000000001</c:v>
                </c:pt>
                <c:pt idx="12222">
                  <c:v>40.722999999999999</c:v>
                </c:pt>
                <c:pt idx="12223">
                  <c:v>40.725999999999999</c:v>
                </c:pt>
                <c:pt idx="12224">
                  <c:v>40.728999999999999</c:v>
                </c:pt>
                <c:pt idx="12225">
                  <c:v>40.732999999999997</c:v>
                </c:pt>
                <c:pt idx="12226">
                  <c:v>40.735999999999997</c:v>
                </c:pt>
                <c:pt idx="12227">
                  <c:v>40.738999999999997</c:v>
                </c:pt>
                <c:pt idx="12228">
                  <c:v>40.743000000000002</c:v>
                </c:pt>
                <c:pt idx="12229">
                  <c:v>40.746000000000002</c:v>
                </c:pt>
                <c:pt idx="12230">
                  <c:v>40.749000000000002</c:v>
                </c:pt>
                <c:pt idx="12231">
                  <c:v>40.753</c:v>
                </c:pt>
                <c:pt idx="12232">
                  <c:v>40.756</c:v>
                </c:pt>
                <c:pt idx="12233">
                  <c:v>40.759</c:v>
                </c:pt>
                <c:pt idx="12234">
                  <c:v>40.762999999999998</c:v>
                </c:pt>
                <c:pt idx="12235">
                  <c:v>40.765999999999998</c:v>
                </c:pt>
                <c:pt idx="12236">
                  <c:v>40.768999999999998</c:v>
                </c:pt>
                <c:pt idx="12237">
                  <c:v>40.773000000000003</c:v>
                </c:pt>
                <c:pt idx="12238">
                  <c:v>40.776000000000003</c:v>
                </c:pt>
                <c:pt idx="12239">
                  <c:v>40.779000000000003</c:v>
                </c:pt>
                <c:pt idx="12240">
                  <c:v>40.783000000000001</c:v>
                </c:pt>
                <c:pt idx="12241">
                  <c:v>40.786000000000001</c:v>
                </c:pt>
                <c:pt idx="12242">
                  <c:v>40.789000000000001</c:v>
                </c:pt>
                <c:pt idx="12243">
                  <c:v>40.792999999999999</c:v>
                </c:pt>
                <c:pt idx="12244">
                  <c:v>40.795999999999999</c:v>
                </c:pt>
                <c:pt idx="12245">
                  <c:v>40.798999999999999</c:v>
                </c:pt>
                <c:pt idx="12246">
                  <c:v>40.802999999999997</c:v>
                </c:pt>
                <c:pt idx="12247">
                  <c:v>40.805999999999997</c:v>
                </c:pt>
                <c:pt idx="12248">
                  <c:v>40.808999999999997</c:v>
                </c:pt>
                <c:pt idx="12249">
                  <c:v>40.813000000000002</c:v>
                </c:pt>
                <c:pt idx="12250">
                  <c:v>40.816000000000003</c:v>
                </c:pt>
                <c:pt idx="12251">
                  <c:v>40.819000000000003</c:v>
                </c:pt>
                <c:pt idx="12252">
                  <c:v>40.823</c:v>
                </c:pt>
                <c:pt idx="12253">
                  <c:v>40.826000000000001</c:v>
                </c:pt>
                <c:pt idx="12254">
                  <c:v>40.829000000000001</c:v>
                </c:pt>
                <c:pt idx="12255">
                  <c:v>40.832999999999998</c:v>
                </c:pt>
                <c:pt idx="12256">
                  <c:v>40.835999999999999</c:v>
                </c:pt>
                <c:pt idx="12257">
                  <c:v>40.838999999999999</c:v>
                </c:pt>
                <c:pt idx="12258">
                  <c:v>40.843000000000004</c:v>
                </c:pt>
                <c:pt idx="12259">
                  <c:v>40.845999999999997</c:v>
                </c:pt>
                <c:pt idx="12260">
                  <c:v>40.848999999999997</c:v>
                </c:pt>
                <c:pt idx="12261">
                  <c:v>40.853000000000002</c:v>
                </c:pt>
                <c:pt idx="12262">
                  <c:v>40.856000000000002</c:v>
                </c:pt>
                <c:pt idx="12263">
                  <c:v>40.859000000000002</c:v>
                </c:pt>
                <c:pt idx="12264">
                  <c:v>40.863</c:v>
                </c:pt>
                <c:pt idx="12265">
                  <c:v>40.866</c:v>
                </c:pt>
                <c:pt idx="12266">
                  <c:v>40.869</c:v>
                </c:pt>
                <c:pt idx="12267">
                  <c:v>40.872999999999998</c:v>
                </c:pt>
                <c:pt idx="12268">
                  <c:v>40.875999999999998</c:v>
                </c:pt>
                <c:pt idx="12269">
                  <c:v>40.878999999999998</c:v>
                </c:pt>
                <c:pt idx="12270">
                  <c:v>40.883000000000003</c:v>
                </c:pt>
                <c:pt idx="12271">
                  <c:v>40.886000000000003</c:v>
                </c:pt>
                <c:pt idx="12272">
                  <c:v>40.889000000000003</c:v>
                </c:pt>
                <c:pt idx="12273">
                  <c:v>40.893000000000001</c:v>
                </c:pt>
                <c:pt idx="12274">
                  <c:v>40.896000000000001</c:v>
                </c:pt>
                <c:pt idx="12275">
                  <c:v>40.899000000000001</c:v>
                </c:pt>
                <c:pt idx="12276">
                  <c:v>40.902999999999999</c:v>
                </c:pt>
                <c:pt idx="12277">
                  <c:v>40.905999999999999</c:v>
                </c:pt>
                <c:pt idx="12278">
                  <c:v>40.908999999999999</c:v>
                </c:pt>
                <c:pt idx="12279">
                  <c:v>40.912999999999997</c:v>
                </c:pt>
                <c:pt idx="12280">
                  <c:v>40.915999999999997</c:v>
                </c:pt>
                <c:pt idx="12281">
                  <c:v>40.918999999999997</c:v>
                </c:pt>
                <c:pt idx="12282">
                  <c:v>40.923000000000002</c:v>
                </c:pt>
                <c:pt idx="12283">
                  <c:v>40.926000000000002</c:v>
                </c:pt>
                <c:pt idx="12284">
                  <c:v>40.929000000000002</c:v>
                </c:pt>
                <c:pt idx="12285">
                  <c:v>40.933</c:v>
                </c:pt>
                <c:pt idx="12286">
                  <c:v>40.936</c:v>
                </c:pt>
                <c:pt idx="12287">
                  <c:v>40.939</c:v>
                </c:pt>
                <c:pt idx="12288">
                  <c:v>40.942999999999998</c:v>
                </c:pt>
                <c:pt idx="12289">
                  <c:v>40.945999999999998</c:v>
                </c:pt>
                <c:pt idx="12290">
                  <c:v>40.948999999999998</c:v>
                </c:pt>
                <c:pt idx="12291">
                  <c:v>40.953000000000003</c:v>
                </c:pt>
                <c:pt idx="12292">
                  <c:v>40.956000000000003</c:v>
                </c:pt>
                <c:pt idx="12293">
                  <c:v>40.959000000000003</c:v>
                </c:pt>
                <c:pt idx="12294">
                  <c:v>40.963000000000001</c:v>
                </c:pt>
                <c:pt idx="12295">
                  <c:v>40.966000000000001</c:v>
                </c:pt>
                <c:pt idx="12296">
                  <c:v>40.969000000000001</c:v>
                </c:pt>
                <c:pt idx="12297">
                  <c:v>40.972999999999999</c:v>
                </c:pt>
                <c:pt idx="12298">
                  <c:v>40.975999999999999</c:v>
                </c:pt>
                <c:pt idx="12299">
                  <c:v>40.978999999999999</c:v>
                </c:pt>
                <c:pt idx="12300">
                  <c:v>40.982999999999997</c:v>
                </c:pt>
                <c:pt idx="12301">
                  <c:v>40.985999999999997</c:v>
                </c:pt>
                <c:pt idx="12302">
                  <c:v>40.988999999999997</c:v>
                </c:pt>
                <c:pt idx="12303">
                  <c:v>40.993000000000002</c:v>
                </c:pt>
                <c:pt idx="12304">
                  <c:v>40.996000000000002</c:v>
                </c:pt>
                <c:pt idx="12305">
                  <c:v>40.999000000000002</c:v>
                </c:pt>
                <c:pt idx="12306">
                  <c:v>41.003</c:v>
                </c:pt>
                <c:pt idx="12307">
                  <c:v>41.006</c:v>
                </c:pt>
                <c:pt idx="12308">
                  <c:v>41.009</c:v>
                </c:pt>
                <c:pt idx="12309">
                  <c:v>41.012999999999998</c:v>
                </c:pt>
                <c:pt idx="12310">
                  <c:v>41.015999999999998</c:v>
                </c:pt>
                <c:pt idx="12311">
                  <c:v>41.018999999999998</c:v>
                </c:pt>
                <c:pt idx="12312">
                  <c:v>41.023000000000003</c:v>
                </c:pt>
                <c:pt idx="12313">
                  <c:v>41.026000000000003</c:v>
                </c:pt>
                <c:pt idx="12314">
                  <c:v>41.029000000000003</c:v>
                </c:pt>
                <c:pt idx="12315">
                  <c:v>41.031999999999996</c:v>
                </c:pt>
                <c:pt idx="12316">
                  <c:v>41.036000000000001</c:v>
                </c:pt>
                <c:pt idx="12317">
                  <c:v>41.039000000000001</c:v>
                </c:pt>
                <c:pt idx="12318">
                  <c:v>41.042000000000002</c:v>
                </c:pt>
                <c:pt idx="12319">
                  <c:v>41.045999999999999</c:v>
                </c:pt>
                <c:pt idx="12320">
                  <c:v>41.048999999999999</c:v>
                </c:pt>
                <c:pt idx="12321">
                  <c:v>41.052</c:v>
                </c:pt>
                <c:pt idx="12322">
                  <c:v>41.055999999999997</c:v>
                </c:pt>
                <c:pt idx="12323">
                  <c:v>41.058999999999997</c:v>
                </c:pt>
                <c:pt idx="12324">
                  <c:v>41.061999999999998</c:v>
                </c:pt>
                <c:pt idx="12325">
                  <c:v>41.066000000000003</c:v>
                </c:pt>
                <c:pt idx="12326">
                  <c:v>41.069000000000003</c:v>
                </c:pt>
                <c:pt idx="12327">
                  <c:v>41.072000000000003</c:v>
                </c:pt>
                <c:pt idx="12328">
                  <c:v>41.076000000000001</c:v>
                </c:pt>
                <c:pt idx="12329">
                  <c:v>41.079000000000001</c:v>
                </c:pt>
                <c:pt idx="12330">
                  <c:v>41.082000000000001</c:v>
                </c:pt>
                <c:pt idx="12331">
                  <c:v>41.085999999999999</c:v>
                </c:pt>
                <c:pt idx="12332">
                  <c:v>41.088999999999999</c:v>
                </c:pt>
                <c:pt idx="12333">
                  <c:v>41.091999999999999</c:v>
                </c:pt>
                <c:pt idx="12334">
                  <c:v>41.095999999999997</c:v>
                </c:pt>
                <c:pt idx="12335">
                  <c:v>41.098999999999997</c:v>
                </c:pt>
                <c:pt idx="12336">
                  <c:v>41.101999999999997</c:v>
                </c:pt>
                <c:pt idx="12337">
                  <c:v>41.106000000000002</c:v>
                </c:pt>
                <c:pt idx="12338">
                  <c:v>41.109000000000002</c:v>
                </c:pt>
                <c:pt idx="12339">
                  <c:v>41.112000000000002</c:v>
                </c:pt>
                <c:pt idx="12340">
                  <c:v>41.116</c:v>
                </c:pt>
                <c:pt idx="12341">
                  <c:v>41.119</c:v>
                </c:pt>
                <c:pt idx="12342">
                  <c:v>41.122</c:v>
                </c:pt>
                <c:pt idx="12343">
                  <c:v>41.125999999999998</c:v>
                </c:pt>
                <c:pt idx="12344">
                  <c:v>41.128999999999998</c:v>
                </c:pt>
                <c:pt idx="12345">
                  <c:v>41.131999999999998</c:v>
                </c:pt>
                <c:pt idx="12346">
                  <c:v>41.136000000000003</c:v>
                </c:pt>
                <c:pt idx="12347">
                  <c:v>41.139000000000003</c:v>
                </c:pt>
                <c:pt idx="12348">
                  <c:v>41.142000000000003</c:v>
                </c:pt>
                <c:pt idx="12349">
                  <c:v>41.146000000000001</c:v>
                </c:pt>
                <c:pt idx="12350">
                  <c:v>41.149000000000001</c:v>
                </c:pt>
                <c:pt idx="12351">
                  <c:v>41.152000000000001</c:v>
                </c:pt>
                <c:pt idx="12352">
                  <c:v>41.155999999999999</c:v>
                </c:pt>
                <c:pt idx="12353">
                  <c:v>41.158999999999999</c:v>
                </c:pt>
                <c:pt idx="12354">
                  <c:v>41.161999999999999</c:v>
                </c:pt>
                <c:pt idx="12355">
                  <c:v>41.165999999999997</c:v>
                </c:pt>
                <c:pt idx="12356">
                  <c:v>41.168999999999997</c:v>
                </c:pt>
                <c:pt idx="12357">
                  <c:v>41.171999999999997</c:v>
                </c:pt>
                <c:pt idx="12358">
                  <c:v>41.176000000000002</c:v>
                </c:pt>
                <c:pt idx="12359">
                  <c:v>41.179000000000002</c:v>
                </c:pt>
                <c:pt idx="12360">
                  <c:v>41.182000000000002</c:v>
                </c:pt>
                <c:pt idx="12361">
                  <c:v>41.186</c:v>
                </c:pt>
                <c:pt idx="12362">
                  <c:v>41.189</c:v>
                </c:pt>
                <c:pt idx="12363">
                  <c:v>41.192</c:v>
                </c:pt>
                <c:pt idx="12364">
                  <c:v>41.195999999999998</c:v>
                </c:pt>
                <c:pt idx="12365">
                  <c:v>41.198999999999998</c:v>
                </c:pt>
                <c:pt idx="12366">
                  <c:v>41.201999999999998</c:v>
                </c:pt>
                <c:pt idx="12367">
                  <c:v>41.206000000000003</c:v>
                </c:pt>
                <c:pt idx="12368">
                  <c:v>41.209000000000003</c:v>
                </c:pt>
                <c:pt idx="12369">
                  <c:v>41.212000000000003</c:v>
                </c:pt>
                <c:pt idx="12370">
                  <c:v>41.216000000000001</c:v>
                </c:pt>
                <c:pt idx="12371">
                  <c:v>41.219000000000001</c:v>
                </c:pt>
                <c:pt idx="12372">
                  <c:v>41.222000000000001</c:v>
                </c:pt>
                <c:pt idx="12373">
                  <c:v>41.225999999999999</c:v>
                </c:pt>
                <c:pt idx="12374">
                  <c:v>41.228999999999999</c:v>
                </c:pt>
                <c:pt idx="12375">
                  <c:v>41.231999999999999</c:v>
                </c:pt>
                <c:pt idx="12376">
                  <c:v>41.235999999999997</c:v>
                </c:pt>
                <c:pt idx="12377">
                  <c:v>41.238999999999997</c:v>
                </c:pt>
                <c:pt idx="12378">
                  <c:v>41.241999999999997</c:v>
                </c:pt>
                <c:pt idx="12379">
                  <c:v>41.246000000000002</c:v>
                </c:pt>
                <c:pt idx="12380">
                  <c:v>41.249000000000002</c:v>
                </c:pt>
                <c:pt idx="12381">
                  <c:v>41.252000000000002</c:v>
                </c:pt>
                <c:pt idx="12382">
                  <c:v>41.256</c:v>
                </c:pt>
                <c:pt idx="12383">
                  <c:v>41.259</c:v>
                </c:pt>
                <c:pt idx="12384">
                  <c:v>41.262</c:v>
                </c:pt>
                <c:pt idx="12385">
                  <c:v>41.265999999999998</c:v>
                </c:pt>
                <c:pt idx="12386">
                  <c:v>41.268999999999998</c:v>
                </c:pt>
                <c:pt idx="12387">
                  <c:v>41.271999999999998</c:v>
                </c:pt>
                <c:pt idx="12388">
                  <c:v>41.276000000000003</c:v>
                </c:pt>
                <c:pt idx="12389">
                  <c:v>41.279000000000003</c:v>
                </c:pt>
                <c:pt idx="12390">
                  <c:v>41.281999999999996</c:v>
                </c:pt>
                <c:pt idx="12391">
                  <c:v>41.286000000000001</c:v>
                </c:pt>
                <c:pt idx="12392">
                  <c:v>41.289000000000001</c:v>
                </c:pt>
                <c:pt idx="12393">
                  <c:v>41.292000000000002</c:v>
                </c:pt>
                <c:pt idx="12394">
                  <c:v>41.295999999999999</c:v>
                </c:pt>
                <c:pt idx="12395">
                  <c:v>41.298999999999999</c:v>
                </c:pt>
                <c:pt idx="12396">
                  <c:v>41.302</c:v>
                </c:pt>
                <c:pt idx="12397">
                  <c:v>41.305999999999997</c:v>
                </c:pt>
                <c:pt idx="12398">
                  <c:v>41.308999999999997</c:v>
                </c:pt>
                <c:pt idx="12399">
                  <c:v>41.311999999999998</c:v>
                </c:pt>
                <c:pt idx="12400">
                  <c:v>41.316000000000003</c:v>
                </c:pt>
                <c:pt idx="12401">
                  <c:v>41.319000000000003</c:v>
                </c:pt>
                <c:pt idx="12402">
                  <c:v>41.322000000000003</c:v>
                </c:pt>
                <c:pt idx="12403">
                  <c:v>41.326000000000001</c:v>
                </c:pt>
                <c:pt idx="12404">
                  <c:v>41.329000000000001</c:v>
                </c:pt>
                <c:pt idx="12405">
                  <c:v>41.332000000000001</c:v>
                </c:pt>
                <c:pt idx="12406">
                  <c:v>41.335999999999999</c:v>
                </c:pt>
                <c:pt idx="12407">
                  <c:v>41.338999999999999</c:v>
                </c:pt>
                <c:pt idx="12408">
                  <c:v>41.341999999999999</c:v>
                </c:pt>
                <c:pt idx="12409">
                  <c:v>41.345999999999997</c:v>
                </c:pt>
                <c:pt idx="12410">
                  <c:v>41.348999999999997</c:v>
                </c:pt>
                <c:pt idx="12411">
                  <c:v>41.351999999999997</c:v>
                </c:pt>
                <c:pt idx="12412">
                  <c:v>41.356000000000002</c:v>
                </c:pt>
                <c:pt idx="12413">
                  <c:v>41.359000000000002</c:v>
                </c:pt>
                <c:pt idx="12414">
                  <c:v>41.362000000000002</c:v>
                </c:pt>
                <c:pt idx="12415">
                  <c:v>41.366</c:v>
                </c:pt>
                <c:pt idx="12416">
                  <c:v>41.369</c:v>
                </c:pt>
                <c:pt idx="12417">
                  <c:v>41.372</c:v>
                </c:pt>
                <c:pt idx="12418">
                  <c:v>41.375999999999998</c:v>
                </c:pt>
                <c:pt idx="12419">
                  <c:v>41.378999999999998</c:v>
                </c:pt>
                <c:pt idx="12420">
                  <c:v>41.381999999999998</c:v>
                </c:pt>
                <c:pt idx="12421">
                  <c:v>41.386000000000003</c:v>
                </c:pt>
                <c:pt idx="12422">
                  <c:v>41.389000000000003</c:v>
                </c:pt>
                <c:pt idx="12423">
                  <c:v>41.392000000000003</c:v>
                </c:pt>
                <c:pt idx="12424">
                  <c:v>41.395000000000003</c:v>
                </c:pt>
                <c:pt idx="12425">
                  <c:v>41.399000000000001</c:v>
                </c:pt>
                <c:pt idx="12426">
                  <c:v>41.402000000000001</c:v>
                </c:pt>
                <c:pt idx="12427">
                  <c:v>41.405000000000001</c:v>
                </c:pt>
                <c:pt idx="12428">
                  <c:v>41.408999999999999</c:v>
                </c:pt>
                <c:pt idx="12429">
                  <c:v>41.411999999999999</c:v>
                </c:pt>
                <c:pt idx="12430">
                  <c:v>41.414999999999999</c:v>
                </c:pt>
                <c:pt idx="12431">
                  <c:v>41.418999999999997</c:v>
                </c:pt>
                <c:pt idx="12432">
                  <c:v>41.421999999999997</c:v>
                </c:pt>
                <c:pt idx="12433">
                  <c:v>41.424999999999997</c:v>
                </c:pt>
                <c:pt idx="12434">
                  <c:v>41.429000000000002</c:v>
                </c:pt>
                <c:pt idx="12435">
                  <c:v>41.432000000000002</c:v>
                </c:pt>
                <c:pt idx="12436">
                  <c:v>41.435000000000002</c:v>
                </c:pt>
                <c:pt idx="12437">
                  <c:v>41.439</c:v>
                </c:pt>
                <c:pt idx="12438">
                  <c:v>41.442</c:v>
                </c:pt>
                <c:pt idx="12439">
                  <c:v>41.445</c:v>
                </c:pt>
                <c:pt idx="12440">
                  <c:v>41.448999999999998</c:v>
                </c:pt>
                <c:pt idx="12441">
                  <c:v>41.451999999999998</c:v>
                </c:pt>
                <c:pt idx="12442">
                  <c:v>41.454999999999998</c:v>
                </c:pt>
                <c:pt idx="12443">
                  <c:v>41.459000000000003</c:v>
                </c:pt>
                <c:pt idx="12444">
                  <c:v>41.462000000000003</c:v>
                </c:pt>
                <c:pt idx="12445">
                  <c:v>41.465000000000003</c:v>
                </c:pt>
                <c:pt idx="12446">
                  <c:v>41.469000000000001</c:v>
                </c:pt>
                <c:pt idx="12447">
                  <c:v>41.472000000000001</c:v>
                </c:pt>
                <c:pt idx="12448">
                  <c:v>41.475000000000001</c:v>
                </c:pt>
                <c:pt idx="12449">
                  <c:v>41.478999999999999</c:v>
                </c:pt>
                <c:pt idx="12450">
                  <c:v>41.481999999999999</c:v>
                </c:pt>
                <c:pt idx="12451">
                  <c:v>41.484999999999999</c:v>
                </c:pt>
                <c:pt idx="12452">
                  <c:v>41.488999999999997</c:v>
                </c:pt>
                <c:pt idx="12453">
                  <c:v>41.491999999999997</c:v>
                </c:pt>
                <c:pt idx="12454">
                  <c:v>41.494999999999997</c:v>
                </c:pt>
                <c:pt idx="12455">
                  <c:v>41.499000000000002</c:v>
                </c:pt>
                <c:pt idx="12456">
                  <c:v>41.502000000000002</c:v>
                </c:pt>
                <c:pt idx="12457">
                  <c:v>41.505000000000003</c:v>
                </c:pt>
                <c:pt idx="12458">
                  <c:v>41.509</c:v>
                </c:pt>
                <c:pt idx="12459">
                  <c:v>41.512</c:v>
                </c:pt>
                <c:pt idx="12460">
                  <c:v>41.515000000000001</c:v>
                </c:pt>
                <c:pt idx="12461">
                  <c:v>41.518999999999998</c:v>
                </c:pt>
                <c:pt idx="12462">
                  <c:v>41.521999999999998</c:v>
                </c:pt>
                <c:pt idx="12463">
                  <c:v>41.524999999999999</c:v>
                </c:pt>
                <c:pt idx="12464">
                  <c:v>41.529000000000003</c:v>
                </c:pt>
                <c:pt idx="12465">
                  <c:v>41.531999999999996</c:v>
                </c:pt>
                <c:pt idx="12466">
                  <c:v>41.534999999999997</c:v>
                </c:pt>
                <c:pt idx="12467">
                  <c:v>41.539000000000001</c:v>
                </c:pt>
                <c:pt idx="12468">
                  <c:v>41.542000000000002</c:v>
                </c:pt>
                <c:pt idx="12469">
                  <c:v>41.545000000000002</c:v>
                </c:pt>
                <c:pt idx="12470">
                  <c:v>41.548999999999999</c:v>
                </c:pt>
                <c:pt idx="12471">
                  <c:v>41.552</c:v>
                </c:pt>
                <c:pt idx="12472">
                  <c:v>41.555</c:v>
                </c:pt>
                <c:pt idx="12473">
                  <c:v>41.558999999999997</c:v>
                </c:pt>
                <c:pt idx="12474">
                  <c:v>41.561999999999998</c:v>
                </c:pt>
                <c:pt idx="12475">
                  <c:v>41.564999999999998</c:v>
                </c:pt>
                <c:pt idx="12476">
                  <c:v>41.569000000000003</c:v>
                </c:pt>
                <c:pt idx="12477">
                  <c:v>41.572000000000003</c:v>
                </c:pt>
                <c:pt idx="12478">
                  <c:v>41.575000000000003</c:v>
                </c:pt>
                <c:pt idx="12479">
                  <c:v>41.579000000000001</c:v>
                </c:pt>
                <c:pt idx="12480">
                  <c:v>41.582000000000001</c:v>
                </c:pt>
                <c:pt idx="12481">
                  <c:v>41.585000000000001</c:v>
                </c:pt>
                <c:pt idx="12482">
                  <c:v>41.588999999999999</c:v>
                </c:pt>
                <c:pt idx="12483">
                  <c:v>41.591999999999999</c:v>
                </c:pt>
                <c:pt idx="12484">
                  <c:v>41.594999999999999</c:v>
                </c:pt>
                <c:pt idx="12485">
                  <c:v>41.598999999999997</c:v>
                </c:pt>
                <c:pt idx="12486">
                  <c:v>41.601999999999997</c:v>
                </c:pt>
                <c:pt idx="12487">
                  <c:v>41.604999999999997</c:v>
                </c:pt>
                <c:pt idx="12488">
                  <c:v>41.609000000000002</c:v>
                </c:pt>
                <c:pt idx="12489">
                  <c:v>41.612000000000002</c:v>
                </c:pt>
                <c:pt idx="12490">
                  <c:v>41.615000000000002</c:v>
                </c:pt>
                <c:pt idx="12491">
                  <c:v>41.619</c:v>
                </c:pt>
                <c:pt idx="12492">
                  <c:v>41.622</c:v>
                </c:pt>
                <c:pt idx="12493">
                  <c:v>41.625</c:v>
                </c:pt>
                <c:pt idx="12494">
                  <c:v>41.628999999999998</c:v>
                </c:pt>
                <c:pt idx="12495">
                  <c:v>41.631999999999998</c:v>
                </c:pt>
                <c:pt idx="12496">
                  <c:v>41.634999999999998</c:v>
                </c:pt>
                <c:pt idx="12497">
                  <c:v>41.639000000000003</c:v>
                </c:pt>
                <c:pt idx="12498">
                  <c:v>41.642000000000003</c:v>
                </c:pt>
                <c:pt idx="12499">
                  <c:v>41.645000000000003</c:v>
                </c:pt>
                <c:pt idx="12500">
                  <c:v>41.649000000000001</c:v>
                </c:pt>
                <c:pt idx="12501">
                  <c:v>41.652000000000001</c:v>
                </c:pt>
                <c:pt idx="12502">
                  <c:v>41.655000000000001</c:v>
                </c:pt>
                <c:pt idx="12503">
                  <c:v>41.658999999999999</c:v>
                </c:pt>
                <c:pt idx="12504">
                  <c:v>41.661999999999999</c:v>
                </c:pt>
                <c:pt idx="12505">
                  <c:v>41.664999999999999</c:v>
                </c:pt>
                <c:pt idx="12506">
                  <c:v>41.668999999999997</c:v>
                </c:pt>
                <c:pt idx="12507">
                  <c:v>41.671999999999997</c:v>
                </c:pt>
                <c:pt idx="12508">
                  <c:v>41.674999999999997</c:v>
                </c:pt>
                <c:pt idx="12509">
                  <c:v>41.679000000000002</c:v>
                </c:pt>
                <c:pt idx="12510">
                  <c:v>41.682000000000002</c:v>
                </c:pt>
                <c:pt idx="12511">
                  <c:v>41.685000000000002</c:v>
                </c:pt>
                <c:pt idx="12512">
                  <c:v>41.689</c:v>
                </c:pt>
                <c:pt idx="12513">
                  <c:v>41.692</c:v>
                </c:pt>
                <c:pt idx="12514">
                  <c:v>41.695</c:v>
                </c:pt>
                <c:pt idx="12515">
                  <c:v>41.698999999999998</c:v>
                </c:pt>
                <c:pt idx="12516">
                  <c:v>41.701999999999998</c:v>
                </c:pt>
                <c:pt idx="12517">
                  <c:v>41.704999999999998</c:v>
                </c:pt>
                <c:pt idx="12518">
                  <c:v>41.709000000000003</c:v>
                </c:pt>
                <c:pt idx="12519">
                  <c:v>41.712000000000003</c:v>
                </c:pt>
                <c:pt idx="12520">
                  <c:v>41.715000000000003</c:v>
                </c:pt>
                <c:pt idx="12521">
                  <c:v>41.719000000000001</c:v>
                </c:pt>
                <c:pt idx="12522">
                  <c:v>41.722000000000001</c:v>
                </c:pt>
                <c:pt idx="12523">
                  <c:v>41.725000000000001</c:v>
                </c:pt>
                <c:pt idx="12524">
                  <c:v>41.728999999999999</c:v>
                </c:pt>
                <c:pt idx="12525">
                  <c:v>41.731999999999999</c:v>
                </c:pt>
                <c:pt idx="12526">
                  <c:v>41.734999999999999</c:v>
                </c:pt>
                <c:pt idx="12527">
                  <c:v>41.738999999999997</c:v>
                </c:pt>
                <c:pt idx="12528">
                  <c:v>41.741999999999997</c:v>
                </c:pt>
                <c:pt idx="12529">
                  <c:v>41.744999999999997</c:v>
                </c:pt>
                <c:pt idx="12530">
                  <c:v>41.747999999999998</c:v>
                </c:pt>
                <c:pt idx="12531">
                  <c:v>41.752000000000002</c:v>
                </c:pt>
                <c:pt idx="12532">
                  <c:v>41.755000000000003</c:v>
                </c:pt>
                <c:pt idx="12533">
                  <c:v>41.758000000000003</c:v>
                </c:pt>
                <c:pt idx="12534">
                  <c:v>41.762</c:v>
                </c:pt>
                <c:pt idx="12535">
                  <c:v>41.765000000000001</c:v>
                </c:pt>
                <c:pt idx="12536">
                  <c:v>41.768000000000001</c:v>
                </c:pt>
                <c:pt idx="12537">
                  <c:v>41.771999999999998</c:v>
                </c:pt>
                <c:pt idx="12538">
                  <c:v>41.774999999999999</c:v>
                </c:pt>
                <c:pt idx="12539">
                  <c:v>41.777999999999999</c:v>
                </c:pt>
                <c:pt idx="12540">
                  <c:v>41.781999999999996</c:v>
                </c:pt>
                <c:pt idx="12541">
                  <c:v>41.784999999999997</c:v>
                </c:pt>
                <c:pt idx="12542">
                  <c:v>41.787999999999997</c:v>
                </c:pt>
                <c:pt idx="12543">
                  <c:v>41.792000000000002</c:v>
                </c:pt>
                <c:pt idx="12544">
                  <c:v>41.795000000000002</c:v>
                </c:pt>
                <c:pt idx="12545">
                  <c:v>41.798000000000002</c:v>
                </c:pt>
                <c:pt idx="12546">
                  <c:v>41.802</c:v>
                </c:pt>
                <c:pt idx="12547">
                  <c:v>41.805</c:v>
                </c:pt>
                <c:pt idx="12548">
                  <c:v>41.808</c:v>
                </c:pt>
                <c:pt idx="12549">
                  <c:v>41.811999999999998</c:v>
                </c:pt>
                <c:pt idx="12550">
                  <c:v>41.814999999999998</c:v>
                </c:pt>
                <c:pt idx="12551">
                  <c:v>41.817999999999998</c:v>
                </c:pt>
                <c:pt idx="12552">
                  <c:v>41.822000000000003</c:v>
                </c:pt>
                <c:pt idx="12553">
                  <c:v>41.825000000000003</c:v>
                </c:pt>
                <c:pt idx="12554">
                  <c:v>41.828000000000003</c:v>
                </c:pt>
                <c:pt idx="12555">
                  <c:v>41.832000000000001</c:v>
                </c:pt>
                <c:pt idx="12556">
                  <c:v>41.835000000000001</c:v>
                </c:pt>
                <c:pt idx="12557">
                  <c:v>41.838000000000001</c:v>
                </c:pt>
                <c:pt idx="12558">
                  <c:v>41.841999999999999</c:v>
                </c:pt>
                <c:pt idx="12559">
                  <c:v>41.844999999999999</c:v>
                </c:pt>
                <c:pt idx="12560">
                  <c:v>41.847999999999999</c:v>
                </c:pt>
                <c:pt idx="12561">
                  <c:v>41.851999999999997</c:v>
                </c:pt>
                <c:pt idx="12562">
                  <c:v>41.854999999999997</c:v>
                </c:pt>
                <c:pt idx="12563">
                  <c:v>41.857999999999997</c:v>
                </c:pt>
                <c:pt idx="12564">
                  <c:v>41.862000000000002</c:v>
                </c:pt>
                <c:pt idx="12565">
                  <c:v>41.865000000000002</c:v>
                </c:pt>
                <c:pt idx="12566">
                  <c:v>41.868000000000002</c:v>
                </c:pt>
                <c:pt idx="12567">
                  <c:v>41.872</c:v>
                </c:pt>
                <c:pt idx="12568">
                  <c:v>41.875</c:v>
                </c:pt>
                <c:pt idx="12569">
                  <c:v>41.878</c:v>
                </c:pt>
                <c:pt idx="12570">
                  <c:v>41.881999999999998</c:v>
                </c:pt>
                <c:pt idx="12571">
                  <c:v>41.884999999999998</c:v>
                </c:pt>
                <c:pt idx="12572">
                  <c:v>41.887999999999998</c:v>
                </c:pt>
                <c:pt idx="12573">
                  <c:v>41.892000000000003</c:v>
                </c:pt>
                <c:pt idx="12574">
                  <c:v>41.895000000000003</c:v>
                </c:pt>
                <c:pt idx="12575">
                  <c:v>41.898000000000003</c:v>
                </c:pt>
                <c:pt idx="12576">
                  <c:v>41.902000000000001</c:v>
                </c:pt>
                <c:pt idx="12577">
                  <c:v>41.905000000000001</c:v>
                </c:pt>
                <c:pt idx="12578">
                  <c:v>41.908000000000001</c:v>
                </c:pt>
                <c:pt idx="12579">
                  <c:v>41.911999999999999</c:v>
                </c:pt>
                <c:pt idx="12580">
                  <c:v>41.914999999999999</c:v>
                </c:pt>
                <c:pt idx="12581">
                  <c:v>41.917999999999999</c:v>
                </c:pt>
                <c:pt idx="12582">
                  <c:v>41.921999999999997</c:v>
                </c:pt>
                <c:pt idx="12583">
                  <c:v>41.924999999999997</c:v>
                </c:pt>
                <c:pt idx="12584">
                  <c:v>41.927999999999997</c:v>
                </c:pt>
                <c:pt idx="12585">
                  <c:v>41.932000000000002</c:v>
                </c:pt>
                <c:pt idx="12586">
                  <c:v>41.935000000000002</c:v>
                </c:pt>
                <c:pt idx="12587">
                  <c:v>41.938000000000002</c:v>
                </c:pt>
                <c:pt idx="12588">
                  <c:v>41.942</c:v>
                </c:pt>
                <c:pt idx="12589">
                  <c:v>41.945</c:v>
                </c:pt>
                <c:pt idx="12590">
                  <c:v>41.948</c:v>
                </c:pt>
                <c:pt idx="12591">
                  <c:v>41.951999999999998</c:v>
                </c:pt>
                <c:pt idx="12592">
                  <c:v>41.954999999999998</c:v>
                </c:pt>
                <c:pt idx="12593">
                  <c:v>41.957999999999998</c:v>
                </c:pt>
                <c:pt idx="12594">
                  <c:v>41.962000000000003</c:v>
                </c:pt>
                <c:pt idx="12595">
                  <c:v>41.965000000000003</c:v>
                </c:pt>
                <c:pt idx="12596">
                  <c:v>41.968000000000004</c:v>
                </c:pt>
                <c:pt idx="12597">
                  <c:v>41.972000000000001</c:v>
                </c:pt>
                <c:pt idx="12598">
                  <c:v>41.975000000000001</c:v>
                </c:pt>
                <c:pt idx="12599">
                  <c:v>41.978000000000002</c:v>
                </c:pt>
                <c:pt idx="12600">
                  <c:v>41.981999999999999</c:v>
                </c:pt>
                <c:pt idx="12601">
                  <c:v>41.984999999999999</c:v>
                </c:pt>
                <c:pt idx="12602">
                  <c:v>41.988</c:v>
                </c:pt>
                <c:pt idx="12603">
                  <c:v>41.991999999999997</c:v>
                </c:pt>
                <c:pt idx="12604">
                  <c:v>41.994999999999997</c:v>
                </c:pt>
                <c:pt idx="12605">
                  <c:v>41.997999999999998</c:v>
                </c:pt>
                <c:pt idx="12606">
                  <c:v>42.002000000000002</c:v>
                </c:pt>
                <c:pt idx="12607">
                  <c:v>42.005000000000003</c:v>
                </c:pt>
                <c:pt idx="12608">
                  <c:v>42.008000000000003</c:v>
                </c:pt>
                <c:pt idx="12609">
                  <c:v>42.012</c:v>
                </c:pt>
                <c:pt idx="12610">
                  <c:v>42.015000000000001</c:v>
                </c:pt>
                <c:pt idx="12611">
                  <c:v>42.018000000000001</c:v>
                </c:pt>
                <c:pt idx="12612">
                  <c:v>42.021999999999998</c:v>
                </c:pt>
                <c:pt idx="12613">
                  <c:v>42.024999999999999</c:v>
                </c:pt>
                <c:pt idx="12614">
                  <c:v>42.027999999999999</c:v>
                </c:pt>
                <c:pt idx="12615">
                  <c:v>42.031999999999996</c:v>
                </c:pt>
                <c:pt idx="12616">
                  <c:v>42.034999999999997</c:v>
                </c:pt>
                <c:pt idx="12617">
                  <c:v>42.037999999999997</c:v>
                </c:pt>
                <c:pt idx="12618">
                  <c:v>42.042000000000002</c:v>
                </c:pt>
                <c:pt idx="12619">
                  <c:v>42.045000000000002</c:v>
                </c:pt>
                <c:pt idx="12620">
                  <c:v>42.048000000000002</c:v>
                </c:pt>
                <c:pt idx="12621">
                  <c:v>42.052</c:v>
                </c:pt>
                <c:pt idx="12622">
                  <c:v>42.055</c:v>
                </c:pt>
                <c:pt idx="12623">
                  <c:v>42.058</c:v>
                </c:pt>
                <c:pt idx="12624">
                  <c:v>42.061999999999998</c:v>
                </c:pt>
                <c:pt idx="12625">
                  <c:v>42.064999999999998</c:v>
                </c:pt>
                <c:pt idx="12626">
                  <c:v>42.067999999999998</c:v>
                </c:pt>
                <c:pt idx="12627">
                  <c:v>42.072000000000003</c:v>
                </c:pt>
                <c:pt idx="12628">
                  <c:v>42.075000000000003</c:v>
                </c:pt>
                <c:pt idx="12629">
                  <c:v>42.078000000000003</c:v>
                </c:pt>
                <c:pt idx="12630">
                  <c:v>42.082000000000001</c:v>
                </c:pt>
                <c:pt idx="12631">
                  <c:v>42.085000000000001</c:v>
                </c:pt>
                <c:pt idx="12632">
                  <c:v>42.088000000000001</c:v>
                </c:pt>
                <c:pt idx="12633">
                  <c:v>42.091999999999999</c:v>
                </c:pt>
                <c:pt idx="12634">
                  <c:v>42.094999999999999</c:v>
                </c:pt>
                <c:pt idx="12635">
                  <c:v>42.097999999999999</c:v>
                </c:pt>
                <c:pt idx="12636">
                  <c:v>42.101999999999997</c:v>
                </c:pt>
                <c:pt idx="12637">
                  <c:v>42.104999999999997</c:v>
                </c:pt>
                <c:pt idx="12638">
                  <c:v>42.107999999999997</c:v>
                </c:pt>
                <c:pt idx="12639">
                  <c:v>42.110999999999997</c:v>
                </c:pt>
                <c:pt idx="12640">
                  <c:v>42.115000000000002</c:v>
                </c:pt>
                <c:pt idx="12641">
                  <c:v>42.118000000000002</c:v>
                </c:pt>
                <c:pt idx="12642">
                  <c:v>42.121000000000002</c:v>
                </c:pt>
                <c:pt idx="12643">
                  <c:v>42.125</c:v>
                </c:pt>
                <c:pt idx="12644">
                  <c:v>42.128</c:v>
                </c:pt>
                <c:pt idx="12645">
                  <c:v>42.131</c:v>
                </c:pt>
                <c:pt idx="12646">
                  <c:v>42.134999999999998</c:v>
                </c:pt>
                <c:pt idx="12647">
                  <c:v>42.137999999999998</c:v>
                </c:pt>
                <c:pt idx="12648">
                  <c:v>42.140999999999998</c:v>
                </c:pt>
                <c:pt idx="12649">
                  <c:v>42.145000000000003</c:v>
                </c:pt>
                <c:pt idx="12650">
                  <c:v>42.148000000000003</c:v>
                </c:pt>
                <c:pt idx="12651">
                  <c:v>42.151000000000003</c:v>
                </c:pt>
                <c:pt idx="12652">
                  <c:v>42.155000000000001</c:v>
                </c:pt>
                <c:pt idx="12653">
                  <c:v>42.158000000000001</c:v>
                </c:pt>
                <c:pt idx="12654">
                  <c:v>42.161000000000001</c:v>
                </c:pt>
                <c:pt idx="12655">
                  <c:v>42.164999999999999</c:v>
                </c:pt>
                <c:pt idx="12656">
                  <c:v>42.167999999999999</c:v>
                </c:pt>
                <c:pt idx="12657">
                  <c:v>42.170999999999999</c:v>
                </c:pt>
                <c:pt idx="12658">
                  <c:v>42.174999999999997</c:v>
                </c:pt>
                <c:pt idx="12659">
                  <c:v>42.177999999999997</c:v>
                </c:pt>
                <c:pt idx="12660">
                  <c:v>42.180999999999997</c:v>
                </c:pt>
                <c:pt idx="12661">
                  <c:v>42.185000000000002</c:v>
                </c:pt>
                <c:pt idx="12662">
                  <c:v>42.188000000000002</c:v>
                </c:pt>
                <c:pt idx="12663">
                  <c:v>42.191000000000003</c:v>
                </c:pt>
                <c:pt idx="12664">
                  <c:v>42.195</c:v>
                </c:pt>
                <c:pt idx="12665">
                  <c:v>42.198</c:v>
                </c:pt>
                <c:pt idx="12666">
                  <c:v>42.201000000000001</c:v>
                </c:pt>
                <c:pt idx="12667">
                  <c:v>42.204999999999998</c:v>
                </c:pt>
                <c:pt idx="12668">
                  <c:v>42.207999999999998</c:v>
                </c:pt>
                <c:pt idx="12669">
                  <c:v>42.210999999999999</c:v>
                </c:pt>
                <c:pt idx="12670">
                  <c:v>42.215000000000003</c:v>
                </c:pt>
                <c:pt idx="12671">
                  <c:v>42.218000000000004</c:v>
                </c:pt>
                <c:pt idx="12672">
                  <c:v>42.220999999999997</c:v>
                </c:pt>
                <c:pt idx="12673">
                  <c:v>42.225000000000001</c:v>
                </c:pt>
                <c:pt idx="12674">
                  <c:v>42.228000000000002</c:v>
                </c:pt>
                <c:pt idx="12675">
                  <c:v>42.231000000000002</c:v>
                </c:pt>
                <c:pt idx="12676">
                  <c:v>42.234999999999999</c:v>
                </c:pt>
                <c:pt idx="12677">
                  <c:v>42.238</c:v>
                </c:pt>
                <c:pt idx="12678">
                  <c:v>42.241</c:v>
                </c:pt>
                <c:pt idx="12679">
                  <c:v>42.244999999999997</c:v>
                </c:pt>
                <c:pt idx="12680">
                  <c:v>42.247999999999998</c:v>
                </c:pt>
                <c:pt idx="12681">
                  <c:v>42.250999999999998</c:v>
                </c:pt>
                <c:pt idx="12682">
                  <c:v>42.255000000000003</c:v>
                </c:pt>
                <c:pt idx="12683">
                  <c:v>42.258000000000003</c:v>
                </c:pt>
                <c:pt idx="12684">
                  <c:v>42.261000000000003</c:v>
                </c:pt>
                <c:pt idx="12685">
                  <c:v>42.265000000000001</c:v>
                </c:pt>
                <c:pt idx="12686">
                  <c:v>42.268000000000001</c:v>
                </c:pt>
                <c:pt idx="12687">
                  <c:v>42.271000000000001</c:v>
                </c:pt>
                <c:pt idx="12688">
                  <c:v>42.274999999999999</c:v>
                </c:pt>
                <c:pt idx="12689">
                  <c:v>42.277999999999999</c:v>
                </c:pt>
                <c:pt idx="12690">
                  <c:v>42.280999999999999</c:v>
                </c:pt>
                <c:pt idx="12691">
                  <c:v>42.284999999999997</c:v>
                </c:pt>
                <c:pt idx="12692">
                  <c:v>42.287999999999997</c:v>
                </c:pt>
                <c:pt idx="12693">
                  <c:v>42.290999999999997</c:v>
                </c:pt>
                <c:pt idx="12694">
                  <c:v>42.295000000000002</c:v>
                </c:pt>
                <c:pt idx="12695">
                  <c:v>42.298000000000002</c:v>
                </c:pt>
                <c:pt idx="12696">
                  <c:v>42.301000000000002</c:v>
                </c:pt>
                <c:pt idx="12697">
                  <c:v>42.305</c:v>
                </c:pt>
                <c:pt idx="12698">
                  <c:v>42.308</c:v>
                </c:pt>
                <c:pt idx="12699">
                  <c:v>42.311</c:v>
                </c:pt>
                <c:pt idx="12700">
                  <c:v>42.314999999999998</c:v>
                </c:pt>
                <c:pt idx="12701">
                  <c:v>42.317999999999998</c:v>
                </c:pt>
                <c:pt idx="12702">
                  <c:v>42.320999999999998</c:v>
                </c:pt>
                <c:pt idx="12703">
                  <c:v>42.325000000000003</c:v>
                </c:pt>
                <c:pt idx="12704">
                  <c:v>42.328000000000003</c:v>
                </c:pt>
                <c:pt idx="12705">
                  <c:v>42.331000000000003</c:v>
                </c:pt>
                <c:pt idx="12706">
                  <c:v>42.335000000000001</c:v>
                </c:pt>
                <c:pt idx="12707">
                  <c:v>42.338000000000001</c:v>
                </c:pt>
                <c:pt idx="12708">
                  <c:v>42.341000000000001</c:v>
                </c:pt>
                <c:pt idx="12709">
                  <c:v>42.344999999999999</c:v>
                </c:pt>
                <c:pt idx="12710">
                  <c:v>42.347999999999999</c:v>
                </c:pt>
                <c:pt idx="12711">
                  <c:v>42.350999999999999</c:v>
                </c:pt>
                <c:pt idx="12712">
                  <c:v>42.354999999999997</c:v>
                </c:pt>
                <c:pt idx="12713">
                  <c:v>42.357999999999997</c:v>
                </c:pt>
                <c:pt idx="12714">
                  <c:v>42.360999999999997</c:v>
                </c:pt>
                <c:pt idx="12715">
                  <c:v>42.365000000000002</c:v>
                </c:pt>
                <c:pt idx="12716">
                  <c:v>42.368000000000002</c:v>
                </c:pt>
                <c:pt idx="12717">
                  <c:v>42.371000000000002</c:v>
                </c:pt>
                <c:pt idx="12718">
                  <c:v>42.375</c:v>
                </c:pt>
                <c:pt idx="12719">
                  <c:v>42.378</c:v>
                </c:pt>
                <c:pt idx="12720">
                  <c:v>42.381</c:v>
                </c:pt>
                <c:pt idx="12721">
                  <c:v>42.384999999999998</c:v>
                </c:pt>
                <c:pt idx="12722">
                  <c:v>42.387999999999998</c:v>
                </c:pt>
                <c:pt idx="12723">
                  <c:v>42.390999999999998</c:v>
                </c:pt>
                <c:pt idx="12724">
                  <c:v>42.395000000000003</c:v>
                </c:pt>
                <c:pt idx="12725">
                  <c:v>42.398000000000003</c:v>
                </c:pt>
                <c:pt idx="12726">
                  <c:v>42.401000000000003</c:v>
                </c:pt>
                <c:pt idx="12727">
                  <c:v>42.405000000000001</c:v>
                </c:pt>
                <c:pt idx="12728">
                  <c:v>42.408000000000001</c:v>
                </c:pt>
                <c:pt idx="12729">
                  <c:v>42.411000000000001</c:v>
                </c:pt>
                <c:pt idx="12730">
                  <c:v>42.414999999999999</c:v>
                </c:pt>
                <c:pt idx="12731">
                  <c:v>42.417999999999999</c:v>
                </c:pt>
                <c:pt idx="12732">
                  <c:v>42.420999999999999</c:v>
                </c:pt>
                <c:pt idx="12733">
                  <c:v>42.424999999999997</c:v>
                </c:pt>
                <c:pt idx="12734">
                  <c:v>42.427999999999997</c:v>
                </c:pt>
                <c:pt idx="12735">
                  <c:v>42.430999999999997</c:v>
                </c:pt>
                <c:pt idx="12736">
                  <c:v>42.435000000000002</c:v>
                </c:pt>
                <c:pt idx="12737">
                  <c:v>42.438000000000002</c:v>
                </c:pt>
                <c:pt idx="12738">
                  <c:v>42.441000000000003</c:v>
                </c:pt>
                <c:pt idx="12739">
                  <c:v>42.445</c:v>
                </c:pt>
                <c:pt idx="12740">
                  <c:v>42.448</c:v>
                </c:pt>
                <c:pt idx="12741">
                  <c:v>42.451000000000001</c:v>
                </c:pt>
                <c:pt idx="12742">
                  <c:v>42.454999999999998</c:v>
                </c:pt>
                <c:pt idx="12743">
                  <c:v>42.457999999999998</c:v>
                </c:pt>
                <c:pt idx="12744">
                  <c:v>42.460999999999999</c:v>
                </c:pt>
                <c:pt idx="12745">
                  <c:v>42.463999999999999</c:v>
                </c:pt>
                <c:pt idx="12746">
                  <c:v>42.468000000000004</c:v>
                </c:pt>
                <c:pt idx="12747">
                  <c:v>42.470999999999997</c:v>
                </c:pt>
                <c:pt idx="12748">
                  <c:v>42.473999999999997</c:v>
                </c:pt>
                <c:pt idx="12749">
                  <c:v>42.478000000000002</c:v>
                </c:pt>
                <c:pt idx="12750">
                  <c:v>42.481000000000002</c:v>
                </c:pt>
                <c:pt idx="12751">
                  <c:v>42.484000000000002</c:v>
                </c:pt>
                <c:pt idx="12752">
                  <c:v>42.488</c:v>
                </c:pt>
                <c:pt idx="12753">
                  <c:v>42.491</c:v>
                </c:pt>
                <c:pt idx="12754">
                  <c:v>42.494</c:v>
                </c:pt>
                <c:pt idx="12755">
                  <c:v>42.497999999999998</c:v>
                </c:pt>
                <c:pt idx="12756">
                  <c:v>42.500999999999998</c:v>
                </c:pt>
                <c:pt idx="12757">
                  <c:v>42.503999999999998</c:v>
                </c:pt>
                <c:pt idx="12758">
                  <c:v>42.508000000000003</c:v>
                </c:pt>
                <c:pt idx="12759">
                  <c:v>42.511000000000003</c:v>
                </c:pt>
                <c:pt idx="12760">
                  <c:v>42.514000000000003</c:v>
                </c:pt>
                <c:pt idx="12761">
                  <c:v>42.518000000000001</c:v>
                </c:pt>
                <c:pt idx="12762">
                  <c:v>42.521000000000001</c:v>
                </c:pt>
                <c:pt idx="12763">
                  <c:v>42.524000000000001</c:v>
                </c:pt>
                <c:pt idx="12764">
                  <c:v>42.527999999999999</c:v>
                </c:pt>
                <c:pt idx="12765">
                  <c:v>42.530999999999999</c:v>
                </c:pt>
                <c:pt idx="12766">
                  <c:v>42.533999999999999</c:v>
                </c:pt>
                <c:pt idx="12767">
                  <c:v>42.537999999999997</c:v>
                </c:pt>
                <c:pt idx="12768">
                  <c:v>42.540999999999997</c:v>
                </c:pt>
                <c:pt idx="12769">
                  <c:v>42.543999999999997</c:v>
                </c:pt>
                <c:pt idx="12770">
                  <c:v>42.548000000000002</c:v>
                </c:pt>
                <c:pt idx="12771">
                  <c:v>42.551000000000002</c:v>
                </c:pt>
                <c:pt idx="12772">
                  <c:v>42.554000000000002</c:v>
                </c:pt>
                <c:pt idx="12773">
                  <c:v>42.558</c:v>
                </c:pt>
                <c:pt idx="12774">
                  <c:v>42.561</c:v>
                </c:pt>
                <c:pt idx="12775">
                  <c:v>42.564</c:v>
                </c:pt>
                <c:pt idx="12776">
                  <c:v>42.567999999999998</c:v>
                </c:pt>
                <c:pt idx="12777">
                  <c:v>42.570999999999998</c:v>
                </c:pt>
                <c:pt idx="12778">
                  <c:v>42.573999999999998</c:v>
                </c:pt>
                <c:pt idx="12779">
                  <c:v>42.578000000000003</c:v>
                </c:pt>
                <c:pt idx="12780">
                  <c:v>42.581000000000003</c:v>
                </c:pt>
                <c:pt idx="12781">
                  <c:v>42.584000000000003</c:v>
                </c:pt>
                <c:pt idx="12782">
                  <c:v>42.588000000000001</c:v>
                </c:pt>
                <c:pt idx="12783">
                  <c:v>42.591000000000001</c:v>
                </c:pt>
                <c:pt idx="12784">
                  <c:v>42.594000000000001</c:v>
                </c:pt>
                <c:pt idx="12785">
                  <c:v>42.597999999999999</c:v>
                </c:pt>
                <c:pt idx="12786">
                  <c:v>42.600999999999999</c:v>
                </c:pt>
                <c:pt idx="12787">
                  <c:v>42.603999999999999</c:v>
                </c:pt>
                <c:pt idx="12788">
                  <c:v>42.607999999999997</c:v>
                </c:pt>
                <c:pt idx="12789">
                  <c:v>42.610999999999997</c:v>
                </c:pt>
                <c:pt idx="12790">
                  <c:v>42.613999999999997</c:v>
                </c:pt>
                <c:pt idx="12791">
                  <c:v>42.618000000000002</c:v>
                </c:pt>
                <c:pt idx="12792">
                  <c:v>42.621000000000002</c:v>
                </c:pt>
                <c:pt idx="12793">
                  <c:v>42.624000000000002</c:v>
                </c:pt>
                <c:pt idx="12794">
                  <c:v>42.628</c:v>
                </c:pt>
                <c:pt idx="12795">
                  <c:v>42.631</c:v>
                </c:pt>
                <c:pt idx="12796">
                  <c:v>42.634</c:v>
                </c:pt>
                <c:pt idx="12797">
                  <c:v>42.637999999999998</c:v>
                </c:pt>
                <c:pt idx="12798">
                  <c:v>42.640999999999998</c:v>
                </c:pt>
                <c:pt idx="12799">
                  <c:v>42.643999999999998</c:v>
                </c:pt>
                <c:pt idx="12800">
                  <c:v>42.648000000000003</c:v>
                </c:pt>
                <c:pt idx="12801">
                  <c:v>42.651000000000003</c:v>
                </c:pt>
                <c:pt idx="12802">
                  <c:v>42.654000000000003</c:v>
                </c:pt>
                <c:pt idx="12803">
                  <c:v>42.658000000000001</c:v>
                </c:pt>
                <c:pt idx="12804">
                  <c:v>42.661000000000001</c:v>
                </c:pt>
                <c:pt idx="12805">
                  <c:v>42.664000000000001</c:v>
                </c:pt>
                <c:pt idx="12806">
                  <c:v>42.667999999999999</c:v>
                </c:pt>
                <c:pt idx="12807">
                  <c:v>42.670999999999999</c:v>
                </c:pt>
                <c:pt idx="12808">
                  <c:v>42.673999999999999</c:v>
                </c:pt>
                <c:pt idx="12809">
                  <c:v>42.677999999999997</c:v>
                </c:pt>
                <c:pt idx="12810">
                  <c:v>42.680999999999997</c:v>
                </c:pt>
                <c:pt idx="12811">
                  <c:v>42.683999999999997</c:v>
                </c:pt>
                <c:pt idx="12812">
                  <c:v>42.688000000000002</c:v>
                </c:pt>
                <c:pt idx="12813">
                  <c:v>42.691000000000003</c:v>
                </c:pt>
                <c:pt idx="12814">
                  <c:v>42.694000000000003</c:v>
                </c:pt>
                <c:pt idx="12815">
                  <c:v>42.698</c:v>
                </c:pt>
                <c:pt idx="12816">
                  <c:v>42.701000000000001</c:v>
                </c:pt>
                <c:pt idx="12817">
                  <c:v>42.704000000000001</c:v>
                </c:pt>
                <c:pt idx="12818">
                  <c:v>42.707999999999998</c:v>
                </c:pt>
                <c:pt idx="12819">
                  <c:v>42.710999999999999</c:v>
                </c:pt>
                <c:pt idx="12820">
                  <c:v>42.713999999999999</c:v>
                </c:pt>
                <c:pt idx="12821">
                  <c:v>42.718000000000004</c:v>
                </c:pt>
                <c:pt idx="12822">
                  <c:v>42.720999999999997</c:v>
                </c:pt>
                <c:pt idx="12823">
                  <c:v>42.723999999999997</c:v>
                </c:pt>
                <c:pt idx="12824">
                  <c:v>42.728000000000002</c:v>
                </c:pt>
                <c:pt idx="12825">
                  <c:v>42.731000000000002</c:v>
                </c:pt>
                <c:pt idx="12826">
                  <c:v>42.734000000000002</c:v>
                </c:pt>
                <c:pt idx="12827">
                  <c:v>42.738</c:v>
                </c:pt>
                <c:pt idx="12828">
                  <c:v>42.741</c:v>
                </c:pt>
                <c:pt idx="12829">
                  <c:v>42.744</c:v>
                </c:pt>
                <c:pt idx="12830">
                  <c:v>42.747999999999998</c:v>
                </c:pt>
                <c:pt idx="12831">
                  <c:v>42.750999999999998</c:v>
                </c:pt>
                <c:pt idx="12832">
                  <c:v>42.753999999999998</c:v>
                </c:pt>
                <c:pt idx="12833">
                  <c:v>42.758000000000003</c:v>
                </c:pt>
                <c:pt idx="12834">
                  <c:v>42.761000000000003</c:v>
                </c:pt>
                <c:pt idx="12835">
                  <c:v>42.764000000000003</c:v>
                </c:pt>
                <c:pt idx="12836">
                  <c:v>42.768000000000001</c:v>
                </c:pt>
                <c:pt idx="12837">
                  <c:v>42.771000000000001</c:v>
                </c:pt>
                <c:pt idx="12838">
                  <c:v>42.774000000000001</c:v>
                </c:pt>
                <c:pt idx="12839">
                  <c:v>42.777999999999999</c:v>
                </c:pt>
                <c:pt idx="12840">
                  <c:v>42.780999999999999</c:v>
                </c:pt>
                <c:pt idx="12841">
                  <c:v>42.783999999999999</c:v>
                </c:pt>
                <c:pt idx="12842">
                  <c:v>42.787999999999997</c:v>
                </c:pt>
                <c:pt idx="12843">
                  <c:v>42.790999999999997</c:v>
                </c:pt>
                <c:pt idx="12844">
                  <c:v>42.793999999999997</c:v>
                </c:pt>
                <c:pt idx="12845">
                  <c:v>42.798000000000002</c:v>
                </c:pt>
                <c:pt idx="12846">
                  <c:v>42.801000000000002</c:v>
                </c:pt>
                <c:pt idx="12847">
                  <c:v>42.804000000000002</c:v>
                </c:pt>
                <c:pt idx="12848">
                  <c:v>42.808</c:v>
                </c:pt>
                <c:pt idx="12849">
                  <c:v>42.811</c:v>
                </c:pt>
                <c:pt idx="12850">
                  <c:v>42.814</c:v>
                </c:pt>
                <c:pt idx="12851">
                  <c:v>42.817999999999998</c:v>
                </c:pt>
                <c:pt idx="12852">
                  <c:v>42.820999999999998</c:v>
                </c:pt>
                <c:pt idx="12853">
                  <c:v>42.823999999999998</c:v>
                </c:pt>
                <c:pt idx="12854">
                  <c:v>42.826999999999998</c:v>
                </c:pt>
                <c:pt idx="12855">
                  <c:v>42.831000000000003</c:v>
                </c:pt>
                <c:pt idx="12856">
                  <c:v>42.834000000000003</c:v>
                </c:pt>
                <c:pt idx="12857">
                  <c:v>42.837000000000003</c:v>
                </c:pt>
                <c:pt idx="12858">
                  <c:v>42.841000000000001</c:v>
                </c:pt>
                <c:pt idx="12859">
                  <c:v>42.844000000000001</c:v>
                </c:pt>
                <c:pt idx="12860">
                  <c:v>42.847000000000001</c:v>
                </c:pt>
                <c:pt idx="12861">
                  <c:v>42.850999999999999</c:v>
                </c:pt>
                <c:pt idx="12862">
                  <c:v>42.853999999999999</c:v>
                </c:pt>
                <c:pt idx="12863">
                  <c:v>42.856999999999999</c:v>
                </c:pt>
                <c:pt idx="12864">
                  <c:v>42.860999999999997</c:v>
                </c:pt>
                <c:pt idx="12865">
                  <c:v>42.863999999999997</c:v>
                </c:pt>
                <c:pt idx="12866">
                  <c:v>42.866999999999997</c:v>
                </c:pt>
                <c:pt idx="12867">
                  <c:v>42.871000000000002</c:v>
                </c:pt>
                <c:pt idx="12868">
                  <c:v>42.874000000000002</c:v>
                </c:pt>
                <c:pt idx="12869">
                  <c:v>42.877000000000002</c:v>
                </c:pt>
                <c:pt idx="12870">
                  <c:v>42.881</c:v>
                </c:pt>
                <c:pt idx="12871">
                  <c:v>42.884</c:v>
                </c:pt>
                <c:pt idx="12872">
                  <c:v>42.887</c:v>
                </c:pt>
                <c:pt idx="12873">
                  <c:v>42.890999999999998</c:v>
                </c:pt>
                <c:pt idx="12874">
                  <c:v>42.893999999999998</c:v>
                </c:pt>
                <c:pt idx="12875">
                  <c:v>42.896999999999998</c:v>
                </c:pt>
                <c:pt idx="12876">
                  <c:v>42.901000000000003</c:v>
                </c:pt>
                <c:pt idx="12877">
                  <c:v>42.904000000000003</c:v>
                </c:pt>
                <c:pt idx="12878">
                  <c:v>42.906999999999996</c:v>
                </c:pt>
                <c:pt idx="12879">
                  <c:v>42.911000000000001</c:v>
                </c:pt>
                <c:pt idx="12880">
                  <c:v>42.914000000000001</c:v>
                </c:pt>
                <c:pt idx="12881">
                  <c:v>42.917000000000002</c:v>
                </c:pt>
                <c:pt idx="12882">
                  <c:v>42.920999999999999</c:v>
                </c:pt>
                <c:pt idx="12883">
                  <c:v>42.923999999999999</c:v>
                </c:pt>
                <c:pt idx="12884">
                  <c:v>42.927</c:v>
                </c:pt>
                <c:pt idx="12885">
                  <c:v>42.930999999999997</c:v>
                </c:pt>
                <c:pt idx="12886">
                  <c:v>42.933999999999997</c:v>
                </c:pt>
                <c:pt idx="12887">
                  <c:v>42.936999999999998</c:v>
                </c:pt>
                <c:pt idx="12888">
                  <c:v>42.941000000000003</c:v>
                </c:pt>
                <c:pt idx="12889">
                  <c:v>42.944000000000003</c:v>
                </c:pt>
                <c:pt idx="12890">
                  <c:v>42.947000000000003</c:v>
                </c:pt>
                <c:pt idx="12891">
                  <c:v>42.951000000000001</c:v>
                </c:pt>
                <c:pt idx="12892">
                  <c:v>42.954000000000001</c:v>
                </c:pt>
                <c:pt idx="12893">
                  <c:v>42.957000000000001</c:v>
                </c:pt>
                <c:pt idx="12894">
                  <c:v>42.960999999999999</c:v>
                </c:pt>
                <c:pt idx="12895">
                  <c:v>42.963999999999999</c:v>
                </c:pt>
                <c:pt idx="12896">
                  <c:v>42.966999999999999</c:v>
                </c:pt>
                <c:pt idx="12897">
                  <c:v>42.970999999999997</c:v>
                </c:pt>
                <c:pt idx="12898">
                  <c:v>42.973999999999997</c:v>
                </c:pt>
                <c:pt idx="12899">
                  <c:v>42.976999999999997</c:v>
                </c:pt>
                <c:pt idx="12900">
                  <c:v>42.981000000000002</c:v>
                </c:pt>
                <c:pt idx="12901">
                  <c:v>42.984000000000002</c:v>
                </c:pt>
                <c:pt idx="12902">
                  <c:v>42.987000000000002</c:v>
                </c:pt>
                <c:pt idx="12903">
                  <c:v>42.991</c:v>
                </c:pt>
                <c:pt idx="12904">
                  <c:v>42.994</c:v>
                </c:pt>
                <c:pt idx="12905">
                  <c:v>42.997</c:v>
                </c:pt>
                <c:pt idx="12906">
                  <c:v>43.000999999999998</c:v>
                </c:pt>
                <c:pt idx="12907">
                  <c:v>43.003999999999998</c:v>
                </c:pt>
                <c:pt idx="12908">
                  <c:v>43.006999999999998</c:v>
                </c:pt>
                <c:pt idx="12909">
                  <c:v>43.011000000000003</c:v>
                </c:pt>
                <c:pt idx="12910">
                  <c:v>43.014000000000003</c:v>
                </c:pt>
                <c:pt idx="12911">
                  <c:v>43.017000000000003</c:v>
                </c:pt>
                <c:pt idx="12912">
                  <c:v>43.021000000000001</c:v>
                </c:pt>
                <c:pt idx="12913">
                  <c:v>43.024000000000001</c:v>
                </c:pt>
                <c:pt idx="12914">
                  <c:v>43.027000000000001</c:v>
                </c:pt>
                <c:pt idx="12915">
                  <c:v>43.030999999999999</c:v>
                </c:pt>
                <c:pt idx="12916">
                  <c:v>43.033999999999999</c:v>
                </c:pt>
                <c:pt idx="12917">
                  <c:v>43.036999999999999</c:v>
                </c:pt>
                <c:pt idx="12918">
                  <c:v>43.040999999999997</c:v>
                </c:pt>
                <c:pt idx="12919">
                  <c:v>43.043999999999997</c:v>
                </c:pt>
                <c:pt idx="12920">
                  <c:v>43.046999999999997</c:v>
                </c:pt>
                <c:pt idx="12921">
                  <c:v>43.051000000000002</c:v>
                </c:pt>
                <c:pt idx="12922">
                  <c:v>43.054000000000002</c:v>
                </c:pt>
                <c:pt idx="12923">
                  <c:v>43.057000000000002</c:v>
                </c:pt>
                <c:pt idx="12924">
                  <c:v>43.061</c:v>
                </c:pt>
                <c:pt idx="12925">
                  <c:v>43.064</c:v>
                </c:pt>
                <c:pt idx="12926">
                  <c:v>43.067</c:v>
                </c:pt>
                <c:pt idx="12927">
                  <c:v>43.070999999999998</c:v>
                </c:pt>
                <c:pt idx="12928">
                  <c:v>43.073999999999998</c:v>
                </c:pt>
                <c:pt idx="12929">
                  <c:v>43.076999999999998</c:v>
                </c:pt>
                <c:pt idx="12930">
                  <c:v>43.081000000000003</c:v>
                </c:pt>
                <c:pt idx="12931">
                  <c:v>43.084000000000003</c:v>
                </c:pt>
                <c:pt idx="12932">
                  <c:v>43.087000000000003</c:v>
                </c:pt>
                <c:pt idx="12933">
                  <c:v>43.091000000000001</c:v>
                </c:pt>
                <c:pt idx="12934">
                  <c:v>43.094000000000001</c:v>
                </c:pt>
                <c:pt idx="12935">
                  <c:v>43.097000000000001</c:v>
                </c:pt>
                <c:pt idx="12936">
                  <c:v>43.100999999999999</c:v>
                </c:pt>
                <c:pt idx="12937">
                  <c:v>43.103999999999999</c:v>
                </c:pt>
                <c:pt idx="12938">
                  <c:v>43.106999999999999</c:v>
                </c:pt>
                <c:pt idx="12939">
                  <c:v>43.110999999999997</c:v>
                </c:pt>
                <c:pt idx="12940">
                  <c:v>43.113999999999997</c:v>
                </c:pt>
                <c:pt idx="12941">
                  <c:v>43.116999999999997</c:v>
                </c:pt>
                <c:pt idx="12942">
                  <c:v>43.121000000000002</c:v>
                </c:pt>
                <c:pt idx="12943">
                  <c:v>43.124000000000002</c:v>
                </c:pt>
                <c:pt idx="12944">
                  <c:v>43.127000000000002</c:v>
                </c:pt>
                <c:pt idx="12945">
                  <c:v>43.131</c:v>
                </c:pt>
                <c:pt idx="12946">
                  <c:v>43.134</c:v>
                </c:pt>
                <c:pt idx="12947">
                  <c:v>43.137</c:v>
                </c:pt>
                <c:pt idx="12948">
                  <c:v>43.140999999999998</c:v>
                </c:pt>
                <c:pt idx="12949">
                  <c:v>43.143999999999998</c:v>
                </c:pt>
                <c:pt idx="12950">
                  <c:v>43.146999999999998</c:v>
                </c:pt>
                <c:pt idx="12951">
                  <c:v>43.151000000000003</c:v>
                </c:pt>
                <c:pt idx="12952">
                  <c:v>43.154000000000003</c:v>
                </c:pt>
                <c:pt idx="12953">
                  <c:v>43.156999999999996</c:v>
                </c:pt>
                <c:pt idx="12954">
                  <c:v>43.161000000000001</c:v>
                </c:pt>
                <c:pt idx="12955">
                  <c:v>43.164000000000001</c:v>
                </c:pt>
                <c:pt idx="12956">
                  <c:v>43.167000000000002</c:v>
                </c:pt>
                <c:pt idx="12957">
                  <c:v>43.170999999999999</c:v>
                </c:pt>
                <c:pt idx="12958">
                  <c:v>43.173999999999999</c:v>
                </c:pt>
                <c:pt idx="12959">
                  <c:v>43.177</c:v>
                </c:pt>
                <c:pt idx="12960">
                  <c:v>43.18</c:v>
                </c:pt>
                <c:pt idx="12961">
                  <c:v>43.183999999999997</c:v>
                </c:pt>
                <c:pt idx="12962">
                  <c:v>43.186999999999998</c:v>
                </c:pt>
                <c:pt idx="12963">
                  <c:v>43.19</c:v>
                </c:pt>
                <c:pt idx="12964">
                  <c:v>43.194000000000003</c:v>
                </c:pt>
                <c:pt idx="12965">
                  <c:v>43.197000000000003</c:v>
                </c:pt>
                <c:pt idx="12966">
                  <c:v>43.2</c:v>
                </c:pt>
                <c:pt idx="12967">
                  <c:v>43.204000000000001</c:v>
                </c:pt>
                <c:pt idx="12968">
                  <c:v>43.207000000000001</c:v>
                </c:pt>
                <c:pt idx="12969">
                  <c:v>43.21</c:v>
                </c:pt>
                <c:pt idx="12970">
                  <c:v>43.213999999999999</c:v>
                </c:pt>
                <c:pt idx="12971">
                  <c:v>43.216999999999999</c:v>
                </c:pt>
                <c:pt idx="12972">
                  <c:v>43.22</c:v>
                </c:pt>
                <c:pt idx="12973">
                  <c:v>43.223999999999997</c:v>
                </c:pt>
                <c:pt idx="12974">
                  <c:v>43.226999999999997</c:v>
                </c:pt>
                <c:pt idx="12975">
                  <c:v>43.23</c:v>
                </c:pt>
                <c:pt idx="12976">
                  <c:v>43.234000000000002</c:v>
                </c:pt>
                <c:pt idx="12977">
                  <c:v>43.237000000000002</c:v>
                </c:pt>
                <c:pt idx="12978">
                  <c:v>43.24</c:v>
                </c:pt>
                <c:pt idx="12979">
                  <c:v>43.244</c:v>
                </c:pt>
                <c:pt idx="12980">
                  <c:v>43.247</c:v>
                </c:pt>
                <c:pt idx="12981">
                  <c:v>43.25</c:v>
                </c:pt>
                <c:pt idx="12982">
                  <c:v>43.253999999999998</c:v>
                </c:pt>
                <c:pt idx="12983">
                  <c:v>43.256999999999998</c:v>
                </c:pt>
                <c:pt idx="12984">
                  <c:v>43.26</c:v>
                </c:pt>
                <c:pt idx="12985">
                  <c:v>43.264000000000003</c:v>
                </c:pt>
                <c:pt idx="12986">
                  <c:v>43.267000000000003</c:v>
                </c:pt>
                <c:pt idx="12987">
                  <c:v>43.27</c:v>
                </c:pt>
                <c:pt idx="12988">
                  <c:v>43.274000000000001</c:v>
                </c:pt>
                <c:pt idx="12989">
                  <c:v>43.277000000000001</c:v>
                </c:pt>
                <c:pt idx="12990">
                  <c:v>43.28</c:v>
                </c:pt>
                <c:pt idx="12991">
                  <c:v>43.283999999999999</c:v>
                </c:pt>
                <c:pt idx="12992">
                  <c:v>43.286999999999999</c:v>
                </c:pt>
                <c:pt idx="12993">
                  <c:v>43.29</c:v>
                </c:pt>
                <c:pt idx="12994">
                  <c:v>43.293999999999997</c:v>
                </c:pt>
                <c:pt idx="12995">
                  <c:v>43.296999999999997</c:v>
                </c:pt>
                <c:pt idx="12996">
                  <c:v>43.3</c:v>
                </c:pt>
                <c:pt idx="12997">
                  <c:v>43.304000000000002</c:v>
                </c:pt>
                <c:pt idx="12998">
                  <c:v>43.307000000000002</c:v>
                </c:pt>
                <c:pt idx="12999">
                  <c:v>43.31</c:v>
                </c:pt>
                <c:pt idx="13000">
                  <c:v>43.314</c:v>
                </c:pt>
                <c:pt idx="13001">
                  <c:v>43.317</c:v>
                </c:pt>
                <c:pt idx="13002">
                  <c:v>43.32</c:v>
                </c:pt>
                <c:pt idx="13003">
                  <c:v>43.323999999999998</c:v>
                </c:pt>
                <c:pt idx="13004">
                  <c:v>43.326999999999998</c:v>
                </c:pt>
                <c:pt idx="13005">
                  <c:v>43.33</c:v>
                </c:pt>
                <c:pt idx="13006">
                  <c:v>43.334000000000003</c:v>
                </c:pt>
                <c:pt idx="13007">
                  <c:v>43.337000000000003</c:v>
                </c:pt>
                <c:pt idx="13008">
                  <c:v>43.34</c:v>
                </c:pt>
                <c:pt idx="13009">
                  <c:v>43.344000000000001</c:v>
                </c:pt>
                <c:pt idx="13010">
                  <c:v>43.347000000000001</c:v>
                </c:pt>
                <c:pt idx="13011">
                  <c:v>43.35</c:v>
                </c:pt>
                <c:pt idx="13012">
                  <c:v>43.353999999999999</c:v>
                </c:pt>
                <c:pt idx="13013">
                  <c:v>43.356999999999999</c:v>
                </c:pt>
                <c:pt idx="13014">
                  <c:v>43.36</c:v>
                </c:pt>
                <c:pt idx="13015">
                  <c:v>43.363999999999997</c:v>
                </c:pt>
                <c:pt idx="13016">
                  <c:v>43.366999999999997</c:v>
                </c:pt>
                <c:pt idx="13017">
                  <c:v>43.37</c:v>
                </c:pt>
                <c:pt idx="13018">
                  <c:v>43.374000000000002</c:v>
                </c:pt>
                <c:pt idx="13019">
                  <c:v>43.377000000000002</c:v>
                </c:pt>
                <c:pt idx="13020">
                  <c:v>43.38</c:v>
                </c:pt>
                <c:pt idx="13021">
                  <c:v>43.384</c:v>
                </c:pt>
                <c:pt idx="13022">
                  <c:v>43.387</c:v>
                </c:pt>
                <c:pt idx="13023">
                  <c:v>43.39</c:v>
                </c:pt>
                <c:pt idx="13024">
                  <c:v>43.393999999999998</c:v>
                </c:pt>
                <c:pt idx="13025">
                  <c:v>43.396999999999998</c:v>
                </c:pt>
                <c:pt idx="13026">
                  <c:v>43.4</c:v>
                </c:pt>
                <c:pt idx="13027">
                  <c:v>43.404000000000003</c:v>
                </c:pt>
                <c:pt idx="13028">
                  <c:v>43.406999999999996</c:v>
                </c:pt>
                <c:pt idx="13029">
                  <c:v>43.41</c:v>
                </c:pt>
                <c:pt idx="13030">
                  <c:v>43.414000000000001</c:v>
                </c:pt>
                <c:pt idx="13031">
                  <c:v>43.417000000000002</c:v>
                </c:pt>
                <c:pt idx="13032">
                  <c:v>43.42</c:v>
                </c:pt>
                <c:pt idx="13033">
                  <c:v>43.423999999999999</c:v>
                </c:pt>
                <c:pt idx="13034">
                  <c:v>43.427</c:v>
                </c:pt>
                <c:pt idx="13035">
                  <c:v>43.43</c:v>
                </c:pt>
                <c:pt idx="13036">
                  <c:v>43.433999999999997</c:v>
                </c:pt>
                <c:pt idx="13037">
                  <c:v>43.436999999999998</c:v>
                </c:pt>
                <c:pt idx="13038">
                  <c:v>43.44</c:v>
                </c:pt>
                <c:pt idx="13039">
                  <c:v>43.444000000000003</c:v>
                </c:pt>
                <c:pt idx="13040">
                  <c:v>43.447000000000003</c:v>
                </c:pt>
                <c:pt idx="13041">
                  <c:v>43.45</c:v>
                </c:pt>
                <c:pt idx="13042">
                  <c:v>43.454000000000001</c:v>
                </c:pt>
                <c:pt idx="13043">
                  <c:v>43.457000000000001</c:v>
                </c:pt>
                <c:pt idx="13044">
                  <c:v>43.46</c:v>
                </c:pt>
                <c:pt idx="13045">
                  <c:v>43.463999999999999</c:v>
                </c:pt>
                <c:pt idx="13046">
                  <c:v>43.466999999999999</c:v>
                </c:pt>
                <c:pt idx="13047">
                  <c:v>43.47</c:v>
                </c:pt>
                <c:pt idx="13048">
                  <c:v>43.473999999999997</c:v>
                </c:pt>
                <c:pt idx="13049">
                  <c:v>43.476999999999997</c:v>
                </c:pt>
                <c:pt idx="13050">
                  <c:v>43.48</c:v>
                </c:pt>
                <c:pt idx="13051">
                  <c:v>43.484000000000002</c:v>
                </c:pt>
                <c:pt idx="13052">
                  <c:v>43.487000000000002</c:v>
                </c:pt>
                <c:pt idx="13053">
                  <c:v>43.49</c:v>
                </c:pt>
                <c:pt idx="13054">
                  <c:v>43.494</c:v>
                </c:pt>
                <c:pt idx="13055">
                  <c:v>43.497</c:v>
                </c:pt>
                <c:pt idx="13056">
                  <c:v>43.5</c:v>
                </c:pt>
                <c:pt idx="13057">
                  <c:v>43.503999999999998</c:v>
                </c:pt>
                <c:pt idx="13058">
                  <c:v>43.506999999999998</c:v>
                </c:pt>
                <c:pt idx="13059">
                  <c:v>43.51</c:v>
                </c:pt>
                <c:pt idx="13060">
                  <c:v>43.514000000000003</c:v>
                </c:pt>
                <c:pt idx="13061">
                  <c:v>43.517000000000003</c:v>
                </c:pt>
                <c:pt idx="13062">
                  <c:v>43.52</c:v>
                </c:pt>
                <c:pt idx="13063">
                  <c:v>43.524000000000001</c:v>
                </c:pt>
                <c:pt idx="13064">
                  <c:v>43.527000000000001</c:v>
                </c:pt>
                <c:pt idx="13065">
                  <c:v>43.53</c:v>
                </c:pt>
                <c:pt idx="13066">
                  <c:v>43.533999999999999</c:v>
                </c:pt>
                <c:pt idx="13067">
                  <c:v>43.536999999999999</c:v>
                </c:pt>
                <c:pt idx="13068">
                  <c:v>43.54</c:v>
                </c:pt>
                <c:pt idx="13069">
                  <c:v>43.542999999999999</c:v>
                </c:pt>
                <c:pt idx="13070">
                  <c:v>43.546999999999997</c:v>
                </c:pt>
                <c:pt idx="13071">
                  <c:v>43.55</c:v>
                </c:pt>
                <c:pt idx="13072">
                  <c:v>43.552999999999997</c:v>
                </c:pt>
                <c:pt idx="13073">
                  <c:v>43.557000000000002</c:v>
                </c:pt>
                <c:pt idx="13074">
                  <c:v>43.56</c:v>
                </c:pt>
                <c:pt idx="13075">
                  <c:v>43.563000000000002</c:v>
                </c:pt>
                <c:pt idx="13076">
                  <c:v>43.567</c:v>
                </c:pt>
                <c:pt idx="13077">
                  <c:v>43.57</c:v>
                </c:pt>
                <c:pt idx="13078">
                  <c:v>43.573</c:v>
                </c:pt>
                <c:pt idx="13079">
                  <c:v>43.576999999999998</c:v>
                </c:pt>
                <c:pt idx="13080">
                  <c:v>43.58</c:v>
                </c:pt>
                <c:pt idx="13081">
                  <c:v>43.582999999999998</c:v>
                </c:pt>
                <c:pt idx="13082">
                  <c:v>43.587000000000003</c:v>
                </c:pt>
                <c:pt idx="13083">
                  <c:v>43.59</c:v>
                </c:pt>
                <c:pt idx="13084">
                  <c:v>43.593000000000004</c:v>
                </c:pt>
                <c:pt idx="13085">
                  <c:v>43.597000000000001</c:v>
                </c:pt>
                <c:pt idx="13086">
                  <c:v>43.6</c:v>
                </c:pt>
                <c:pt idx="13087">
                  <c:v>43.603000000000002</c:v>
                </c:pt>
                <c:pt idx="13088">
                  <c:v>43.606999999999999</c:v>
                </c:pt>
                <c:pt idx="13089">
                  <c:v>43.61</c:v>
                </c:pt>
                <c:pt idx="13090">
                  <c:v>43.613</c:v>
                </c:pt>
                <c:pt idx="13091">
                  <c:v>43.616999999999997</c:v>
                </c:pt>
                <c:pt idx="13092">
                  <c:v>43.62</c:v>
                </c:pt>
                <c:pt idx="13093">
                  <c:v>43.622999999999998</c:v>
                </c:pt>
                <c:pt idx="13094">
                  <c:v>43.627000000000002</c:v>
                </c:pt>
                <c:pt idx="13095">
                  <c:v>43.63</c:v>
                </c:pt>
                <c:pt idx="13096">
                  <c:v>43.633000000000003</c:v>
                </c:pt>
                <c:pt idx="13097">
                  <c:v>43.637</c:v>
                </c:pt>
                <c:pt idx="13098">
                  <c:v>43.64</c:v>
                </c:pt>
                <c:pt idx="13099">
                  <c:v>43.643000000000001</c:v>
                </c:pt>
                <c:pt idx="13100">
                  <c:v>43.646999999999998</c:v>
                </c:pt>
                <c:pt idx="13101">
                  <c:v>43.65</c:v>
                </c:pt>
                <c:pt idx="13102">
                  <c:v>43.652999999999999</c:v>
                </c:pt>
                <c:pt idx="13103">
                  <c:v>43.656999999999996</c:v>
                </c:pt>
                <c:pt idx="13104">
                  <c:v>43.66</c:v>
                </c:pt>
                <c:pt idx="13105">
                  <c:v>43.662999999999997</c:v>
                </c:pt>
                <c:pt idx="13106">
                  <c:v>43.667000000000002</c:v>
                </c:pt>
                <c:pt idx="13107">
                  <c:v>43.67</c:v>
                </c:pt>
                <c:pt idx="13108">
                  <c:v>43.673000000000002</c:v>
                </c:pt>
                <c:pt idx="13109">
                  <c:v>43.677</c:v>
                </c:pt>
                <c:pt idx="13110">
                  <c:v>43.68</c:v>
                </c:pt>
                <c:pt idx="13111">
                  <c:v>43.683</c:v>
                </c:pt>
                <c:pt idx="13112">
                  <c:v>43.686999999999998</c:v>
                </c:pt>
                <c:pt idx="13113">
                  <c:v>43.69</c:v>
                </c:pt>
                <c:pt idx="13114">
                  <c:v>43.692999999999998</c:v>
                </c:pt>
                <c:pt idx="13115">
                  <c:v>43.697000000000003</c:v>
                </c:pt>
                <c:pt idx="13116">
                  <c:v>43.7</c:v>
                </c:pt>
                <c:pt idx="13117">
                  <c:v>43.703000000000003</c:v>
                </c:pt>
                <c:pt idx="13118">
                  <c:v>43.707000000000001</c:v>
                </c:pt>
                <c:pt idx="13119">
                  <c:v>43.71</c:v>
                </c:pt>
                <c:pt idx="13120">
                  <c:v>43.713000000000001</c:v>
                </c:pt>
                <c:pt idx="13121">
                  <c:v>43.716999999999999</c:v>
                </c:pt>
                <c:pt idx="13122">
                  <c:v>43.72</c:v>
                </c:pt>
                <c:pt idx="13123">
                  <c:v>43.722999999999999</c:v>
                </c:pt>
                <c:pt idx="13124">
                  <c:v>43.726999999999997</c:v>
                </c:pt>
                <c:pt idx="13125">
                  <c:v>43.73</c:v>
                </c:pt>
                <c:pt idx="13126">
                  <c:v>43.732999999999997</c:v>
                </c:pt>
                <c:pt idx="13127">
                  <c:v>43.737000000000002</c:v>
                </c:pt>
                <c:pt idx="13128">
                  <c:v>43.74</c:v>
                </c:pt>
                <c:pt idx="13129">
                  <c:v>43.743000000000002</c:v>
                </c:pt>
                <c:pt idx="13130">
                  <c:v>43.747</c:v>
                </c:pt>
                <c:pt idx="13131">
                  <c:v>43.75</c:v>
                </c:pt>
                <c:pt idx="13132">
                  <c:v>43.753</c:v>
                </c:pt>
                <c:pt idx="13133">
                  <c:v>43.756999999999998</c:v>
                </c:pt>
                <c:pt idx="13134">
                  <c:v>43.76</c:v>
                </c:pt>
                <c:pt idx="13135">
                  <c:v>43.762999999999998</c:v>
                </c:pt>
                <c:pt idx="13136">
                  <c:v>43.767000000000003</c:v>
                </c:pt>
                <c:pt idx="13137">
                  <c:v>43.77</c:v>
                </c:pt>
                <c:pt idx="13138">
                  <c:v>43.773000000000003</c:v>
                </c:pt>
                <c:pt idx="13139">
                  <c:v>43.777000000000001</c:v>
                </c:pt>
                <c:pt idx="13140">
                  <c:v>43.78</c:v>
                </c:pt>
                <c:pt idx="13141">
                  <c:v>43.783000000000001</c:v>
                </c:pt>
                <c:pt idx="13142">
                  <c:v>43.786999999999999</c:v>
                </c:pt>
                <c:pt idx="13143">
                  <c:v>43.79</c:v>
                </c:pt>
                <c:pt idx="13144">
                  <c:v>43.792999999999999</c:v>
                </c:pt>
                <c:pt idx="13145">
                  <c:v>43.796999999999997</c:v>
                </c:pt>
                <c:pt idx="13146">
                  <c:v>43.8</c:v>
                </c:pt>
                <c:pt idx="13147">
                  <c:v>43.802999999999997</c:v>
                </c:pt>
                <c:pt idx="13148">
                  <c:v>43.807000000000002</c:v>
                </c:pt>
                <c:pt idx="13149">
                  <c:v>43.81</c:v>
                </c:pt>
                <c:pt idx="13150">
                  <c:v>43.813000000000002</c:v>
                </c:pt>
                <c:pt idx="13151">
                  <c:v>43.817</c:v>
                </c:pt>
                <c:pt idx="13152">
                  <c:v>43.82</c:v>
                </c:pt>
                <c:pt idx="13153">
                  <c:v>43.823</c:v>
                </c:pt>
                <c:pt idx="13154">
                  <c:v>43.826999999999998</c:v>
                </c:pt>
                <c:pt idx="13155">
                  <c:v>43.83</c:v>
                </c:pt>
                <c:pt idx="13156">
                  <c:v>43.832999999999998</c:v>
                </c:pt>
                <c:pt idx="13157">
                  <c:v>43.837000000000003</c:v>
                </c:pt>
                <c:pt idx="13158">
                  <c:v>43.84</c:v>
                </c:pt>
                <c:pt idx="13159">
                  <c:v>43.843000000000004</c:v>
                </c:pt>
                <c:pt idx="13160">
                  <c:v>43.847000000000001</c:v>
                </c:pt>
                <c:pt idx="13161">
                  <c:v>43.85</c:v>
                </c:pt>
                <c:pt idx="13162">
                  <c:v>43.853000000000002</c:v>
                </c:pt>
                <c:pt idx="13163">
                  <c:v>43.856999999999999</c:v>
                </c:pt>
                <c:pt idx="13164">
                  <c:v>43.86</c:v>
                </c:pt>
                <c:pt idx="13165">
                  <c:v>43.863</c:v>
                </c:pt>
                <c:pt idx="13166">
                  <c:v>43.866999999999997</c:v>
                </c:pt>
                <c:pt idx="13167">
                  <c:v>43.87</c:v>
                </c:pt>
                <c:pt idx="13168">
                  <c:v>43.872999999999998</c:v>
                </c:pt>
                <c:pt idx="13169">
                  <c:v>43.877000000000002</c:v>
                </c:pt>
                <c:pt idx="13170">
                  <c:v>43.88</c:v>
                </c:pt>
                <c:pt idx="13171">
                  <c:v>43.883000000000003</c:v>
                </c:pt>
                <c:pt idx="13172">
                  <c:v>43.887</c:v>
                </c:pt>
                <c:pt idx="13173">
                  <c:v>43.89</c:v>
                </c:pt>
                <c:pt idx="13174">
                  <c:v>43.893000000000001</c:v>
                </c:pt>
                <c:pt idx="13175">
                  <c:v>43.896000000000001</c:v>
                </c:pt>
                <c:pt idx="13176">
                  <c:v>43.9</c:v>
                </c:pt>
                <c:pt idx="13177">
                  <c:v>43.902999999999999</c:v>
                </c:pt>
                <c:pt idx="13178">
                  <c:v>43.905999999999999</c:v>
                </c:pt>
                <c:pt idx="13179">
                  <c:v>43.91</c:v>
                </c:pt>
                <c:pt idx="13180">
                  <c:v>43.912999999999997</c:v>
                </c:pt>
                <c:pt idx="13181">
                  <c:v>43.915999999999997</c:v>
                </c:pt>
                <c:pt idx="13182">
                  <c:v>43.92</c:v>
                </c:pt>
                <c:pt idx="13183">
                  <c:v>43.923000000000002</c:v>
                </c:pt>
                <c:pt idx="13184">
                  <c:v>43.926000000000002</c:v>
                </c:pt>
                <c:pt idx="13185">
                  <c:v>43.93</c:v>
                </c:pt>
                <c:pt idx="13186">
                  <c:v>43.933</c:v>
                </c:pt>
                <c:pt idx="13187">
                  <c:v>43.936</c:v>
                </c:pt>
                <c:pt idx="13188">
                  <c:v>43.94</c:v>
                </c:pt>
                <c:pt idx="13189">
                  <c:v>43.942999999999998</c:v>
                </c:pt>
                <c:pt idx="13190">
                  <c:v>43.945999999999998</c:v>
                </c:pt>
                <c:pt idx="13191">
                  <c:v>43.95</c:v>
                </c:pt>
                <c:pt idx="13192">
                  <c:v>43.953000000000003</c:v>
                </c:pt>
                <c:pt idx="13193">
                  <c:v>43.956000000000003</c:v>
                </c:pt>
                <c:pt idx="13194">
                  <c:v>43.96</c:v>
                </c:pt>
                <c:pt idx="13195">
                  <c:v>43.963000000000001</c:v>
                </c:pt>
                <c:pt idx="13196">
                  <c:v>43.966000000000001</c:v>
                </c:pt>
                <c:pt idx="13197">
                  <c:v>43.97</c:v>
                </c:pt>
                <c:pt idx="13198">
                  <c:v>43.972999999999999</c:v>
                </c:pt>
                <c:pt idx="13199">
                  <c:v>43.975999999999999</c:v>
                </c:pt>
                <c:pt idx="13200">
                  <c:v>43.98</c:v>
                </c:pt>
                <c:pt idx="13201">
                  <c:v>43.982999999999997</c:v>
                </c:pt>
                <c:pt idx="13202">
                  <c:v>43.985999999999997</c:v>
                </c:pt>
                <c:pt idx="13203">
                  <c:v>43.99</c:v>
                </c:pt>
                <c:pt idx="13204">
                  <c:v>43.993000000000002</c:v>
                </c:pt>
                <c:pt idx="13205">
                  <c:v>43.996000000000002</c:v>
                </c:pt>
                <c:pt idx="13206">
                  <c:v>44</c:v>
                </c:pt>
                <c:pt idx="13207">
                  <c:v>44.003</c:v>
                </c:pt>
                <c:pt idx="13208">
                  <c:v>44.006</c:v>
                </c:pt>
                <c:pt idx="13209">
                  <c:v>44.01</c:v>
                </c:pt>
                <c:pt idx="13210">
                  <c:v>44.012999999999998</c:v>
                </c:pt>
                <c:pt idx="13211">
                  <c:v>44.015999999999998</c:v>
                </c:pt>
                <c:pt idx="13212">
                  <c:v>44.02</c:v>
                </c:pt>
                <c:pt idx="13213">
                  <c:v>44.023000000000003</c:v>
                </c:pt>
                <c:pt idx="13214">
                  <c:v>44.026000000000003</c:v>
                </c:pt>
                <c:pt idx="13215">
                  <c:v>44.03</c:v>
                </c:pt>
                <c:pt idx="13216">
                  <c:v>44.033000000000001</c:v>
                </c:pt>
                <c:pt idx="13217">
                  <c:v>44.036000000000001</c:v>
                </c:pt>
                <c:pt idx="13218">
                  <c:v>44.04</c:v>
                </c:pt>
                <c:pt idx="13219">
                  <c:v>44.042999999999999</c:v>
                </c:pt>
                <c:pt idx="13220">
                  <c:v>44.045999999999999</c:v>
                </c:pt>
                <c:pt idx="13221">
                  <c:v>44.05</c:v>
                </c:pt>
                <c:pt idx="13222">
                  <c:v>44.052999999999997</c:v>
                </c:pt>
                <c:pt idx="13223">
                  <c:v>44.055999999999997</c:v>
                </c:pt>
                <c:pt idx="13224">
                  <c:v>44.06</c:v>
                </c:pt>
                <c:pt idx="13225">
                  <c:v>44.063000000000002</c:v>
                </c:pt>
                <c:pt idx="13226">
                  <c:v>44.066000000000003</c:v>
                </c:pt>
                <c:pt idx="13227">
                  <c:v>44.07</c:v>
                </c:pt>
                <c:pt idx="13228">
                  <c:v>44.073</c:v>
                </c:pt>
                <c:pt idx="13229">
                  <c:v>44.076000000000001</c:v>
                </c:pt>
                <c:pt idx="13230">
                  <c:v>44.08</c:v>
                </c:pt>
                <c:pt idx="13231">
                  <c:v>44.082999999999998</c:v>
                </c:pt>
                <c:pt idx="13232">
                  <c:v>44.085999999999999</c:v>
                </c:pt>
                <c:pt idx="13233">
                  <c:v>44.09</c:v>
                </c:pt>
                <c:pt idx="13234">
                  <c:v>44.093000000000004</c:v>
                </c:pt>
                <c:pt idx="13235">
                  <c:v>44.095999999999997</c:v>
                </c:pt>
                <c:pt idx="13236">
                  <c:v>44.1</c:v>
                </c:pt>
                <c:pt idx="13237">
                  <c:v>44.103000000000002</c:v>
                </c:pt>
                <c:pt idx="13238">
                  <c:v>44.106000000000002</c:v>
                </c:pt>
                <c:pt idx="13239">
                  <c:v>44.11</c:v>
                </c:pt>
                <c:pt idx="13240">
                  <c:v>44.113</c:v>
                </c:pt>
                <c:pt idx="13241">
                  <c:v>44.116</c:v>
                </c:pt>
                <c:pt idx="13242">
                  <c:v>44.12</c:v>
                </c:pt>
                <c:pt idx="13243">
                  <c:v>44.122999999999998</c:v>
                </c:pt>
                <c:pt idx="13244">
                  <c:v>44.125999999999998</c:v>
                </c:pt>
                <c:pt idx="13245">
                  <c:v>44.13</c:v>
                </c:pt>
                <c:pt idx="13246">
                  <c:v>44.133000000000003</c:v>
                </c:pt>
                <c:pt idx="13247">
                  <c:v>44.136000000000003</c:v>
                </c:pt>
                <c:pt idx="13248">
                  <c:v>44.14</c:v>
                </c:pt>
                <c:pt idx="13249">
                  <c:v>44.143000000000001</c:v>
                </c:pt>
                <c:pt idx="13250">
                  <c:v>44.146000000000001</c:v>
                </c:pt>
                <c:pt idx="13251">
                  <c:v>44.15</c:v>
                </c:pt>
                <c:pt idx="13252">
                  <c:v>44.152999999999999</c:v>
                </c:pt>
                <c:pt idx="13253">
                  <c:v>44.155999999999999</c:v>
                </c:pt>
                <c:pt idx="13254">
                  <c:v>44.16</c:v>
                </c:pt>
                <c:pt idx="13255">
                  <c:v>44.162999999999997</c:v>
                </c:pt>
                <c:pt idx="13256">
                  <c:v>44.165999999999997</c:v>
                </c:pt>
                <c:pt idx="13257">
                  <c:v>44.17</c:v>
                </c:pt>
                <c:pt idx="13258">
                  <c:v>44.173000000000002</c:v>
                </c:pt>
                <c:pt idx="13259">
                  <c:v>44.176000000000002</c:v>
                </c:pt>
                <c:pt idx="13260">
                  <c:v>44.18</c:v>
                </c:pt>
                <c:pt idx="13261">
                  <c:v>44.183</c:v>
                </c:pt>
                <c:pt idx="13262">
                  <c:v>44.186</c:v>
                </c:pt>
                <c:pt idx="13263">
                  <c:v>44.19</c:v>
                </c:pt>
                <c:pt idx="13264">
                  <c:v>44.192999999999998</c:v>
                </c:pt>
                <c:pt idx="13265">
                  <c:v>44.195999999999998</c:v>
                </c:pt>
                <c:pt idx="13266">
                  <c:v>44.2</c:v>
                </c:pt>
                <c:pt idx="13267">
                  <c:v>44.203000000000003</c:v>
                </c:pt>
                <c:pt idx="13268">
                  <c:v>44.206000000000003</c:v>
                </c:pt>
                <c:pt idx="13269">
                  <c:v>44.21</c:v>
                </c:pt>
                <c:pt idx="13270">
                  <c:v>44.213000000000001</c:v>
                </c:pt>
                <c:pt idx="13271">
                  <c:v>44.216000000000001</c:v>
                </c:pt>
                <c:pt idx="13272">
                  <c:v>44.22</c:v>
                </c:pt>
                <c:pt idx="13273">
                  <c:v>44.222999999999999</c:v>
                </c:pt>
                <c:pt idx="13274">
                  <c:v>44.225999999999999</c:v>
                </c:pt>
                <c:pt idx="13275">
                  <c:v>44.23</c:v>
                </c:pt>
                <c:pt idx="13276">
                  <c:v>44.232999999999997</c:v>
                </c:pt>
                <c:pt idx="13277">
                  <c:v>44.235999999999997</c:v>
                </c:pt>
                <c:pt idx="13278">
                  <c:v>44.24</c:v>
                </c:pt>
                <c:pt idx="13279">
                  <c:v>44.243000000000002</c:v>
                </c:pt>
                <c:pt idx="13280">
                  <c:v>44.246000000000002</c:v>
                </c:pt>
                <c:pt idx="13281">
                  <c:v>44.25</c:v>
                </c:pt>
                <c:pt idx="13282">
                  <c:v>44.253</c:v>
                </c:pt>
                <c:pt idx="13283">
                  <c:v>44.256</c:v>
                </c:pt>
                <c:pt idx="13284">
                  <c:v>44.259</c:v>
                </c:pt>
                <c:pt idx="13285">
                  <c:v>44.262999999999998</c:v>
                </c:pt>
                <c:pt idx="13286">
                  <c:v>44.265999999999998</c:v>
                </c:pt>
                <c:pt idx="13287">
                  <c:v>44.268999999999998</c:v>
                </c:pt>
                <c:pt idx="13288">
                  <c:v>44.273000000000003</c:v>
                </c:pt>
                <c:pt idx="13289">
                  <c:v>44.276000000000003</c:v>
                </c:pt>
                <c:pt idx="13290">
                  <c:v>44.279000000000003</c:v>
                </c:pt>
                <c:pt idx="13291">
                  <c:v>44.283000000000001</c:v>
                </c:pt>
                <c:pt idx="13292">
                  <c:v>44.286000000000001</c:v>
                </c:pt>
                <c:pt idx="13293">
                  <c:v>44.289000000000001</c:v>
                </c:pt>
                <c:pt idx="13294">
                  <c:v>44.292999999999999</c:v>
                </c:pt>
                <c:pt idx="13295">
                  <c:v>44.295999999999999</c:v>
                </c:pt>
                <c:pt idx="13296">
                  <c:v>44.298999999999999</c:v>
                </c:pt>
                <c:pt idx="13297">
                  <c:v>44.302999999999997</c:v>
                </c:pt>
                <c:pt idx="13298">
                  <c:v>44.305999999999997</c:v>
                </c:pt>
                <c:pt idx="13299">
                  <c:v>44.308999999999997</c:v>
                </c:pt>
                <c:pt idx="13300">
                  <c:v>44.313000000000002</c:v>
                </c:pt>
                <c:pt idx="13301">
                  <c:v>44.316000000000003</c:v>
                </c:pt>
                <c:pt idx="13302">
                  <c:v>44.319000000000003</c:v>
                </c:pt>
                <c:pt idx="13303">
                  <c:v>44.323</c:v>
                </c:pt>
                <c:pt idx="13304">
                  <c:v>44.326000000000001</c:v>
                </c:pt>
                <c:pt idx="13305">
                  <c:v>44.329000000000001</c:v>
                </c:pt>
                <c:pt idx="13306">
                  <c:v>44.332999999999998</c:v>
                </c:pt>
                <c:pt idx="13307">
                  <c:v>44.335999999999999</c:v>
                </c:pt>
                <c:pt idx="13308">
                  <c:v>44.338999999999999</c:v>
                </c:pt>
                <c:pt idx="13309">
                  <c:v>44.343000000000004</c:v>
                </c:pt>
                <c:pt idx="13310">
                  <c:v>44.345999999999997</c:v>
                </c:pt>
                <c:pt idx="13311">
                  <c:v>44.348999999999997</c:v>
                </c:pt>
                <c:pt idx="13312">
                  <c:v>44.353000000000002</c:v>
                </c:pt>
                <c:pt idx="13313">
                  <c:v>44.356000000000002</c:v>
                </c:pt>
                <c:pt idx="13314">
                  <c:v>44.359000000000002</c:v>
                </c:pt>
                <c:pt idx="13315">
                  <c:v>44.363</c:v>
                </c:pt>
                <c:pt idx="13316">
                  <c:v>44.366</c:v>
                </c:pt>
                <c:pt idx="13317">
                  <c:v>44.369</c:v>
                </c:pt>
                <c:pt idx="13318">
                  <c:v>44.372999999999998</c:v>
                </c:pt>
                <c:pt idx="13319">
                  <c:v>44.375999999999998</c:v>
                </c:pt>
                <c:pt idx="13320">
                  <c:v>44.378999999999998</c:v>
                </c:pt>
                <c:pt idx="13321">
                  <c:v>44.383000000000003</c:v>
                </c:pt>
                <c:pt idx="13322">
                  <c:v>44.386000000000003</c:v>
                </c:pt>
                <c:pt idx="13323">
                  <c:v>44.389000000000003</c:v>
                </c:pt>
                <c:pt idx="13324">
                  <c:v>44.393000000000001</c:v>
                </c:pt>
                <c:pt idx="13325">
                  <c:v>44.396000000000001</c:v>
                </c:pt>
                <c:pt idx="13326">
                  <c:v>44.399000000000001</c:v>
                </c:pt>
                <c:pt idx="13327">
                  <c:v>44.402999999999999</c:v>
                </c:pt>
                <c:pt idx="13328">
                  <c:v>44.405999999999999</c:v>
                </c:pt>
                <c:pt idx="13329">
                  <c:v>44.408999999999999</c:v>
                </c:pt>
                <c:pt idx="13330">
                  <c:v>44.412999999999997</c:v>
                </c:pt>
                <c:pt idx="13331">
                  <c:v>44.415999999999997</c:v>
                </c:pt>
                <c:pt idx="13332">
                  <c:v>44.418999999999997</c:v>
                </c:pt>
                <c:pt idx="13333">
                  <c:v>44.423000000000002</c:v>
                </c:pt>
                <c:pt idx="13334">
                  <c:v>44.426000000000002</c:v>
                </c:pt>
                <c:pt idx="13335">
                  <c:v>44.429000000000002</c:v>
                </c:pt>
                <c:pt idx="13336">
                  <c:v>44.433</c:v>
                </c:pt>
                <c:pt idx="13337">
                  <c:v>44.436</c:v>
                </c:pt>
                <c:pt idx="13338">
                  <c:v>44.439</c:v>
                </c:pt>
                <c:pt idx="13339">
                  <c:v>44.442999999999998</c:v>
                </c:pt>
                <c:pt idx="13340">
                  <c:v>44.445999999999998</c:v>
                </c:pt>
                <c:pt idx="13341">
                  <c:v>44.448999999999998</c:v>
                </c:pt>
                <c:pt idx="13342">
                  <c:v>44.453000000000003</c:v>
                </c:pt>
                <c:pt idx="13343">
                  <c:v>44.456000000000003</c:v>
                </c:pt>
                <c:pt idx="13344">
                  <c:v>44.459000000000003</c:v>
                </c:pt>
                <c:pt idx="13345">
                  <c:v>44.463000000000001</c:v>
                </c:pt>
                <c:pt idx="13346">
                  <c:v>44.466000000000001</c:v>
                </c:pt>
                <c:pt idx="13347">
                  <c:v>44.469000000000001</c:v>
                </c:pt>
                <c:pt idx="13348">
                  <c:v>44.472999999999999</c:v>
                </c:pt>
                <c:pt idx="13349">
                  <c:v>44.475999999999999</c:v>
                </c:pt>
                <c:pt idx="13350">
                  <c:v>44.478999999999999</c:v>
                </c:pt>
                <c:pt idx="13351">
                  <c:v>44.482999999999997</c:v>
                </c:pt>
                <c:pt idx="13352">
                  <c:v>44.485999999999997</c:v>
                </c:pt>
                <c:pt idx="13353">
                  <c:v>44.488999999999997</c:v>
                </c:pt>
                <c:pt idx="13354">
                  <c:v>44.493000000000002</c:v>
                </c:pt>
                <c:pt idx="13355">
                  <c:v>44.496000000000002</c:v>
                </c:pt>
                <c:pt idx="13356">
                  <c:v>44.499000000000002</c:v>
                </c:pt>
                <c:pt idx="13357">
                  <c:v>44.503</c:v>
                </c:pt>
                <c:pt idx="13358">
                  <c:v>44.506</c:v>
                </c:pt>
                <c:pt idx="13359">
                  <c:v>44.509</c:v>
                </c:pt>
                <c:pt idx="13360">
                  <c:v>44.512999999999998</c:v>
                </c:pt>
                <c:pt idx="13361">
                  <c:v>44.515999999999998</c:v>
                </c:pt>
                <c:pt idx="13362">
                  <c:v>44.518999999999998</c:v>
                </c:pt>
                <c:pt idx="13363">
                  <c:v>44.523000000000003</c:v>
                </c:pt>
                <c:pt idx="13364">
                  <c:v>44.526000000000003</c:v>
                </c:pt>
                <c:pt idx="13365">
                  <c:v>44.529000000000003</c:v>
                </c:pt>
                <c:pt idx="13366">
                  <c:v>44.533000000000001</c:v>
                </c:pt>
                <c:pt idx="13367">
                  <c:v>44.536000000000001</c:v>
                </c:pt>
                <c:pt idx="13368">
                  <c:v>44.539000000000001</c:v>
                </c:pt>
                <c:pt idx="13369">
                  <c:v>44.542999999999999</c:v>
                </c:pt>
                <c:pt idx="13370">
                  <c:v>44.545999999999999</c:v>
                </c:pt>
                <c:pt idx="13371">
                  <c:v>44.548999999999999</c:v>
                </c:pt>
                <c:pt idx="13372">
                  <c:v>44.552999999999997</c:v>
                </c:pt>
                <c:pt idx="13373">
                  <c:v>44.555999999999997</c:v>
                </c:pt>
                <c:pt idx="13374">
                  <c:v>44.558999999999997</c:v>
                </c:pt>
                <c:pt idx="13375">
                  <c:v>44.563000000000002</c:v>
                </c:pt>
                <c:pt idx="13376">
                  <c:v>44.566000000000003</c:v>
                </c:pt>
                <c:pt idx="13377">
                  <c:v>44.569000000000003</c:v>
                </c:pt>
                <c:pt idx="13378">
                  <c:v>44.573</c:v>
                </c:pt>
                <c:pt idx="13379">
                  <c:v>44.576000000000001</c:v>
                </c:pt>
                <c:pt idx="13380">
                  <c:v>44.579000000000001</c:v>
                </c:pt>
                <c:pt idx="13381">
                  <c:v>44.582999999999998</c:v>
                </c:pt>
                <c:pt idx="13382">
                  <c:v>44.585999999999999</c:v>
                </c:pt>
                <c:pt idx="13383">
                  <c:v>44.588999999999999</c:v>
                </c:pt>
                <c:pt idx="13384">
                  <c:v>44.593000000000004</c:v>
                </c:pt>
                <c:pt idx="13385">
                  <c:v>44.595999999999997</c:v>
                </c:pt>
                <c:pt idx="13386">
                  <c:v>44.598999999999997</c:v>
                </c:pt>
                <c:pt idx="13387">
                  <c:v>44.603000000000002</c:v>
                </c:pt>
                <c:pt idx="13388">
                  <c:v>44.606000000000002</c:v>
                </c:pt>
                <c:pt idx="13389">
                  <c:v>44.609000000000002</c:v>
                </c:pt>
                <c:pt idx="13390">
                  <c:v>44.612000000000002</c:v>
                </c:pt>
                <c:pt idx="13391">
                  <c:v>44.616</c:v>
                </c:pt>
                <c:pt idx="13392">
                  <c:v>44.619</c:v>
                </c:pt>
                <c:pt idx="13393">
                  <c:v>44.622</c:v>
                </c:pt>
                <c:pt idx="13394">
                  <c:v>44.625999999999998</c:v>
                </c:pt>
                <c:pt idx="13395">
                  <c:v>44.628999999999998</c:v>
                </c:pt>
                <c:pt idx="13396">
                  <c:v>44.631999999999998</c:v>
                </c:pt>
                <c:pt idx="13397">
                  <c:v>44.636000000000003</c:v>
                </c:pt>
                <c:pt idx="13398">
                  <c:v>44.639000000000003</c:v>
                </c:pt>
                <c:pt idx="13399">
                  <c:v>44.642000000000003</c:v>
                </c:pt>
                <c:pt idx="13400">
                  <c:v>44.646000000000001</c:v>
                </c:pt>
                <c:pt idx="13401">
                  <c:v>44.649000000000001</c:v>
                </c:pt>
                <c:pt idx="13402">
                  <c:v>44.652000000000001</c:v>
                </c:pt>
                <c:pt idx="13403">
                  <c:v>44.655999999999999</c:v>
                </c:pt>
                <c:pt idx="13404">
                  <c:v>44.658999999999999</c:v>
                </c:pt>
                <c:pt idx="13405">
                  <c:v>44.661999999999999</c:v>
                </c:pt>
                <c:pt idx="13406">
                  <c:v>44.665999999999997</c:v>
                </c:pt>
                <c:pt idx="13407">
                  <c:v>44.668999999999997</c:v>
                </c:pt>
                <c:pt idx="13408">
                  <c:v>44.671999999999997</c:v>
                </c:pt>
                <c:pt idx="13409">
                  <c:v>44.676000000000002</c:v>
                </c:pt>
                <c:pt idx="13410">
                  <c:v>44.679000000000002</c:v>
                </c:pt>
                <c:pt idx="13411">
                  <c:v>44.682000000000002</c:v>
                </c:pt>
                <c:pt idx="13412">
                  <c:v>44.686</c:v>
                </c:pt>
                <c:pt idx="13413">
                  <c:v>44.689</c:v>
                </c:pt>
                <c:pt idx="13414">
                  <c:v>44.692</c:v>
                </c:pt>
                <c:pt idx="13415">
                  <c:v>44.695999999999998</c:v>
                </c:pt>
                <c:pt idx="13416">
                  <c:v>44.698999999999998</c:v>
                </c:pt>
                <c:pt idx="13417">
                  <c:v>44.701999999999998</c:v>
                </c:pt>
                <c:pt idx="13418">
                  <c:v>44.706000000000003</c:v>
                </c:pt>
                <c:pt idx="13419">
                  <c:v>44.709000000000003</c:v>
                </c:pt>
                <c:pt idx="13420">
                  <c:v>44.712000000000003</c:v>
                </c:pt>
                <c:pt idx="13421">
                  <c:v>44.716000000000001</c:v>
                </c:pt>
                <c:pt idx="13422">
                  <c:v>44.719000000000001</c:v>
                </c:pt>
                <c:pt idx="13423">
                  <c:v>44.722000000000001</c:v>
                </c:pt>
                <c:pt idx="13424">
                  <c:v>44.725999999999999</c:v>
                </c:pt>
                <c:pt idx="13425">
                  <c:v>44.728999999999999</c:v>
                </c:pt>
                <c:pt idx="13426">
                  <c:v>44.731999999999999</c:v>
                </c:pt>
                <c:pt idx="13427">
                  <c:v>44.735999999999997</c:v>
                </c:pt>
                <c:pt idx="13428">
                  <c:v>44.738999999999997</c:v>
                </c:pt>
                <c:pt idx="13429">
                  <c:v>44.741999999999997</c:v>
                </c:pt>
                <c:pt idx="13430">
                  <c:v>44.746000000000002</c:v>
                </c:pt>
                <c:pt idx="13431">
                  <c:v>44.749000000000002</c:v>
                </c:pt>
                <c:pt idx="13432">
                  <c:v>44.752000000000002</c:v>
                </c:pt>
                <c:pt idx="13433">
                  <c:v>44.756</c:v>
                </c:pt>
                <c:pt idx="13434">
                  <c:v>44.759</c:v>
                </c:pt>
                <c:pt idx="13435">
                  <c:v>44.762</c:v>
                </c:pt>
                <c:pt idx="13436">
                  <c:v>44.765999999999998</c:v>
                </c:pt>
                <c:pt idx="13437">
                  <c:v>44.768999999999998</c:v>
                </c:pt>
                <c:pt idx="13438">
                  <c:v>44.771999999999998</c:v>
                </c:pt>
                <c:pt idx="13439">
                  <c:v>44.776000000000003</c:v>
                </c:pt>
                <c:pt idx="13440">
                  <c:v>44.779000000000003</c:v>
                </c:pt>
                <c:pt idx="13441">
                  <c:v>44.781999999999996</c:v>
                </c:pt>
                <c:pt idx="13442">
                  <c:v>44.786000000000001</c:v>
                </c:pt>
                <c:pt idx="13443">
                  <c:v>44.789000000000001</c:v>
                </c:pt>
                <c:pt idx="13444">
                  <c:v>44.792000000000002</c:v>
                </c:pt>
                <c:pt idx="13445">
                  <c:v>44.795999999999999</c:v>
                </c:pt>
                <c:pt idx="13446">
                  <c:v>44.798999999999999</c:v>
                </c:pt>
                <c:pt idx="13447">
                  <c:v>44.802</c:v>
                </c:pt>
                <c:pt idx="13448">
                  <c:v>44.805999999999997</c:v>
                </c:pt>
                <c:pt idx="13449">
                  <c:v>44.808999999999997</c:v>
                </c:pt>
                <c:pt idx="13450">
                  <c:v>44.811999999999998</c:v>
                </c:pt>
                <c:pt idx="13451">
                  <c:v>44.816000000000003</c:v>
                </c:pt>
                <c:pt idx="13452">
                  <c:v>44.819000000000003</c:v>
                </c:pt>
                <c:pt idx="13453">
                  <c:v>44.822000000000003</c:v>
                </c:pt>
                <c:pt idx="13454">
                  <c:v>44.826000000000001</c:v>
                </c:pt>
                <c:pt idx="13455">
                  <c:v>44.829000000000001</c:v>
                </c:pt>
                <c:pt idx="13456">
                  <c:v>44.832000000000001</c:v>
                </c:pt>
                <c:pt idx="13457">
                  <c:v>44.835999999999999</c:v>
                </c:pt>
                <c:pt idx="13458">
                  <c:v>44.838999999999999</c:v>
                </c:pt>
                <c:pt idx="13459">
                  <c:v>44.841999999999999</c:v>
                </c:pt>
                <c:pt idx="13460">
                  <c:v>44.845999999999997</c:v>
                </c:pt>
                <c:pt idx="13461">
                  <c:v>44.848999999999997</c:v>
                </c:pt>
                <c:pt idx="13462">
                  <c:v>44.851999999999997</c:v>
                </c:pt>
                <c:pt idx="13463">
                  <c:v>44.856000000000002</c:v>
                </c:pt>
                <c:pt idx="13464">
                  <c:v>44.859000000000002</c:v>
                </c:pt>
                <c:pt idx="13465">
                  <c:v>44.862000000000002</c:v>
                </c:pt>
                <c:pt idx="13466">
                  <c:v>44.866</c:v>
                </c:pt>
                <c:pt idx="13467">
                  <c:v>44.869</c:v>
                </c:pt>
                <c:pt idx="13468">
                  <c:v>44.872</c:v>
                </c:pt>
                <c:pt idx="13469">
                  <c:v>44.875999999999998</c:v>
                </c:pt>
                <c:pt idx="13470">
                  <c:v>44.878999999999998</c:v>
                </c:pt>
                <c:pt idx="13471">
                  <c:v>44.881999999999998</c:v>
                </c:pt>
                <c:pt idx="13472">
                  <c:v>44.886000000000003</c:v>
                </c:pt>
                <c:pt idx="13473">
                  <c:v>44.889000000000003</c:v>
                </c:pt>
                <c:pt idx="13474">
                  <c:v>44.892000000000003</c:v>
                </c:pt>
                <c:pt idx="13475">
                  <c:v>44.896000000000001</c:v>
                </c:pt>
                <c:pt idx="13476">
                  <c:v>44.899000000000001</c:v>
                </c:pt>
                <c:pt idx="13477">
                  <c:v>44.902000000000001</c:v>
                </c:pt>
                <c:pt idx="13478">
                  <c:v>44.905999999999999</c:v>
                </c:pt>
                <c:pt idx="13479">
                  <c:v>44.908999999999999</c:v>
                </c:pt>
                <c:pt idx="13480">
                  <c:v>44.911999999999999</c:v>
                </c:pt>
                <c:pt idx="13481">
                  <c:v>44.915999999999997</c:v>
                </c:pt>
                <c:pt idx="13482">
                  <c:v>44.918999999999997</c:v>
                </c:pt>
                <c:pt idx="13483">
                  <c:v>44.921999999999997</c:v>
                </c:pt>
                <c:pt idx="13484">
                  <c:v>44.926000000000002</c:v>
                </c:pt>
                <c:pt idx="13485">
                  <c:v>44.929000000000002</c:v>
                </c:pt>
                <c:pt idx="13486">
                  <c:v>44.932000000000002</c:v>
                </c:pt>
                <c:pt idx="13487">
                  <c:v>44.936</c:v>
                </c:pt>
                <c:pt idx="13488">
                  <c:v>44.939</c:v>
                </c:pt>
                <c:pt idx="13489">
                  <c:v>44.942</c:v>
                </c:pt>
                <c:pt idx="13490">
                  <c:v>44.945999999999998</c:v>
                </c:pt>
                <c:pt idx="13491">
                  <c:v>44.948999999999998</c:v>
                </c:pt>
                <c:pt idx="13492">
                  <c:v>44.951999999999998</c:v>
                </c:pt>
                <c:pt idx="13493">
                  <c:v>44.956000000000003</c:v>
                </c:pt>
                <c:pt idx="13494">
                  <c:v>44.959000000000003</c:v>
                </c:pt>
                <c:pt idx="13495">
                  <c:v>44.962000000000003</c:v>
                </c:pt>
                <c:pt idx="13496">
                  <c:v>44.965000000000003</c:v>
                </c:pt>
                <c:pt idx="13497">
                  <c:v>44.969000000000001</c:v>
                </c:pt>
                <c:pt idx="13498">
                  <c:v>44.972000000000001</c:v>
                </c:pt>
                <c:pt idx="13499">
                  <c:v>44.975000000000001</c:v>
                </c:pt>
                <c:pt idx="13500">
                  <c:v>44.978999999999999</c:v>
                </c:pt>
                <c:pt idx="13501">
                  <c:v>44.981999999999999</c:v>
                </c:pt>
                <c:pt idx="13502">
                  <c:v>44.984999999999999</c:v>
                </c:pt>
                <c:pt idx="13503">
                  <c:v>44.988999999999997</c:v>
                </c:pt>
                <c:pt idx="13504">
                  <c:v>44.991999999999997</c:v>
                </c:pt>
                <c:pt idx="13505">
                  <c:v>44.994999999999997</c:v>
                </c:pt>
                <c:pt idx="13506">
                  <c:v>44.999000000000002</c:v>
                </c:pt>
                <c:pt idx="13507">
                  <c:v>45.002000000000002</c:v>
                </c:pt>
                <c:pt idx="13508">
                  <c:v>45.005000000000003</c:v>
                </c:pt>
                <c:pt idx="13509">
                  <c:v>45.009</c:v>
                </c:pt>
                <c:pt idx="13510">
                  <c:v>45.012</c:v>
                </c:pt>
                <c:pt idx="13511">
                  <c:v>45.015000000000001</c:v>
                </c:pt>
                <c:pt idx="13512">
                  <c:v>45.018999999999998</c:v>
                </c:pt>
                <c:pt idx="13513">
                  <c:v>45.021999999999998</c:v>
                </c:pt>
                <c:pt idx="13514">
                  <c:v>45.024999999999999</c:v>
                </c:pt>
                <c:pt idx="13515">
                  <c:v>45.029000000000003</c:v>
                </c:pt>
                <c:pt idx="13516">
                  <c:v>45.031999999999996</c:v>
                </c:pt>
                <c:pt idx="13517">
                  <c:v>45.034999999999997</c:v>
                </c:pt>
                <c:pt idx="13518">
                  <c:v>45.039000000000001</c:v>
                </c:pt>
                <c:pt idx="13519">
                  <c:v>45.042000000000002</c:v>
                </c:pt>
                <c:pt idx="13520">
                  <c:v>45.045000000000002</c:v>
                </c:pt>
                <c:pt idx="13521">
                  <c:v>45.048999999999999</c:v>
                </c:pt>
                <c:pt idx="13522">
                  <c:v>45.052</c:v>
                </c:pt>
                <c:pt idx="13523">
                  <c:v>45.055</c:v>
                </c:pt>
                <c:pt idx="13524">
                  <c:v>45.058999999999997</c:v>
                </c:pt>
                <c:pt idx="13525">
                  <c:v>45.061999999999998</c:v>
                </c:pt>
                <c:pt idx="13526">
                  <c:v>45.064999999999998</c:v>
                </c:pt>
                <c:pt idx="13527">
                  <c:v>45.069000000000003</c:v>
                </c:pt>
                <c:pt idx="13528">
                  <c:v>45.072000000000003</c:v>
                </c:pt>
                <c:pt idx="13529">
                  <c:v>45.075000000000003</c:v>
                </c:pt>
                <c:pt idx="13530">
                  <c:v>45.079000000000001</c:v>
                </c:pt>
                <c:pt idx="13531">
                  <c:v>45.082000000000001</c:v>
                </c:pt>
                <c:pt idx="13532">
                  <c:v>45.085000000000001</c:v>
                </c:pt>
                <c:pt idx="13533">
                  <c:v>45.088999999999999</c:v>
                </c:pt>
                <c:pt idx="13534">
                  <c:v>45.091999999999999</c:v>
                </c:pt>
                <c:pt idx="13535">
                  <c:v>45.094999999999999</c:v>
                </c:pt>
                <c:pt idx="13536">
                  <c:v>45.098999999999997</c:v>
                </c:pt>
                <c:pt idx="13537">
                  <c:v>45.101999999999997</c:v>
                </c:pt>
                <c:pt idx="13538">
                  <c:v>45.104999999999997</c:v>
                </c:pt>
                <c:pt idx="13539">
                  <c:v>45.109000000000002</c:v>
                </c:pt>
                <c:pt idx="13540">
                  <c:v>45.112000000000002</c:v>
                </c:pt>
                <c:pt idx="13541">
                  <c:v>45.115000000000002</c:v>
                </c:pt>
                <c:pt idx="13542">
                  <c:v>45.119</c:v>
                </c:pt>
                <c:pt idx="13543">
                  <c:v>45.122</c:v>
                </c:pt>
                <c:pt idx="13544">
                  <c:v>45.125</c:v>
                </c:pt>
                <c:pt idx="13545">
                  <c:v>45.128999999999998</c:v>
                </c:pt>
                <c:pt idx="13546">
                  <c:v>45.131999999999998</c:v>
                </c:pt>
                <c:pt idx="13547">
                  <c:v>45.134999999999998</c:v>
                </c:pt>
                <c:pt idx="13548">
                  <c:v>45.139000000000003</c:v>
                </c:pt>
                <c:pt idx="13549">
                  <c:v>45.142000000000003</c:v>
                </c:pt>
                <c:pt idx="13550">
                  <c:v>45.145000000000003</c:v>
                </c:pt>
                <c:pt idx="13551">
                  <c:v>45.149000000000001</c:v>
                </c:pt>
                <c:pt idx="13552">
                  <c:v>45.152000000000001</c:v>
                </c:pt>
                <c:pt idx="13553">
                  <c:v>45.155000000000001</c:v>
                </c:pt>
                <c:pt idx="13554">
                  <c:v>45.158999999999999</c:v>
                </c:pt>
                <c:pt idx="13555">
                  <c:v>45.161999999999999</c:v>
                </c:pt>
                <c:pt idx="13556">
                  <c:v>45.164999999999999</c:v>
                </c:pt>
                <c:pt idx="13557">
                  <c:v>45.168999999999997</c:v>
                </c:pt>
                <c:pt idx="13558">
                  <c:v>45.171999999999997</c:v>
                </c:pt>
                <c:pt idx="13559">
                  <c:v>45.174999999999997</c:v>
                </c:pt>
                <c:pt idx="13560">
                  <c:v>45.179000000000002</c:v>
                </c:pt>
                <c:pt idx="13561">
                  <c:v>45.182000000000002</c:v>
                </c:pt>
                <c:pt idx="13562">
                  <c:v>45.185000000000002</c:v>
                </c:pt>
                <c:pt idx="13563">
                  <c:v>45.189</c:v>
                </c:pt>
                <c:pt idx="13564">
                  <c:v>45.192</c:v>
                </c:pt>
                <c:pt idx="13565">
                  <c:v>45.195</c:v>
                </c:pt>
                <c:pt idx="13566">
                  <c:v>45.198999999999998</c:v>
                </c:pt>
                <c:pt idx="13567">
                  <c:v>45.201999999999998</c:v>
                </c:pt>
                <c:pt idx="13568">
                  <c:v>45.204999999999998</c:v>
                </c:pt>
                <c:pt idx="13569">
                  <c:v>45.209000000000003</c:v>
                </c:pt>
                <c:pt idx="13570">
                  <c:v>45.212000000000003</c:v>
                </c:pt>
                <c:pt idx="13571">
                  <c:v>45.215000000000003</c:v>
                </c:pt>
                <c:pt idx="13572">
                  <c:v>45.219000000000001</c:v>
                </c:pt>
                <c:pt idx="13573">
                  <c:v>45.222000000000001</c:v>
                </c:pt>
                <c:pt idx="13574">
                  <c:v>45.225000000000001</c:v>
                </c:pt>
                <c:pt idx="13575">
                  <c:v>45.228999999999999</c:v>
                </c:pt>
                <c:pt idx="13576">
                  <c:v>45.231999999999999</c:v>
                </c:pt>
                <c:pt idx="13577">
                  <c:v>45.234999999999999</c:v>
                </c:pt>
                <c:pt idx="13578">
                  <c:v>45.238999999999997</c:v>
                </c:pt>
                <c:pt idx="13579">
                  <c:v>45.241999999999997</c:v>
                </c:pt>
                <c:pt idx="13580">
                  <c:v>45.244999999999997</c:v>
                </c:pt>
                <c:pt idx="13581">
                  <c:v>45.249000000000002</c:v>
                </c:pt>
                <c:pt idx="13582">
                  <c:v>45.252000000000002</c:v>
                </c:pt>
                <c:pt idx="13583">
                  <c:v>45.255000000000003</c:v>
                </c:pt>
                <c:pt idx="13584">
                  <c:v>45.259</c:v>
                </c:pt>
                <c:pt idx="13585">
                  <c:v>45.262</c:v>
                </c:pt>
                <c:pt idx="13586">
                  <c:v>45.265000000000001</c:v>
                </c:pt>
                <c:pt idx="13587">
                  <c:v>45.268999999999998</c:v>
                </c:pt>
                <c:pt idx="13588">
                  <c:v>45.271999999999998</c:v>
                </c:pt>
                <c:pt idx="13589">
                  <c:v>45.274999999999999</c:v>
                </c:pt>
                <c:pt idx="13590">
                  <c:v>45.279000000000003</c:v>
                </c:pt>
                <c:pt idx="13591">
                  <c:v>45.281999999999996</c:v>
                </c:pt>
                <c:pt idx="13592">
                  <c:v>45.284999999999997</c:v>
                </c:pt>
                <c:pt idx="13593">
                  <c:v>45.289000000000001</c:v>
                </c:pt>
                <c:pt idx="13594">
                  <c:v>45.292000000000002</c:v>
                </c:pt>
                <c:pt idx="13595">
                  <c:v>45.295000000000002</c:v>
                </c:pt>
                <c:pt idx="13596">
                  <c:v>45.298999999999999</c:v>
                </c:pt>
                <c:pt idx="13597">
                  <c:v>45.302</c:v>
                </c:pt>
                <c:pt idx="13598">
                  <c:v>45.305</c:v>
                </c:pt>
                <c:pt idx="13599">
                  <c:v>45.308999999999997</c:v>
                </c:pt>
                <c:pt idx="13600">
                  <c:v>45.311999999999998</c:v>
                </c:pt>
                <c:pt idx="13601">
                  <c:v>45.314999999999998</c:v>
                </c:pt>
                <c:pt idx="13602">
                  <c:v>45.319000000000003</c:v>
                </c:pt>
                <c:pt idx="13603">
                  <c:v>45.322000000000003</c:v>
                </c:pt>
                <c:pt idx="13604">
                  <c:v>45.325000000000003</c:v>
                </c:pt>
                <c:pt idx="13605">
                  <c:v>45.328000000000003</c:v>
                </c:pt>
                <c:pt idx="13606">
                  <c:v>45.332000000000001</c:v>
                </c:pt>
                <c:pt idx="13607">
                  <c:v>45.335000000000001</c:v>
                </c:pt>
                <c:pt idx="13608">
                  <c:v>45.338000000000001</c:v>
                </c:pt>
                <c:pt idx="13609">
                  <c:v>45.341999999999999</c:v>
                </c:pt>
                <c:pt idx="13610">
                  <c:v>45.344999999999999</c:v>
                </c:pt>
                <c:pt idx="13611">
                  <c:v>45.347999999999999</c:v>
                </c:pt>
                <c:pt idx="13612">
                  <c:v>45.351999999999997</c:v>
                </c:pt>
                <c:pt idx="13613">
                  <c:v>45.354999999999997</c:v>
                </c:pt>
                <c:pt idx="13614">
                  <c:v>45.357999999999997</c:v>
                </c:pt>
                <c:pt idx="13615">
                  <c:v>45.362000000000002</c:v>
                </c:pt>
                <c:pt idx="13616">
                  <c:v>45.365000000000002</c:v>
                </c:pt>
                <c:pt idx="13617">
                  <c:v>45.368000000000002</c:v>
                </c:pt>
                <c:pt idx="13618">
                  <c:v>45.372</c:v>
                </c:pt>
                <c:pt idx="13619">
                  <c:v>45.375</c:v>
                </c:pt>
                <c:pt idx="13620">
                  <c:v>45.378</c:v>
                </c:pt>
                <c:pt idx="13621">
                  <c:v>45.381999999999998</c:v>
                </c:pt>
                <c:pt idx="13622">
                  <c:v>45.384999999999998</c:v>
                </c:pt>
                <c:pt idx="13623">
                  <c:v>45.387999999999998</c:v>
                </c:pt>
                <c:pt idx="13624">
                  <c:v>45.392000000000003</c:v>
                </c:pt>
                <c:pt idx="13625">
                  <c:v>45.395000000000003</c:v>
                </c:pt>
                <c:pt idx="13626">
                  <c:v>45.398000000000003</c:v>
                </c:pt>
                <c:pt idx="13627">
                  <c:v>45.402000000000001</c:v>
                </c:pt>
                <c:pt idx="13628">
                  <c:v>45.405000000000001</c:v>
                </c:pt>
                <c:pt idx="13629">
                  <c:v>45.408000000000001</c:v>
                </c:pt>
                <c:pt idx="13630">
                  <c:v>45.411999999999999</c:v>
                </c:pt>
                <c:pt idx="13631">
                  <c:v>45.414999999999999</c:v>
                </c:pt>
                <c:pt idx="13632">
                  <c:v>45.417999999999999</c:v>
                </c:pt>
                <c:pt idx="13633">
                  <c:v>45.421999999999997</c:v>
                </c:pt>
                <c:pt idx="13634">
                  <c:v>45.424999999999997</c:v>
                </c:pt>
                <c:pt idx="13635">
                  <c:v>45.427999999999997</c:v>
                </c:pt>
                <c:pt idx="13636">
                  <c:v>45.432000000000002</c:v>
                </c:pt>
                <c:pt idx="13637">
                  <c:v>45.435000000000002</c:v>
                </c:pt>
                <c:pt idx="13638">
                  <c:v>45.438000000000002</c:v>
                </c:pt>
                <c:pt idx="13639">
                  <c:v>45.442</c:v>
                </c:pt>
                <c:pt idx="13640">
                  <c:v>45.445</c:v>
                </c:pt>
                <c:pt idx="13641">
                  <c:v>45.448</c:v>
                </c:pt>
                <c:pt idx="13642">
                  <c:v>45.451999999999998</c:v>
                </c:pt>
                <c:pt idx="13643">
                  <c:v>45.454999999999998</c:v>
                </c:pt>
                <c:pt idx="13644">
                  <c:v>45.457999999999998</c:v>
                </c:pt>
                <c:pt idx="13645">
                  <c:v>45.462000000000003</c:v>
                </c:pt>
                <c:pt idx="13646">
                  <c:v>45.465000000000003</c:v>
                </c:pt>
                <c:pt idx="13647">
                  <c:v>45.468000000000004</c:v>
                </c:pt>
                <c:pt idx="13648">
                  <c:v>45.472000000000001</c:v>
                </c:pt>
                <c:pt idx="13649">
                  <c:v>45.475000000000001</c:v>
                </c:pt>
                <c:pt idx="13650">
                  <c:v>45.478000000000002</c:v>
                </c:pt>
                <c:pt idx="13651">
                  <c:v>45.481999999999999</c:v>
                </c:pt>
                <c:pt idx="13652">
                  <c:v>45.484999999999999</c:v>
                </c:pt>
                <c:pt idx="13653">
                  <c:v>45.488</c:v>
                </c:pt>
                <c:pt idx="13654">
                  <c:v>45.491999999999997</c:v>
                </c:pt>
                <c:pt idx="13655">
                  <c:v>45.494999999999997</c:v>
                </c:pt>
                <c:pt idx="13656">
                  <c:v>45.497999999999998</c:v>
                </c:pt>
                <c:pt idx="13657">
                  <c:v>45.502000000000002</c:v>
                </c:pt>
                <c:pt idx="13658">
                  <c:v>45.505000000000003</c:v>
                </c:pt>
                <c:pt idx="13659">
                  <c:v>45.508000000000003</c:v>
                </c:pt>
                <c:pt idx="13660">
                  <c:v>45.512</c:v>
                </c:pt>
                <c:pt idx="13661">
                  <c:v>45.515000000000001</c:v>
                </c:pt>
                <c:pt idx="13662">
                  <c:v>45.518000000000001</c:v>
                </c:pt>
                <c:pt idx="13663">
                  <c:v>45.521999999999998</c:v>
                </c:pt>
                <c:pt idx="13664">
                  <c:v>45.524999999999999</c:v>
                </c:pt>
                <c:pt idx="13665">
                  <c:v>45.527999999999999</c:v>
                </c:pt>
                <c:pt idx="13666">
                  <c:v>45.531999999999996</c:v>
                </c:pt>
                <c:pt idx="13667">
                  <c:v>45.534999999999997</c:v>
                </c:pt>
                <c:pt idx="13668">
                  <c:v>45.537999999999997</c:v>
                </c:pt>
                <c:pt idx="13669">
                  <c:v>45.542000000000002</c:v>
                </c:pt>
                <c:pt idx="13670">
                  <c:v>45.545000000000002</c:v>
                </c:pt>
                <c:pt idx="13671">
                  <c:v>45.548000000000002</c:v>
                </c:pt>
                <c:pt idx="13672">
                  <c:v>45.552</c:v>
                </c:pt>
                <c:pt idx="13673">
                  <c:v>45.555</c:v>
                </c:pt>
                <c:pt idx="13674">
                  <c:v>45.558</c:v>
                </c:pt>
                <c:pt idx="13675">
                  <c:v>45.561999999999998</c:v>
                </c:pt>
                <c:pt idx="13676">
                  <c:v>45.564999999999998</c:v>
                </c:pt>
                <c:pt idx="13677">
                  <c:v>45.567999999999998</c:v>
                </c:pt>
                <c:pt idx="13678">
                  <c:v>45.572000000000003</c:v>
                </c:pt>
                <c:pt idx="13679">
                  <c:v>45.575000000000003</c:v>
                </c:pt>
                <c:pt idx="13680">
                  <c:v>45.578000000000003</c:v>
                </c:pt>
                <c:pt idx="13681">
                  <c:v>45.582000000000001</c:v>
                </c:pt>
                <c:pt idx="13682">
                  <c:v>45.585000000000001</c:v>
                </c:pt>
                <c:pt idx="13683">
                  <c:v>45.588000000000001</c:v>
                </c:pt>
                <c:pt idx="13684">
                  <c:v>45.591999999999999</c:v>
                </c:pt>
                <c:pt idx="13685">
                  <c:v>45.594999999999999</c:v>
                </c:pt>
                <c:pt idx="13686">
                  <c:v>45.597999999999999</c:v>
                </c:pt>
                <c:pt idx="13687">
                  <c:v>45.601999999999997</c:v>
                </c:pt>
                <c:pt idx="13688">
                  <c:v>45.604999999999997</c:v>
                </c:pt>
                <c:pt idx="13689">
                  <c:v>45.607999999999997</c:v>
                </c:pt>
                <c:pt idx="13690">
                  <c:v>45.612000000000002</c:v>
                </c:pt>
                <c:pt idx="13691">
                  <c:v>45.615000000000002</c:v>
                </c:pt>
                <c:pt idx="13692">
                  <c:v>45.618000000000002</c:v>
                </c:pt>
                <c:pt idx="13693">
                  <c:v>45.622</c:v>
                </c:pt>
                <c:pt idx="13694">
                  <c:v>45.625</c:v>
                </c:pt>
                <c:pt idx="13695">
                  <c:v>45.628</c:v>
                </c:pt>
                <c:pt idx="13696">
                  <c:v>45.631999999999998</c:v>
                </c:pt>
                <c:pt idx="13697">
                  <c:v>45.634999999999998</c:v>
                </c:pt>
                <c:pt idx="13698">
                  <c:v>45.637999999999998</c:v>
                </c:pt>
                <c:pt idx="13699">
                  <c:v>45.642000000000003</c:v>
                </c:pt>
                <c:pt idx="13700">
                  <c:v>45.645000000000003</c:v>
                </c:pt>
                <c:pt idx="13701">
                  <c:v>45.648000000000003</c:v>
                </c:pt>
                <c:pt idx="13702">
                  <c:v>45.652000000000001</c:v>
                </c:pt>
                <c:pt idx="13703">
                  <c:v>45.655000000000001</c:v>
                </c:pt>
                <c:pt idx="13704">
                  <c:v>45.658000000000001</c:v>
                </c:pt>
                <c:pt idx="13705">
                  <c:v>45.661999999999999</c:v>
                </c:pt>
                <c:pt idx="13706">
                  <c:v>45.664999999999999</c:v>
                </c:pt>
                <c:pt idx="13707">
                  <c:v>45.667999999999999</c:v>
                </c:pt>
                <c:pt idx="13708">
                  <c:v>45.671999999999997</c:v>
                </c:pt>
                <c:pt idx="13709">
                  <c:v>45.674999999999997</c:v>
                </c:pt>
                <c:pt idx="13710">
                  <c:v>45.677999999999997</c:v>
                </c:pt>
                <c:pt idx="13711">
                  <c:v>45.680999999999997</c:v>
                </c:pt>
                <c:pt idx="13712">
                  <c:v>45.685000000000002</c:v>
                </c:pt>
                <c:pt idx="13713">
                  <c:v>45.688000000000002</c:v>
                </c:pt>
                <c:pt idx="13714">
                  <c:v>45.691000000000003</c:v>
                </c:pt>
                <c:pt idx="13715">
                  <c:v>45.695</c:v>
                </c:pt>
                <c:pt idx="13716">
                  <c:v>45.698</c:v>
                </c:pt>
                <c:pt idx="13717">
                  <c:v>45.701000000000001</c:v>
                </c:pt>
                <c:pt idx="13718">
                  <c:v>45.704999999999998</c:v>
                </c:pt>
                <c:pt idx="13719">
                  <c:v>45.707999999999998</c:v>
                </c:pt>
                <c:pt idx="13720">
                  <c:v>45.710999999999999</c:v>
                </c:pt>
                <c:pt idx="13721">
                  <c:v>45.715000000000003</c:v>
                </c:pt>
                <c:pt idx="13722">
                  <c:v>45.718000000000004</c:v>
                </c:pt>
                <c:pt idx="13723">
                  <c:v>45.720999999999997</c:v>
                </c:pt>
                <c:pt idx="13724">
                  <c:v>45.725000000000001</c:v>
                </c:pt>
                <c:pt idx="13725">
                  <c:v>45.728000000000002</c:v>
                </c:pt>
                <c:pt idx="13726">
                  <c:v>45.731000000000002</c:v>
                </c:pt>
                <c:pt idx="13727">
                  <c:v>45.734999999999999</c:v>
                </c:pt>
                <c:pt idx="13728">
                  <c:v>45.738</c:v>
                </c:pt>
                <c:pt idx="13729">
                  <c:v>45.741</c:v>
                </c:pt>
                <c:pt idx="13730">
                  <c:v>45.744999999999997</c:v>
                </c:pt>
                <c:pt idx="13731">
                  <c:v>45.747999999999998</c:v>
                </c:pt>
                <c:pt idx="13732">
                  <c:v>45.750999999999998</c:v>
                </c:pt>
                <c:pt idx="13733">
                  <c:v>45.755000000000003</c:v>
                </c:pt>
                <c:pt idx="13734">
                  <c:v>45.758000000000003</c:v>
                </c:pt>
                <c:pt idx="13735">
                  <c:v>45.761000000000003</c:v>
                </c:pt>
                <c:pt idx="13736">
                  <c:v>45.765000000000001</c:v>
                </c:pt>
                <c:pt idx="13737">
                  <c:v>45.768000000000001</c:v>
                </c:pt>
                <c:pt idx="13738">
                  <c:v>45.771000000000001</c:v>
                </c:pt>
                <c:pt idx="13739">
                  <c:v>45.774999999999999</c:v>
                </c:pt>
                <c:pt idx="13740">
                  <c:v>45.777999999999999</c:v>
                </c:pt>
                <c:pt idx="13741">
                  <c:v>45.780999999999999</c:v>
                </c:pt>
                <c:pt idx="13742">
                  <c:v>45.784999999999997</c:v>
                </c:pt>
                <c:pt idx="13743">
                  <c:v>45.787999999999997</c:v>
                </c:pt>
                <c:pt idx="13744">
                  <c:v>45.790999999999997</c:v>
                </c:pt>
                <c:pt idx="13745">
                  <c:v>45.795000000000002</c:v>
                </c:pt>
                <c:pt idx="13746">
                  <c:v>45.798000000000002</c:v>
                </c:pt>
                <c:pt idx="13747">
                  <c:v>45.801000000000002</c:v>
                </c:pt>
                <c:pt idx="13748">
                  <c:v>45.805</c:v>
                </c:pt>
                <c:pt idx="13749">
                  <c:v>45.808</c:v>
                </c:pt>
                <c:pt idx="13750">
                  <c:v>45.811</c:v>
                </c:pt>
                <c:pt idx="13751">
                  <c:v>45.814999999999998</c:v>
                </c:pt>
                <c:pt idx="13752">
                  <c:v>45.817999999999998</c:v>
                </c:pt>
                <c:pt idx="13753">
                  <c:v>45.820999999999998</c:v>
                </c:pt>
                <c:pt idx="13754">
                  <c:v>45.825000000000003</c:v>
                </c:pt>
                <c:pt idx="13755">
                  <c:v>45.828000000000003</c:v>
                </c:pt>
                <c:pt idx="13756">
                  <c:v>45.831000000000003</c:v>
                </c:pt>
                <c:pt idx="13757">
                  <c:v>45.835000000000001</c:v>
                </c:pt>
                <c:pt idx="13758">
                  <c:v>45.838000000000001</c:v>
                </c:pt>
                <c:pt idx="13759">
                  <c:v>45.841000000000001</c:v>
                </c:pt>
                <c:pt idx="13760">
                  <c:v>45.844999999999999</c:v>
                </c:pt>
                <c:pt idx="13761">
                  <c:v>45.847999999999999</c:v>
                </c:pt>
                <c:pt idx="13762">
                  <c:v>45.850999999999999</c:v>
                </c:pt>
                <c:pt idx="13763">
                  <c:v>45.854999999999997</c:v>
                </c:pt>
                <c:pt idx="13764">
                  <c:v>45.857999999999997</c:v>
                </c:pt>
                <c:pt idx="13765">
                  <c:v>45.860999999999997</c:v>
                </c:pt>
                <c:pt idx="13766">
                  <c:v>45.865000000000002</c:v>
                </c:pt>
                <c:pt idx="13767">
                  <c:v>45.868000000000002</c:v>
                </c:pt>
                <c:pt idx="13768">
                  <c:v>45.871000000000002</c:v>
                </c:pt>
                <c:pt idx="13769">
                  <c:v>45.875</c:v>
                </c:pt>
                <c:pt idx="13770">
                  <c:v>45.878</c:v>
                </c:pt>
                <c:pt idx="13771">
                  <c:v>45.881</c:v>
                </c:pt>
                <c:pt idx="13772">
                  <c:v>45.884999999999998</c:v>
                </c:pt>
                <c:pt idx="13773">
                  <c:v>45.887999999999998</c:v>
                </c:pt>
                <c:pt idx="13774">
                  <c:v>45.890999999999998</c:v>
                </c:pt>
                <c:pt idx="13775">
                  <c:v>45.895000000000003</c:v>
                </c:pt>
                <c:pt idx="13776">
                  <c:v>45.898000000000003</c:v>
                </c:pt>
                <c:pt idx="13777">
                  <c:v>45.901000000000003</c:v>
                </c:pt>
                <c:pt idx="13778">
                  <c:v>45.905000000000001</c:v>
                </c:pt>
                <c:pt idx="13779">
                  <c:v>45.908000000000001</c:v>
                </c:pt>
                <c:pt idx="13780">
                  <c:v>45.911000000000001</c:v>
                </c:pt>
                <c:pt idx="13781">
                  <c:v>45.914999999999999</c:v>
                </c:pt>
                <c:pt idx="13782">
                  <c:v>45.917999999999999</c:v>
                </c:pt>
                <c:pt idx="13783">
                  <c:v>45.920999999999999</c:v>
                </c:pt>
                <c:pt idx="13784">
                  <c:v>45.924999999999997</c:v>
                </c:pt>
                <c:pt idx="13785">
                  <c:v>45.927999999999997</c:v>
                </c:pt>
                <c:pt idx="13786">
                  <c:v>45.930999999999997</c:v>
                </c:pt>
                <c:pt idx="13787">
                  <c:v>45.935000000000002</c:v>
                </c:pt>
                <c:pt idx="13788">
                  <c:v>45.938000000000002</c:v>
                </c:pt>
                <c:pt idx="13789">
                  <c:v>45.941000000000003</c:v>
                </c:pt>
                <c:pt idx="13790">
                  <c:v>45.945</c:v>
                </c:pt>
                <c:pt idx="13791">
                  <c:v>45.948</c:v>
                </c:pt>
                <c:pt idx="13792">
                  <c:v>45.951000000000001</c:v>
                </c:pt>
                <c:pt idx="13793">
                  <c:v>45.954999999999998</c:v>
                </c:pt>
                <c:pt idx="13794">
                  <c:v>45.957999999999998</c:v>
                </c:pt>
                <c:pt idx="13795">
                  <c:v>45.960999999999999</c:v>
                </c:pt>
                <c:pt idx="13796">
                  <c:v>45.965000000000003</c:v>
                </c:pt>
                <c:pt idx="13797">
                  <c:v>45.968000000000004</c:v>
                </c:pt>
                <c:pt idx="13798">
                  <c:v>45.970999999999997</c:v>
                </c:pt>
                <c:pt idx="13799">
                  <c:v>45.975000000000001</c:v>
                </c:pt>
                <c:pt idx="13800">
                  <c:v>45.978000000000002</c:v>
                </c:pt>
                <c:pt idx="13801">
                  <c:v>45.981000000000002</c:v>
                </c:pt>
                <c:pt idx="13802">
                  <c:v>45.984999999999999</c:v>
                </c:pt>
                <c:pt idx="13803">
                  <c:v>45.988</c:v>
                </c:pt>
                <c:pt idx="13804">
                  <c:v>45.991</c:v>
                </c:pt>
                <c:pt idx="13805">
                  <c:v>45.994999999999997</c:v>
                </c:pt>
                <c:pt idx="13806">
                  <c:v>45.997999999999998</c:v>
                </c:pt>
                <c:pt idx="13807">
                  <c:v>46.000999999999998</c:v>
                </c:pt>
                <c:pt idx="13808">
                  <c:v>46.005000000000003</c:v>
                </c:pt>
                <c:pt idx="13809">
                  <c:v>46.008000000000003</c:v>
                </c:pt>
                <c:pt idx="13810">
                  <c:v>46.011000000000003</c:v>
                </c:pt>
                <c:pt idx="13811">
                  <c:v>46.015000000000001</c:v>
                </c:pt>
                <c:pt idx="13812">
                  <c:v>46.018000000000001</c:v>
                </c:pt>
                <c:pt idx="13813">
                  <c:v>46.021000000000001</c:v>
                </c:pt>
                <c:pt idx="13814">
                  <c:v>46.024999999999999</c:v>
                </c:pt>
                <c:pt idx="13815">
                  <c:v>46.027999999999999</c:v>
                </c:pt>
                <c:pt idx="13816">
                  <c:v>46.030999999999999</c:v>
                </c:pt>
                <c:pt idx="13817">
                  <c:v>46.034999999999997</c:v>
                </c:pt>
                <c:pt idx="13818">
                  <c:v>46.037999999999997</c:v>
                </c:pt>
                <c:pt idx="13819">
                  <c:v>46.040999999999997</c:v>
                </c:pt>
                <c:pt idx="13820">
                  <c:v>46.043999999999997</c:v>
                </c:pt>
                <c:pt idx="13821">
                  <c:v>46.048000000000002</c:v>
                </c:pt>
                <c:pt idx="13822">
                  <c:v>46.051000000000002</c:v>
                </c:pt>
                <c:pt idx="13823">
                  <c:v>46.054000000000002</c:v>
                </c:pt>
                <c:pt idx="13824">
                  <c:v>46.058</c:v>
                </c:pt>
                <c:pt idx="13825">
                  <c:v>46.061</c:v>
                </c:pt>
                <c:pt idx="13826">
                  <c:v>46.064</c:v>
                </c:pt>
                <c:pt idx="13827">
                  <c:v>46.067999999999998</c:v>
                </c:pt>
                <c:pt idx="13828">
                  <c:v>46.070999999999998</c:v>
                </c:pt>
                <c:pt idx="13829">
                  <c:v>46.073999999999998</c:v>
                </c:pt>
                <c:pt idx="13830">
                  <c:v>46.078000000000003</c:v>
                </c:pt>
                <c:pt idx="13831">
                  <c:v>46.081000000000003</c:v>
                </c:pt>
                <c:pt idx="13832">
                  <c:v>46.084000000000003</c:v>
                </c:pt>
                <c:pt idx="13833">
                  <c:v>46.088000000000001</c:v>
                </c:pt>
                <c:pt idx="13834">
                  <c:v>46.091000000000001</c:v>
                </c:pt>
                <c:pt idx="13835">
                  <c:v>46.094000000000001</c:v>
                </c:pt>
                <c:pt idx="13836">
                  <c:v>46.097999999999999</c:v>
                </c:pt>
                <c:pt idx="13837">
                  <c:v>46.100999999999999</c:v>
                </c:pt>
                <c:pt idx="13838">
                  <c:v>46.103999999999999</c:v>
                </c:pt>
                <c:pt idx="13839">
                  <c:v>46.107999999999997</c:v>
                </c:pt>
                <c:pt idx="13840">
                  <c:v>46.110999999999997</c:v>
                </c:pt>
                <c:pt idx="13841">
                  <c:v>46.113999999999997</c:v>
                </c:pt>
                <c:pt idx="13842">
                  <c:v>46.118000000000002</c:v>
                </c:pt>
                <c:pt idx="13843">
                  <c:v>46.121000000000002</c:v>
                </c:pt>
                <c:pt idx="13844">
                  <c:v>46.124000000000002</c:v>
                </c:pt>
                <c:pt idx="13845">
                  <c:v>46.128</c:v>
                </c:pt>
                <c:pt idx="13846">
                  <c:v>46.131</c:v>
                </c:pt>
                <c:pt idx="13847">
                  <c:v>46.134</c:v>
                </c:pt>
                <c:pt idx="13848">
                  <c:v>46.137999999999998</c:v>
                </c:pt>
                <c:pt idx="13849">
                  <c:v>46.140999999999998</c:v>
                </c:pt>
                <c:pt idx="13850">
                  <c:v>46.143999999999998</c:v>
                </c:pt>
                <c:pt idx="13851">
                  <c:v>46.148000000000003</c:v>
                </c:pt>
                <c:pt idx="13852">
                  <c:v>46.151000000000003</c:v>
                </c:pt>
                <c:pt idx="13853">
                  <c:v>46.154000000000003</c:v>
                </c:pt>
                <c:pt idx="13854">
                  <c:v>46.158000000000001</c:v>
                </c:pt>
                <c:pt idx="13855">
                  <c:v>46.161000000000001</c:v>
                </c:pt>
                <c:pt idx="13856">
                  <c:v>46.164000000000001</c:v>
                </c:pt>
                <c:pt idx="13857">
                  <c:v>46.167999999999999</c:v>
                </c:pt>
                <c:pt idx="13858">
                  <c:v>46.170999999999999</c:v>
                </c:pt>
                <c:pt idx="13859">
                  <c:v>46.173999999999999</c:v>
                </c:pt>
                <c:pt idx="13860">
                  <c:v>46.177999999999997</c:v>
                </c:pt>
                <c:pt idx="13861">
                  <c:v>46.180999999999997</c:v>
                </c:pt>
                <c:pt idx="13862">
                  <c:v>46.183999999999997</c:v>
                </c:pt>
                <c:pt idx="13863">
                  <c:v>46.188000000000002</c:v>
                </c:pt>
                <c:pt idx="13864">
                  <c:v>46.191000000000003</c:v>
                </c:pt>
                <c:pt idx="13865">
                  <c:v>46.194000000000003</c:v>
                </c:pt>
                <c:pt idx="13866">
                  <c:v>46.198</c:v>
                </c:pt>
                <c:pt idx="13867">
                  <c:v>46.201000000000001</c:v>
                </c:pt>
                <c:pt idx="13868">
                  <c:v>46.204000000000001</c:v>
                </c:pt>
                <c:pt idx="13869">
                  <c:v>46.207999999999998</c:v>
                </c:pt>
                <c:pt idx="13870">
                  <c:v>46.210999999999999</c:v>
                </c:pt>
                <c:pt idx="13871">
                  <c:v>46.213999999999999</c:v>
                </c:pt>
                <c:pt idx="13872">
                  <c:v>46.218000000000004</c:v>
                </c:pt>
                <c:pt idx="13873">
                  <c:v>46.220999999999997</c:v>
                </c:pt>
                <c:pt idx="13874">
                  <c:v>46.223999999999997</c:v>
                </c:pt>
                <c:pt idx="13875">
                  <c:v>46.228000000000002</c:v>
                </c:pt>
                <c:pt idx="13876">
                  <c:v>46.231000000000002</c:v>
                </c:pt>
                <c:pt idx="13877">
                  <c:v>46.234000000000002</c:v>
                </c:pt>
                <c:pt idx="13878">
                  <c:v>46.238</c:v>
                </c:pt>
                <c:pt idx="13879">
                  <c:v>46.241</c:v>
                </c:pt>
                <c:pt idx="13880">
                  <c:v>46.244</c:v>
                </c:pt>
                <c:pt idx="13881">
                  <c:v>46.247999999999998</c:v>
                </c:pt>
                <c:pt idx="13882">
                  <c:v>46.250999999999998</c:v>
                </c:pt>
                <c:pt idx="13883">
                  <c:v>46.253999999999998</c:v>
                </c:pt>
                <c:pt idx="13884">
                  <c:v>46.258000000000003</c:v>
                </c:pt>
                <c:pt idx="13885">
                  <c:v>46.261000000000003</c:v>
                </c:pt>
                <c:pt idx="13886">
                  <c:v>46.264000000000003</c:v>
                </c:pt>
                <c:pt idx="13887">
                  <c:v>46.268000000000001</c:v>
                </c:pt>
                <c:pt idx="13888">
                  <c:v>46.271000000000001</c:v>
                </c:pt>
                <c:pt idx="13889">
                  <c:v>46.274000000000001</c:v>
                </c:pt>
                <c:pt idx="13890">
                  <c:v>46.277999999999999</c:v>
                </c:pt>
                <c:pt idx="13891">
                  <c:v>46.280999999999999</c:v>
                </c:pt>
                <c:pt idx="13892">
                  <c:v>46.283999999999999</c:v>
                </c:pt>
                <c:pt idx="13893">
                  <c:v>46.287999999999997</c:v>
                </c:pt>
                <c:pt idx="13894">
                  <c:v>46.290999999999997</c:v>
                </c:pt>
                <c:pt idx="13895">
                  <c:v>46.293999999999997</c:v>
                </c:pt>
                <c:pt idx="13896">
                  <c:v>46.298000000000002</c:v>
                </c:pt>
                <c:pt idx="13897">
                  <c:v>46.301000000000002</c:v>
                </c:pt>
                <c:pt idx="13898">
                  <c:v>46.304000000000002</c:v>
                </c:pt>
                <c:pt idx="13899">
                  <c:v>46.308</c:v>
                </c:pt>
                <c:pt idx="13900">
                  <c:v>46.311</c:v>
                </c:pt>
                <c:pt idx="13901">
                  <c:v>46.314</c:v>
                </c:pt>
                <c:pt idx="13902">
                  <c:v>46.317999999999998</c:v>
                </c:pt>
                <c:pt idx="13903">
                  <c:v>46.320999999999998</c:v>
                </c:pt>
                <c:pt idx="13904">
                  <c:v>46.323999999999998</c:v>
                </c:pt>
                <c:pt idx="13905">
                  <c:v>46.328000000000003</c:v>
                </c:pt>
                <c:pt idx="13906">
                  <c:v>46.331000000000003</c:v>
                </c:pt>
                <c:pt idx="13907">
                  <c:v>46.334000000000003</c:v>
                </c:pt>
                <c:pt idx="13908">
                  <c:v>46.338000000000001</c:v>
                </c:pt>
                <c:pt idx="13909">
                  <c:v>46.341000000000001</c:v>
                </c:pt>
                <c:pt idx="13910">
                  <c:v>46.344000000000001</c:v>
                </c:pt>
                <c:pt idx="13911">
                  <c:v>46.347999999999999</c:v>
                </c:pt>
                <c:pt idx="13912">
                  <c:v>46.350999999999999</c:v>
                </c:pt>
                <c:pt idx="13913">
                  <c:v>46.353999999999999</c:v>
                </c:pt>
                <c:pt idx="13914">
                  <c:v>46.357999999999997</c:v>
                </c:pt>
                <c:pt idx="13915">
                  <c:v>46.360999999999997</c:v>
                </c:pt>
                <c:pt idx="13916">
                  <c:v>46.363999999999997</c:v>
                </c:pt>
                <c:pt idx="13917">
                  <c:v>46.368000000000002</c:v>
                </c:pt>
                <c:pt idx="13918">
                  <c:v>46.371000000000002</c:v>
                </c:pt>
                <c:pt idx="13919">
                  <c:v>46.374000000000002</c:v>
                </c:pt>
                <c:pt idx="13920">
                  <c:v>46.378</c:v>
                </c:pt>
                <c:pt idx="13921">
                  <c:v>46.381</c:v>
                </c:pt>
                <c:pt idx="13922">
                  <c:v>46.384</c:v>
                </c:pt>
                <c:pt idx="13923">
                  <c:v>46.387999999999998</c:v>
                </c:pt>
                <c:pt idx="13924">
                  <c:v>46.390999999999998</c:v>
                </c:pt>
                <c:pt idx="13925">
                  <c:v>46.393999999999998</c:v>
                </c:pt>
                <c:pt idx="13926">
                  <c:v>46.396999999999998</c:v>
                </c:pt>
                <c:pt idx="13927">
                  <c:v>46.401000000000003</c:v>
                </c:pt>
                <c:pt idx="13928">
                  <c:v>46.404000000000003</c:v>
                </c:pt>
                <c:pt idx="13929">
                  <c:v>46.406999999999996</c:v>
                </c:pt>
                <c:pt idx="13930">
                  <c:v>46.411000000000001</c:v>
                </c:pt>
                <c:pt idx="13931">
                  <c:v>46.414000000000001</c:v>
                </c:pt>
                <c:pt idx="13932">
                  <c:v>46.417000000000002</c:v>
                </c:pt>
                <c:pt idx="13933">
                  <c:v>46.420999999999999</c:v>
                </c:pt>
                <c:pt idx="13934">
                  <c:v>46.423999999999999</c:v>
                </c:pt>
                <c:pt idx="13935">
                  <c:v>46.427</c:v>
                </c:pt>
                <c:pt idx="13936">
                  <c:v>46.430999999999997</c:v>
                </c:pt>
                <c:pt idx="13937">
                  <c:v>46.433999999999997</c:v>
                </c:pt>
                <c:pt idx="13938">
                  <c:v>46.436999999999998</c:v>
                </c:pt>
                <c:pt idx="13939">
                  <c:v>46.441000000000003</c:v>
                </c:pt>
                <c:pt idx="13940">
                  <c:v>46.444000000000003</c:v>
                </c:pt>
                <c:pt idx="13941">
                  <c:v>46.447000000000003</c:v>
                </c:pt>
                <c:pt idx="13942">
                  <c:v>46.451000000000001</c:v>
                </c:pt>
                <c:pt idx="13943">
                  <c:v>46.454000000000001</c:v>
                </c:pt>
                <c:pt idx="13944">
                  <c:v>46.457000000000001</c:v>
                </c:pt>
                <c:pt idx="13945">
                  <c:v>46.460999999999999</c:v>
                </c:pt>
                <c:pt idx="13946">
                  <c:v>46.463999999999999</c:v>
                </c:pt>
                <c:pt idx="13947">
                  <c:v>46.466999999999999</c:v>
                </c:pt>
                <c:pt idx="13948">
                  <c:v>46.470999999999997</c:v>
                </c:pt>
                <c:pt idx="13949">
                  <c:v>46.473999999999997</c:v>
                </c:pt>
                <c:pt idx="13950">
                  <c:v>46.476999999999997</c:v>
                </c:pt>
                <c:pt idx="13951">
                  <c:v>46.481000000000002</c:v>
                </c:pt>
                <c:pt idx="13952">
                  <c:v>46.484000000000002</c:v>
                </c:pt>
                <c:pt idx="13953">
                  <c:v>46.487000000000002</c:v>
                </c:pt>
                <c:pt idx="13954">
                  <c:v>46.491</c:v>
                </c:pt>
                <c:pt idx="13955">
                  <c:v>46.494</c:v>
                </c:pt>
                <c:pt idx="13956">
                  <c:v>46.497</c:v>
                </c:pt>
                <c:pt idx="13957">
                  <c:v>46.500999999999998</c:v>
                </c:pt>
                <c:pt idx="13958">
                  <c:v>46.503999999999998</c:v>
                </c:pt>
                <c:pt idx="13959">
                  <c:v>46.506999999999998</c:v>
                </c:pt>
                <c:pt idx="13960">
                  <c:v>46.511000000000003</c:v>
                </c:pt>
                <c:pt idx="13961">
                  <c:v>46.514000000000003</c:v>
                </c:pt>
                <c:pt idx="13962">
                  <c:v>46.517000000000003</c:v>
                </c:pt>
                <c:pt idx="13963">
                  <c:v>46.521000000000001</c:v>
                </c:pt>
                <c:pt idx="13964">
                  <c:v>46.524000000000001</c:v>
                </c:pt>
                <c:pt idx="13965">
                  <c:v>46.527000000000001</c:v>
                </c:pt>
                <c:pt idx="13966">
                  <c:v>46.530999999999999</c:v>
                </c:pt>
                <c:pt idx="13967">
                  <c:v>46.533999999999999</c:v>
                </c:pt>
                <c:pt idx="13968">
                  <c:v>46.536999999999999</c:v>
                </c:pt>
                <c:pt idx="13969">
                  <c:v>46.540999999999997</c:v>
                </c:pt>
                <c:pt idx="13970">
                  <c:v>46.543999999999997</c:v>
                </c:pt>
                <c:pt idx="13971">
                  <c:v>46.546999999999997</c:v>
                </c:pt>
                <c:pt idx="13972">
                  <c:v>46.551000000000002</c:v>
                </c:pt>
                <c:pt idx="13973">
                  <c:v>46.554000000000002</c:v>
                </c:pt>
                <c:pt idx="13974">
                  <c:v>46.557000000000002</c:v>
                </c:pt>
                <c:pt idx="13975">
                  <c:v>46.561</c:v>
                </c:pt>
                <c:pt idx="13976">
                  <c:v>46.564</c:v>
                </c:pt>
                <c:pt idx="13977">
                  <c:v>46.567</c:v>
                </c:pt>
                <c:pt idx="13978">
                  <c:v>46.570999999999998</c:v>
                </c:pt>
                <c:pt idx="13979">
                  <c:v>46.573999999999998</c:v>
                </c:pt>
                <c:pt idx="13980">
                  <c:v>46.576999999999998</c:v>
                </c:pt>
                <c:pt idx="13981">
                  <c:v>46.581000000000003</c:v>
                </c:pt>
                <c:pt idx="13982">
                  <c:v>46.584000000000003</c:v>
                </c:pt>
                <c:pt idx="13983">
                  <c:v>46.587000000000003</c:v>
                </c:pt>
                <c:pt idx="13984">
                  <c:v>46.591000000000001</c:v>
                </c:pt>
                <c:pt idx="13985">
                  <c:v>46.594000000000001</c:v>
                </c:pt>
                <c:pt idx="13986">
                  <c:v>46.597000000000001</c:v>
                </c:pt>
                <c:pt idx="13987">
                  <c:v>46.600999999999999</c:v>
                </c:pt>
                <c:pt idx="13988">
                  <c:v>46.603999999999999</c:v>
                </c:pt>
                <c:pt idx="13989">
                  <c:v>46.606999999999999</c:v>
                </c:pt>
                <c:pt idx="13990">
                  <c:v>46.610999999999997</c:v>
                </c:pt>
                <c:pt idx="13991">
                  <c:v>46.613999999999997</c:v>
                </c:pt>
                <c:pt idx="13992">
                  <c:v>46.616999999999997</c:v>
                </c:pt>
                <c:pt idx="13993">
                  <c:v>46.621000000000002</c:v>
                </c:pt>
                <c:pt idx="13994">
                  <c:v>46.624000000000002</c:v>
                </c:pt>
                <c:pt idx="13995">
                  <c:v>46.627000000000002</c:v>
                </c:pt>
                <c:pt idx="13996">
                  <c:v>46.631</c:v>
                </c:pt>
                <c:pt idx="13997">
                  <c:v>46.634</c:v>
                </c:pt>
                <c:pt idx="13998">
                  <c:v>46.637</c:v>
                </c:pt>
                <c:pt idx="13999">
                  <c:v>46.640999999999998</c:v>
                </c:pt>
                <c:pt idx="14000">
                  <c:v>46.643999999999998</c:v>
                </c:pt>
                <c:pt idx="14001">
                  <c:v>46.646999999999998</c:v>
                </c:pt>
                <c:pt idx="14002">
                  <c:v>46.651000000000003</c:v>
                </c:pt>
                <c:pt idx="14003">
                  <c:v>46.654000000000003</c:v>
                </c:pt>
                <c:pt idx="14004">
                  <c:v>46.656999999999996</c:v>
                </c:pt>
                <c:pt idx="14005">
                  <c:v>46.661000000000001</c:v>
                </c:pt>
                <c:pt idx="14006">
                  <c:v>46.664000000000001</c:v>
                </c:pt>
                <c:pt idx="14007">
                  <c:v>46.667000000000002</c:v>
                </c:pt>
                <c:pt idx="14008">
                  <c:v>46.670999999999999</c:v>
                </c:pt>
                <c:pt idx="14009">
                  <c:v>46.673999999999999</c:v>
                </c:pt>
                <c:pt idx="14010">
                  <c:v>46.677</c:v>
                </c:pt>
                <c:pt idx="14011">
                  <c:v>46.680999999999997</c:v>
                </c:pt>
                <c:pt idx="14012">
                  <c:v>46.683999999999997</c:v>
                </c:pt>
                <c:pt idx="14013">
                  <c:v>46.686999999999998</c:v>
                </c:pt>
                <c:pt idx="14014">
                  <c:v>46.691000000000003</c:v>
                </c:pt>
                <c:pt idx="14015">
                  <c:v>46.694000000000003</c:v>
                </c:pt>
                <c:pt idx="14016">
                  <c:v>46.697000000000003</c:v>
                </c:pt>
                <c:pt idx="14017">
                  <c:v>46.701000000000001</c:v>
                </c:pt>
                <c:pt idx="14018">
                  <c:v>46.704000000000001</c:v>
                </c:pt>
                <c:pt idx="14019">
                  <c:v>46.707000000000001</c:v>
                </c:pt>
                <c:pt idx="14020">
                  <c:v>46.710999999999999</c:v>
                </c:pt>
                <c:pt idx="14021">
                  <c:v>46.713999999999999</c:v>
                </c:pt>
                <c:pt idx="14022">
                  <c:v>46.716999999999999</c:v>
                </c:pt>
                <c:pt idx="14023">
                  <c:v>46.720999999999997</c:v>
                </c:pt>
                <c:pt idx="14024">
                  <c:v>46.723999999999997</c:v>
                </c:pt>
                <c:pt idx="14025">
                  <c:v>46.726999999999997</c:v>
                </c:pt>
                <c:pt idx="14026">
                  <c:v>46.731000000000002</c:v>
                </c:pt>
                <c:pt idx="14027">
                  <c:v>46.734000000000002</c:v>
                </c:pt>
                <c:pt idx="14028">
                  <c:v>46.737000000000002</c:v>
                </c:pt>
                <c:pt idx="14029">
                  <c:v>46.741</c:v>
                </c:pt>
                <c:pt idx="14030">
                  <c:v>46.744</c:v>
                </c:pt>
                <c:pt idx="14031">
                  <c:v>46.747</c:v>
                </c:pt>
                <c:pt idx="14032">
                  <c:v>46.750999999999998</c:v>
                </c:pt>
                <c:pt idx="14033">
                  <c:v>46.753999999999998</c:v>
                </c:pt>
                <c:pt idx="14034">
                  <c:v>46.756999999999998</c:v>
                </c:pt>
                <c:pt idx="14035">
                  <c:v>46.76</c:v>
                </c:pt>
                <c:pt idx="14036">
                  <c:v>46.764000000000003</c:v>
                </c:pt>
                <c:pt idx="14037">
                  <c:v>46.767000000000003</c:v>
                </c:pt>
                <c:pt idx="14038">
                  <c:v>46.77</c:v>
                </c:pt>
                <c:pt idx="14039">
                  <c:v>46.774000000000001</c:v>
                </c:pt>
                <c:pt idx="14040">
                  <c:v>46.777000000000001</c:v>
                </c:pt>
                <c:pt idx="14041">
                  <c:v>46.78</c:v>
                </c:pt>
                <c:pt idx="14042">
                  <c:v>46.783999999999999</c:v>
                </c:pt>
                <c:pt idx="14043">
                  <c:v>46.786999999999999</c:v>
                </c:pt>
                <c:pt idx="14044">
                  <c:v>46.79</c:v>
                </c:pt>
                <c:pt idx="14045">
                  <c:v>46.793999999999997</c:v>
                </c:pt>
                <c:pt idx="14046">
                  <c:v>46.796999999999997</c:v>
                </c:pt>
                <c:pt idx="14047">
                  <c:v>46.8</c:v>
                </c:pt>
                <c:pt idx="14048">
                  <c:v>46.804000000000002</c:v>
                </c:pt>
                <c:pt idx="14049">
                  <c:v>46.807000000000002</c:v>
                </c:pt>
                <c:pt idx="14050">
                  <c:v>46.81</c:v>
                </c:pt>
                <c:pt idx="14051">
                  <c:v>46.814</c:v>
                </c:pt>
                <c:pt idx="14052">
                  <c:v>46.817</c:v>
                </c:pt>
                <c:pt idx="14053">
                  <c:v>46.82</c:v>
                </c:pt>
                <c:pt idx="14054">
                  <c:v>46.823999999999998</c:v>
                </c:pt>
                <c:pt idx="14055">
                  <c:v>46.826999999999998</c:v>
                </c:pt>
                <c:pt idx="14056">
                  <c:v>46.83</c:v>
                </c:pt>
                <c:pt idx="14057">
                  <c:v>46.834000000000003</c:v>
                </c:pt>
                <c:pt idx="14058">
                  <c:v>46.837000000000003</c:v>
                </c:pt>
                <c:pt idx="14059">
                  <c:v>46.84</c:v>
                </c:pt>
                <c:pt idx="14060">
                  <c:v>46.844000000000001</c:v>
                </c:pt>
                <c:pt idx="14061">
                  <c:v>46.847000000000001</c:v>
                </c:pt>
                <c:pt idx="14062">
                  <c:v>46.85</c:v>
                </c:pt>
                <c:pt idx="14063">
                  <c:v>46.853999999999999</c:v>
                </c:pt>
                <c:pt idx="14064">
                  <c:v>46.856999999999999</c:v>
                </c:pt>
                <c:pt idx="14065">
                  <c:v>46.86</c:v>
                </c:pt>
                <c:pt idx="14066">
                  <c:v>46.863999999999997</c:v>
                </c:pt>
                <c:pt idx="14067">
                  <c:v>46.866999999999997</c:v>
                </c:pt>
                <c:pt idx="14068">
                  <c:v>46.87</c:v>
                </c:pt>
                <c:pt idx="14069">
                  <c:v>46.874000000000002</c:v>
                </c:pt>
                <c:pt idx="14070">
                  <c:v>46.877000000000002</c:v>
                </c:pt>
                <c:pt idx="14071">
                  <c:v>46.88</c:v>
                </c:pt>
                <c:pt idx="14072">
                  <c:v>46.884</c:v>
                </c:pt>
                <c:pt idx="14073">
                  <c:v>46.887</c:v>
                </c:pt>
                <c:pt idx="14074">
                  <c:v>46.89</c:v>
                </c:pt>
                <c:pt idx="14075">
                  <c:v>46.893999999999998</c:v>
                </c:pt>
                <c:pt idx="14076">
                  <c:v>46.896999999999998</c:v>
                </c:pt>
                <c:pt idx="14077">
                  <c:v>46.9</c:v>
                </c:pt>
                <c:pt idx="14078">
                  <c:v>46.904000000000003</c:v>
                </c:pt>
                <c:pt idx="14079">
                  <c:v>46.906999999999996</c:v>
                </c:pt>
                <c:pt idx="14080">
                  <c:v>46.91</c:v>
                </c:pt>
                <c:pt idx="14081">
                  <c:v>46.914000000000001</c:v>
                </c:pt>
                <c:pt idx="14082">
                  <c:v>46.917000000000002</c:v>
                </c:pt>
                <c:pt idx="14083">
                  <c:v>46.92</c:v>
                </c:pt>
                <c:pt idx="14084">
                  <c:v>46.923999999999999</c:v>
                </c:pt>
                <c:pt idx="14085">
                  <c:v>46.927</c:v>
                </c:pt>
                <c:pt idx="14086">
                  <c:v>46.93</c:v>
                </c:pt>
                <c:pt idx="14087">
                  <c:v>46.933999999999997</c:v>
                </c:pt>
                <c:pt idx="14088">
                  <c:v>46.936999999999998</c:v>
                </c:pt>
                <c:pt idx="14089">
                  <c:v>46.94</c:v>
                </c:pt>
                <c:pt idx="14090">
                  <c:v>46.944000000000003</c:v>
                </c:pt>
                <c:pt idx="14091">
                  <c:v>46.947000000000003</c:v>
                </c:pt>
                <c:pt idx="14092">
                  <c:v>46.95</c:v>
                </c:pt>
                <c:pt idx="14093">
                  <c:v>46.954000000000001</c:v>
                </c:pt>
                <c:pt idx="14094">
                  <c:v>46.957000000000001</c:v>
                </c:pt>
                <c:pt idx="14095">
                  <c:v>46.96</c:v>
                </c:pt>
                <c:pt idx="14096">
                  <c:v>46.963999999999999</c:v>
                </c:pt>
                <c:pt idx="14097">
                  <c:v>46.966999999999999</c:v>
                </c:pt>
                <c:pt idx="14098">
                  <c:v>46.97</c:v>
                </c:pt>
                <c:pt idx="14099">
                  <c:v>46.973999999999997</c:v>
                </c:pt>
                <c:pt idx="14100">
                  <c:v>46.976999999999997</c:v>
                </c:pt>
                <c:pt idx="14101">
                  <c:v>46.98</c:v>
                </c:pt>
                <c:pt idx="14102">
                  <c:v>46.984000000000002</c:v>
                </c:pt>
                <c:pt idx="14103">
                  <c:v>46.987000000000002</c:v>
                </c:pt>
                <c:pt idx="14104">
                  <c:v>46.99</c:v>
                </c:pt>
                <c:pt idx="14105">
                  <c:v>46.994</c:v>
                </c:pt>
                <c:pt idx="14106">
                  <c:v>46.997</c:v>
                </c:pt>
                <c:pt idx="14107">
                  <c:v>47</c:v>
                </c:pt>
                <c:pt idx="14108">
                  <c:v>47.003999999999998</c:v>
                </c:pt>
                <c:pt idx="14109">
                  <c:v>47.006999999999998</c:v>
                </c:pt>
                <c:pt idx="14110">
                  <c:v>47.01</c:v>
                </c:pt>
                <c:pt idx="14111">
                  <c:v>47.014000000000003</c:v>
                </c:pt>
                <c:pt idx="14112">
                  <c:v>47.017000000000003</c:v>
                </c:pt>
                <c:pt idx="14113">
                  <c:v>47.02</c:v>
                </c:pt>
                <c:pt idx="14114">
                  <c:v>47.024000000000001</c:v>
                </c:pt>
                <c:pt idx="14115">
                  <c:v>47.027000000000001</c:v>
                </c:pt>
                <c:pt idx="14116">
                  <c:v>47.03</c:v>
                </c:pt>
                <c:pt idx="14117">
                  <c:v>47.033999999999999</c:v>
                </c:pt>
                <c:pt idx="14118">
                  <c:v>47.036999999999999</c:v>
                </c:pt>
                <c:pt idx="14119">
                  <c:v>47.04</c:v>
                </c:pt>
                <c:pt idx="14120">
                  <c:v>47.043999999999997</c:v>
                </c:pt>
                <c:pt idx="14121">
                  <c:v>47.046999999999997</c:v>
                </c:pt>
                <c:pt idx="14122">
                  <c:v>47.05</c:v>
                </c:pt>
                <c:pt idx="14123">
                  <c:v>47.054000000000002</c:v>
                </c:pt>
                <c:pt idx="14124">
                  <c:v>47.057000000000002</c:v>
                </c:pt>
                <c:pt idx="14125">
                  <c:v>47.06</c:v>
                </c:pt>
                <c:pt idx="14126">
                  <c:v>47.064</c:v>
                </c:pt>
                <c:pt idx="14127">
                  <c:v>47.067</c:v>
                </c:pt>
                <c:pt idx="14128">
                  <c:v>47.07</c:v>
                </c:pt>
                <c:pt idx="14129">
                  <c:v>47.073999999999998</c:v>
                </c:pt>
                <c:pt idx="14130">
                  <c:v>47.076999999999998</c:v>
                </c:pt>
                <c:pt idx="14131">
                  <c:v>47.08</c:v>
                </c:pt>
                <c:pt idx="14132">
                  <c:v>47.084000000000003</c:v>
                </c:pt>
                <c:pt idx="14133">
                  <c:v>47.087000000000003</c:v>
                </c:pt>
                <c:pt idx="14134">
                  <c:v>47.09</c:v>
                </c:pt>
                <c:pt idx="14135">
                  <c:v>47.094000000000001</c:v>
                </c:pt>
                <c:pt idx="14136">
                  <c:v>47.097000000000001</c:v>
                </c:pt>
                <c:pt idx="14137">
                  <c:v>47.1</c:v>
                </c:pt>
                <c:pt idx="14138">
                  <c:v>47.103999999999999</c:v>
                </c:pt>
                <c:pt idx="14139">
                  <c:v>47.106999999999999</c:v>
                </c:pt>
                <c:pt idx="14140">
                  <c:v>47.11</c:v>
                </c:pt>
                <c:pt idx="14141">
                  <c:v>47.113</c:v>
                </c:pt>
                <c:pt idx="14142">
                  <c:v>47.116999999999997</c:v>
                </c:pt>
                <c:pt idx="14143">
                  <c:v>47.12</c:v>
                </c:pt>
                <c:pt idx="14144">
                  <c:v>47.122999999999998</c:v>
                </c:pt>
                <c:pt idx="14145">
                  <c:v>47.127000000000002</c:v>
                </c:pt>
                <c:pt idx="14146">
                  <c:v>47.13</c:v>
                </c:pt>
                <c:pt idx="14147">
                  <c:v>47.133000000000003</c:v>
                </c:pt>
                <c:pt idx="14148">
                  <c:v>47.137</c:v>
                </c:pt>
                <c:pt idx="14149">
                  <c:v>47.14</c:v>
                </c:pt>
                <c:pt idx="14150">
                  <c:v>47.143000000000001</c:v>
                </c:pt>
                <c:pt idx="14151">
                  <c:v>47.146999999999998</c:v>
                </c:pt>
                <c:pt idx="14152">
                  <c:v>47.15</c:v>
                </c:pt>
                <c:pt idx="14153">
                  <c:v>47.152999999999999</c:v>
                </c:pt>
                <c:pt idx="14154">
                  <c:v>47.156999999999996</c:v>
                </c:pt>
                <c:pt idx="14155">
                  <c:v>47.16</c:v>
                </c:pt>
                <c:pt idx="14156">
                  <c:v>47.162999999999997</c:v>
                </c:pt>
                <c:pt idx="14157">
                  <c:v>47.167000000000002</c:v>
                </c:pt>
                <c:pt idx="14158">
                  <c:v>47.17</c:v>
                </c:pt>
                <c:pt idx="14159">
                  <c:v>47.173000000000002</c:v>
                </c:pt>
                <c:pt idx="14160">
                  <c:v>47.177</c:v>
                </c:pt>
                <c:pt idx="14161">
                  <c:v>47.18</c:v>
                </c:pt>
                <c:pt idx="14162">
                  <c:v>47.183</c:v>
                </c:pt>
                <c:pt idx="14163">
                  <c:v>47.186999999999998</c:v>
                </c:pt>
                <c:pt idx="14164">
                  <c:v>47.19</c:v>
                </c:pt>
                <c:pt idx="14165">
                  <c:v>47.192999999999998</c:v>
                </c:pt>
                <c:pt idx="14166">
                  <c:v>47.197000000000003</c:v>
                </c:pt>
                <c:pt idx="14167">
                  <c:v>47.2</c:v>
                </c:pt>
                <c:pt idx="14168">
                  <c:v>47.203000000000003</c:v>
                </c:pt>
                <c:pt idx="14169">
                  <c:v>47.207000000000001</c:v>
                </c:pt>
                <c:pt idx="14170">
                  <c:v>47.21</c:v>
                </c:pt>
                <c:pt idx="14171">
                  <c:v>47.213000000000001</c:v>
                </c:pt>
                <c:pt idx="14172">
                  <c:v>47.216999999999999</c:v>
                </c:pt>
                <c:pt idx="14173">
                  <c:v>47.22</c:v>
                </c:pt>
                <c:pt idx="14174">
                  <c:v>47.222999999999999</c:v>
                </c:pt>
                <c:pt idx="14175">
                  <c:v>47.226999999999997</c:v>
                </c:pt>
                <c:pt idx="14176">
                  <c:v>47.23</c:v>
                </c:pt>
                <c:pt idx="14177">
                  <c:v>47.232999999999997</c:v>
                </c:pt>
                <c:pt idx="14178">
                  <c:v>47.237000000000002</c:v>
                </c:pt>
                <c:pt idx="14179">
                  <c:v>47.24</c:v>
                </c:pt>
                <c:pt idx="14180">
                  <c:v>47.243000000000002</c:v>
                </c:pt>
                <c:pt idx="14181">
                  <c:v>47.247</c:v>
                </c:pt>
                <c:pt idx="14182">
                  <c:v>47.25</c:v>
                </c:pt>
                <c:pt idx="14183">
                  <c:v>47.253</c:v>
                </c:pt>
                <c:pt idx="14184">
                  <c:v>47.256999999999998</c:v>
                </c:pt>
                <c:pt idx="14185">
                  <c:v>47.26</c:v>
                </c:pt>
                <c:pt idx="14186">
                  <c:v>47.262999999999998</c:v>
                </c:pt>
                <c:pt idx="14187">
                  <c:v>47.267000000000003</c:v>
                </c:pt>
                <c:pt idx="14188">
                  <c:v>47.27</c:v>
                </c:pt>
                <c:pt idx="14189">
                  <c:v>47.273000000000003</c:v>
                </c:pt>
                <c:pt idx="14190">
                  <c:v>47.277000000000001</c:v>
                </c:pt>
                <c:pt idx="14191">
                  <c:v>47.28</c:v>
                </c:pt>
                <c:pt idx="14192">
                  <c:v>47.283000000000001</c:v>
                </c:pt>
                <c:pt idx="14193">
                  <c:v>47.286999999999999</c:v>
                </c:pt>
                <c:pt idx="14194">
                  <c:v>47.29</c:v>
                </c:pt>
                <c:pt idx="14195">
                  <c:v>47.292999999999999</c:v>
                </c:pt>
                <c:pt idx="14196">
                  <c:v>47.296999999999997</c:v>
                </c:pt>
                <c:pt idx="14197">
                  <c:v>47.3</c:v>
                </c:pt>
                <c:pt idx="14198">
                  <c:v>47.302999999999997</c:v>
                </c:pt>
                <c:pt idx="14199">
                  <c:v>47.307000000000002</c:v>
                </c:pt>
                <c:pt idx="14200">
                  <c:v>47.31</c:v>
                </c:pt>
                <c:pt idx="14201">
                  <c:v>47.313000000000002</c:v>
                </c:pt>
                <c:pt idx="14202">
                  <c:v>47.317</c:v>
                </c:pt>
                <c:pt idx="14203">
                  <c:v>47.32</c:v>
                </c:pt>
                <c:pt idx="14204">
                  <c:v>47.323</c:v>
                </c:pt>
                <c:pt idx="14205">
                  <c:v>47.326999999999998</c:v>
                </c:pt>
                <c:pt idx="14206">
                  <c:v>47.33</c:v>
                </c:pt>
                <c:pt idx="14207">
                  <c:v>47.332999999999998</c:v>
                </c:pt>
                <c:pt idx="14208">
                  <c:v>47.337000000000003</c:v>
                </c:pt>
                <c:pt idx="14209">
                  <c:v>47.34</c:v>
                </c:pt>
                <c:pt idx="14210">
                  <c:v>47.343000000000004</c:v>
                </c:pt>
                <c:pt idx="14211">
                  <c:v>47.347000000000001</c:v>
                </c:pt>
                <c:pt idx="14212">
                  <c:v>47.35</c:v>
                </c:pt>
                <c:pt idx="14213">
                  <c:v>47.353000000000002</c:v>
                </c:pt>
                <c:pt idx="14214">
                  <c:v>47.356999999999999</c:v>
                </c:pt>
                <c:pt idx="14215">
                  <c:v>47.36</c:v>
                </c:pt>
                <c:pt idx="14216">
                  <c:v>47.363</c:v>
                </c:pt>
                <c:pt idx="14217">
                  <c:v>47.366999999999997</c:v>
                </c:pt>
                <c:pt idx="14218">
                  <c:v>47.37</c:v>
                </c:pt>
                <c:pt idx="14219">
                  <c:v>47.372999999999998</c:v>
                </c:pt>
                <c:pt idx="14220">
                  <c:v>47.377000000000002</c:v>
                </c:pt>
                <c:pt idx="14221">
                  <c:v>47.38</c:v>
                </c:pt>
                <c:pt idx="14222">
                  <c:v>47.383000000000003</c:v>
                </c:pt>
                <c:pt idx="14223">
                  <c:v>47.387</c:v>
                </c:pt>
                <c:pt idx="14224">
                  <c:v>47.39</c:v>
                </c:pt>
                <c:pt idx="14225">
                  <c:v>47.393000000000001</c:v>
                </c:pt>
                <c:pt idx="14226">
                  <c:v>47.396999999999998</c:v>
                </c:pt>
                <c:pt idx="14227">
                  <c:v>47.4</c:v>
                </c:pt>
                <c:pt idx="14228">
                  <c:v>47.402999999999999</c:v>
                </c:pt>
                <c:pt idx="14229">
                  <c:v>47.406999999999996</c:v>
                </c:pt>
                <c:pt idx="14230">
                  <c:v>47.41</c:v>
                </c:pt>
                <c:pt idx="14231">
                  <c:v>47.412999999999997</c:v>
                </c:pt>
                <c:pt idx="14232">
                  <c:v>47.417000000000002</c:v>
                </c:pt>
                <c:pt idx="14233">
                  <c:v>47.42</c:v>
                </c:pt>
                <c:pt idx="14234">
                  <c:v>47.423000000000002</c:v>
                </c:pt>
                <c:pt idx="14235">
                  <c:v>47.427</c:v>
                </c:pt>
                <c:pt idx="14236">
                  <c:v>47.43</c:v>
                </c:pt>
                <c:pt idx="14237">
                  <c:v>47.433</c:v>
                </c:pt>
                <c:pt idx="14238">
                  <c:v>47.436999999999998</c:v>
                </c:pt>
                <c:pt idx="14239">
                  <c:v>47.44</c:v>
                </c:pt>
                <c:pt idx="14240">
                  <c:v>47.442999999999998</c:v>
                </c:pt>
                <c:pt idx="14241">
                  <c:v>47.447000000000003</c:v>
                </c:pt>
                <c:pt idx="14242">
                  <c:v>47.45</c:v>
                </c:pt>
                <c:pt idx="14243">
                  <c:v>47.453000000000003</c:v>
                </c:pt>
                <c:pt idx="14244">
                  <c:v>47.457000000000001</c:v>
                </c:pt>
                <c:pt idx="14245">
                  <c:v>47.46</c:v>
                </c:pt>
                <c:pt idx="14246">
                  <c:v>47.463000000000001</c:v>
                </c:pt>
                <c:pt idx="14247">
                  <c:v>47.466999999999999</c:v>
                </c:pt>
                <c:pt idx="14248">
                  <c:v>47.47</c:v>
                </c:pt>
                <c:pt idx="14249">
                  <c:v>47.472999999999999</c:v>
                </c:pt>
                <c:pt idx="14250">
                  <c:v>47.475999999999999</c:v>
                </c:pt>
                <c:pt idx="14251">
                  <c:v>47.48</c:v>
                </c:pt>
                <c:pt idx="14252">
                  <c:v>47.482999999999997</c:v>
                </c:pt>
                <c:pt idx="14253">
                  <c:v>47.485999999999997</c:v>
                </c:pt>
                <c:pt idx="14254">
                  <c:v>47.49</c:v>
                </c:pt>
                <c:pt idx="14255">
                  <c:v>47.493000000000002</c:v>
                </c:pt>
                <c:pt idx="14256">
                  <c:v>47.496000000000002</c:v>
                </c:pt>
                <c:pt idx="14257">
                  <c:v>47.5</c:v>
                </c:pt>
                <c:pt idx="14258">
                  <c:v>47.503</c:v>
                </c:pt>
                <c:pt idx="14259">
                  <c:v>47.506</c:v>
                </c:pt>
                <c:pt idx="14260">
                  <c:v>47.51</c:v>
                </c:pt>
                <c:pt idx="14261">
                  <c:v>47.512999999999998</c:v>
                </c:pt>
                <c:pt idx="14262">
                  <c:v>47.515999999999998</c:v>
                </c:pt>
                <c:pt idx="14263">
                  <c:v>47.52</c:v>
                </c:pt>
                <c:pt idx="14264">
                  <c:v>47.523000000000003</c:v>
                </c:pt>
                <c:pt idx="14265">
                  <c:v>47.526000000000003</c:v>
                </c:pt>
                <c:pt idx="14266">
                  <c:v>47.53</c:v>
                </c:pt>
                <c:pt idx="14267">
                  <c:v>47.533000000000001</c:v>
                </c:pt>
                <c:pt idx="14268">
                  <c:v>47.536000000000001</c:v>
                </c:pt>
                <c:pt idx="14269">
                  <c:v>47.54</c:v>
                </c:pt>
                <c:pt idx="14270">
                  <c:v>47.542999999999999</c:v>
                </c:pt>
                <c:pt idx="14271">
                  <c:v>47.545999999999999</c:v>
                </c:pt>
                <c:pt idx="14272">
                  <c:v>47.55</c:v>
                </c:pt>
                <c:pt idx="14273">
                  <c:v>47.552999999999997</c:v>
                </c:pt>
                <c:pt idx="14274">
                  <c:v>47.555999999999997</c:v>
                </c:pt>
                <c:pt idx="14275">
                  <c:v>47.56</c:v>
                </c:pt>
                <c:pt idx="14276">
                  <c:v>47.563000000000002</c:v>
                </c:pt>
                <c:pt idx="14277">
                  <c:v>47.566000000000003</c:v>
                </c:pt>
                <c:pt idx="14278">
                  <c:v>47.57</c:v>
                </c:pt>
                <c:pt idx="14279">
                  <c:v>47.573</c:v>
                </c:pt>
                <c:pt idx="14280">
                  <c:v>47.576000000000001</c:v>
                </c:pt>
                <c:pt idx="14281">
                  <c:v>47.58</c:v>
                </c:pt>
                <c:pt idx="14282">
                  <c:v>47.582999999999998</c:v>
                </c:pt>
                <c:pt idx="14283">
                  <c:v>47.585999999999999</c:v>
                </c:pt>
                <c:pt idx="14284">
                  <c:v>47.59</c:v>
                </c:pt>
                <c:pt idx="14285">
                  <c:v>47.593000000000004</c:v>
                </c:pt>
                <c:pt idx="14286">
                  <c:v>47.595999999999997</c:v>
                </c:pt>
                <c:pt idx="14287">
                  <c:v>47.6</c:v>
                </c:pt>
                <c:pt idx="14288">
                  <c:v>47.603000000000002</c:v>
                </c:pt>
                <c:pt idx="14289">
                  <c:v>47.606000000000002</c:v>
                </c:pt>
                <c:pt idx="14290">
                  <c:v>47.61</c:v>
                </c:pt>
                <c:pt idx="14291">
                  <c:v>47.613</c:v>
                </c:pt>
                <c:pt idx="14292">
                  <c:v>47.616</c:v>
                </c:pt>
                <c:pt idx="14293">
                  <c:v>47.62</c:v>
                </c:pt>
                <c:pt idx="14294">
                  <c:v>47.622999999999998</c:v>
                </c:pt>
                <c:pt idx="14295">
                  <c:v>47.625999999999998</c:v>
                </c:pt>
                <c:pt idx="14296">
                  <c:v>47.63</c:v>
                </c:pt>
                <c:pt idx="14297">
                  <c:v>47.633000000000003</c:v>
                </c:pt>
                <c:pt idx="14298">
                  <c:v>47.636000000000003</c:v>
                </c:pt>
                <c:pt idx="14299">
                  <c:v>47.64</c:v>
                </c:pt>
                <c:pt idx="14300">
                  <c:v>47.643000000000001</c:v>
                </c:pt>
                <c:pt idx="14301">
                  <c:v>47.646000000000001</c:v>
                </c:pt>
                <c:pt idx="14302">
                  <c:v>47.65</c:v>
                </c:pt>
                <c:pt idx="14303">
                  <c:v>47.652999999999999</c:v>
                </c:pt>
                <c:pt idx="14304">
                  <c:v>47.655999999999999</c:v>
                </c:pt>
                <c:pt idx="14305">
                  <c:v>47.66</c:v>
                </c:pt>
                <c:pt idx="14306">
                  <c:v>47.662999999999997</c:v>
                </c:pt>
                <c:pt idx="14307">
                  <c:v>47.665999999999997</c:v>
                </c:pt>
                <c:pt idx="14308">
                  <c:v>47.67</c:v>
                </c:pt>
                <c:pt idx="14309">
                  <c:v>47.673000000000002</c:v>
                </c:pt>
                <c:pt idx="14310">
                  <c:v>47.676000000000002</c:v>
                </c:pt>
                <c:pt idx="14311">
                  <c:v>47.68</c:v>
                </c:pt>
                <c:pt idx="14312">
                  <c:v>47.683</c:v>
                </c:pt>
                <c:pt idx="14313">
                  <c:v>47.686</c:v>
                </c:pt>
                <c:pt idx="14314">
                  <c:v>47.69</c:v>
                </c:pt>
                <c:pt idx="14315">
                  <c:v>47.692999999999998</c:v>
                </c:pt>
                <c:pt idx="14316">
                  <c:v>47.695999999999998</c:v>
                </c:pt>
                <c:pt idx="14317">
                  <c:v>47.7</c:v>
                </c:pt>
                <c:pt idx="14318">
                  <c:v>47.703000000000003</c:v>
                </c:pt>
                <c:pt idx="14319">
                  <c:v>47.706000000000003</c:v>
                </c:pt>
                <c:pt idx="14320">
                  <c:v>47.71</c:v>
                </c:pt>
                <c:pt idx="14321">
                  <c:v>47.713000000000001</c:v>
                </c:pt>
                <c:pt idx="14322">
                  <c:v>47.716000000000001</c:v>
                </c:pt>
                <c:pt idx="14323">
                  <c:v>47.72</c:v>
                </c:pt>
                <c:pt idx="14324">
                  <c:v>47.722999999999999</c:v>
                </c:pt>
                <c:pt idx="14325">
                  <c:v>47.725999999999999</c:v>
                </c:pt>
                <c:pt idx="14326">
                  <c:v>47.73</c:v>
                </c:pt>
                <c:pt idx="14327">
                  <c:v>47.732999999999997</c:v>
                </c:pt>
                <c:pt idx="14328">
                  <c:v>47.735999999999997</c:v>
                </c:pt>
                <c:pt idx="14329">
                  <c:v>47.74</c:v>
                </c:pt>
                <c:pt idx="14330">
                  <c:v>47.743000000000002</c:v>
                </c:pt>
                <c:pt idx="14331">
                  <c:v>47.746000000000002</c:v>
                </c:pt>
                <c:pt idx="14332">
                  <c:v>47.75</c:v>
                </c:pt>
                <c:pt idx="14333">
                  <c:v>47.753</c:v>
                </c:pt>
                <c:pt idx="14334">
                  <c:v>47.756</c:v>
                </c:pt>
                <c:pt idx="14335">
                  <c:v>47.76</c:v>
                </c:pt>
                <c:pt idx="14336">
                  <c:v>47.762999999999998</c:v>
                </c:pt>
                <c:pt idx="14337">
                  <c:v>47.765999999999998</c:v>
                </c:pt>
                <c:pt idx="14338">
                  <c:v>47.77</c:v>
                </c:pt>
                <c:pt idx="14339">
                  <c:v>47.773000000000003</c:v>
                </c:pt>
                <c:pt idx="14340">
                  <c:v>47.776000000000003</c:v>
                </c:pt>
                <c:pt idx="14341">
                  <c:v>47.78</c:v>
                </c:pt>
                <c:pt idx="14342">
                  <c:v>47.783000000000001</c:v>
                </c:pt>
                <c:pt idx="14343">
                  <c:v>47.786000000000001</c:v>
                </c:pt>
                <c:pt idx="14344">
                  <c:v>47.79</c:v>
                </c:pt>
                <c:pt idx="14345">
                  <c:v>47.792999999999999</c:v>
                </c:pt>
                <c:pt idx="14346">
                  <c:v>47.795999999999999</c:v>
                </c:pt>
                <c:pt idx="14347">
                  <c:v>47.8</c:v>
                </c:pt>
                <c:pt idx="14348">
                  <c:v>47.802999999999997</c:v>
                </c:pt>
                <c:pt idx="14349">
                  <c:v>47.805999999999997</c:v>
                </c:pt>
                <c:pt idx="14350">
                  <c:v>47.81</c:v>
                </c:pt>
                <c:pt idx="14351">
                  <c:v>47.813000000000002</c:v>
                </c:pt>
                <c:pt idx="14352">
                  <c:v>47.816000000000003</c:v>
                </c:pt>
                <c:pt idx="14353">
                  <c:v>47.82</c:v>
                </c:pt>
                <c:pt idx="14354">
                  <c:v>47.823</c:v>
                </c:pt>
                <c:pt idx="14355">
                  <c:v>47.826000000000001</c:v>
                </c:pt>
                <c:pt idx="14356">
                  <c:v>47.829000000000001</c:v>
                </c:pt>
                <c:pt idx="14357">
                  <c:v>47.832999999999998</c:v>
                </c:pt>
                <c:pt idx="14358">
                  <c:v>47.835999999999999</c:v>
                </c:pt>
                <c:pt idx="14359">
                  <c:v>47.838999999999999</c:v>
                </c:pt>
                <c:pt idx="14360">
                  <c:v>47.843000000000004</c:v>
                </c:pt>
                <c:pt idx="14361">
                  <c:v>47.845999999999997</c:v>
                </c:pt>
                <c:pt idx="14362">
                  <c:v>47.848999999999997</c:v>
                </c:pt>
                <c:pt idx="14363">
                  <c:v>47.853000000000002</c:v>
                </c:pt>
                <c:pt idx="14364">
                  <c:v>47.856000000000002</c:v>
                </c:pt>
                <c:pt idx="14365">
                  <c:v>47.859000000000002</c:v>
                </c:pt>
                <c:pt idx="14366">
                  <c:v>47.863</c:v>
                </c:pt>
                <c:pt idx="14367">
                  <c:v>47.866</c:v>
                </c:pt>
                <c:pt idx="14368">
                  <c:v>47.869</c:v>
                </c:pt>
                <c:pt idx="14369">
                  <c:v>47.872999999999998</c:v>
                </c:pt>
                <c:pt idx="14370">
                  <c:v>47.875999999999998</c:v>
                </c:pt>
                <c:pt idx="14371">
                  <c:v>47.878999999999998</c:v>
                </c:pt>
                <c:pt idx="14372">
                  <c:v>47.883000000000003</c:v>
                </c:pt>
                <c:pt idx="14373">
                  <c:v>47.886000000000003</c:v>
                </c:pt>
                <c:pt idx="14374">
                  <c:v>47.889000000000003</c:v>
                </c:pt>
                <c:pt idx="14375">
                  <c:v>47.893000000000001</c:v>
                </c:pt>
                <c:pt idx="14376">
                  <c:v>47.896000000000001</c:v>
                </c:pt>
                <c:pt idx="14377">
                  <c:v>47.899000000000001</c:v>
                </c:pt>
                <c:pt idx="14378">
                  <c:v>47.902999999999999</c:v>
                </c:pt>
                <c:pt idx="14379">
                  <c:v>47.905999999999999</c:v>
                </c:pt>
                <c:pt idx="14380">
                  <c:v>47.908999999999999</c:v>
                </c:pt>
                <c:pt idx="14381">
                  <c:v>47.912999999999997</c:v>
                </c:pt>
                <c:pt idx="14382">
                  <c:v>47.915999999999997</c:v>
                </c:pt>
                <c:pt idx="14383">
                  <c:v>47.918999999999997</c:v>
                </c:pt>
                <c:pt idx="14384">
                  <c:v>47.923000000000002</c:v>
                </c:pt>
                <c:pt idx="14385">
                  <c:v>47.926000000000002</c:v>
                </c:pt>
                <c:pt idx="14386">
                  <c:v>47.929000000000002</c:v>
                </c:pt>
                <c:pt idx="14387">
                  <c:v>47.933</c:v>
                </c:pt>
                <c:pt idx="14388">
                  <c:v>47.936</c:v>
                </c:pt>
                <c:pt idx="14389">
                  <c:v>47.939</c:v>
                </c:pt>
                <c:pt idx="14390">
                  <c:v>47.942999999999998</c:v>
                </c:pt>
                <c:pt idx="14391">
                  <c:v>47.945999999999998</c:v>
                </c:pt>
                <c:pt idx="14392">
                  <c:v>47.948999999999998</c:v>
                </c:pt>
                <c:pt idx="14393">
                  <c:v>47.953000000000003</c:v>
                </c:pt>
                <c:pt idx="14394">
                  <c:v>47.956000000000003</c:v>
                </c:pt>
                <c:pt idx="14395">
                  <c:v>47.959000000000003</c:v>
                </c:pt>
                <c:pt idx="14396">
                  <c:v>47.963000000000001</c:v>
                </c:pt>
                <c:pt idx="14397">
                  <c:v>47.966000000000001</c:v>
                </c:pt>
                <c:pt idx="14398">
                  <c:v>47.969000000000001</c:v>
                </c:pt>
                <c:pt idx="14399">
                  <c:v>47.972999999999999</c:v>
                </c:pt>
                <c:pt idx="14400">
                  <c:v>47.975999999999999</c:v>
                </c:pt>
                <c:pt idx="14401">
                  <c:v>47.978999999999999</c:v>
                </c:pt>
                <c:pt idx="14402">
                  <c:v>47.982999999999997</c:v>
                </c:pt>
                <c:pt idx="14403">
                  <c:v>47.985999999999997</c:v>
                </c:pt>
                <c:pt idx="14404">
                  <c:v>47.988999999999997</c:v>
                </c:pt>
                <c:pt idx="14405">
                  <c:v>47.993000000000002</c:v>
                </c:pt>
                <c:pt idx="14406">
                  <c:v>47.996000000000002</c:v>
                </c:pt>
                <c:pt idx="14407">
                  <c:v>47.999000000000002</c:v>
                </c:pt>
                <c:pt idx="14408">
                  <c:v>48.003</c:v>
                </c:pt>
                <c:pt idx="14409">
                  <c:v>48.006</c:v>
                </c:pt>
                <c:pt idx="14410">
                  <c:v>48.009</c:v>
                </c:pt>
                <c:pt idx="14411">
                  <c:v>48.012999999999998</c:v>
                </c:pt>
                <c:pt idx="14412">
                  <c:v>48.015999999999998</c:v>
                </c:pt>
                <c:pt idx="14413">
                  <c:v>48.018999999999998</c:v>
                </c:pt>
                <c:pt idx="14414">
                  <c:v>48.023000000000003</c:v>
                </c:pt>
                <c:pt idx="14415">
                  <c:v>48.026000000000003</c:v>
                </c:pt>
                <c:pt idx="14416">
                  <c:v>48.029000000000003</c:v>
                </c:pt>
                <c:pt idx="14417">
                  <c:v>48.033000000000001</c:v>
                </c:pt>
                <c:pt idx="14418">
                  <c:v>48.036000000000001</c:v>
                </c:pt>
                <c:pt idx="14419">
                  <c:v>48.039000000000001</c:v>
                </c:pt>
                <c:pt idx="14420">
                  <c:v>48.042999999999999</c:v>
                </c:pt>
                <c:pt idx="14421">
                  <c:v>48.045999999999999</c:v>
                </c:pt>
                <c:pt idx="14422">
                  <c:v>48.048999999999999</c:v>
                </c:pt>
                <c:pt idx="14423">
                  <c:v>48.052999999999997</c:v>
                </c:pt>
                <c:pt idx="14424">
                  <c:v>48.055999999999997</c:v>
                </c:pt>
                <c:pt idx="14425">
                  <c:v>48.058999999999997</c:v>
                </c:pt>
                <c:pt idx="14426">
                  <c:v>48.063000000000002</c:v>
                </c:pt>
                <c:pt idx="14427">
                  <c:v>48.066000000000003</c:v>
                </c:pt>
                <c:pt idx="14428">
                  <c:v>48.069000000000003</c:v>
                </c:pt>
                <c:pt idx="14429">
                  <c:v>48.073</c:v>
                </c:pt>
                <c:pt idx="14430">
                  <c:v>48.076000000000001</c:v>
                </c:pt>
                <c:pt idx="14431">
                  <c:v>48.079000000000001</c:v>
                </c:pt>
                <c:pt idx="14432">
                  <c:v>48.082999999999998</c:v>
                </c:pt>
                <c:pt idx="14433">
                  <c:v>48.085999999999999</c:v>
                </c:pt>
                <c:pt idx="14434">
                  <c:v>48.088999999999999</c:v>
                </c:pt>
                <c:pt idx="14435">
                  <c:v>48.093000000000004</c:v>
                </c:pt>
                <c:pt idx="14436">
                  <c:v>48.095999999999997</c:v>
                </c:pt>
                <c:pt idx="14437">
                  <c:v>48.098999999999997</c:v>
                </c:pt>
                <c:pt idx="14438">
                  <c:v>48.103000000000002</c:v>
                </c:pt>
                <c:pt idx="14439">
                  <c:v>48.106000000000002</c:v>
                </c:pt>
                <c:pt idx="14440">
                  <c:v>48.109000000000002</c:v>
                </c:pt>
                <c:pt idx="14441">
                  <c:v>48.113</c:v>
                </c:pt>
                <c:pt idx="14442">
                  <c:v>48.116</c:v>
                </c:pt>
                <c:pt idx="14443">
                  <c:v>48.119</c:v>
                </c:pt>
                <c:pt idx="14444">
                  <c:v>48.122999999999998</c:v>
                </c:pt>
                <c:pt idx="14445">
                  <c:v>48.125999999999998</c:v>
                </c:pt>
                <c:pt idx="14446">
                  <c:v>48.128999999999998</c:v>
                </c:pt>
                <c:pt idx="14447">
                  <c:v>48.133000000000003</c:v>
                </c:pt>
                <c:pt idx="14448">
                  <c:v>48.136000000000003</c:v>
                </c:pt>
                <c:pt idx="14449">
                  <c:v>48.139000000000003</c:v>
                </c:pt>
                <c:pt idx="14450">
                  <c:v>48.143000000000001</c:v>
                </c:pt>
                <c:pt idx="14451">
                  <c:v>48.146000000000001</c:v>
                </c:pt>
                <c:pt idx="14452">
                  <c:v>48.149000000000001</c:v>
                </c:pt>
                <c:pt idx="14453">
                  <c:v>48.152999999999999</c:v>
                </c:pt>
                <c:pt idx="14454">
                  <c:v>48.155999999999999</c:v>
                </c:pt>
                <c:pt idx="14455">
                  <c:v>48.158999999999999</c:v>
                </c:pt>
                <c:pt idx="14456">
                  <c:v>48.162999999999997</c:v>
                </c:pt>
                <c:pt idx="14457">
                  <c:v>48.165999999999997</c:v>
                </c:pt>
                <c:pt idx="14458">
                  <c:v>48.168999999999997</c:v>
                </c:pt>
                <c:pt idx="14459">
                  <c:v>48.173000000000002</c:v>
                </c:pt>
                <c:pt idx="14460">
                  <c:v>48.176000000000002</c:v>
                </c:pt>
                <c:pt idx="14461">
                  <c:v>48.179000000000002</c:v>
                </c:pt>
                <c:pt idx="14462">
                  <c:v>48.183</c:v>
                </c:pt>
                <c:pt idx="14463">
                  <c:v>48.186</c:v>
                </c:pt>
                <c:pt idx="14464">
                  <c:v>48.189</c:v>
                </c:pt>
                <c:pt idx="14465">
                  <c:v>48.192</c:v>
                </c:pt>
                <c:pt idx="14466">
                  <c:v>48.195999999999998</c:v>
                </c:pt>
                <c:pt idx="14467">
                  <c:v>48.198999999999998</c:v>
                </c:pt>
                <c:pt idx="14468">
                  <c:v>48.201999999999998</c:v>
                </c:pt>
                <c:pt idx="14469">
                  <c:v>48.206000000000003</c:v>
                </c:pt>
                <c:pt idx="14470">
                  <c:v>48.209000000000003</c:v>
                </c:pt>
                <c:pt idx="14471">
                  <c:v>48.212000000000003</c:v>
                </c:pt>
                <c:pt idx="14472">
                  <c:v>48.216000000000001</c:v>
                </c:pt>
                <c:pt idx="14473">
                  <c:v>48.219000000000001</c:v>
                </c:pt>
                <c:pt idx="14474">
                  <c:v>48.222000000000001</c:v>
                </c:pt>
                <c:pt idx="14475">
                  <c:v>48.225999999999999</c:v>
                </c:pt>
                <c:pt idx="14476">
                  <c:v>48.228999999999999</c:v>
                </c:pt>
                <c:pt idx="14477">
                  <c:v>48.231999999999999</c:v>
                </c:pt>
                <c:pt idx="14478">
                  <c:v>48.235999999999997</c:v>
                </c:pt>
                <c:pt idx="14479">
                  <c:v>48.238999999999997</c:v>
                </c:pt>
                <c:pt idx="14480">
                  <c:v>48.241999999999997</c:v>
                </c:pt>
                <c:pt idx="14481">
                  <c:v>48.246000000000002</c:v>
                </c:pt>
                <c:pt idx="14482">
                  <c:v>48.249000000000002</c:v>
                </c:pt>
                <c:pt idx="14483">
                  <c:v>48.252000000000002</c:v>
                </c:pt>
                <c:pt idx="14484">
                  <c:v>48.256</c:v>
                </c:pt>
                <c:pt idx="14485">
                  <c:v>48.259</c:v>
                </c:pt>
                <c:pt idx="14486">
                  <c:v>48.262</c:v>
                </c:pt>
                <c:pt idx="14487">
                  <c:v>48.265999999999998</c:v>
                </c:pt>
                <c:pt idx="14488">
                  <c:v>48.268999999999998</c:v>
                </c:pt>
                <c:pt idx="14489">
                  <c:v>48.271999999999998</c:v>
                </c:pt>
                <c:pt idx="14490">
                  <c:v>48.276000000000003</c:v>
                </c:pt>
                <c:pt idx="14491">
                  <c:v>48.279000000000003</c:v>
                </c:pt>
                <c:pt idx="14492">
                  <c:v>48.281999999999996</c:v>
                </c:pt>
                <c:pt idx="14493">
                  <c:v>48.286000000000001</c:v>
                </c:pt>
                <c:pt idx="14494">
                  <c:v>48.289000000000001</c:v>
                </c:pt>
                <c:pt idx="14495">
                  <c:v>48.292000000000002</c:v>
                </c:pt>
                <c:pt idx="14496">
                  <c:v>48.295999999999999</c:v>
                </c:pt>
                <c:pt idx="14497">
                  <c:v>48.298999999999999</c:v>
                </c:pt>
                <c:pt idx="14498">
                  <c:v>48.302</c:v>
                </c:pt>
                <c:pt idx="14499">
                  <c:v>48.305999999999997</c:v>
                </c:pt>
                <c:pt idx="14500">
                  <c:v>48.308999999999997</c:v>
                </c:pt>
                <c:pt idx="14501">
                  <c:v>48.311999999999998</c:v>
                </c:pt>
                <c:pt idx="14502">
                  <c:v>48.316000000000003</c:v>
                </c:pt>
                <c:pt idx="14503">
                  <c:v>48.319000000000003</c:v>
                </c:pt>
                <c:pt idx="14504">
                  <c:v>48.322000000000003</c:v>
                </c:pt>
                <c:pt idx="14505">
                  <c:v>48.326000000000001</c:v>
                </c:pt>
                <c:pt idx="14506">
                  <c:v>48.329000000000001</c:v>
                </c:pt>
                <c:pt idx="14507">
                  <c:v>48.332000000000001</c:v>
                </c:pt>
                <c:pt idx="14508">
                  <c:v>48.335999999999999</c:v>
                </c:pt>
                <c:pt idx="14509">
                  <c:v>48.338999999999999</c:v>
                </c:pt>
                <c:pt idx="14510">
                  <c:v>48.341999999999999</c:v>
                </c:pt>
                <c:pt idx="14511">
                  <c:v>48.345999999999997</c:v>
                </c:pt>
                <c:pt idx="14512">
                  <c:v>48.348999999999997</c:v>
                </c:pt>
                <c:pt idx="14513">
                  <c:v>48.351999999999997</c:v>
                </c:pt>
                <c:pt idx="14514">
                  <c:v>48.356000000000002</c:v>
                </c:pt>
                <c:pt idx="14515">
                  <c:v>48.359000000000002</c:v>
                </c:pt>
                <c:pt idx="14516">
                  <c:v>48.362000000000002</c:v>
                </c:pt>
                <c:pt idx="14517">
                  <c:v>48.366</c:v>
                </c:pt>
                <c:pt idx="14518">
                  <c:v>48.369</c:v>
                </c:pt>
                <c:pt idx="14519">
                  <c:v>48.372</c:v>
                </c:pt>
                <c:pt idx="14520">
                  <c:v>48.375999999999998</c:v>
                </c:pt>
                <c:pt idx="14521">
                  <c:v>48.378999999999998</c:v>
                </c:pt>
                <c:pt idx="14522">
                  <c:v>48.381999999999998</c:v>
                </c:pt>
                <c:pt idx="14523">
                  <c:v>48.386000000000003</c:v>
                </c:pt>
                <c:pt idx="14524">
                  <c:v>48.389000000000003</c:v>
                </c:pt>
                <c:pt idx="14525">
                  <c:v>48.392000000000003</c:v>
                </c:pt>
                <c:pt idx="14526">
                  <c:v>48.396000000000001</c:v>
                </c:pt>
                <c:pt idx="14527">
                  <c:v>48.399000000000001</c:v>
                </c:pt>
                <c:pt idx="14528">
                  <c:v>48.402000000000001</c:v>
                </c:pt>
                <c:pt idx="14529">
                  <c:v>48.405999999999999</c:v>
                </c:pt>
                <c:pt idx="14530">
                  <c:v>48.408999999999999</c:v>
                </c:pt>
                <c:pt idx="14531">
                  <c:v>48.411999999999999</c:v>
                </c:pt>
                <c:pt idx="14532">
                  <c:v>48.415999999999997</c:v>
                </c:pt>
                <c:pt idx="14533">
                  <c:v>48.418999999999997</c:v>
                </c:pt>
                <c:pt idx="14534">
                  <c:v>48.421999999999997</c:v>
                </c:pt>
                <c:pt idx="14535">
                  <c:v>48.426000000000002</c:v>
                </c:pt>
                <c:pt idx="14536">
                  <c:v>48.429000000000002</c:v>
                </c:pt>
                <c:pt idx="14537">
                  <c:v>48.432000000000002</c:v>
                </c:pt>
                <c:pt idx="14538">
                  <c:v>48.436</c:v>
                </c:pt>
                <c:pt idx="14539">
                  <c:v>48.439</c:v>
                </c:pt>
                <c:pt idx="14540">
                  <c:v>48.442</c:v>
                </c:pt>
                <c:pt idx="14541">
                  <c:v>48.445999999999998</c:v>
                </c:pt>
                <c:pt idx="14542">
                  <c:v>48.448999999999998</c:v>
                </c:pt>
                <c:pt idx="14543">
                  <c:v>48.451999999999998</c:v>
                </c:pt>
                <c:pt idx="14544">
                  <c:v>48.456000000000003</c:v>
                </c:pt>
                <c:pt idx="14545">
                  <c:v>48.459000000000003</c:v>
                </c:pt>
                <c:pt idx="14546">
                  <c:v>48.462000000000003</c:v>
                </c:pt>
                <c:pt idx="14547">
                  <c:v>48.466000000000001</c:v>
                </c:pt>
                <c:pt idx="14548">
                  <c:v>48.469000000000001</c:v>
                </c:pt>
                <c:pt idx="14549">
                  <c:v>48.472000000000001</c:v>
                </c:pt>
                <c:pt idx="14550">
                  <c:v>48.475999999999999</c:v>
                </c:pt>
                <c:pt idx="14551">
                  <c:v>48.478999999999999</c:v>
                </c:pt>
                <c:pt idx="14552">
                  <c:v>48.481999999999999</c:v>
                </c:pt>
                <c:pt idx="14553">
                  <c:v>48.485999999999997</c:v>
                </c:pt>
                <c:pt idx="14554">
                  <c:v>48.488999999999997</c:v>
                </c:pt>
                <c:pt idx="14555">
                  <c:v>48.491999999999997</c:v>
                </c:pt>
                <c:pt idx="14556">
                  <c:v>48.496000000000002</c:v>
                </c:pt>
                <c:pt idx="14557">
                  <c:v>48.499000000000002</c:v>
                </c:pt>
                <c:pt idx="14558">
                  <c:v>48.502000000000002</c:v>
                </c:pt>
                <c:pt idx="14559">
                  <c:v>48.506</c:v>
                </c:pt>
                <c:pt idx="14560">
                  <c:v>48.509</c:v>
                </c:pt>
                <c:pt idx="14561">
                  <c:v>48.512</c:v>
                </c:pt>
                <c:pt idx="14562">
                  <c:v>48.515999999999998</c:v>
                </c:pt>
                <c:pt idx="14563">
                  <c:v>48.518999999999998</c:v>
                </c:pt>
                <c:pt idx="14564">
                  <c:v>48.521999999999998</c:v>
                </c:pt>
                <c:pt idx="14565">
                  <c:v>48.526000000000003</c:v>
                </c:pt>
                <c:pt idx="14566">
                  <c:v>48.529000000000003</c:v>
                </c:pt>
                <c:pt idx="14567">
                  <c:v>48.531999999999996</c:v>
                </c:pt>
                <c:pt idx="14568">
                  <c:v>48.536000000000001</c:v>
                </c:pt>
                <c:pt idx="14569">
                  <c:v>48.539000000000001</c:v>
                </c:pt>
                <c:pt idx="14570">
                  <c:v>48.542000000000002</c:v>
                </c:pt>
                <c:pt idx="14571">
                  <c:v>48.545000000000002</c:v>
                </c:pt>
                <c:pt idx="14572">
                  <c:v>48.548999999999999</c:v>
                </c:pt>
                <c:pt idx="14573">
                  <c:v>48.552</c:v>
                </c:pt>
                <c:pt idx="14574">
                  <c:v>48.555</c:v>
                </c:pt>
                <c:pt idx="14575">
                  <c:v>48.558999999999997</c:v>
                </c:pt>
                <c:pt idx="14576">
                  <c:v>48.561999999999998</c:v>
                </c:pt>
                <c:pt idx="14577">
                  <c:v>48.564999999999998</c:v>
                </c:pt>
                <c:pt idx="14578">
                  <c:v>48.569000000000003</c:v>
                </c:pt>
                <c:pt idx="14579">
                  <c:v>48.572000000000003</c:v>
                </c:pt>
                <c:pt idx="14580">
                  <c:v>48.575000000000003</c:v>
                </c:pt>
                <c:pt idx="14581">
                  <c:v>48.579000000000001</c:v>
                </c:pt>
                <c:pt idx="14582">
                  <c:v>48.582000000000001</c:v>
                </c:pt>
                <c:pt idx="14583">
                  <c:v>48.585000000000001</c:v>
                </c:pt>
                <c:pt idx="14584">
                  <c:v>48.588999999999999</c:v>
                </c:pt>
                <c:pt idx="14585">
                  <c:v>48.591999999999999</c:v>
                </c:pt>
                <c:pt idx="14586">
                  <c:v>48.594999999999999</c:v>
                </c:pt>
                <c:pt idx="14587">
                  <c:v>48.598999999999997</c:v>
                </c:pt>
                <c:pt idx="14588">
                  <c:v>48.601999999999997</c:v>
                </c:pt>
                <c:pt idx="14589">
                  <c:v>48.604999999999997</c:v>
                </c:pt>
                <c:pt idx="14590">
                  <c:v>48.609000000000002</c:v>
                </c:pt>
                <c:pt idx="14591">
                  <c:v>48.612000000000002</c:v>
                </c:pt>
                <c:pt idx="14592">
                  <c:v>48.615000000000002</c:v>
                </c:pt>
                <c:pt idx="14593">
                  <c:v>48.619</c:v>
                </c:pt>
                <c:pt idx="14594">
                  <c:v>48.622</c:v>
                </c:pt>
                <c:pt idx="14595">
                  <c:v>48.625</c:v>
                </c:pt>
                <c:pt idx="14596">
                  <c:v>48.628999999999998</c:v>
                </c:pt>
                <c:pt idx="14597">
                  <c:v>48.631999999999998</c:v>
                </c:pt>
                <c:pt idx="14598">
                  <c:v>48.634999999999998</c:v>
                </c:pt>
                <c:pt idx="14599">
                  <c:v>48.639000000000003</c:v>
                </c:pt>
                <c:pt idx="14600">
                  <c:v>48.642000000000003</c:v>
                </c:pt>
                <c:pt idx="14601">
                  <c:v>48.645000000000003</c:v>
                </c:pt>
                <c:pt idx="14602">
                  <c:v>48.649000000000001</c:v>
                </c:pt>
                <c:pt idx="14603">
                  <c:v>48.652000000000001</c:v>
                </c:pt>
                <c:pt idx="14604">
                  <c:v>48.655000000000001</c:v>
                </c:pt>
                <c:pt idx="14605">
                  <c:v>48.658999999999999</c:v>
                </c:pt>
                <c:pt idx="14606">
                  <c:v>48.661999999999999</c:v>
                </c:pt>
                <c:pt idx="14607">
                  <c:v>48.664999999999999</c:v>
                </c:pt>
                <c:pt idx="14608">
                  <c:v>48.668999999999997</c:v>
                </c:pt>
                <c:pt idx="14609">
                  <c:v>48.671999999999997</c:v>
                </c:pt>
                <c:pt idx="14610">
                  <c:v>48.674999999999997</c:v>
                </c:pt>
                <c:pt idx="14611">
                  <c:v>48.679000000000002</c:v>
                </c:pt>
                <c:pt idx="14612">
                  <c:v>48.682000000000002</c:v>
                </c:pt>
                <c:pt idx="14613">
                  <c:v>48.685000000000002</c:v>
                </c:pt>
                <c:pt idx="14614">
                  <c:v>48.689</c:v>
                </c:pt>
                <c:pt idx="14615">
                  <c:v>48.692</c:v>
                </c:pt>
                <c:pt idx="14616">
                  <c:v>48.695</c:v>
                </c:pt>
                <c:pt idx="14617">
                  <c:v>48.698999999999998</c:v>
                </c:pt>
                <c:pt idx="14618">
                  <c:v>48.701999999999998</c:v>
                </c:pt>
                <c:pt idx="14619">
                  <c:v>48.704999999999998</c:v>
                </c:pt>
                <c:pt idx="14620">
                  <c:v>48.709000000000003</c:v>
                </c:pt>
                <c:pt idx="14621">
                  <c:v>48.712000000000003</c:v>
                </c:pt>
                <c:pt idx="14622">
                  <c:v>48.715000000000003</c:v>
                </c:pt>
                <c:pt idx="14623">
                  <c:v>48.719000000000001</c:v>
                </c:pt>
                <c:pt idx="14624">
                  <c:v>48.722000000000001</c:v>
                </c:pt>
                <c:pt idx="14625">
                  <c:v>48.725000000000001</c:v>
                </c:pt>
                <c:pt idx="14626">
                  <c:v>48.728999999999999</c:v>
                </c:pt>
                <c:pt idx="14627">
                  <c:v>48.731999999999999</c:v>
                </c:pt>
                <c:pt idx="14628">
                  <c:v>48.734999999999999</c:v>
                </c:pt>
                <c:pt idx="14629">
                  <c:v>48.738999999999997</c:v>
                </c:pt>
                <c:pt idx="14630">
                  <c:v>48.741999999999997</c:v>
                </c:pt>
                <c:pt idx="14631">
                  <c:v>48.744999999999997</c:v>
                </c:pt>
                <c:pt idx="14632">
                  <c:v>48.749000000000002</c:v>
                </c:pt>
                <c:pt idx="14633">
                  <c:v>48.752000000000002</c:v>
                </c:pt>
                <c:pt idx="14634">
                  <c:v>48.755000000000003</c:v>
                </c:pt>
                <c:pt idx="14635">
                  <c:v>48.759</c:v>
                </c:pt>
                <c:pt idx="14636">
                  <c:v>48.762</c:v>
                </c:pt>
                <c:pt idx="14637">
                  <c:v>48.765000000000001</c:v>
                </c:pt>
                <c:pt idx="14638">
                  <c:v>48.768999999999998</c:v>
                </c:pt>
                <c:pt idx="14639">
                  <c:v>48.771999999999998</c:v>
                </c:pt>
                <c:pt idx="14640">
                  <c:v>48.774999999999999</c:v>
                </c:pt>
                <c:pt idx="14641">
                  <c:v>48.779000000000003</c:v>
                </c:pt>
                <c:pt idx="14642">
                  <c:v>48.781999999999996</c:v>
                </c:pt>
                <c:pt idx="14643">
                  <c:v>48.784999999999997</c:v>
                </c:pt>
                <c:pt idx="14644">
                  <c:v>48.789000000000001</c:v>
                </c:pt>
                <c:pt idx="14645">
                  <c:v>48.792000000000002</c:v>
                </c:pt>
                <c:pt idx="14646">
                  <c:v>48.795000000000002</c:v>
                </c:pt>
                <c:pt idx="14647">
                  <c:v>48.798999999999999</c:v>
                </c:pt>
                <c:pt idx="14648">
                  <c:v>48.802</c:v>
                </c:pt>
                <c:pt idx="14649">
                  <c:v>48.805</c:v>
                </c:pt>
                <c:pt idx="14650">
                  <c:v>48.808999999999997</c:v>
                </c:pt>
                <c:pt idx="14651">
                  <c:v>48.811999999999998</c:v>
                </c:pt>
                <c:pt idx="14652">
                  <c:v>48.814999999999998</c:v>
                </c:pt>
                <c:pt idx="14653">
                  <c:v>48.819000000000003</c:v>
                </c:pt>
                <c:pt idx="14654">
                  <c:v>48.822000000000003</c:v>
                </c:pt>
                <c:pt idx="14655">
                  <c:v>48.825000000000003</c:v>
                </c:pt>
                <c:pt idx="14656">
                  <c:v>48.829000000000001</c:v>
                </c:pt>
                <c:pt idx="14657">
                  <c:v>48.832000000000001</c:v>
                </c:pt>
                <c:pt idx="14658">
                  <c:v>48.835000000000001</c:v>
                </c:pt>
                <c:pt idx="14659">
                  <c:v>48.838999999999999</c:v>
                </c:pt>
                <c:pt idx="14660">
                  <c:v>48.841999999999999</c:v>
                </c:pt>
                <c:pt idx="14661">
                  <c:v>48.844999999999999</c:v>
                </c:pt>
                <c:pt idx="14662">
                  <c:v>48.848999999999997</c:v>
                </c:pt>
                <c:pt idx="14663">
                  <c:v>48.851999999999997</c:v>
                </c:pt>
                <c:pt idx="14664">
                  <c:v>48.854999999999997</c:v>
                </c:pt>
                <c:pt idx="14665">
                  <c:v>48.859000000000002</c:v>
                </c:pt>
                <c:pt idx="14666">
                  <c:v>48.862000000000002</c:v>
                </c:pt>
                <c:pt idx="14667">
                  <c:v>48.865000000000002</c:v>
                </c:pt>
                <c:pt idx="14668">
                  <c:v>48.869</c:v>
                </c:pt>
                <c:pt idx="14669">
                  <c:v>48.872</c:v>
                </c:pt>
                <c:pt idx="14670">
                  <c:v>48.875</c:v>
                </c:pt>
                <c:pt idx="14671">
                  <c:v>48.878999999999998</c:v>
                </c:pt>
                <c:pt idx="14672">
                  <c:v>48.881999999999998</c:v>
                </c:pt>
                <c:pt idx="14673">
                  <c:v>48.884999999999998</c:v>
                </c:pt>
                <c:pt idx="14674">
                  <c:v>48.889000000000003</c:v>
                </c:pt>
                <c:pt idx="14675">
                  <c:v>48.892000000000003</c:v>
                </c:pt>
                <c:pt idx="14676">
                  <c:v>48.895000000000003</c:v>
                </c:pt>
                <c:pt idx="14677">
                  <c:v>48.899000000000001</c:v>
                </c:pt>
                <c:pt idx="14678">
                  <c:v>48.902000000000001</c:v>
                </c:pt>
                <c:pt idx="14679">
                  <c:v>48.905000000000001</c:v>
                </c:pt>
                <c:pt idx="14680">
                  <c:v>48.908000000000001</c:v>
                </c:pt>
                <c:pt idx="14681">
                  <c:v>48.911999999999999</c:v>
                </c:pt>
                <c:pt idx="14682">
                  <c:v>48.914999999999999</c:v>
                </c:pt>
                <c:pt idx="14683">
                  <c:v>48.917999999999999</c:v>
                </c:pt>
                <c:pt idx="14684">
                  <c:v>48.921999999999997</c:v>
                </c:pt>
                <c:pt idx="14685">
                  <c:v>48.924999999999997</c:v>
                </c:pt>
                <c:pt idx="14686">
                  <c:v>48.927999999999997</c:v>
                </c:pt>
                <c:pt idx="14687">
                  <c:v>48.932000000000002</c:v>
                </c:pt>
                <c:pt idx="14688">
                  <c:v>48.935000000000002</c:v>
                </c:pt>
                <c:pt idx="14689">
                  <c:v>48.938000000000002</c:v>
                </c:pt>
                <c:pt idx="14690">
                  <c:v>48.942</c:v>
                </c:pt>
                <c:pt idx="14691">
                  <c:v>48.945</c:v>
                </c:pt>
                <c:pt idx="14692">
                  <c:v>48.948</c:v>
                </c:pt>
                <c:pt idx="14693">
                  <c:v>48.951999999999998</c:v>
                </c:pt>
                <c:pt idx="14694">
                  <c:v>48.954999999999998</c:v>
                </c:pt>
                <c:pt idx="14695">
                  <c:v>48.957999999999998</c:v>
                </c:pt>
                <c:pt idx="14696">
                  <c:v>48.962000000000003</c:v>
                </c:pt>
                <c:pt idx="14697">
                  <c:v>48.965000000000003</c:v>
                </c:pt>
                <c:pt idx="14698">
                  <c:v>48.968000000000004</c:v>
                </c:pt>
                <c:pt idx="14699">
                  <c:v>48.972000000000001</c:v>
                </c:pt>
                <c:pt idx="14700">
                  <c:v>48.975000000000001</c:v>
                </c:pt>
                <c:pt idx="14701">
                  <c:v>48.978000000000002</c:v>
                </c:pt>
                <c:pt idx="14702">
                  <c:v>48.981999999999999</c:v>
                </c:pt>
                <c:pt idx="14703">
                  <c:v>48.984999999999999</c:v>
                </c:pt>
                <c:pt idx="14704">
                  <c:v>48.988</c:v>
                </c:pt>
                <c:pt idx="14705">
                  <c:v>48.991999999999997</c:v>
                </c:pt>
                <c:pt idx="14706">
                  <c:v>48.994999999999997</c:v>
                </c:pt>
                <c:pt idx="14707">
                  <c:v>48.997999999999998</c:v>
                </c:pt>
                <c:pt idx="14708">
                  <c:v>49.002000000000002</c:v>
                </c:pt>
                <c:pt idx="14709">
                  <c:v>49.005000000000003</c:v>
                </c:pt>
                <c:pt idx="14710">
                  <c:v>49.008000000000003</c:v>
                </c:pt>
                <c:pt idx="14711">
                  <c:v>49.012</c:v>
                </c:pt>
                <c:pt idx="14712">
                  <c:v>49.015000000000001</c:v>
                </c:pt>
                <c:pt idx="14713">
                  <c:v>49.018000000000001</c:v>
                </c:pt>
                <c:pt idx="14714">
                  <c:v>49.021999999999998</c:v>
                </c:pt>
                <c:pt idx="14715">
                  <c:v>49.024999999999999</c:v>
                </c:pt>
                <c:pt idx="14716">
                  <c:v>49.027999999999999</c:v>
                </c:pt>
                <c:pt idx="14717">
                  <c:v>49.031999999999996</c:v>
                </c:pt>
                <c:pt idx="14718">
                  <c:v>49.034999999999997</c:v>
                </c:pt>
                <c:pt idx="14719">
                  <c:v>49.037999999999997</c:v>
                </c:pt>
                <c:pt idx="14720">
                  <c:v>49.042000000000002</c:v>
                </c:pt>
                <c:pt idx="14721">
                  <c:v>49.045000000000002</c:v>
                </c:pt>
                <c:pt idx="14722">
                  <c:v>49.048000000000002</c:v>
                </c:pt>
                <c:pt idx="14723">
                  <c:v>49.052</c:v>
                </c:pt>
                <c:pt idx="14724">
                  <c:v>49.055</c:v>
                </c:pt>
                <c:pt idx="14725">
                  <c:v>49.058</c:v>
                </c:pt>
                <c:pt idx="14726">
                  <c:v>49.061999999999998</c:v>
                </c:pt>
                <c:pt idx="14727">
                  <c:v>49.064999999999998</c:v>
                </c:pt>
                <c:pt idx="14728">
                  <c:v>49.067999999999998</c:v>
                </c:pt>
                <c:pt idx="14729">
                  <c:v>49.072000000000003</c:v>
                </c:pt>
                <c:pt idx="14730">
                  <c:v>49.075000000000003</c:v>
                </c:pt>
                <c:pt idx="14731">
                  <c:v>49.078000000000003</c:v>
                </c:pt>
                <c:pt idx="14732">
                  <c:v>49.082000000000001</c:v>
                </c:pt>
                <c:pt idx="14733">
                  <c:v>49.085000000000001</c:v>
                </c:pt>
                <c:pt idx="14734">
                  <c:v>49.088000000000001</c:v>
                </c:pt>
                <c:pt idx="14735">
                  <c:v>49.091999999999999</c:v>
                </c:pt>
                <c:pt idx="14736">
                  <c:v>49.094999999999999</c:v>
                </c:pt>
                <c:pt idx="14737">
                  <c:v>49.097999999999999</c:v>
                </c:pt>
                <c:pt idx="14738">
                  <c:v>49.101999999999997</c:v>
                </c:pt>
                <c:pt idx="14739">
                  <c:v>49.104999999999997</c:v>
                </c:pt>
                <c:pt idx="14740">
                  <c:v>49.107999999999997</c:v>
                </c:pt>
                <c:pt idx="14741">
                  <c:v>49.112000000000002</c:v>
                </c:pt>
                <c:pt idx="14742">
                  <c:v>49.115000000000002</c:v>
                </c:pt>
                <c:pt idx="14743">
                  <c:v>49.118000000000002</c:v>
                </c:pt>
                <c:pt idx="14744">
                  <c:v>49.122</c:v>
                </c:pt>
                <c:pt idx="14745">
                  <c:v>49.125</c:v>
                </c:pt>
                <c:pt idx="14746">
                  <c:v>49.128</c:v>
                </c:pt>
                <c:pt idx="14747">
                  <c:v>49.131999999999998</c:v>
                </c:pt>
                <c:pt idx="14748">
                  <c:v>49.134999999999998</c:v>
                </c:pt>
                <c:pt idx="14749">
                  <c:v>49.137999999999998</c:v>
                </c:pt>
                <c:pt idx="14750">
                  <c:v>49.142000000000003</c:v>
                </c:pt>
                <c:pt idx="14751">
                  <c:v>49.145000000000003</c:v>
                </c:pt>
                <c:pt idx="14752">
                  <c:v>49.148000000000003</c:v>
                </c:pt>
                <c:pt idx="14753">
                  <c:v>49.152000000000001</c:v>
                </c:pt>
                <c:pt idx="14754">
                  <c:v>49.155000000000001</c:v>
                </c:pt>
                <c:pt idx="14755">
                  <c:v>49.158000000000001</c:v>
                </c:pt>
                <c:pt idx="14756">
                  <c:v>49.161999999999999</c:v>
                </c:pt>
                <c:pt idx="14757">
                  <c:v>49.164999999999999</c:v>
                </c:pt>
                <c:pt idx="14758">
                  <c:v>49.167999999999999</c:v>
                </c:pt>
                <c:pt idx="14759">
                  <c:v>49.171999999999997</c:v>
                </c:pt>
                <c:pt idx="14760">
                  <c:v>49.174999999999997</c:v>
                </c:pt>
                <c:pt idx="14761">
                  <c:v>49.177999999999997</c:v>
                </c:pt>
                <c:pt idx="14762">
                  <c:v>49.182000000000002</c:v>
                </c:pt>
                <c:pt idx="14763">
                  <c:v>49.185000000000002</c:v>
                </c:pt>
                <c:pt idx="14764">
                  <c:v>49.188000000000002</c:v>
                </c:pt>
                <c:pt idx="14765">
                  <c:v>49.192</c:v>
                </c:pt>
                <c:pt idx="14766">
                  <c:v>49.195</c:v>
                </c:pt>
                <c:pt idx="14767">
                  <c:v>49.198</c:v>
                </c:pt>
                <c:pt idx="14768">
                  <c:v>49.201999999999998</c:v>
                </c:pt>
                <c:pt idx="14769">
                  <c:v>49.204999999999998</c:v>
                </c:pt>
                <c:pt idx="14770">
                  <c:v>49.207999999999998</c:v>
                </c:pt>
                <c:pt idx="14771">
                  <c:v>49.212000000000003</c:v>
                </c:pt>
                <c:pt idx="14772">
                  <c:v>49.215000000000003</c:v>
                </c:pt>
                <c:pt idx="14773">
                  <c:v>49.218000000000004</c:v>
                </c:pt>
                <c:pt idx="14774">
                  <c:v>49.222000000000001</c:v>
                </c:pt>
                <c:pt idx="14775">
                  <c:v>49.225000000000001</c:v>
                </c:pt>
                <c:pt idx="14776">
                  <c:v>49.228000000000002</c:v>
                </c:pt>
                <c:pt idx="14777">
                  <c:v>49.231999999999999</c:v>
                </c:pt>
                <c:pt idx="14778">
                  <c:v>49.234999999999999</c:v>
                </c:pt>
                <c:pt idx="14779">
                  <c:v>49.238</c:v>
                </c:pt>
                <c:pt idx="14780">
                  <c:v>49.241999999999997</c:v>
                </c:pt>
                <c:pt idx="14781">
                  <c:v>49.244999999999997</c:v>
                </c:pt>
                <c:pt idx="14782">
                  <c:v>49.247999999999998</c:v>
                </c:pt>
                <c:pt idx="14783">
                  <c:v>49.252000000000002</c:v>
                </c:pt>
                <c:pt idx="14784">
                  <c:v>49.255000000000003</c:v>
                </c:pt>
                <c:pt idx="14785">
                  <c:v>49.258000000000003</c:v>
                </c:pt>
                <c:pt idx="14786">
                  <c:v>49.261000000000003</c:v>
                </c:pt>
                <c:pt idx="14787">
                  <c:v>49.265000000000001</c:v>
                </c:pt>
                <c:pt idx="14788">
                  <c:v>49.268000000000001</c:v>
                </c:pt>
                <c:pt idx="14789">
                  <c:v>49.271000000000001</c:v>
                </c:pt>
                <c:pt idx="14790">
                  <c:v>49.274999999999999</c:v>
                </c:pt>
                <c:pt idx="14791">
                  <c:v>49.277999999999999</c:v>
                </c:pt>
                <c:pt idx="14792">
                  <c:v>49.280999999999999</c:v>
                </c:pt>
                <c:pt idx="14793">
                  <c:v>49.284999999999997</c:v>
                </c:pt>
                <c:pt idx="14794">
                  <c:v>49.287999999999997</c:v>
                </c:pt>
                <c:pt idx="14795">
                  <c:v>49.290999999999997</c:v>
                </c:pt>
                <c:pt idx="14796">
                  <c:v>49.295000000000002</c:v>
                </c:pt>
                <c:pt idx="14797">
                  <c:v>49.298000000000002</c:v>
                </c:pt>
                <c:pt idx="14798">
                  <c:v>49.301000000000002</c:v>
                </c:pt>
                <c:pt idx="14799">
                  <c:v>49.305</c:v>
                </c:pt>
                <c:pt idx="14800">
                  <c:v>49.308</c:v>
                </c:pt>
                <c:pt idx="14801">
                  <c:v>49.311</c:v>
                </c:pt>
                <c:pt idx="14802">
                  <c:v>49.314999999999998</c:v>
                </c:pt>
                <c:pt idx="14803">
                  <c:v>49.317999999999998</c:v>
                </c:pt>
                <c:pt idx="14804">
                  <c:v>49.320999999999998</c:v>
                </c:pt>
                <c:pt idx="14805">
                  <c:v>49.325000000000003</c:v>
                </c:pt>
                <c:pt idx="14806">
                  <c:v>49.328000000000003</c:v>
                </c:pt>
                <c:pt idx="14807">
                  <c:v>49.331000000000003</c:v>
                </c:pt>
                <c:pt idx="14808">
                  <c:v>49.335000000000001</c:v>
                </c:pt>
                <c:pt idx="14809">
                  <c:v>49.338000000000001</c:v>
                </c:pt>
                <c:pt idx="14810">
                  <c:v>49.341000000000001</c:v>
                </c:pt>
                <c:pt idx="14811">
                  <c:v>49.344999999999999</c:v>
                </c:pt>
                <c:pt idx="14812">
                  <c:v>49.347999999999999</c:v>
                </c:pt>
                <c:pt idx="14813">
                  <c:v>49.350999999999999</c:v>
                </c:pt>
                <c:pt idx="14814">
                  <c:v>49.354999999999997</c:v>
                </c:pt>
                <c:pt idx="14815">
                  <c:v>49.357999999999997</c:v>
                </c:pt>
                <c:pt idx="14816">
                  <c:v>49.360999999999997</c:v>
                </c:pt>
                <c:pt idx="14817">
                  <c:v>49.365000000000002</c:v>
                </c:pt>
                <c:pt idx="14818">
                  <c:v>49.368000000000002</c:v>
                </c:pt>
                <c:pt idx="14819">
                  <c:v>49.371000000000002</c:v>
                </c:pt>
                <c:pt idx="14820">
                  <c:v>49.375</c:v>
                </c:pt>
                <c:pt idx="14821">
                  <c:v>49.378</c:v>
                </c:pt>
                <c:pt idx="14822">
                  <c:v>49.381</c:v>
                </c:pt>
                <c:pt idx="14823">
                  <c:v>49.384999999999998</c:v>
                </c:pt>
                <c:pt idx="14824">
                  <c:v>49.387999999999998</c:v>
                </c:pt>
                <c:pt idx="14825">
                  <c:v>49.390999999999998</c:v>
                </c:pt>
                <c:pt idx="14826">
                  <c:v>49.395000000000003</c:v>
                </c:pt>
                <c:pt idx="14827">
                  <c:v>49.398000000000003</c:v>
                </c:pt>
                <c:pt idx="14828">
                  <c:v>49.401000000000003</c:v>
                </c:pt>
                <c:pt idx="14829">
                  <c:v>49.405000000000001</c:v>
                </c:pt>
                <c:pt idx="14830">
                  <c:v>49.408000000000001</c:v>
                </c:pt>
                <c:pt idx="14831">
                  <c:v>49.411000000000001</c:v>
                </c:pt>
                <c:pt idx="14832">
                  <c:v>49.414999999999999</c:v>
                </c:pt>
                <c:pt idx="14833">
                  <c:v>49.417999999999999</c:v>
                </c:pt>
                <c:pt idx="14834">
                  <c:v>49.420999999999999</c:v>
                </c:pt>
                <c:pt idx="14835">
                  <c:v>49.424999999999997</c:v>
                </c:pt>
                <c:pt idx="14836">
                  <c:v>49.427999999999997</c:v>
                </c:pt>
                <c:pt idx="14837">
                  <c:v>49.430999999999997</c:v>
                </c:pt>
                <c:pt idx="14838">
                  <c:v>49.435000000000002</c:v>
                </c:pt>
                <c:pt idx="14839">
                  <c:v>49.438000000000002</c:v>
                </c:pt>
                <c:pt idx="14840">
                  <c:v>49.441000000000003</c:v>
                </c:pt>
                <c:pt idx="14841">
                  <c:v>49.445</c:v>
                </c:pt>
                <c:pt idx="14842">
                  <c:v>49.448</c:v>
                </c:pt>
                <c:pt idx="14843">
                  <c:v>49.451000000000001</c:v>
                </c:pt>
                <c:pt idx="14844">
                  <c:v>49.454999999999998</c:v>
                </c:pt>
                <c:pt idx="14845">
                  <c:v>49.457999999999998</c:v>
                </c:pt>
                <c:pt idx="14846">
                  <c:v>49.460999999999999</c:v>
                </c:pt>
                <c:pt idx="14847">
                  <c:v>49.465000000000003</c:v>
                </c:pt>
                <c:pt idx="14848">
                  <c:v>49.468000000000004</c:v>
                </c:pt>
                <c:pt idx="14849">
                  <c:v>49.470999999999997</c:v>
                </c:pt>
                <c:pt idx="14850">
                  <c:v>49.475000000000001</c:v>
                </c:pt>
                <c:pt idx="14851">
                  <c:v>49.478000000000002</c:v>
                </c:pt>
                <c:pt idx="14852">
                  <c:v>49.481000000000002</c:v>
                </c:pt>
                <c:pt idx="14853">
                  <c:v>49.484999999999999</c:v>
                </c:pt>
                <c:pt idx="14854">
                  <c:v>49.488</c:v>
                </c:pt>
                <c:pt idx="14855">
                  <c:v>49.491</c:v>
                </c:pt>
                <c:pt idx="14856">
                  <c:v>49.494999999999997</c:v>
                </c:pt>
                <c:pt idx="14857">
                  <c:v>49.497999999999998</c:v>
                </c:pt>
                <c:pt idx="14858">
                  <c:v>49.500999999999998</c:v>
                </c:pt>
                <c:pt idx="14859">
                  <c:v>49.505000000000003</c:v>
                </c:pt>
                <c:pt idx="14860">
                  <c:v>49.508000000000003</c:v>
                </c:pt>
                <c:pt idx="14861">
                  <c:v>49.511000000000003</c:v>
                </c:pt>
                <c:pt idx="14862">
                  <c:v>49.515000000000001</c:v>
                </c:pt>
                <c:pt idx="14863">
                  <c:v>49.518000000000001</c:v>
                </c:pt>
                <c:pt idx="14864">
                  <c:v>49.521000000000001</c:v>
                </c:pt>
                <c:pt idx="14865">
                  <c:v>49.524999999999999</c:v>
                </c:pt>
                <c:pt idx="14866">
                  <c:v>49.527999999999999</c:v>
                </c:pt>
                <c:pt idx="14867">
                  <c:v>49.530999999999999</c:v>
                </c:pt>
                <c:pt idx="14868">
                  <c:v>49.534999999999997</c:v>
                </c:pt>
                <c:pt idx="14869">
                  <c:v>49.537999999999997</c:v>
                </c:pt>
                <c:pt idx="14870">
                  <c:v>49.540999999999997</c:v>
                </c:pt>
                <c:pt idx="14871">
                  <c:v>49.545000000000002</c:v>
                </c:pt>
                <c:pt idx="14872">
                  <c:v>49.548000000000002</c:v>
                </c:pt>
                <c:pt idx="14873">
                  <c:v>49.551000000000002</c:v>
                </c:pt>
                <c:pt idx="14874">
                  <c:v>49.555</c:v>
                </c:pt>
                <c:pt idx="14875">
                  <c:v>49.558</c:v>
                </c:pt>
                <c:pt idx="14876">
                  <c:v>49.561</c:v>
                </c:pt>
                <c:pt idx="14877">
                  <c:v>49.564999999999998</c:v>
                </c:pt>
                <c:pt idx="14878">
                  <c:v>49.567999999999998</c:v>
                </c:pt>
                <c:pt idx="14879">
                  <c:v>49.570999999999998</c:v>
                </c:pt>
                <c:pt idx="14880">
                  <c:v>49.575000000000003</c:v>
                </c:pt>
                <c:pt idx="14881">
                  <c:v>49.578000000000003</c:v>
                </c:pt>
                <c:pt idx="14882">
                  <c:v>49.581000000000003</c:v>
                </c:pt>
                <c:pt idx="14883">
                  <c:v>49.585000000000001</c:v>
                </c:pt>
                <c:pt idx="14884">
                  <c:v>49.588000000000001</c:v>
                </c:pt>
                <c:pt idx="14885">
                  <c:v>49.591000000000001</c:v>
                </c:pt>
                <c:pt idx="14886">
                  <c:v>49.594999999999999</c:v>
                </c:pt>
                <c:pt idx="14887">
                  <c:v>49.597999999999999</c:v>
                </c:pt>
                <c:pt idx="14888">
                  <c:v>49.600999999999999</c:v>
                </c:pt>
                <c:pt idx="14889">
                  <c:v>49.604999999999997</c:v>
                </c:pt>
                <c:pt idx="14890">
                  <c:v>49.607999999999997</c:v>
                </c:pt>
                <c:pt idx="14891">
                  <c:v>49.610999999999997</c:v>
                </c:pt>
                <c:pt idx="14892">
                  <c:v>49.615000000000002</c:v>
                </c:pt>
                <c:pt idx="14893">
                  <c:v>49.618000000000002</c:v>
                </c:pt>
                <c:pt idx="14894">
                  <c:v>49.621000000000002</c:v>
                </c:pt>
                <c:pt idx="14895">
                  <c:v>49.624000000000002</c:v>
                </c:pt>
                <c:pt idx="14896">
                  <c:v>49.628</c:v>
                </c:pt>
                <c:pt idx="14897">
                  <c:v>49.631</c:v>
                </c:pt>
                <c:pt idx="14898">
                  <c:v>49.634</c:v>
                </c:pt>
                <c:pt idx="14899">
                  <c:v>49.637999999999998</c:v>
                </c:pt>
                <c:pt idx="14900">
                  <c:v>49.640999999999998</c:v>
                </c:pt>
                <c:pt idx="14901">
                  <c:v>49.643999999999998</c:v>
                </c:pt>
                <c:pt idx="14902">
                  <c:v>49.648000000000003</c:v>
                </c:pt>
                <c:pt idx="14903">
                  <c:v>49.651000000000003</c:v>
                </c:pt>
                <c:pt idx="14904">
                  <c:v>49.654000000000003</c:v>
                </c:pt>
                <c:pt idx="14905">
                  <c:v>49.658000000000001</c:v>
                </c:pt>
                <c:pt idx="14906">
                  <c:v>49.661000000000001</c:v>
                </c:pt>
                <c:pt idx="14907">
                  <c:v>49.664000000000001</c:v>
                </c:pt>
                <c:pt idx="14908">
                  <c:v>49.667999999999999</c:v>
                </c:pt>
                <c:pt idx="14909">
                  <c:v>49.670999999999999</c:v>
                </c:pt>
                <c:pt idx="14910">
                  <c:v>49.673999999999999</c:v>
                </c:pt>
                <c:pt idx="14911">
                  <c:v>49.677999999999997</c:v>
                </c:pt>
                <c:pt idx="14912">
                  <c:v>49.680999999999997</c:v>
                </c:pt>
                <c:pt idx="14913">
                  <c:v>49.683999999999997</c:v>
                </c:pt>
                <c:pt idx="14914">
                  <c:v>49.688000000000002</c:v>
                </c:pt>
                <c:pt idx="14915">
                  <c:v>49.691000000000003</c:v>
                </c:pt>
                <c:pt idx="14916">
                  <c:v>49.694000000000003</c:v>
                </c:pt>
                <c:pt idx="14917">
                  <c:v>49.698</c:v>
                </c:pt>
                <c:pt idx="14918">
                  <c:v>49.701000000000001</c:v>
                </c:pt>
                <c:pt idx="14919">
                  <c:v>49.704000000000001</c:v>
                </c:pt>
                <c:pt idx="14920">
                  <c:v>49.707999999999998</c:v>
                </c:pt>
                <c:pt idx="14921">
                  <c:v>49.710999999999999</c:v>
                </c:pt>
                <c:pt idx="14922">
                  <c:v>49.713999999999999</c:v>
                </c:pt>
                <c:pt idx="14923">
                  <c:v>49.718000000000004</c:v>
                </c:pt>
                <c:pt idx="14924">
                  <c:v>49.720999999999997</c:v>
                </c:pt>
                <c:pt idx="14925">
                  <c:v>49.723999999999997</c:v>
                </c:pt>
                <c:pt idx="14926">
                  <c:v>49.728000000000002</c:v>
                </c:pt>
                <c:pt idx="14927">
                  <c:v>49.731000000000002</c:v>
                </c:pt>
                <c:pt idx="14928">
                  <c:v>49.734000000000002</c:v>
                </c:pt>
                <c:pt idx="14929">
                  <c:v>49.738</c:v>
                </c:pt>
                <c:pt idx="14930">
                  <c:v>49.741</c:v>
                </c:pt>
                <c:pt idx="14931">
                  <c:v>49.744</c:v>
                </c:pt>
                <c:pt idx="14932">
                  <c:v>49.747999999999998</c:v>
                </c:pt>
                <c:pt idx="14933">
                  <c:v>49.750999999999998</c:v>
                </c:pt>
                <c:pt idx="14934">
                  <c:v>49.753999999999998</c:v>
                </c:pt>
                <c:pt idx="14935">
                  <c:v>49.758000000000003</c:v>
                </c:pt>
                <c:pt idx="14936">
                  <c:v>49.761000000000003</c:v>
                </c:pt>
                <c:pt idx="14937">
                  <c:v>49.764000000000003</c:v>
                </c:pt>
                <c:pt idx="14938">
                  <c:v>49.768000000000001</c:v>
                </c:pt>
                <c:pt idx="14939">
                  <c:v>49.771000000000001</c:v>
                </c:pt>
                <c:pt idx="14940">
                  <c:v>49.774000000000001</c:v>
                </c:pt>
                <c:pt idx="14941">
                  <c:v>49.777999999999999</c:v>
                </c:pt>
                <c:pt idx="14942">
                  <c:v>49.780999999999999</c:v>
                </c:pt>
                <c:pt idx="14943">
                  <c:v>49.783999999999999</c:v>
                </c:pt>
                <c:pt idx="14944">
                  <c:v>49.787999999999997</c:v>
                </c:pt>
                <c:pt idx="14945">
                  <c:v>49.790999999999997</c:v>
                </c:pt>
                <c:pt idx="14946">
                  <c:v>49.793999999999997</c:v>
                </c:pt>
                <c:pt idx="14947">
                  <c:v>49.798000000000002</c:v>
                </c:pt>
                <c:pt idx="14948">
                  <c:v>49.801000000000002</c:v>
                </c:pt>
                <c:pt idx="14949">
                  <c:v>49.804000000000002</c:v>
                </c:pt>
                <c:pt idx="14950">
                  <c:v>49.808</c:v>
                </c:pt>
                <c:pt idx="14951">
                  <c:v>49.811</c:v>
                </c:pt>
                <c:pt idx="14952">
                  <c:v>49.814</c:v>
                </c:pt>
                <c:pt idx="14953">
                  <c:v>49.817999999999998</c:v>
                </c:pt>
                <c:pt idx="14954">
                  <c:v>49.820999999999998</c:v>
                </c:pt>
                <c:pt idx="14955">
                  <c:v>49.823999999999998</c:v>
                </c:pt>
                <c:pt idx="14956">
                  <c:v>49.828000000000003</c:v>
                </c:pt>
                <c:pt idx="14957">
                  <c:v>49.831000000000003</c:v>
                </c:pt>
                <c:pt idx="14958">
                  <c:v>49.834000000000003</c:v>
                </c:pt>
                <c:pt idx="14959">
                  <c:v>49.838000000000001</c:v>
                </c:pt>
                <c:pt idx="14960">
                  <c:v>49.841000000000001</c:v>
                </c:pt>
                <c:pt idx="14961">
                  <c:v>49.844000000000001</c:v>
                </c:pt>
                <c:pt idx="14962">
                  <c:v>49.847999999999999</c:v>
                </c:pt>
                <c:pt idx="14963">
                  <c:v>49.850999999999999</c:v>
                </c:pt>
                <c:pt idx="14964">
                  <c:v>49.853999999999999</c:v>
                </c:pt>
                <c:pt idx="14965">
                  <c:v>49.857999999999997</c:v>
                </c:pt>
                <c:pt idx="14966">
                  <c:v>49.860999999999997</c:v>
                </c:pt>
                <c:pt idx="14967">
                  <c:v>49.863999999999997</c:v>
                </c:pt>
                <c:pt idx="14968">
                  <c:v>49.868000000000002</c:v>
                </c:pt>
                <c:pt idx="14969">
                  <c:v>49.871000000000002</c:v>
                </c:pt>
                <c:pt idx="14970">
                  <c:v>49.874000000000002</c:v>
                </c:pt>
                <c:pt idx="14971">
                  <c:v>49.878</c:v>
                </c:pt>
                <c:pt idx="14972">
                  <c:v>49.881</c:v>
                </c:pt>
                <c:pt idx="14973">
                  <c:v>49.884</c:v>
                </c:pt>
                <c:pt idx="14974">
                  <c:v>49.887999999999998</c:v>
                </c:pt>
                <c:pt idx="14975">
                  <c:v>49.890999999999998</c:v>
                </c:pt>
                <c:pt idx="14976">
                  <c:v>49.893999999999998</c:v>
                </c:pt>
                <c:pt idx="14977">
                  <c:v>49.898000000000003</c:v>
                </c:pt>
                <c:pt idx="14978">
                  <c:v>49.901000000000003</c:v>
                </c:pt>
                <c:pt idx="14979">
                  <c:v>49.904000000000003</c:v>
                </c:pt>
                <c:pt idx="14980">
                  <c:v>49.908000000000001</c:v>
                </c:pt>
                <c:pt idx="14981">
                  <c:v>49.911000000000001</c:v>
                </c:pt>
                <c:pt idx="14982">
                  <c:v>49.914000000000001</c:v>
                </c:pt>
                <c:pt idx="14983">
                  <c:v>49.917999999999999</c:v>
                </c:pt>
                <c:pt idx="14984">
                  <c:v>49.920999999999999</c:v>
                </c:pt>
                <c:pt idx="14985">
                  <c:v>49.923999999999999</c:v>
                </c:pt>
                <c:pt idx="14986">
                  <c:v>49.927999999999997</c:v>
                </c:pt>
                <c:pt idx="14987">
                  <c:v>49.930999999999997</c:v>
                </c:pt>
                <c:pt idx="14988">
                  <c:v>49.933999999999997</c:v>
                </c:pt>
                <c:pt idx="14989">
                  <c:v>49.938000000000002</c:v>
                </c:pt>
                <c:pt idx="14990">
                  <c:v>49.941000000000003</c:v>
                </c:pt>
                <c:pt idx="14991">
                  <c:v>49.944000000000003</c:v>
                </c:pt>
                <c:pt idx="14992">
                  <c:v>49.948</c:v>
                </c:pt>
                <c:pt idx="14993">
                  <c:v>49.951000000000001</c:v>
                </c:pt>
                <c:pt idx="14994">
                  <c:v>49.954000000000001</c:v>
                </c:pt>
                <c:pt idx="14995">
                  <c:v>49.957999999999998</c:v>
                </c:pt>
                <c:pt idx="14996">
                  <c:v>49.960999999999999</c:v>
                </c:pt>
                <c:pt idx="14997">
                  <c:v>49.963999999999999</c:v>
                </c:pt>
                <c:pt idx="14998">
                  <c:v>49.968000000000004</c:v>
                </c:pt>
                <c:pt idx="14999">
                  <c:v>49.970999999999997</c:v>
                </c:pt>
                <c:pt idx="15000">
                  <c:v>49.973999999999997</c:v>
                </c:pt>
                <c:pt idx="15001">
                  <c:v>49.976999999999997</c:v>
                </c:pt>
                <c:pt idx="15002">
                  <c:v>49.981000000000002</c:v>
                </c:pt>
                <c:pt idx="15003">
                  <c:v>49.984000000000002</c:v>
                </c:pt>
                <c:pt idx="15004">
                  <c:v>49.987000000000002</c:v>
                </c:pt>
                <c:pt idx="15005">
                  <c:v>49.991</c:v>
                </c:pt>
                <c:pt idx="15006">
                  <c:v>49.994</c:v>
                </c:pt>
                <c:pt idx="15007">
                  <c:v>49.997</c:v>
                </c:pt>
                <c:pt idx="15008">
                  <c:v>50.000999999999998</c:v>
                </c:pt>
                <c:pt idx="15009">
                  <c:v>50.003999999999998</c:v>
                </c:pt>
                <c:pt idx="15010">
                  <c:v>50.006999999999998</c:v>
                </c:pt>
                <c:pt idx="15011">
                  <c:v>50.011000000000003</c:v>
                </c:pt>
                <c:pt idx="15012">
                  <c:v>50.014000000000003</c:v>
                </c:pt>
                <c:pt idx="15013">
                  <c:v>50.017000000000003</c:v>
                </c:pt>
                <c:pt idx="15014">
                  <c:v>50.021000000000001</c:v>
                </c:pt>
                <c:pt idx="15015">
                  <c:v>50.024000000000001</c:v>
                </c:pt>
                <c:pt idx="15016">
                  <c:v>50.027000000000001</c:v>
                </c:pt>
                <c:pt idx="15017">
                  <c:v>50.030999999999999</c:v>
                </c:pt>
                <c:pt idx="15018">
                  <c:v>50.033999999999999</c:v>
                </c:pt>
                <c:pt idx="15019">
                  <c:v>50.036999999999999</c:v>
                </c:pt>
                <c:pt idx="15020">
                  <c:v>50.040999999999997</c:v>
                </c:pt>
                <c:pt idx="15021">
                  <c:v>50.043999999999997</c:v>
                </c:pt>
                <c:pt idx="15022">
                  <c:v>50.046999999999997</c:v>
                </c:pt>
                <c:pt idx="15023">
                  <c:v>50.051000000000002</c:v>
                </c:pt>
                <c:pt idx="15024">
                  <c:v>50.054000000000002</c:v>
                </c:pt>
                <c:pt idx="15025">
                  <c:v>50.057000000000002</c:v>
                </c:pt>
                <c:pt idx="15026">
                  <c:v>50.061</c:v>
                </c:pt>
                <c:pt idx="15027">
                  <c:v>50.064</c:v>
                </c:pt>
                <c:pt idx="15028">
                  <c:v>50.067</c:v>
                </c:pt>
                <c:pt idx="15029">
                  <c:v>50.070999999999998</c:v>
                </c:pt>
                <c:pt idx="15030">
                  <c:v>50.073999999999998</c:v>
                </c:pt>
                <c:pt idx="15031">
                  <c:v>50.076999999999998</c:v>
                </c:pt>
                <c:pt idx="15032">
                  <c:v>50.081000000000003</c:v>
                </c:pt>
                <c:pt idx="15033">
                  <c:v>50.084000000000003</c:v>
                </c:pt>
                <c:pt idx="15034">
                  <c:v>50.087000000000003</c:v>
                </c:pt>
                <c:pt idx="15035">
                  <c:v>50.091000000000001</c:v>
                </c:pt>
                <c:pt idx="15036">
                  <c:v>50.094000000000001</c:v>
                </c:pt>
                <c:pt idx="15037">
                  <c:v>50.097000000000001</c:v>
                </c:pt>
                <c:pt idx="15038">
                  <c:v>50.100999999999999</c:v>
                </c:pt>
                <c:pt idx="15039">
                  <c:v>50.103999999999999</c:v>
                </c:pt>
                <c:pt idx="15040">
                  <c:v>50.106999999999999</c:v>
                </c:pt>
                <c:pt idx="15041">
                  <c:v>50.110999999999997</c:v>
                </c:pt>
                <c:pt idx="15042">
                  <c:v>50.113999999999997</c:v>
                </c:pt>
                <c:pt idx="15043">
                  <c:v>50.116999999999997</c:v>
                </c:pt>
                <c:pt idx="15044">
                  <c:v>50.121000000000002</c:v>
                </c:pt>
                <c:pt idx="15045">
                  <c:v>50.124000000000002</c:v>
                </c:pt>
                <c:pt idx="15046">
                  <c:v>50.127000000000002</c:v>
                </c:pt>
                <c:pt idx="15047">
                  <c:v>50.131</c:v>
                </c:pt>
                <c:pt idx="15048">
                  <c:v>50.134</c:v>
                </c:pt>
                <c:pt idx="15049">
                  <c:v>50.137</c:v>
                </c:pt>
                <c:pt idx="15050">
                  <c:v>50.140999999999998</c:v>
                </c:pt>
                <c:pt idx="15051">
                  <c:v>50.143999999999998</c:v>
                </c:pt>
                <c:pt idx="15052">
                  <c:v>50.146999999999998</c:v>
                </c:pt>
                <c:pt idx="15053">
                  <c:v>50.151000000000003</c:v>
                </c:pt>
                <c:pt idx="15054">
                  <c:v>50.154000000000003</c:v>
                </c:pt>
                <c:pt idx="15055">
                  <c:v>50.156999999999996</c:v>
                </c:pt>
                <c:pt idx="15056">
                  <c:v>50.161000000000001</c:v>
                </c:pt>
                <c:pt idx="15057">
                  <c:v>50.164000000000001</c:v>
                </c:pt>
                <c:pt idx="15058">
                  <c:v>50.167000000000002</c:v>
                </c:pt>
                <c:pt idx="15059">
                  <c:v>50.170999999999999</c:v>
                </c:pt>
                <c:pt idx="15060">
                  <c:v>50.173999999999999</c:v>
                </c:pt>
                <c:pt idx="15061">
                  <c:v>50.177</c:v>
                </c:pt>
                <c:pt idx="15062">
                  <c:v>50.180999999999997</c:v>
                </c:pt>
                <c:pt idx="15063">
                  <c:v>50.183999999999997</c:v>
                </c:pt>
                <c:pt idx="15064">
                  <c:v>50.186999999999998</c:v>
                </c:pt>
                <c:pt idx="15065">
                  <c:v>50.191000000000003</c:v>
                </c:pt>
                <c:pt idx="15066">
                  <c:v>50.194000000000003</c:v>
                </c:pt>
                <c:pt idx="15067">
                  <c:v>50.197000000000003</c:v>
                </c:pt>
                <c:pt idx="15068">
                  <c:v>50.201000000000001</c:v>
                </c:pt>
                <c:pt idx="15069">
                  <c:v>50.204000000000001</c:v>
                </c:pt>
                <c:pt idx="15070">
                  <c:v>50.207000000000001</c:v>
                </c:pt>
                <c:pt idx="15071">
                  <c:v>50.210999999999999</c:v>
                </c:pt>
                <c:pt idx="15072">
                  <c:v>50.213999999999999</c:v>
                </c:pt>
                <c:pt idx="15073">
                  <c:v>50.216999999999999</c:v>
                </c:pt>
                <c:pt idx="15074">
                  <c:v>50.220999999999997</c:v>
                </c:pt>
                <c:pt idx="15075">
                  <c:v>50.223999999999997</c:v>
                </c:pt>
                <c:pt idx="15076">
                  <c:v>50.226999999999997</c:v>
                </c:pt>
                <c:pt idx="15077">
                  <c:v>50.231000000000002</c:v>
                </c:pt>
                <c:pt idx="15078">
                  <c:v>50.234000000000002</c:v>
                </c:pt>
                <c:pt idx="15079">
                  <c:v>50.237000000000002</c:v>
                </c:pt>
                <c:pt idx="15080">
                  <c:v>50.241</c:v>
                </c:pt>
                <c:pt idx="15081">
                  <c:v>50.244</c:v>
                </c:pt>
                <c:pt idx="15082">
                  <c:v>50.247</c:v>
                </c:pt>
                <c:pt idx="15083">
                  <c:v>50.250999999999998</c:v>
                </c:pt>
                <c:pt idx="15084">
                  <c:v>50.253999999999998</c:v>
                </c:pt>
                <c:pt idx="15085">
                  <c:v>50.256999999999998</c:v>
                </c:pt>
                <c:pt idx="15086">
                  <c:v>50.261000000000003</c:v>
                </c:pt>
                <c:pt idx="15087">
                  <c:v>50.264000000000003</c:v>
                </c:pt>
                <c:pt idx="15088">
                  <c:v>50.267000000000003</c:v>
                </c:pt>
                <c:pt idx="15089">
                  <c:v>50.271000000000001</c:v>
                </c:pt>
                <c:pt idx="15090">
                  <c:v>50.274000000000001</c:v>
                </c:pt>
                <c:pt idx="15091">
                  <c:v>50.277000000000001</c:v>
                </c:pt>
                <c:pt idx="15092">
                  <c:v>50.280999999999999</c:v>
                </c:pt>
                <c:pt idx="15093">
                  <c:v>50.283999999999999</c:v>
                </c:pt>
                <c:pt idx="15094">
                  <c:v>50.286999999999999</c:v>
                </c:pt>
                <c:pt idx="15095">
                  <c:v>50.290999999999997</c:v>
                </c:pt>
                <c:pt idx="15096">
                  <c:v>50.293999999999997</c:v>
                </c:pt>
                <c:pt idx="15097">
                  <c:v>50.296999999999997</c:v>
                </c:pt>
                <c:pt idx="15098">
                  <c:v>50.301000000000002</c:v>
                </c:pt>
                <c:pt idx="15099">
                  <c:v>50.304000000000002</c:v>
                </c:pt>
                <c:pt idx="15100">
                  <c:v>50.307000000000002</c:v>
                </c:pt>
                <c:pt idx="15101">
                  <c:v>50.311</c:v>
                </c:pt>
                <c:pt idx="15102">
                  <c:v>50.314</c:v>
                </c:pt>
                <c:pt idx="15103">
                  <c:v>50.317</c:v>
                </c:pt>
                <c:pt idx="15104">
                  <c:v>50.320999999999998</c:v>
                </c:pt>
                <c:pt idx="15105">
                  <c:v>50.323999999999998</c:v>
                </c:pt>
                <c:pt idx="15106">
                  <c:v>50.326999999999998</c:v>
                </c:pt>
                <c:pt idx="15107">
                  <c:v>50.331000000000003</c:v>
                </c:pt>
                <c:pt idx="15108">
                  <c:v>50.334000000000003</c:v>
                </c:pt>
                <c:pt idx="15109">
                  <c:v>50.337000000000003</c:v>
                </c:pt>
                <c:pt idx="15110">
                  <c:v>50.34</c:v>
                </c:pt>
                <c:pt idx="15111">
                  <c:v>50.344000000000001</c:v>
                </c:pt>
                <c:pt idx="15112">
                  <c:v>50.347000000000001</c:v>
                </c:pt>
                <c:pt idx="15113">
                  <c:v>50.35</c:v>
                </c:pt>
                <c:pt idx="15114">
                  <c:v>50.353999999999999</c:v>
                </c:pt>
                <c:pt idx="15115">
                  <c:v>50.356999999999999</c:v>
                </c:pt>
                <c:pt idx="15116">
                  <c:v>50.36</c:v>
                </c:pt>
                <c:pt idx="15117">
                  <c:v>50.363999999999997</c:v>
                </c:pt>
                <c:pt idx="15118">
                  <c:v>50.366999999999997</c:v>
                </c:pt>
                <c:pt idx="15119">
                  <c:v>50.37</c:v>
                </c:pt>
                <c:pt idx="15120">
                  <c:v>50.374000000000002</c:v>
                </c:pt>
                <c:pt idx="15121">
                  <c:v>50.377000000000002</c:v>
                </c:pt>
                <c:pt idx="15122">
                  <c:v>50.38</c:v>
                </c:pt>
                <c:pt idx="15123">
                  <c:v>50.384</c:v>
                </c:pt>
                <c:pt idx="15124">
                  <c:v>50.387</c:v>
                </c:pt>
                <c:pt idx="15125">
                  <c:v>50.39</c:v>
                </c:pt>
                <c:pt idx="15126">
                  <c:v>50.393999999999998</c:v>
                </c:pt>
                <c:pt idx="15127">
                  <c:v>50.396999999999998</c:v>
                </c:pt>
                <c:pt idx="15128">
                  <c:v>50.4</c:v>
                </c:pt>
                <c:pt idx="15129">
                  <c:v>50.404000000000003</c:v>
                </c:pt>
                <c:pt idx="15130">
                  <c:v>50.406999999999996</c:v>
                </c:pt>
                <c:pt idx="15131">
                  <c:v>50.41</c:v>
                </c:pt>
                <c:pt idx="15132">
                  <c:v>50.414000000000001</c:v>
                </c:pt>
                <c:pt idx="15133">
                  <c:v>50.417000000000002</c:v>
                </c:pt>
                <c:pt idx="15134">
                  <c:v>50.42</c:v>
                </c:pt>
                <c:pt idx="15135">
                  <c:v>50.423999999999999</c:v>
                </c:pt>
                <c:pt idx="15136">
                  <c:v>50.427</c:v>
                </c:pt>
                <c:pt idx="15137">
                  <c:v>50.43</c:v>
                </c:pt>
                <c:pt idx="15138">
                  <c:v>50.433999999999997</c:v>
                </c:pt>
                <c:pt idx="15139">
                  <c:v>50.436999999999998</c:v>
                </c:pt>
                <c:pt idx="15140">
                  <c:v>50.44</c:v>
                </c:pt>
                <c:pt idx="15141">
                  <c:v>50.444000000000003</c:v>
                </c:pt>
                <c:pt idx="15142">
                  <c:v>50.447000000000003</c:v>
                </c:pt>
                <c:pt idx="15143">
                  <c:v>50.45</c:v>
                </c:pt>
                <c:pt idx="15144">
                  <c:v>50.454000000000001</c:v>
                </c:pt>
                <c:pt idx="15145">
                  <c:v>50.457000000000001</c:v>
                </c:pt>
                <c:pt idx="15146">
                  <c:v>50.46</c:v>
                </c:pt>
                <c:pt idx="15147">
                  <c:v>50.463999999999999</c:v>
                </c:pt>
                <c:pt idx="15148">
                  <c:v>50.466999999999999</c:v>
                </c:pt>
                <c:pt idx="15149">
                  <c:v>50.47</c:v>
                </c:pt>
                <c:pt idx="15150">
                  <c:v>50.473999999999997</c:v>
                </c:pt>
                <c:pt idx="15151">
                  <c:v>50.476999999999997</c:v>
                </c:pt>
                <c:pt idx="15152">
                  <c:v>50.48</c:v>
                </c:pt>
                <c:pt idx="15153">
                  <c:v>50.484000000000002</c:v>
                </c:pt>
                <c:pt idx="15154">
                  <c:v>50.487000000000002</c:v>
                </c:pt>
                <c:pt idx="15155">
                  <c:v>50.49</c:v>
                </c:pt>
                <c:pt idx="15156">
                  <c:v>50.494</c:v>
                </c:pt>
                <c:pt idx="15157">
                  <c:v>50.497</c:v>
                </c:pt>
                <c:pt idx="15158">
                  <c:v>50.5</c:v>
                </c:pt>
                <c:pt idx="15159">
                  <c:v>50.503999999999998</c:v>
                </c:pt>
                <c:pt idx="15160">
                  <c:v>50.506999999999998</c:v>
                </c:pt>
                <c:pt idx="15161">
                  <c:v>50.51</c:v>
                </c:pt>
                <c:pt idx="15162">
                  <c:v>50.514000000000003</c:v>
                </c:pt>
                <c:pt idx="15163">
                  <c:v>50.517000000000003</c:v>
                </c:pt>
                <c:pt idx="15164">
                  <c:v>50.52</c:v>
                </c:pt>
                <c:pt idx="15165">
                  <c:v>50.524000000000001</c:v>
                </c:pt>
                <c:pt idx="15166">
                  <c:v>50.527000000000001</c:v>
                </c:pt>
                <c:pt idx="15167">
                  <c:v>50.53</c:v>
                </c:pt>
                <c:pt idx="15168">
                  <c:v>50.533999999999999</c:v>
                </c:pt>
                <c:pt idx="15169">
                  <c:v>50.536999999999999</c:v>
                </c:pt>
                <c:pt idx="15170">
                  <c:v>50.54</c:v>
                </c:pt>
                <c:pt idx="15171">
                  <c:v>50.543999999999997</c:v>
                </c:pt>
                <c:pt idx="15172">
                  <c:v>50.546999999999997</c:v>
                </c:pt>
                <c:pt idx="15173">
                  <c:v>50.55</c:v>
                </c:pt>
                <c:pt idx="15174">
                  <c:v>50.554000000000002</c:v>
                </c:pt>
                <c:pt idx="15175">
                  <c:v>50.557000000000002</c:v>
                </c:pt>
                <c:pt idx="15176">
                  <c:v>50.56</c:v>
                </c:pt>
                <c:pt idx="15177">
                  <c:v>50.564</c:v>
                </c:pt>
                <c:pt idx="15178">
                  <c:v>50.567</c:v>
                </c:pt>
                <c:pt idx="15179">
                  <c:v>50.57</c:v>
                </c:pt>
                <c:pt idx="15180">
                  <c:v>50.573999999999998</c:v>
                </c:pt>
                <c:pt idx="15181">
                  <c:v>50.576999999999998</c:v>
                </c:pt>
                <c:pt idx="15182">
                  <c:v>50.58</c:v>
                </c:pt>
                <c:pt idx="15183">
                  <c:v>50.584000000000003</c:v>
                </c:pt>
                <c:pt idx="15184">
                  <c:v>50.587000000000003</c:v>
                </c:pt>
                <c:pt idx="15185">
                  <c:v>50.59</c:v>
                </c:pt>
                <c:pt idx="15186">
                  <c:v>50.594000000000001</c:v>
                </c:pt>
                <c:pt idx="15187">
                  <c:v>50.597000000000001</c:v>
                </c:pt>
                <c:pt idx="15188">
                  <c:v>50.6</c:v>
                </c:pt>
                <c:pt idx="15189">
                  <c:v>50.603999999999999</c:v>
                </c:pt>
                <c:pt idx="15190">
                  <c:v>50.606999999999999</c:v>
                </c:pt>
                <c:pt idx="15191">
                  <c:v>50.61</c:v>
                </c:pt>
                <c:pt idx="15192">
                  <c:v>50.613999999999997</c:v>
                </c:pt>
                <c:pt idx="15193">
                  <c:v>50.616999999999997</c:v>
                </c:pt>
                <c:pt idx="15194">
                  <c:v>50.62</c:v>
                </c:pt>
                <c:pt idx="15195">
                  <c:v>50.624000000000002</c:v>
                </c:pt>
                <c:pt idx="15196">
                  <c:v>50.627000000000002</c:v>
                </c:pt>
                <c:pt idx="15197">
                  <c:v>50.63</c:v>
                </c:pt>
                <c:pt idx="15198">
                  <c:v>50.634</c:v>
                </c:pt>
                <c:pt idx="15199">
                  <c:v>50.637</c:v>
                </c:pt>
                <c:pt idx="15200">
                  <c:v>50.64</c:v>
                </c:pt>
                <c:pt idx="15201">
                  <c:v>50.643999999999998</c:v>
                </c:pt>
                <c:pt idx="15202">
                  <c:v>50.646999999999998</c:v>
                </c:pt>
                <c:pt idx="15203">
                  <c:v>50.65</c:v>
                </c:pt>
                <c:pt idx="15204">
                  <c:v>50.654000000000003</c:v>
                </c:pt>
                <c:pt idx="15205">
                  <c:v>50.656999999999996</c:v>
                </c:pt>
                <c:pt idx="15206">
                  <c:v>50.66</c:v>
                </c:pt>
                <c:pt idx="15207">
                  <c:v>50.664000000000001</c:v>
                </c:pt>
                <c:pt idx="15208">
                  <c:v>50.667000000000002</c:v>
                </c:pt>
                <c:pt idx="15209">
                  <c:v>50.67</c:v>
                </c:pt>
                <c:pt idx="15210">
                  <c:v>50.673999999999999</c:v>
                </c:pt>
                <c:pt idx="15211">
                  <c:v>50.677</c:v>
                </c:pt>
                <c:pt idx="15212">
                  <c:v>50.68</c:v>
                </c:pt>
                <c:pt idx="15213">
                  <c:v>50.683999999999997</c:v>
                </c:pt>
                <c:pt idx="15214">
                  <c:v>50.686999999999998</c:v>
                </c:pt>
                <c:pt idx="15215">
                  <c:v>50.69</c:v>
                </c:pt>
                <c:pt idx="15216">
                  <c:v>50.692999999999998</c:v>
                </c:pt>
                <c:pt idx="15217">
                  <c:v>50.697000000000003</c:v>
                </c:pt>
                <c:pt idx="15218">
                  <c:v>50.7</c:v>
                </c:pt>
                <c:pt idx="15219">
                  <c:v>50.703000000000003</c:v>
                </c:pt>
                <c:pt idx="15220">
                  <c:v>50.707000000000001</c:v>
                </c:pt>
                <c:pt idx="15221">
                  <c:v>50.71</c:v>
                </c:pt>
                <c:pt idx="15222">
                  <c:v>50.713000000000001</c:v>
                </c:pt>
                <c:pt idx="15223">
                  <c:v>50.716999999999999</c:v>
                </c:pt>
                <c:pt idx="15224">
                  <c:v>50.72</c:v>
                </c:pt>
                <c:pt idx="15225">
                  <c:v>50.722999999999999</c:v>
                </c:pt>
                <c:pt idx="15226">
                  <c:v>50.726999999999997</c:v>
                </c:pt>
                <c:pt idx="15227">
                  <c:v>50.73</c:v>
                </c:pt>
                <c:pt idx="15228">
                  <c:v>50.732999999999997</c:v>
                </c:pt>
                <c:pt idx="15229">
                  <c:v>50.737000000000002</c:v>
                </c:pt>
                <c:pt idx="15230">
                  <c:v>50.74</c:v>
                </c:pt>
                <c:pt idx="15231">
                  <c:v>50.743000000000002</c:v>
                </c:pt>
                <c:pt idx="15232">
                  <c:v>50.747</c:v>
                </c:pt>
                <c:pt idx="15233">
                  <c:v>50.75</c:v>
                </c:pt>
                <c:pt idx="15234">
                  <c:v>50.753</c:v>
                </c:pt>
                <c:pt idx="15235">
                  <c:v>50.756999999999998</c:v>
                </c:pt>
                <c:pt idx="15236">
                  <c:v>50.76</c:v>
                </c:pt>
                <c:pt idx="15237">
                  <c:v>50.762999999999998</c:v>
                </c:pt>
                <c:pt idx="15238">
                  <c:v>50.767000000000003</c:v>
                </c:pt>
                <c:pt idx="15239">
                  <c:v>50.77</c:v>
                </c:pt>
                <c:pt idx="15240">
                  <c:v>50.773000000000003</c:v>
                </c:pt>
                <c:pt idx="15241">
                  <c:v>50.777000000000001</c:v>
                </c:pt>
                <c:pt idx="15242">
                  <c:v>50.78</c:v>
                </c:pt>
                <c:pt idx="15243">
                  <c:v>50.783000000000001</c:v>
                </c:pt>
                <c:pt idx="15244">
                  <c:v>50.786999999999999</c:v>
                </c:pt>
                <c:pt idx="15245">
                  <c:v>50.79</c:v>
                </c:pt>
                <c:pt idx="15246">
                  <c:v>50.792999999999999</c:v>
                </c:pt>
                <c:pt idx="15247">
                  <c:v>50.796999999999997</c:v>
                </c:pt>
                <c:pt idx="15248">
                  <c:v>50.8</c:v>
                </c:pt>
                <c:pt idx="15249">
                  <c:v>50.802999999999997</c:v>
                </c:pt>
                <c:pt idx="15250">
                  <c:v>50.807000000000002</c:v>
                </c:pt>
                <c:pt idx="15251">
                  <c:v>50.81</c:v>
                </c:pt>
                <c:pt idx="15252">
                  <c:v>50.813000000000002</c:v>
                </c:pt>
                <c:pt idx="15253">
                  <c:v>50.817</c:v>
                </c:pt>
                <c:pt idx="15254">
                  <c:v>50.82</c:v>
                </c:pt>
                <c:pt idx="15255">
                  <c:v>50.823</c:v>
                </c:pt>
                <c:pt idx="15256">
                  <c:v>50.826999999999998</c:v>
                </c:pt>
                <c:pt idx="15257">
                  <c:v>50.83</c:v>
                </c:pt>
                <c:pt idx="15258">
                  <c:v>50.832999999999998</c:v>
                </c:pt>
                <c:pt idx="15259">
                  <c:v>50.837000000000003</c:v>
                </c:pt>
                <c:pt idx="15260">
                  <c:v>50.84</c:v>
                </c:pt>
                <c:pt idx="15261">
                  <c:v>50.843000000000004</c:v>
                </c:pt>
                <c:pt idx="15262">
                  <c:v>50.847000000000001</c:v>
                </c:pt>
                <c:pt idx="15263">
                  <c:v>50.85</c:v>
                </c:pt>
                <c:pt idx="15264">
                  <c:v>50.853000000000002</c:v>
                </c:pt>
                <c:pt idx="15265">
                  <c:v>50.856999999999999</c:v>
                </c:pt>
                <c:pt idx="15266">
                  <c:v>50.86</c:v>
                </c:pt>
                <c:pt idx="15267">
                  <c:v>50.863</c:v>
                </c:pt>
                <c:pt idx="15268">
                  <c:v>50.866999999999997</c:v>
                </c:pt>
                <c:pt idx="15269">
                  <c:v>50.87</c:v>
                </c:pt>
                <c:pt idx="15270">
                  <c:v>50.872999999999998</c:v>
                </c:pt>
                <c:pt idx="15271">
                  <c:v>50.877000000000002</c:v>
                </c:pt>
                <c:pt idx="15272">
                  <c:v>50.88</c:v>
                </c:pt>
                <c:pt idx="15273">
                  <c:v>50.883000000000003</c:v>
                </c:pt>
                <c:pt idx="15274">
                  <c:v>50.887</c:v>
                </c:pt>
                <c:pt idx="15275">
                  <c:v>50.89</c:v>
                </c:pt>
                <c:pt idx="15276">
                  <c:v>50.893000000000001</c:v>
                </c:pt>
                <c:pt idx="15277">
                  <c:v>50.896999999999998</c:v>
                </c:pt>
                <c:pt idx="15278">
                  <c:v>50.9</c:v>
                </c:pt>
                <c:pt idx="15279">
                  <c:v>50.902999999999999</c:v>
                </c:pt>
                <c:pt idx="15280">
                  <c:v>50.906999999999996</c:v>
                </c:pt>
                <c:pt idx="15281">
                  <c:v>50.91</c:v>
                </c:pt>
                <c:pt idx="15282">
                  <c:v>50.912999999999997</c:v>
                </c:pt>
                <c:pt idx="15283">
                  <c:v>50.917000000000002</c:v>
                </c:pt>
                <c:pt idx="15284">
                  <c:v>50.92</c:v>
                </c:pt>
                <c:pt idx="15285">
                  <c:v>50.923000000000002</c:v>
                </c:pt>
                <c:pt idx="15286">
                  <c:v>50.927</c:v>
                </c:pt>
                <c:pt idx="15287">
                  <c:v>50.93</c:v>
                </c:pt>
                <c:pt idx="15288">
                  <c:v>50.933</c:v>
                </c:pt>
                <c:pt idx="15289">
                  <c:v>50.936999999999998</c:v>
                </c:pt>
                <c:pt idx="15290">
                  <c:v>50.94</c:v>
                </c:pt>
                <c:pt idx="15291">
                  <c:v>50.942999999999998</c:v>
                </c:pt>
                <c:pt idx="15292">
                  <c:v>50.947000000000003</c:v>
                </c:pt>
                <c:pt idx="15293">
                  <c:v>50.95</c:v>
                </c:pt>
                <c:pt idx="15294">
                  <c:v>50.953000000000003</c:v>
                </c:pt>
                <c:pt idx="15295">
                  <c:v>50.957000000000001</c:v>
                </c:pt>
                <c:pt idx="15296">
                  <c:v>50.96</c:v>
                </c:pt>
                <c:pt idx="15297">
                  <c:v>50.963000000000001</c:v>
                </c:pt>
                <c:pt idx="15298">
                  <c:v>50.966999999999999</c:v>
                </c:pt>
                <c:pt idx="15299">
                  <c:v>50.97</c:v>
                </c:pt>
                <c:pt idx="15300">
                  <c:v>50.972999999999999</c:v>
                </c:pt>
                <c:pt idx="15301">
                  <c:v>50.976999999999997</c:v>
                </c:pt>
                <c:pt idx="15302">
                  <c:v>50.98</c:v>
                </c:pt>
                <c:pt idx="15303">
                  <c:v>50.982999999999997</c:v>
                </c:pt>
                <c:pt idx="15304">
                  <c:v>50.987000000000002</c:v>
                </c:pt>
                <c:pt idx="15305">
                  <c:v>50.99</c:v>
                </c:pt>
                <c:pt idx="15306">
                  <c:v>50.993000000000002</c:v>
                </c:pt>
                <c:pt idx="15307">
                  <c:v>50.997</c:v>
                </c:pt>
                <c:pt idx="15308">
                  <c:v>51</c:v>
                </c:pt>
                <c:pt idx="15309">
                  <c:v>51.003</c:v>
                </c:pt>
                <c:pt idx="15310">
                  <c:v>51.006999999999998</c:v>
                </c:pt>
                <c:pt idx="15311">
                  <c:v>51.01</c:v>
                </c:pt>
                <c:pt idx="15312">
                  <c:v>51.012999999999998</c:v>
                </c:pt>
                <c:pt idx="15313">
                  <c:v>51.017000000000003</c:v>
                </c:pt>
                <c:pt idx="15314">
                  <c:v>51.02</c:v>
                </c:pt>
                <c:pt idx="15315">
                  <c:v>51.023000000000003</c:v>
                </c:pt>
                <c:pt idx="15316">
                  <c:v>51.027000000000001</c:v>
                </c:pt>
                <c:pt idx="15317">
                  <c:v>51.03</c:v>
                </c:pt>
                <c:pt idx="15318">
                  <c:v>51.033000000000001</c:v>
                </c:pt>
                <c:pt idx="15319">
                  <c:v>51.036999999999999</c:v>
                </c:pt>
                <c:pt idx="15320">
                  <c:v>51.04</c:v>
                </c:pt>
                <c:pt idx="15321">
                  <c:v>51.042999999999999</c:v>
                </c:pt>
                <c:pt idx="15322">
                  <c:v>51.046999999999997</c:v>
                </c:pt>
                <c:pt idx="15323">
                  <c:v>51.05</c:v>
                </c:pt>
                <c:pt idx="15324">
                  <c:v>51.052999999999997</c:v>
                </c:pt>
                <c:pt idx="15325">
                  <c:v>51.055999999999997</c:v>
                </c:pt>
                <c:pt idx="15326">
                  <c:v>51.06</c:v>
                </c:pt>
                <c:pt idx="15327">
                  <c:v>51.063000000000002</c:v>
                </c:pt>
                <c:pt idx="15328">
                  <c:v>51.066000000000003</c:v>
                </c:pt>
                <c:pt idx="15329">
                  <c:v>51.07</c:v>
                </c:pt>
                <c:pt idx="15330">
                  <c:v>51.073</c:v>
                </c:pt>
                <c:pt idx="15331">
                  <c:v>51.076000000000001</c:v>
                </c:pt>
                <c:pt idx="15332">
                  <c:v>51.08</c:v>
                </c:pt>
                <c:pt idx="15333">
                  <c:v>51.082999999999998</c:v>
                </c:pt>
                <c:pt idx="15334">
                  <c:v>51.085999999999999</c:v>
                </c:pt>
                <c:pt idx="15335">
                  <c:v>51.09</c:v>
                </c:pt>
                <c:pt idx="15336">
                  <c:v>51.093000000000004</c:v>
                </c:pt>
                <c:pt idx="15337">
                  <c:v>51.095999999999997</c:v>
                </c:pt>
                <c:pt idx="15338">
                  <c:v>51.1</c:v>
                </c:pt>
                <c:pt idx="15339">
                  <c:v>51.103000000000002</c:v>
                </c:pt>
                <c:pt idx="15340">
                  <c:v>51.106000000000002</c:v>
                </c:pt>
                <c:pt idx="15341">
                  <c:v>51.11</c:v>
                </c:pt>
                <c:pt idx="15342">
                  <c:v>51.113</c:v>
                </c:pt>
                <c:pt idx="15343">
                  <c:v>51.116</c:v>
                </c:pt>
                <c:pt idx="15344">
                  <c:v>51.12</c:v>
                </c:pt>
                <c:pt idx="15345">
                  <c:v>51.122999999999998</c:v>
                </c:pt>
                <c:pt idx="15346">
                  <c:v>51.125999999999998</c:v>
                </c:pt>
                <c:pt idx="15347">
                  <c:v>51.13</c:v>
                </c:pt>
                <c:pt idx="15348">
                  <c:v>51.133000000000003</c:v>
                </c:pt>
                <c:pt idx="15349">
                  <c:v>51.136000000000003</c:v>
                </c:pt>
                <c:pt idx="15350">
                  <c:v>51.14</c:v>
                </c:pt>
                <c:pt idx="15351">
                  <c:v>51.143000000000001</c:v>
                </c:pt>
                <c:pt idx="15352">
                  <c:v>51.146000000000001</c:v>
                </c:pt>
                <c:pt idx="15353">
                  <c:v>51.15</c:v>
                </c:pt>
                <c:pt idx="15354">
                  <c:v>51.152999999999999</c:v>
                </c:pt>
                <c:pt idx="15355">
                  <c:v>51.155999999999999</c:v>
                </c:pt>
                <c:pt idx="15356">
                  <c:v>51.16</c:v>
                </c:pt>
                <c:pt idx="15357">
                  <c:v>51.162999999999997</c:v>
                </c:pt>
                <c:pt idx="15358">
                  <c:v>51.165999999999997</c:v>
                </c:pt>
                <c:pt idx="15359">
                  <c:v>51.17</c:v>
                </c:pt>
                <c:pt idx="15360">
                  <c:v>51.173000000000002</c:v>
                </c:pt>
                <c:pt idx="15361">
                  <c:v>51.176000000000002</c:v>
                </c:pt>
                <c:pt idx="15362">
                  <c:v>51.18</c:v>
                </c:pt>
                <c:pt idx="15363">
                  <c:v>51.183</c:v>
                </c:pt>
                <c:pt idx="15364">
                  <c:v>51.186</c:v>
                </c:pt>
                <c:pt idx="15365">
                  <c:v>51.19</c:v>
                </c:pt>
                <c:pt idx="15366">
                  <c:v>51.192999999999998</c:v>
                </c:pt>
                <c:pt idx="15367">
                  <c:v>51.195999999999998</c:v>
                </c:pt>
                <c:pt idx="15368">
                  <c:v>51.2</c:v>
                </c:pt>
                <c:pt idx="15369">
                  <c:v>51.203000000000003</c:v>
                </c:pt>
                <c:pt idx="15370">
                  <c:v>51.206000000000003</c:v>
                </c:pt>
                <c:pt idx="15371">
                  <c:v>51.21</c:v>
                </c:pt>
                <c:pt idx="15372">
                  <c:v>51.213000000000001</c:v>
                </c:pt>
                <c:pt idx="15373">
                  <c:v>51.216000000000001</c:v>
                </c:pt>
                <c:pt idx="15374">
                  <c:v>51.22</c:v>
                </c:pt>
                <c:pt idx="15375">
                  <c:v>51.222999999999999</c:v>
                </c:pt>
                <c:pt idx="15376">
                  <c:v>51.225999999999999</c:v>
                </c:pt>
                <c:pt idx="15377">
                  <c:v>51.23</c:v>
                </c:pt>
                <c:pt idx="15378">
                  <c:v>51.232999999999997</c:v>
                </c:pt>
                <c:pt idx="15379">
                  <c:v>51.235999999999997</c:v>
                </c:pt>
                <c:pt idx="15380">
                  <c:v>51.24</c:v>
                </c:pt>
                <c:pt idx="15381">
                  <c:v>51.243000000000002</c:v>
                </c:pt>
                <c:pt idx="15382">
                  <c:v>51.246000000000002</c:v>
                </c:pt>
                <c:pt idx="15383">
                  <c:v>51.25</c:v>
                </c:pt>
                <c:pt idx="15384">
                  <c:v>51.253</c:v>
                </c:pt>
                <c:pt idx="15385">
                  <c:v>51.256</c:v>
                </c:pt>
                <c:pt idx="15386">
                  <c:v>51.26</c:v>
                </c:pt>
                <c:pt idx="15387">
                  <c:v>51.262999999999998</c:v>
                </c:pt>
                <c:pt idx="15388">
                  <c:v>51.265999999999998</c:v>
                </c:pt>
                <c:pt idx="15389">
                  <c:v>51.27</c:v>
                </c:pt>
                <c:pt idx="15390">
                  <c:v>51.273000000000003</c:v>
                </c:pt>
                <c:pt idx="15391">
                  <c:v>51.276000000000003</c:v>
                </c:pt>
                <c:pt idx="15392">
                  <c:v>51.28</c:v>
                </c:pt>
                <c:pt idx="15393">
                  <c:v>51.283000000000001</c:v>
                </c:pt>
                <c:pt idx="15394">
                  <c:v>51.286000000000001</c:v>
                </c:pt>
                <c:pt idx="15395">
                  <c:v>51.29</c:v>
                </c:pt>
                <c:pt idx="15396">
                  <c:v>51.292999999999999</c:v>
                </c:pt>
                <c:pt idx="15397">
                  <c:v>51.295999999999999</c:v>
                </c:pt>
                <c:pt idx="15398">
                  <c:v>51.3</c:v>
                </c:pt>
                <c:pt idx="15399">
                  <c:v>51.302999999999997</c:v>
                </c:pt>
                <c:pt idx="15400">
                  <c:v>51.305999999999997</c:v>
                </c:pt>
                <c:pt idx="15401">
                  <c:v>51.31</c:v>
                </c:pt>
                <c:pt idx="15402">
                  <c:v>51.313000000000002</c:v>
                </c:pt>
                <c:pt idx="15403">
                  <c:v>51.316000000000003</c:v>
                </c:pt>
                <c:pt idx="15404">
                  <c:v>51.32</c:v>
                </c:pt>
                <c:pt idx="15405">
                  <c:v>51.323</c:v>
                </c:pt>
                <c:pt idx="15406">
                  <c:v>51.326000000000001</c:v>
                </c:pt>
                <c:pt idx="15407">
                  <c:v>51.33</c:v>
                </c:pt>
                <c:pt idx="15408">
                  <c:v>51.332999999999998</c:v>
                </c:pt>
                <c:pt idx="15409">
                  <c:v>51.335999999999999</c:v>
                </c:pt>
                <c:pt idx="15410">
                  <c:v>51.34</c:v>
                </c:pt>
                <c:pt idx="15411">
                  <c:v>51.343000000000004</c:v>
                </c:pt>
                <c:pt idx="15412">
                  <c:v>51.345999999999997</c:v>
                </c:pt>
                <c:pt idx="15413">
                  <c:v>51.35</c:v>
                </c:pt>
                <c:pt idx="15414">
                  <c:v>51.353000000000002</c:v>
                </c:pt>
                <c:pt idx="15415">
                  <c:v>51.356000000000002</c:v>
                </c:pt>
                <c:pt idx="15416">
                  <c:v>51.36</c:v>
                </c:pt>
                <c:pt idx="15417">
                  <c:v>51.363</c:v>
                </c:pt>
                <c:pt idx="15418">
                  <c:v>51.366</c:v>
                </c:pt>
                <c:pt idx="15419">
                  <c:v>51.37</c:v>
                </c:pt>
                <c:pt idx="15420">
                  <c:v>51.372999999999998</c:v>
                </c:pt>
                <c:pt idx="15421">
                  <c:v>51.375999999999998</c:v>
                </c:pt>
                <c:pt idx="15422">
                  <c:v>51.38</c:v>
                </c:pt>
                <c:pt idx="15423">
                  <c:v>51.383000000000003</c:v>
                </c:pt>
                <c:pt idx="15424">
                  <c:v>51.386000000000003</c:v>
                </c:pt>
                <c:pt idx="15425">
                  <c:v>51.39</c:v>
                </c:pt>
                <c:pt idx="15426">
                  <c:v>51.393000000000001</c:v>
                </c:pt>
                <c:pt idx="15427">
                  <c:v>51.396000000000001</c:v>
                </c:pt>
                <c:pt idx="15428">
                  <c:v>51.4</c:v>
                </c:pt>
                <c:pt idx="15429">
                  <c:v>51.402999999999999</c:v>
                </c:pt>
                <c:pt idx="15430">
                  <c:v>51.405999999999999</c:v>
                </c:pt>
                <c:pt idx="15431">
                  <c:v>51.408999999999999</c:v>
                </c:pt>
                <c:pt idx="15432">
                  <c:v>51.412999999999997</c:v>
                </c:pt>
                <c:pt idx="15433">
                  <c:v>51.415999999999997</c:v>
                </c:pt>
                <c:pt idx="15434">
                  <c:v>51.418999999999997</c:v>
                </c:pt>
                <c:pt idx="15435">
                  <c:v>51.423000000000002</c:v>
                </c:pt>
                <c:pt idx="15436">
                  <c:v>51.426000000000002</c:v>
                </c:pt>
                <c:pt idx="15437">
                  <c:v>51.429000000000002</c:v>
                </c:pt>
                <c:pt idx="15438">
                  <c:v>51.433</c:v>
                </c:pt>
                <c:pt idx="15439">
                  <c:v>51.436</c:v>
                </c:pt>
                <c:pt idx="15440">
                  <c:v>51.439</c:v>
                </c:pt>
                <c:pt idx="15441">
                  <c:v>51.442999999999998</c:v>
                </c:pt>
                <c:pt idx="15442">
                  <c:v>51.445999999999998</c:v>
                </c:pt>
                <c:pt idx="15443">
                  <c:v>51.448999999999998</c:v>
                </c:pt>
                <c:pt idx="15444">
                  <c:v>51.453000000000003</c:v>
                </c:pt>
                <c:pt idx="15445">
                  <c:v>51.456000000000003</c:v>
                </c:pt>
                <c:pt idx="15446">
                  <c:v>51.459000000000003</c:v>
                </c:pt>
                <c:pt idx="15447">
                  <c:v>51.463000000000001</c:v>
                </c:pt>
                <c:pt idx="15448">
                  <c:v>51.466000000000001</c:v>
                </c:pt>
                <c:pt idx="15449">
                  <c:v>51.469000000000001</c:v>
                </c:pt>
                <c:pt idx="15450">
                  <c:v>51.472999999999999</c:v>
                </c:pt>
                <c:pt idx="15451">
                  <c:v>51.475999999999999</c:v>
                </c:pt>
                <c:pt idx="15452">
                  <c:v>51.478999999999999</c:v>
                </c:pt>
                <c:pt idx="15453">
                  <c:v>51.482999999999997</c:v>
                </c:pt>
                <c:pt idx="15454">
                  <c:v>51.485999999999997</c:v>
                </c:pt>
                <c:pt idx="15455">
                  <c:v>51.488999999999997</c:v>
                </c:pt>
                <c:pt idx="15456">
                  <c:v>51.493000000000002</c:v>
                </c:pt>
                <c:pt idx="15457">
                  <c:v>51.496000000000002</c:v>
                </c:pt>
                <c:pt idx="15458">
                  <c:v>51.499000000000002</c:v>
                </c:pt>
                <c:pt idx="15459">
                  <c:v>51.503</c:v>
                </c:pt>
                <c:pt idx="15460">
                  <c:v>51.506</c:v>
                </c:pt>
                <c:pt idx="15461">
                  <c:v>51.509</c:v>
                </c:pt>
                <c:pt idx="15462">
                  <c:v>51.512999999999998</c:v>
                </c:pt>
                <c:pt idx="15463">
                  <c:v>51.515999999999998</c:v>
                </c:pt>
                <c:pt idx="15464">
                  <c:v>51.518999999999998</c:v>
                </c:pt>
                <c:pt idx="15465">
                  <c:v>51.523000000000003</c:v>
                </c:pt>
                <c:pt idx="15466">
                  <c:v>51.526000000000003</c:v>
                </c:pt>
                <c:pt idx="15467">
                  <c:v>51.529000000000003</c:v>
                </c:pt>
                <c:pt idx="15468">
                  <c:v>51.533000000000001</c:v>
                </c:pt>
                <c:pt idx="15469">
                  <c:v>51.536000000000001</c:v>
                </c:pt>
                <c:pt idx="15470">
                  <c:v>51.539000000000001</c:v>
                </c:pt>
                <c:pt idx="15471">
                  <c:v>51.542999999999999</c:v>
                </c:pt>
                <c:pt idx="15472">
                  <c:v>51.545999999999999</c:v>
                </c:pt>
                <c:pt idx="15473">
                  <c:v>51.548999999999999</c:v>
                </c:pt>
                <c:pt idx="15474">
                  <c:v>51.552999999999997</c:v>
                </c:pt>
                <c:pt idx="15475">
                  <c:v>51.555999999999997</c:v>
                </c:pt>
                <c:pt idx="15476">
                  <c:v>51.558999999999997</c:v>
                </c:pt>
                <c:pt idx="15477">
                  <c:v>51.563000000000002</c:v>
                </c:pt>
                <c:pt idx="15478">
                  <c:v>51.566000000000003</c:v>
                </c:pt>
                <c:pt idx="15479">
                  <c:v>51.569000000000003</c:v>
                </c:pt>
                <c:pt idx="15480">
                  <c:v>51.573</c:v>
                </c:pt>
                <c:pt idx="15481">
                  <c:v>51.576000000000001</c:v>
                </c:pt>
                <c:pt idx="15482">
                  <c:v>51.579000000000001</c:v>
                </c:pt>
                <c:pt idx="15483">
                  <c:v>51.582999999999998</c:v>
                </c:pt>
                <c:pt idx="15484">
                  <c:v>51.585999999999999</c:v>
                </c:pt>
                <c:pt idx="15485">
                  <c:v>51.588999999999999</c:v>
                </c:pt>
                <c:pt idx="15486">
                  <c:v>51.593000000000004</c:v>
                </c:pt>
                <c:pt idx="15487">
                  <c:v>51.595999999999997</c:v>
                </c:pt>
                <c:pt idx="15488">
                  <c:v>51.598999999999997</c:v>
                </c:pt>
                <c:pt idx="15489">
                  <c:v>51.603000000000002</c:v>
                </c:pt>
                <c:pt idx="15490">
                  <c:v>51.606000000000002</c:v>
                </c:pt>
                <c:pt idx="15491">
                  <c:v>51.609000000000002</c:v>
                </c:pt>
                <c:pt idx="15492">
                  <c:v>51.613</c:v>
                </c:pt>
                <c:pt idx="15493">
                  <c:v>51.616</c:v>
                </c:pt>
                <c:pt idx="15494">
                  <c:v>51.619</c:v>
                </c:pt>
                <c:pt idx="15495">
                  <c:v>51.622999999999998</c:v>
                </c:pt>
                <c:pt idx="15496">
                  <c:v>51.625999999999998</c:v>
                </c:pt>
                <c:pt idx="15497">
                  <c:v>51.628999999999998</c:v>
                </c:pt>
                <c:pt idx="15498">
                  <c:v>51.633000000000003</c:v>
                </c:pt>
                <c:pt idx="15499">
                  <c:v>51.636000000000003</c:v>
                </c:pt>
                <c:pt idx="15500">
                  <c:v>51.639000000000003</c:v>
                </c:pt>
                <c:pt idx="15501">
                  <c:v>51.643000000000001</c:v>
                </c:pt>
                <c:pt idx="15502">
                  <c:v>51.646000000000001</c:v>
                </c:pt>
                <c:pt idx="15503">
                  <c:v>51.649000000000001</c:v>
                </c:pt>
                <c:pt idx="15504">
                  <c:v>51.652999999999999</c:v>
                </c:pt>
                <c:pt idx="15505">
                  <c:v>51.655999999999999</c:v>
                </c:pt>
                <c:pt idx="15506">
                  <c:v>51.658999999999999</c:v>
                </c:pt>
                <c:pt idx="15507">
                  <c:v>51.662999999999997</c:v>
                </c:pt>
                <c:pt idx="15508">
                  <c:v>51.665999999999997</c:v>
                </c:pt>
                <c:pt idx="15509">
                  <c:v>51.668999999999997</c:v>
                </c:pt>
                <c:pt idx="15510">
                  <c:v>51.673000000000002</c:v>
                </c:pt>
                <c:pt idx="15511">
                  <c:v>51.676000000000002</c:v>
                </c:pt>
                <c:pt idx="15512">
                  <c:v>51.679000000000002</c:v>
                </c:pt>
                <c:pt idx="15513">
                  <c:v>51.683</c:v>
                </c:pt>
                <c:pt idx="15514">
                  <c:v>51.686</c:v>
                </c:pt>
                <c:pt idx="15515">
                  <c:v>51.689</c:v>
                </c:pt>
                <c:pt idx="15516">
                  <c:v>51.692999999999998</c:v>
                </c:pt>
                <c:pt idx="15517">
                  <c:v>51.695999999999998</c:v>
                </c:pt>
                <c:pt idx="15518">
                  <c:v>51.698999999999998</c:v>
                </c:pt>
                <c:pt idx="15519">
                  <c:v>51.703000000000003</c:v>
                </c:pt>
                <c:pt idx="15520">
                  <c:v>51.706000000000003</c:v>
                </c:pt>
                <c:pt idx="15521">
                  <c:v>51.709000000000003</c:v>
                </c:pt>
                <c:pt idx="15522">
                  <c:v>51.713000000000001</c:v>
                </c:pt>
                <c:pt idx="15523">
                  <c:v>51.716000000000001</c:v>
                </c:pt>
                <c:pt idx="15524">
                  <c:v>51.719000000000001</c:v>
                </c:pt>
                <c:pt idx="15525">
                  <c:v>51.722999999999999</c:v>
                </c:pt>
                <c:pt idx="15526">
                  <c:v>51.725999999999999</c:v>
                </c:pt>
                <c:pt idx="15527">
                  <c:v>51.728999999999999</c:v>
                </c:pt>
                <c:pt idx="15528">
                  <c:v>51.732999999999997</c:v>
                </c:pt>
                <c:pt idx="15529">
                  <c:v>51.735999999999997</c:v>
                </c:pt>
                <c:pt idx="15530">
                  <c:v>51.738999999999997</c:v>
                </c:pt>
                <c:pt idx="15531">
                  <c:v>51.743000000000002</c:v>
                </c:pt>
                <c:pt idx="15532">
                  <c:v>51.746000000000002</c:v>
                </c:pt>
                <c:pt idx="15533">
                  <c:v>51.749000000000002</c:v>
                </c:pt>
                <c:pt idx="15534">
                  <c:v>51.753</c:v>
                </c:pt>
                <c:pt idx="15535">
                  <c:v>51.756</c:v>
                </c:pt>
                <c:pt idx="15536">
                  <c:v>51.759</c:v>
                </c:pt>
                <c:pt idx="15537">
                  <c:v>51.762999999999998</c:v>
                </c:pt>
                <c:pt idx="15538">
                  <c:v>51.765999999999998</c:v>
                </c:pt>
                <c:pt idx="15539">
                  <c:v>51.768999999999998</c:v>
                </c:pt>
                <c:pt idx="15540">
                  <c:v>51.771999999999998</c:v>
                </c:pt>
                <c:pt idx="15541">
                  <c:v>51.776000000000003</c:v>
                </c:pt>
                <c:pt idx="15542">
                  <c:v>51.779000000000003</c:v>
                </c:pt>
                <c:pt idx="15543">
                  <c:v>51.781999999999996</c:v>
                </c:pt>
                <c:pt idx="15544">
                  <c:v>51.786000000000001</c:v>
                </c:pt>
                <c:pt idx="15545">
                  <c:v>51.789000000000001</c:v>
                </c:pt>
                <c:pt idx="15546">
                  <c:v>51.792000000000002</c:v>
                </c:pt>
                <c:pt idx="15547">
                  <c:v>51.795999999999999</c:v>
                </c:pt>
                <c:pt idx="15548">
                  <c:v>51.798999999999999</c:v>
                </c:pt>
                <c:pt idx="15549">
                  <c:v>51.802</c:v>
                </c:pt>
                <c:pt idx="15550">
                  <c:v>51.805999999999997</c:v>
                </c:pt>
                <c:pt idx="15551">
                  <c:v>51.808999999999997</c:v>
                </c:pt>
                <c:pt idx="15552">
                  <c:v>51.811999999999998</c:v>
                </c:pt>
                <c:pt idx="15553">
                  <c:v>51.816000000000003</c:v>
                </c:pt>
                <c:pt idx="15554">
                  <c:v>51.819000000000003</c:v>
                </c:pt>
                <c:pt idx="15555">
                  <c:v>51.822000000000003</c:v>
                </c:pt>
                <c:pt idx="15556">
                  <c:v>51.826000000000001</c:v>
                </c:pt>
                <c:pt idx="15557">
                  <c:v>51.829000000000001</c:v>
                </c:pt>
                <c:pt idx="15558">
                  <c:v>51.832000000000001</c:v>
                </c:pt>
                <c:pt idx="15559">
                  <c:v>51.835999999999999</c:v>
                </c:pt>
                <c:pt idx="15560">
                  <c:v>51.838999999999999</c:v>
                </c:pt>
                <c:pt idx="15561">
                  <c:v>51.841999999999999</c:v>
                </c:pt>
                <c:pt idx="15562">
                  <c:v>51.845999999999997</c:v>
                </c:pt>
                <c:pt idx="15563">
                  <c:v>51.848999999999997</c:v>
                </c:pt>
                <c:pt idx="15564">
                  <c:v>51.851999999999997</c:v>
                </c:pt>
                <c:pt idx="15565">
                  <c:v>51.856000000000002</c:v>
                </c:pt>
                <c:pt idx="15566">
                  <c:v>51.859000000000002</c:v>
                </c:pt>
                <c:pt idx="15567">
                  <c:v>51.862000000000002</c:v>
                </c:pt>
                <c:pt idx="15568">
                  <c:v>51.866</c:v>
                </c:pt>
                <c:pt idx="15569">
                  <c:v>51.869</c:v>
                </c:pt>
                <c:pt idx="15570">
                  <c:v>51.872</c:v>
                </c:pt>
                <c:pt idx="15571">
                  <c:v>51.875999999999998</c:v>
                </c:pt>
                <c:pt idx="15572">
                  <c:v>51.878999999999998</c:v>
                </c:pt>
                <c:pt idx="15573">
                  <c:v>51.881999999999998</c:v>
                </c:pt>
                <c:pt idx="15574">
                  <c:v>51.886000000000003</c:v>
                </c:pt>
                <c:pt idx="15575">
                  <c:v>51.889000000000003</c:v>
                </c:pt>
                <c:pt idx="15576">
                  <c:v>51.892000000000003</c:v>
                </c:pt>
                <c:pt idx="15577">
                  <c:v>51.896000000000001</c:v>
                </c:pt>
                <c:pt idx="15578">
                  <c:v>51.899000000000001</c:v>
                </c:pt>
                <c:pt idx="15579">
                  <c:v>51.902000000000001</c:v>
                </c:pt>
                <c:pt idx="15580">
                  <c:v>51.905999999999999</c:v>
                </c:pt>
                <c:pt idx="15581">
                  <c:v>51.908999999999999</c:v>
                </c:pt>
                <c:pt idx="15582">
                  <c:v>51.911999999999999</c:v>
                </c:pt>
                <c:pt idx="15583">
                  <c:v>51.915999999999997</c:v>
                </c:pt>
                <c:pt idx="15584">
                  <c:v>51.918999999999997</c:v>
                </c:pt>
                <c:pt idx="15585">
                  <c:v>51.921999999999997</c:v>
                </c:pt>
                <c:pt idx="15586">
                  <c:v>51.926000000000002</c:v>
                </c:pt>
                <c:pt idx="15587">
                  <c:v>51.929000000000002</c:v>
                </c:pt>
                <c:pt idx="15588">
                  <c:v>51.932000000000002</c:v>
                </c:pt>
                <c:pt idx="15589">
                  <c:v>51.936</c:v>
                </c:pt>
                <c:pt idx="15590">
                  <c:v>51.939</c:v>
                </c:pt>
                <c:pt idx="15591">
                  <c:v>51.942</c:v>
                </c:pt>
                <c:pt idx="15592">
                  <c:v>51.945999999999998</c:v>
                </c:pt>
                <c:pt idx="15593">
                  <c:v>51.948999999999998</c:v>
                </c:pt>
                <c:pt idx="15594">
                  <c:v>51.951999999999998</c:v>
                </c:pt>
                <c:pt idx="15595">
                  <c:v>51.956000000000003</c:v>
                </c:pt>
                <c:pt idx="15596">
                  <c:v>51.959000000000003</c:v>
                </c:pt>
                <c:pt idx="15597">
                  <c:v>51.962000000000003</c:v>
                </c:pt>
                <c:pt idx="15598">
                  <c:v>51.966000000000001</c:v>
                </c:pt>
                <c:pt idx="15599">
                  <c:v>51.969000000000001</c:v>
                </c:pt>
                <c:pt idx="15600">
                  <c:v>51.972000000000001</c:v>
                </c:pt>
                <c:pt idx="15601">
                  <c:v>51.975999999999999</c:v>
                </c:pt>
                <c:pt idx="15602">
                  <c:v>51.978999999999999</c:v>
                </c:pt>
                <c:pt idx="15603">
                  <c:v>51.981999999999999</c:v>
                </c:pt>
                <c:pt idx="15604">
                  <c:v>51.985999999999997</c:v>
                </c:pt>
                <c:pt idx="15605">
                  <c:v>51.988999999999997</c:v>
                </c:pt>
                <c:pt idx="15606">
                  <c:v>51.991999999999997</c:v>
                </c:pt>
                <c:pt idx="15607">
                  <c:v>51.996000000000002</c:v>
                </c:pt>
                <c:pt idx="15608">
                  <c:v>51.999000000000002</c:v>
                </c:pt>
                <c:pt idx="15609">
                  <c:v>52.002000000000002</c:v>
                </c:pt>
                <c:pt idx="15610">
                  <c:v>52.006</c:v>
                </c:pt>
                <c:pt idx="15611">
                  <c:v>52.009</c:v>
                </c:pt>
                <c:pt idx="15612">
                  <c:v>52.012</c:v>
                </c:pt>
                <c:pt idx="15613">
                  <c:v>52.015999999999998</c:v>
                </c:pt>
                <c:pt idx="15614">
                  <c:v>52.018999999999998</c:v>
                </c:pt>
                <c:pt idx="15615">
                  <c:v>52.021999999999998</c:v>
                </c:pt>
                <c:pt idx="15616">
                  <c:v>52.026000000000003</c:v>
                </c:pt>
                <c:pt idx="15617">
                  <c:v>52.029000000000003</c:v>
                </c:pt>
                <c:pt idx="15618">
                  <c:v>52.031999999999996</c:v>
                </c:pt>
                <c:pt idx="15619">
                  <c:v>52.036000000000001</c:v>
                </c:pt>
                <c:pt idx="15620">
                  <c:v>52.039000000000001</c:v>
                </c:pt>
                <c:pt idx="15621">
                  <c:v>52.042000000000002</c:v>
                </c:pt>
                <c:pt idx="15622">
                  <c:v>52.045999999999999</c:v>
                </c:pt>
                <c:pt idx="15623">
                  <c:v>52.048999999999999</c:v>
                </c:pt>
                <c:pt idx="15624">
                  <c:v>52.052</c:v>
                </c:pt>
                <c:pt idx="15625">
                  <c:v>52.055999999999997</c:v>
                </c:pt>
                <c:pt idx="15626">
                  <c:v>52.058999999999997</c:v>
                </c:pt>
                <c:pt idx="15627">
                  <c:v>52.061999999999998</c:v>
                </c:pt>
                <c:pt idx="15628">
                  <c:v>52.066000000000003</c:v>
                </c:pt>
                <c:pt idx="15629">
                  <c:v>52.069000000000003</c:v>
                </c:pt>
                <c:pt idx="15630">
                  <c:v>52.072000000000003</c:v>
                </c:pt>
                <c:pt idx="15631">
                  <c:v>52.076000000000001</c:v>
                </c:pt>
                <c:pt idx="15632">
                  <c:v>52.079000000000001</c:v>
                </c:pt>
                <c:pt idx="15633">
                  <c:v>52.082000000000001</c:v>
                </c:pt>
                <c:pt idx="15634">
                  <c:v>52.085999999999999</c:v>
                </c:pt>
                <c:pt idx="15635">
                  <c:v>52.088999999999999</c:v>
                </c:pt>
                <c:pt idx="15636">
                  <c:v>52.091999999999999</c:v>
                </c:pt>
                <c:pt idx="15637">
                  <c:v>52.095999999999997</c:v>
                </c:pt>
                <c:pt idx="15638">
                  <c:v>52.098999999999997</c:v>
                </c:pt>
                <c:pt idx="15639">
                  <c:v>52.101999999999997</c:v>
                </c:pt>
                <c:pt idx="15640">
                  <c:v>52.106000000000002</c:v>
                </c:pt>
                <c:pt idx="15641">
                  <c:v>52.109000000000002</c:v>
                </c:pt>
                <c:pt idx="15642">
                  <c:v>52.112000000000002</c:v>
                </c:pt>
                <c:pt idx="15643">
                  <c:v>52.116</c:v>
                </c:pt>
                <c:pt idx="15644">
                  <c:v>52.119</c:v>
                </c:pt>
                <c:pt idx="15645">
                  <c:v>52.122</c:v>
                </c:pt>
                <c:pt idx="15646">
                  <c:v>52.125</c:v>
                </c:pt>
                <c:pt idx="15647">
                  <c:v>52.128999999999998</c:v>
                </c:pt>
                <c:pt idx="15648">
                  <c:v>52.131999999999998</c:v>
                </c:pt>
                <c:pt idx="15649">
                  <c:v>52.134999999999998</c:v>
                </c:pt>
                <c:pt idx="15650">
                  <c:v>52.139000000000003</c:v>
                </c:pt>
                <c:pt idx="15651">
                  <c:v>52.142000000000003</c:v>
                </c:pt>
                <c:pt idx="15652">
                  <c:v>52.145000000000003</c:v>
                </c:pt>
                <c:pt idx="15653">
                  <c:v>52.149000000000001</c:v>
                </c:pt>
                <c:pt idx="15654">
                  <c:v>52.152000000000001</c:v>
                </c:pt>
                <c:pt idx="15655">
                  <c:v>52.155000000000001</c:v>
                </c:pt>
                <c:pt idx="15656">
                  <c:v>52.158999999999999</c:v>
                </c:pt>
                <c:pt idx="15657">
                  <c:v>52.161999999999999</c:v>
                </c:pt>
                <c:pt idx="15658">
                  <c:v>52.164999999999999</c:v>
                </c:pt>
                <c:pt idx="15659">
                  <c:v>52.168999999999997</c:v>
                </c:pt>
                <c:pt idx="15660">
                  <c:v>52.171999999999997</c:v>
                </c:pt>
                <c:pt idx="15661">
                  <c:v>52.174999999999997</c:v>
                </c:pt>
                <c:pt idx="15662">
                  <c:v>52.179000000000002</c:v>
                </c:pt>
                <c:pt idx="15663">
                  <c:v>52.182000000000002</c:v>
                </c:pt>
                <c:pt idx="15664">
                  <c:v>52.185000000000002</c:v>
                </c:pt>
                <c:pt idx="15665">
                  <c:v>52.189</c:v>
                </c:pt>
                <c:pt idx="15666">
                  <c:v>52.192</c:v>
                </c:pt>
                <c:pt idx="15667">
                  <c:v>52.195</c:v>
                </c:pt>
                <c:pt idx="15668">
                  <c:v>52.198999999999998</c:v>
                </c:pt>
                <c:pt idx="15669">
                  <c:v>52.201999999999998</c:v>
                </c:pt>
                <c:pt idx="15670">
                  <c:v>52.204999999999998</c:v>
                </c:pt>
                <c:pt idx="15671">
                  <c:v>52.209000000000003</c:v>
                </c:pt>
                <c:pt idx="15672">
                  <c:v>52.212000000000003</c:v>
                </c:pt>
                <c:pt idx="15673">
                  <c:v>52.215000000000003</c:v>
                </c:pt>
                <c:pt idx="15674">
                  <c:v>52.219000000000001</c:v>
                </c:pt>
                <c:pt idx="15675">
                  <c:v>52.222000000000001</c:v>
                </c:pt>
                <c:pt idx="15676">
                  <c:v>52.225000000000001</c:v>
                </c:pt>
                <c:pt idx="15677">
                  <c:v>52.228999999999999</c:v>
                </c:pt>
                <c:pt idx="15678">
                  <c:v>52.231999999999999</c:v>
                </c:pt>
                <c:pt idx="15679">
                  <c:v>52.234999999999999</c:v>
                </c:pt>
                <c:pt idx="15680">
                  <c:v>52.238999999999997</c:v>
                </c:pt>
                <c:pt idx="15681">
                  <c:v>52.241999999999997</c:v>
                </c:pt>
                <c:pt idx="15682">
                  <c:v>52.244999999999997</c:v>
                </c:pt>
                <c:pt idx="15683">
                  <c:v>52.249000000000002</c:v>
                </c:pt>
                <c:pt idx="15684">
                  <c:v>52.252000000000002</c:v>
                </c:pt>
                <c:pt idx="15685">
                  <c:v>52.255000000000003</c:v>
                </c:pt>
                <c:pt idx="15686">
                  <c:v>52.259</c:v>
                </c:pt>
                <c:pt idx="15687">
                  <c:v>52.262</c:v>
                </c:pt>
                <c:pt idx="15688">
                  <c:v>52.265000000000001</c:v>
                </c:pt>
                <c:pt idx="15689">
                  <c:v>52.268999999999998</c:v>
                </c:pt>
                <c:pt idx="15690">
                  <c:v>52.271999999999998</c:v>
                </c:pt>
                <c:pt idx="15691">
                  <c:v>52.274999999999999</c:v>
                </c:pt>
                <c:pt idx="15692">
                  <c:v>52.279000000000003</c:v>
                </c:pt>
                <c:pt idx="15693">
                  <c:v>52.281999999999996</c:v>
                </c:pt>
                <c:pt idx="15694">
                  <c:v>52.284999999999997</c:v>
                </c:pt>
                <c:pt idx="15695">
                  <c:v>52.289000000000001</c:v>
                </c:pt>
                <c:pt idx="15696">
                  <c:v>52.292000000000002</c:v>
                </c:pt>
                <c:pt idx="15697">
                  <c:v>52.295000000000002</c:v>
                </c:pt>
                <c:pt idx="15698">
                  <c:v>52.298999999999999</c:v>
                </c:pt>
                <c:pt idx="15699">
                  <c:v>52.302</c:v>
                </c:pt>
                <c:pt idx="15700">
                  <c:v>52.305</c:v>
                </c:pt>
                <c:pt idx="15701">
                  <c:v>52.308999999999997</c:v>
                </c:pt>
                <c:pt idx="15702">
                  <c:v>52.311999999999998</c:v>
                </c:pt>
                <c:pt idx="15703">
                  <c:v>52.314999999999998</c:v>
                </c:pt>
                <c:pt idx="15704">
                  <c:v>52.319000000000003</c:v>
                </c:pt>
                <c:pt idx="15705">
                  <c:v>52.322000000000003</c:v>
                </c:pt>
                <c:pt idx="15706">
                  <c:v>52.325000000000003</c:v>
                </c:pt>
                <c:pt idx="15707">
                  <c:v>52.329000000000001</c:v>
                </c:pt>
                <c:pt idx="15708">
                  <c:v>52.332000000000001</c:v>
                </c:pt>
                <c:pt idx="15709">
                  <c:v>52.335000000000001</c:v>
                </c:pt>
                <c:pt idx="15710">
                  <c:v>52.338999999999999</c:v>
                </c:pt>
                <c:pt idx="15711">
                  <c:v>52.341999999999999</c:v>
                </c:pt>
                <c:pt idx="15712">
                  <c:v>52.344999999999999</c:v>
                </c:pt>
                <c:pt idx="15713">
                  <c:v>52.348999999999997</c:v>
                </c:pt>
                <c:pt idx="15714">
                  <c:v>52.351999999999997</c:v>
                </c:pt>
                <c:pt idx="15715">
                  <c:v>52.354999999999997</c:v>
                </c:pt>
                <c:pt idx="15716">
                  <c:v>52.359000000000002</c:v>
                </c:pt>
                <c:pt idx="15717">
                  <c:v>52.362000000000002</c:v>
                </c:pt>
                <c:pt idx="15718">
                  <c:v>52.365000000000002</c:v>
                </c:pt>
                <c:pt idx="15719">
                  <c:v>52.369</c:v>
                </c:pt>
                <c:pt idx="15720">
                  <c:v>52.372</c:v>
                </c:pt>
                <c:pt idx="15721">
                  <c:v>52.375</c:v>
                </c:pt>
                <c:pt idx="15722">
                  <c:v>52.378999999999998</c:v>
                </c:pt>
                <c:pt idx="15723">
                  <c:v>52.381999999999998</c:v>
                </c:pt>
                <c:pt idx="15724">
                  <c:v>52.384999999999998</c:v>
                </c:pt>
                <c:pt idx="15725">
                  <c:v>52.389000000000003</c:v>
                </c:pt>
                <c:pt idx="15726">
                  <c:v>52.392000000000003</c:v>
                </c:pt>
                <c:pt idx="15727">
                  <c:v>52.395000000000003</c:v>
                </c:pt>
                <c:pt idx="15728">
                  <c:v>52.399000000000001</c:v>
                </c:pt>
                <c:pt idx="15729">
                  <c:v>52.402000000000001</c:v>
                </c:pt>
                <c:pt idx="15730">
                  <c:v>52.405000000000001</c:v>
                </c:pt>
                <c:pt idx="15731">
                  <c:v>52.408999999999999</c:v>
                </c:pt>
                <c:pt idx="15732">
                  <c:v>52.411999999999999</c:v>
                </c:pt>
                <c:pt idx="15733">
                  <c:v>52.414999999999999</c:v>
                </c:pt>
                <c:pt idx="15734">
                  <c:v>52.418999999999997</c:v>
                </c:pt>
                <c:pt idx="15735">
                  <c:v>52.421999999999997</c:v>
                </c:pt>
                <c:pt idx="15736">
                  <c:v>52.424999999999997</c:v>
                </c:pt>
                <c:pt idx="15737">
                  <c:v>52.429000000000002</c:v>
                </c:pt>
                <c:pt idx="15738">
                  <c:v>52.432000000000002</c:v>
                </c:pt>
                <c:pt idx="15739">
                  <c:v>52.435000000000002</c:v>
                </c:pt>
                <c:pt idx="15740">
                  <c:v>52.439</c:v>
                </c:pt>
                <c:pt idx="15741">
                  <c:v>52.442</c:v>
                </c:pt>
                <c:pt idx="15742">
                  <c:v>52.445</c:v>
                </c:pt>
                <c:pt idx="15743">
                  <c:v>52.448999999999998</c:v>
                </c:pt>
                <c:pt idx="15744">
                  <c:v>52.451999999999998</c:v>
                </c:pt>
                <c:pt idx="15745">
                  <c:v>52.454999999999998</c:v>
                </c:pt>
                <c:pt idx="15746">
                  <c:v>52.459000000000003</c:v>
                </c:pt>
                <c:pt idx="15747">
                  <c:v>52.462000000000003</c:v>
                </c:pt>
                <c:pt idx="15748">
                  <c:v>52.465000000000003</c:v>
                </c:pt>
                <c:pt idx="15749">
                  <c:v>52.469000000000001</c:v>
                </c:pt>
                <c:pt idx="15750">
                  <c:v>52.472000000000001</c:v>
                </c:pt>
                <c:pt idx="15751">
                  <c:v>52.475000000000001</c:v>
                </c:pt>
                <c:pt idx="15752">
                  <c:v>52.478999999999999</c:v>
                </c:pt>
                <c:pt idx="15753">
                  <c:v>52.481999999999999</c:v>
                </c:pt>
                <c:pt idx="15754">
                  <c:v>52.484999999999999</c:v>
                </c:pt>
                <c:pt idx="15755">
                  <c:v>52.488</c:v>
                </c:pt>
                <c:pt idx="15756">
                  <c:v>52.491999999999997</c:v>
                </c:pt>
                <c:pt idx="15757">
                  <c:v>52.494999999999997</c:v>
                </c:pt>
                <c:pt idx="15758">
                  <c:v>52.497999999999998</c:v>
                </c:pt>
                <c:pt idx="15759">
                  <c:v>52.502000000000002</c:v>
                </c:pt>
                <c:pt idx="15760">
                  <c:v>52.505000000000003</c:v>
                </c:pt>
                <c:pt idx="15761">
                  <c:v>52.508000000000003</c:v>
                </c:pt>
                <c:pt idx="15762">
                  <c:v>52.512</c:v>
                </c:pt>
                <c:pt idx="15763">
                  <c:v>52.515000000000001</c:v>
                </c:pt>
                <c:pt idx="15764">
                  <c:v>52.518000000000001</c:v>
                </c:pt>
                <c:pt idx="15765">
                  <c:v>52.521999999999998</c:v>
                </c:pt>
                <c:pt idx="15766">
                  <c:v>52.524999999999999</c:v>
                </c:pt>
                <c:pt idx="15767">
                  <c:v>52.527999999999999</c:v>
                </c:pt>
                <c:pt idx="15768">
                  <c:v>52.531999999999996</c:v>
                </c:pt>
                <c:pt idx="15769">
                  <c:v>52.534999999999997</c:v>
                </c:pt>
                <c:pt idx="15770">
                  <c:v>52.537999999999997</c:v>
                </c:pt>
                <c:pt idx="15771">
                  <c:v>52.542000000000002</c:v>
                </c:pt>
                <c:pt idx="15772">
                  <c:v>52.545000000000002</c:v>
                </c:pt>
                <c:pt idx="15773">
                  <c:v>52.548000000000002</c:v>
                </c:pt>
                <c:pt idx="15774">
                  <c:v>52.552</c:v>
                </c:pt>
                <c:pt idx="15775">
                  <c:v>52.555</c:v>
                </c:pt>
                <c:pt idx="15776">
                  <c:v>52.558</c:v>
                </c:pt>
                <c:pt idx="15777">
                  <c:v>52.561999999999998</c:v>
                </c:pt>
                <c:pt idx="15778">
                  <c:v>52.564999999999998</c:v>
                </c:pt>
                <c:pt idx="15779">
                  <c:v>52.567999999999998</c:v>
                </c:pt>
                <c:pt idx="15780">
                  <c:v>52.572000000000003</c:v>
                </c:pt>
                <c:pt idx="15781">
                  <c:v>52.575000000000003</c:v>
                </c:pt>
                <c:pt idx="15782">
                  <c:v>52.578000000000003</c:v>
                </c:pt>
                <c:pt idx="15783">
                  <c:v>52.582000000000001</c:v>
                </c:pt>
                <c:pt idx="15784">
                  <c:v>52.585000000000001</c:v>
                </c:pt>
                <c:pt idx="15785">
                  <c:v>52.588000000000001</c:v>
                </c:pt>
                <c:pt idx="15786">
                  <c:v>52.591999999999999</c:v>
                </c:pt>
                <c:pt idx="15787">
                  <c:v>52.594999999999999</c:v>
                </c:pt>
                <c:pt idx="15788">
                  <c:v>52.597999999999999</c:v>
                </c:pt>
                <c:pt idx="15789">
                  <c:v>52.601999999999997</c:v>
                </c:pt>
                <c:pt idx="15790">
                  <c:v>52.604999999999997</c:v>
                </c:pt>
                <c:pt idx="15791">
                  <c:v>52.607999999999997</c:v>
                </c:pt>
                <c:pt idx="15792">
                  <c:v>52.612000000000002</c:v>
                </c:pt>
                <c:pt idx="15793">
                  <c:v>52.615000000000002</c:v>
                </c:pt>
                <c:pt idx="15794">
                  <c:v>52.618000000000002</c:v>
                </c:pt>
                <c:pt idx="15795">
                  <c:v>52.622</c:v>
                </c:pt>
                <c:pt idx="15796">
                  <c:v>52.625</c:v>
                </c:pt>
                <c:pt idx="15797">
                  <c:v>52.628</c:v>
                </c:pt>
                <c:pt idx="15798">
                  <c:v>52.631999999999998</c:v>
                </c:pt>
                <c:pt idx="15799">
                  <c:v>52.634999999999998</c:v>
                </c:pt>
                <c:pt idx="15800">
                  <c:v>52.637999999999998</c:v>
                </c:pt>
                <c:pt idx="15801">
                  <c:v>52.642000000000003</c:v>
                </c:pt>
                <c:pt idx="15802">
                  <c:v>52.645000000000003</c:v>
                </c:pt>
                <c:pt idx="15803">
                  <c:v>52.648000000000003</c:v>
                </c:pt>
                <c:pt idx="15804">
                  <c:v>52.652000000000001</c:v>
                </c:pt>
                <c:pt idx="15805">
                  <c:v>52.655000000000001</c:v>
                </c:pt>
                <c:pt idx="15806">
                  <c:v>52.658000000000001</c:v>
                </c:pt>
                <c:pt idx="15807">
                  <c:v>52.661999999999999</c:v>
                </c:pt>
                <c:pt idx="15808">
                  <c:v>52.664999999999999</c:v>
                </c:pt>
                <c:pt idx="15809">
                  <c:v>52.667999999999999</c:v>
                </c:pt>
                <c:pt idx="15810">
                  <c:v>52.671999999999997</c:v>
                </c:pt>
                <c:pt idx="15811">
                  <c:v>52.674999999999997</c:v>
                </c:pt>
                <c:pt idx="15812">
                  <c:v>52.677999999999997</c:v>
                </c:pt>
                <c:pt idx="15813">
                  <c:v>52.682000000000002</c:v>
                </c:pt>
                <c:pt idx="15814">
                  <c:v>52.685000000000002</c:v>
                </c:pt>
                <c:pt idx="15815">
                  <c:v>52.688000000000002</c:v>
                </c:pt>
                <c:pt idx="15816">
                  <c:v>52.692</c:v>
                </c:pt>
                <c:pt idx="15817">
                  <c:v>52.695</c:v>
                </c:pt>
                <c:pt idx="15818">
                  <c:v>52.698</c:v>
                </c:pt>
                <c:pt idx="15819">
                  <c:v>52.701999999999998</c:v>
                </c:pt>
                <c:pt idx="15820">
                  <c:v>52.704999999999998</c:v>
                </c:pt>
                <c:pt idx="15821">
                  <c:v>52.707999999999998</c:v>
                </c:pt>
                <c:pt idx="15822">
                  <c:v>52.712000000000003</c:v>
                </c:pt>
                <c:pt idx="15823">
                  <c:v>52.715000000000003</c:v>
                </c:pt>
                <c:pt idx="15824">
                  <c:v>52.718000000000004</c:v>
                </c:pt>
                <c:pt idx="15825">
                  <c:v>52.722000000000001</c:v>
                </c:pt>
                <c:pt idx="15826">
                  <c:v>52.725000000000001</c:v>
                </c:pt>
                <c:pt idx="15827">
                  <c:v>52.728000000000002</c:v>
                </c:pt>
                <c:pt idx="15828">
                  <c:v>52.731999999999999</c:v>
                </c:pt>
                <c:pt idx="15829">
                  <c:v>52.734999999999999</c:v>
                </c:pt>
                <c:pt idx="15830">
                  <c:v>52.738</c:v>
                </c:pt>
                <c:pt idx="15831">
                  <c:v>52.741999999999997</c:v>
                </c:pt>
                <c:pt idx="15832">
                  <c:v>52.744999999999997</c:v>
                </c:pt>
                <c:pt idx="15833">
                  <c:v>52.747999999999998</c:v>
                </c:pt>
                <c:pt idx="15834">
                  <c:v>52.752000000000002</c:v>
                </c:pt>
                <c:pt idx="15835">
                  <c:v>52.755000000000003</c:v>
                </c:pt>
                <c:pt idx="15836">
                  <c:v>52.758000000000003</c:v>
                </c:pt>
                <c:pt idx="15837">
                  <c:v>52.762</c:v>
                </c:pt>
                <c:pt idx="15838">
                  <c:v>52.765000000000001</c:v>
                </c:pt>
                <c:pt idx="15839">
                  <c:v>52.768000000000001</c:v>
                </c:pt>
                <c:pt idx="15840">
                  <c:v>52.771999999999998</c:v>
                </c:pt>
                <c:pt idx="15841">
                  <c:v>52.774999999999999</c:v>
                </c:pt>
                <c:pt idx="15842">
                  <c:v>52.777999999999999</c:v>
                </c:pt>
                <c:pt idx="15843">
                  <c:v>52.781999999999996</c:v>
                </c:pt>
                <c:pt idx="15844">
                  <c:v>52.784999999999997</c:v>
                </c:pt>
                <c:pt idx="15845">
                  <c:v>52.787999999999997</c:v>
                </c:pt>
                <c:pt idx="15846">
                  <c:v>52.792000000000002</c:v>
                </c:pt>
                <c:pt idx="15847">
                  <c:v>52.795000000000002</c:v>
                </c:pt>
                <c:pt idx="15848">
                  <c:v>52.798000000000002</c:v>
                </c:pt>
                <c:pt idx="15849">
                  <c:v>52.802</c:v>
                </c:pt>
                <c:pt idx="15850">
                  <c:v>52.805</c:v>
                </c:pt>
                <c:pt idx="15851">
                  <c:v>52.808</c:v>
                </c:pt>
                <c:pt idx="15852">
                  <c:v>52.811999999999998</c:v>
                </c:pt>
                <c:pt idx="15853">
                  <c:v>52.814999999999998</c:v>
                </c:pt>
                <c:pt idx="15854">
                  <c:v>52.817999999999998</c:v>
                </c:pt>
                <c:pt idx="15855">
                  <c:v>52.822000000000003</c:v>
                </c:pt>
                <c:pt idx="15856">
                  <c:v>52.825000000000003</c:v>
                </c:pt>
                <c:pt idx="15857">
                  <c:v>52.828000000000003</c:v>
                </c:pt>
                <c:pt idx="15858">
                  <c:v>52.832000000000001</c:v>
                </c:pt>
                <c:pt idx="15859">
                  <c:v>52.835000000000001</c:v>
                </c:pt>
                <c:pt idx="15860">
                  <c:v>52.838000000000001</c:v>
                </c:pt>
                <c:pt idx="15861">
                  <c:v>52.841000000000001</c:v>
                </c:pt>
                <c:pt idx="15862">
                  <c:v>52.844999999999999</c:v>
                </c:pt>
                <c:pt idx="15863">
                  <c:v>52.847999999999999</c:v>
                </c:pt>
                <c:pt idx="15864">
                  <c:v>52.850999999999999</c:v>
                </c:pt>
                <c:pt idx="15865">
                  <c:v>52.854999999999997</c:v>
                </c:pt>
                <c:pt idx="15866">
                  <c:v>52.857999999999997</c:v>
                </c:pt>
                <c:pt idx="15867">
                  <c:v>52.860999999999997</c:v>
                </c:pt>
                <c:pt idx="15868">
                  <c:v>52.865000000000002</c:v>
                </c:pt>
                <c:pt idx="15869">
                  <c:v>52.868000000000002</c:v>
                </c:pt>
                <c:pt idx="15870">
                  <c:v>52.871000000000002</c:v>
                </c:pt>
                <c:pt idx="15871">
                  <c:v>52.875</c:v>
                </c:pt>
                <c:pt idx="15872">
                  <c:v>52.878</c:v>
                </c:pt>
                <c:pt idx="15873">
                  <c:v>52.881</c:v>
                </c:pt>
                <c:pt idx="15874">
                  <c:v>52.884999999999998</c:v>
                </c:pt>
                <c:pt idx="15875">
                  <c:v>52.887999999999998</c:v>
                </c:pt>
                <c:pt idx="15876">
                  <c:v>52.890999999999998</c:v>
                </c:pt>
                <c:pt idx="15877">
                  <c:v>52.895000000000003</c:v>
                </c:pt>
                <c:pt idx="15878">
                  <c:v>52.898000000000003</c:v>
                </c:pt>
                <c:pt idx="15879">
                  <c:v>52.901000000000003</c:v>
                </c:pt>
                <c:pt idx="15880">
                  <c:v>52.905000000000001</c:v>
                </c:pt>
                <c:pt idx="15881">
                  <c:v>52.908000000000001</c:v>
                </c:pt>
                <c:pt idx="15882">
                  <c:v>52.911000000000001</c:v>
                </c:pt>
                <c:pt idx="15883">
                  <c:v>52.914999999999999</c:v>
                </c:pt>
                <c:pt idx="15884">
                  <c:v>52.917999999999999</c:v>
                </c:pt>
                <c:pt idx="15885">
                  <c:v>52.920999999999999</c:v>
                </c:pt>
                <c:pt idx="15886">
                  <c:v>52.924999999999997</c:v>
                </c:pt>
                <c:pt idx="15887">
                  <c:v>52.927999999999997</c:v>
                </c:pt>
                <c:pt idx="15888">
                  <c:v>52.930999999999997</c:v>
                </c:pt>
                <c:pt idx="15889">
                  <c:v>52.935000000000002</c:v>
                </c:pt>
                <c:pt idx="15890">
                  <c:v>52.938000000000002</c:v>
                </c:pt>
                <c:pt idx="15891">
                  <c:v>52.941000000000003</c:v>
                </c:pt>
                <c:pt idx="15892">
                  <c:v>52.945</c:v>
                </c:pt>
                <c:pt idx="15893">
                  <c:v>52.948</c:v>
                </c:pt>
                <c:pt idx="15894">
                  <c:v>52.951000000000001</c:v>
                </c:pt>
                <c:pt idx="15895">
                  <c:v>52.954999999999998</c:v>
                </c:pt>
                <c:pt idx="15896">
                  <c:v>52.957999999999998</c:v>
                </c:pt>
                <c:pt idx="15897">
                  <c:v>52.960999999999999</c:v>
                </c:pt>
                <c:pt idx="15898">
                  <c:v>52.965000000000003</c:v>
                </c:pt>
                <c:pt idx="15899">
                  <c:v>52.968000000000004</c:v>
                </c:pt>
                <c:pt idx="15900">
                  <c:v>52.970999999999997</c:v>
                </c:pt>
                <c:pt idx="15901">
                  <c:v>52.975000000000001</c:v>
                </c:pt>
                <c:pt idx="15902">
                  <c:v>52.978000000000002</c:v>
                </c:pt>
                <c:pt idx="15903">
                  <c:v>52.981000000000002</c:v>
                </c:pt>
                <c:pt idx="15904">
                  <c:v>52.984999999999999</c:v>
                </c:pt>
                <c:pt idx="15905">
                  <c:v>52.988</c:v>
                </c:pt>
                <c:pt idx="15906">
                  <c:v>52.991</c:v>
                </c:pt>
                <c:pt idx="15907">
                  <c:v>52.994999999999997</c:v>
                </c:pt>
                <c:pt idx="15908">
                  <c:v>52.997999999999998</c:v>
                </c:pt>
                <c:pt idx="15909">
                  <c:v>53.000999999999998</c:v>
                </c:pt>
                <c:pt idx="15910">
                  <c:v>53.005000000000003</c:v>
                </c:pt>
                <c:pt idx="15911">
                  <c:v>53.008000000000003</c:v>
                </c:pt>
                <c:pt idx="15912">
                  <c:v>53.011000000000003</c:v>
                </c:pt>
                <c:pt idx="15913">
                  <c:v>53.015000000000001</c:v>
                </c:pt>
                <c:pt idx="15914">
                  <c:v>53.018000000000001</c:v>
                </c:pt>
                <c:pt idx="15915">
                  <c:v>53.021000000000001</c:v>
                </c:pt>
                <c:pt idx="15916">
                  <c:v>53.024999999999999</c:v>
                </c:pt>
                <c:pt idx="15917">
                  <c:v>53.027999999999999</c:v>
                </c:pt>
                <c:pt idx="15918">
                  <c:v>53.030999999999999</c:v>
                </c:pt>
                <c:pt idx="15919">
                  <c:v>53.034999999999997</c:v>
                </c:pt>
                <c:pt idx="15920">
                  <c:v>53.037999999999997</c:v>
                </c:pt>
                <c:pt idx="15921">
                  <c:v>53.040999999999997</c:v>
                </c:pt>
                <c:pt idx="15922">
                  <c:v>53.045000000000002</c:v>
                </c:pt>
                <c:pt idx="15923">
                  <c:v>53.048000000000002</c:v>
                </c:pt>
                <c:pt idx="15924">
                  <c:v>53.051000000000002</c:v>
                </c:pt>
                <c:pt idx="15925">
                  <c:v>53.055</c:v>
                </c:pt>
                <c:pt idx="15926">
                  <c:v>53.058</c:v>
                </c:pt>
                <c:pt idx="15927">
                  <c:v>53.061</c:v>
                </c:pt>
                <c:pt idx="15928">
                  <c:v>53.064999999999998</c:v>
                </c:pt>
                <c:pt idx="15929">
                  <c:v>53.067999999999998</c:v>
                </c:pt>
                <c:pt idx="15930">
                  <c:v>53.070999999999998</c:v>
                </c:pt>
                <c:pt idx="15931">
                  <c:v>53.075000000000003</c:v>
                </c:pt>
                <c:pt idx="15932">
                  <c:v>53.078000000000003</c:v>
                </c:pt>
                <c:pt idx="15933">
                  <c:v>53.081000000000003</c:v>
                </c:pt>
                <c:pt idx="15934">
                  <c:v>53.085000000000001</c:v>
                </c:pt>
                <c:pt idx="15935">
                  <c:v>53.088000000000001</c:v>
                </c:pt>
                <c:pt idx="15936">
                  <c:v>53.091000000000001</c:v>
                </c:pt>
                <c:pt idx="15937">
                  <c:v>53.094999999999999</c:v>
                </c:pt>
                <c:pt idx="15938">
                  <c:v>53.097999999999999</c:v>
                </c:pt>
                <c:pt idx="15939">
                  <c:v>53.100999999999999</c:v>
                </c:pt>
                <c:pt idx="15940">
                  <c:v>53.104999999999997</c:v>
                </c:pt>
                <c:pt idx="15941">
                  <c:v>53.107999999999997</c:v>
                </c:pt>
                <c:pt idx="15942">
                  <c:v>53.110999999999997</c:v>
                </c:pt>
                <c:pt idx="15943">
                  <c:v>53.115000000000002</c:v>
                </c:pt>
                <c:pt idx="15944">
                  <c:v>53.118000000000002</c:v>
                </c:pt>
                <c:pt idx="15945">
                  <c:v>53.121000000000002</c:v>
                </c:pt>
                <c:pt idx="15946">
                  <c:v>53.125</c:v>
                </c:pt>
                <c:pt idx="15947">
                  <c:v>53.128</c:v>
                </c:pt>
                <c:pt idx="15948">
                  <c:v>53.131</c:v>
                </c:pt>
                <c:pt idx="15949">
                  <c:v>53.134999999999998</c:v>
                </c:pt>
                <c:pt idx="15950">
                  <c:v>53.137999999999998</c:v>
                </c:pt>
                <c:pt idx="15951">
                  <c:v>53.140999999999998</c:v>
                </c:pt>
                <c:pt idx="15952">
                  <c:v>53.145000000000003</c:v>
                </c:pt>
                <c:pt idx="15953">
                  <c:v>53.148000000000003</c:v>
                </c:pt>
                <c:pt idx="15954">
                  <c:v>53.151000000000003</c:v>
                </c:pt>
                <c:pt idx="15955">
                  <c:v>53.155000000000001</c:v>
                </c:pt>
                <c:pt idx="15956">
                  <c:v>53.158000000000001</c:v>
                </c:pt>
                <c:pt idx="15957">
                  <c:v>53.161000000000001</c:v>
                </c:pt>
                <c:pt idx="15958">
                  <c:v>53.164999999999999</c:v>
                </c:pt>
                <c:pt idx="15959">
                  <c:v>53.167999999999999</c:v>
                </c:pt>
                <c:pt idx="15960">
                  <c:v>53.170999999999999</c:v>
                </c:pt>
                <c:pt idx="15961">
                  <c:v>53.174999999999997</c:v>
                </c:pt>
                <c:pt idx="15962">
                  <c:v>53.177999999999997</c:v>
                </c:pt>
                <c:pt idx="15963">
                  <c:v>53.180999999999997</c:v>
                </c:pt>
                <c:pt idx="15964">
                  <c:v>53.185000000000002</c:v>
                </c:pt>
                <c:pt idx="15965">
                  <c:v>53.188000000000002</c:v>
                </c:pt>
                <c:pt idx="15966">
                  <c:v>53.191000000000003</c:v>
                </c:pt>
                <c:pt idx="15967">
                  <c:v>53.194000000000003</c:v>
                </c:pt>
                <c:pt idx="15968">
                  <c:v>53.198</c:v>
                </c:pt>
                <c:pt idx="15969">
                  <c:v>53.201000000000001</c:v>
                </c:pt>
                <c:pt idx="15970">
                  <c:v>53.204000000000001</c:v>
                </c:pt>
                <c:pt idx="15971">
                  <c:v>53.207999999999998</c:v>
                </c:pt>
                <c:pt idx="15972">
                  <c:v>53.210999999999999</c:v>
                </c:pt>
                <c:pt idx="15973">
                  <c:v>53.213999999999999</c:v>
                </c:pt>
                <c:pt idx="15974">
                  <c:v>53.218000000000004</c:v>
                </c:pt>
                <c:pt idx="15975">
                  <c:v>53.220999999999997</c:v>
                </c:pt>
                <c:pt idx="15976">
                  <c:v>53.223999999999997</c:v>
                </c:pt>
                <c:pt idx="15977">
                  <c:v>53.228000000000002</c:v>
                </c:pt>
                <c:pt idx="15978">
                  <c:v>53.231000000000002</c:v>
                </c:pt>
                <c:pt idx="15979">
                  <c:v>53.234000000000002</c:v>
                </c:pt>
                <c:pt idx="15980">
                  <c:v>53.238</c:v>
                </c:pt>
                <c:pt idx="15981">
                  <c:v>53.241</c:v>
                </c:pt>
                <c:pt idx="15982">
                  <c:v>53.244</c:v>
                </c:pt>
                <c:pt idx="15983">
                  <c:v>53.247999999999998</c:v>
                </c:pt>
                <c:pt idx="15984">
                  <c:v>53.250999999999998</c:v>
                </c:pt>
                <c:pt idx="15985">
                  <c:v>53.253999999999998</c:v>
                </c:pt>
                <c:pt idx="15986">
                  <c:v>53.258000000000003</c:v>
                </c:pt>
                <c:pt idx="15987">
                  <c:v>53.261000000000003</c:v>
                </c:pt>
                <c:pt idx="15988">
                  <c:v>53.264000000000003</c:v>
                </c:pt>
                <c:pt idx="15989">
                  <c:v>53.268000000000001</c:v>
                </c:pt>
                <c:pt idx="15990">
                  <c:v>53.271000000000001</c:v>
                </c:pt>
                <c:pt idx="15991">
                  <c:v>53.274000000000001</c:v>
                </c:pt>
                <c:pt idx="15992">
                  <c:v>53.277999999999999</c:v>
                </c:pt>
                <c:pt idx="15993">
                  <c:v>53.280999999999999</c:v>
                </c:pt>
                <c:pt idx="15994">
                  <c:v>53.283999999999999</c:v>
                </c:pt>
                <c:pt idx="15995">
                  <c:v>53.287999999999997</c:v>
                </c:pt>
                <c:pt idx="15996">
                  <c:v>53.290999999999997</c:v>
                </c:pt>
                <c:pt idx="15997">
                  <c:v>53.293999999999997</c:v>
                </c:pt>
                <c:pt idx="15998">
                  <c:v>53.298000000000002</c:v>
                </c:pt>
                <c:pt idx="15999">
                  <c:v>53.301000000000002</c:v>
                </c:pt>
                <c:pt idx="16000">
                  <c:v>53.304000000000002</c:v>
                </c:pt>
                <c:pt idx="16001">
                  <c:v>53.308</c:v>
                </c:pt>
                <c:pt idx="16002">
                  <c:v>53.311</c:v>
                </c:pt>
                <c:pt idx="16003">
                  <c:v>53.314</c:v>
                </c:pt>
                <c:pt idx="16004">
                  <c:v>53.317999999999998</c:v>
                </c:pt>
                <c:pt idx="16005">
                  <c:v>53.320999999999998</c:v>
                </c:pt>
                <c:pt idx="16006">
                  <c:v>53.323999999999998</c:v>
                </c:pt>
                <c:pt idx="16007">
                  <c:v>53.328000000000003</c:v>
                </c:pt>
                <c:pt idx="16008">
                  <c:v>53.331000000000003</c:v>
                </c:pt>
                <c:pt idx="16009">
                  <c:v>53.334000000000003</c:v>
                </c:pt>
                <c:pt idx="16010">
                  <c:v>53.338000000000001</c:v>
                </c:pt>
                <c:pt idx="16011">
                  <c:v>53.341000000000001</c:v>
                </c:pt>
                <c:pt idx="16012">
                  <c:v>53.344000000000001</c:v>
                </c:pt>
                <c:pt idx="16013">
                  <c:v>53.347999999999999</c:v>
                </c:pt>
                <c:pt idx="16014">
                  <c:v>53.350999999999999</c:v>
                </c:pt>
                <c:pt idx="16015">
                  <c:v>53.353999999999999</c:v>
                </c:pt>
                <c:pt idx="16016">
                  <c:v>53.357999999999997</c:v>
                </c:pt>
                <c:pt idx="16017">
                  <c:v>53.360999999999997</c:v>
                </c:pt>
                <c:pt idx="16018">
                  <c:v>53.363999999999997</c:v>
                </c:pt>
                <c:pt idx="16019">
                  <c:v>53.368000000000002</c:v>
                </c:pt>
                <c:pt idx="16020">
                  <c:v>53.371000000000002</c:v>
                </c:pt>
                <c:pt idx="16021">
                  <c:v>53.374000000000002</c:v>
                </c:pt>
                <c:pt idx="16022">
                  <c:v>53.378</c:v>
                </c:pt>
                <c:pt idx="16023">
                  <c:v>53.381</c:v>
                </c:pt>
                <c:pt idx="16024">
                  <c:v>53.384</c:v>
                </c:pt>
                <c:pt idx="16025">
                  <c:v>53.387999999999998</c:v>
                </c:pt>
                <c:pt idx="16026">
                  <c:v>53.390999999999998</c:v>
                </c:pt>
                <c:pt idx="16027">
                  <c:v>53.393999999999998</c:v>
                </c:pt>
                <c:pt idx="16028">
                  <c:v>53.398000000000003</c:v>
                </c:pt>
                <c:pt idx="16029">
                  <c:v>53.401000000000003</c:v>
                </c:pt>
                <c:pt idx="16030">
                  <c:v>53.404000000000003</c:v>
                </c:pt>
                <c:pt idx="16031">
                  <c:v>53.408000000000001</c:v>
                </c:pt>
                <c:pt idx="16032">
                  <c:v>53.411000000000001</c:v>
                </c:pt>
                <c:pt idx="16033">
                  <c:v>53.414000000000001</c:v>
                </c:pt>
                <c:pt idx="16034">
                  <c:v>53.417999999999999</c:v>
                </c:pt>
                <c:pt idx="16035">
                  <c:v>53.420999999999999</c:v>
                </c:pt>
                <c:pt idx="16036">
                  <c:v>53.423999999999999</c:v>
                </c:pt>
                <c:pt idx="16037">
                  <c:v>53.427999999999997</c:v>
                </c:pt>
                <c:pt idx="16038">
                  <c:v>53.430999999999997</c:v>
                </c:pt>
                <c:pt idx="16039">
                  <c:v>53.433999999999997</c:v>
                </c:pt>
                <c:pt idx="16040">
                  <c:v>53.438000000000002</c:v>
                </c:pt>
                <c:pt idx="16041">
                  <c:v>53.441000000000003</c:v>
                </c:pt>
                <c:pt idx="16042">
                  <c:v>53.444000000000003</c:v>
                </c:pt>
                <c:pt idx="16043">
                  <c:v>53.448</c:v>
                </c:pt>
                <c:pt idx="16044">
                  <c:v>53.451000000000001</c:v>
                </c:pt>
                <c:pt idx="16045">
                  <c:v>53.454000000000001</c:v>
                </c:pt>
                <c:pt idx="16046">
                  <c:v>53.457999999999998</c:v>
                </c:pt>
                <c:pt idx="16047">
                  <c:v>53.460999999999999</c:v>
                </c:pt>
                <c:pt idx="16048">
                  <c:v>53.463999999999999</c:v>
                </c:pt>
                <c:pt idx="16049">
                  <c:v>53.468000000000004</c:v>
                </c:pt>
                <c:pt idx="16050">
                  <c:v>53.470999999999997</c:v>
                </c:pt>
                <c:pt idx="16051">
                  <c:v>53.473999999999997</c:v>
                </c:pt>
                <c:pt idx="16052">
                  <c:v>53.478000000000002</c:v>
                </c:pt>
                <c:pt idx="16053">
                  <c:v>53.481000000000002</c:v>
                </c:pt>
                <c:pt idx="16054">
                  <c:v>53.484000000000002</c:v>
                </c:pt>
                <c:pt idx="16055">
                  <c:v>53.488</c:v>
                </c:pt>
                <c:pt idx="16056">
                  <c:v>53.491</c:v>
                </c:pt>
                <c:pt idx="16057">
                  <c:v>53.494</c:v>
                </c:pt>
                <c:pt idx="16058">
                  <c:v>53.497999999999998</c:v>
                </c:pt>
                <c:pt idx="16059">
                  <c:v>53.500999999999998</c:v>
                </c:pt>
                <c:pt idx="16060">
                  <c:v>53.503999999999998</c:v>
                </c:pt>
                <c:pt idx="16061">
                  <c:v>53.508000000000003</c:v>
                </c:pt>
                <c:pt idx="16062">
                  <c:v>53.511000000000003</c:v>
                </c:pt>
                <c:pt idx="16063">
                  <c:v>53.514000000000003</c:v>
                </c:pt>
                <c:pt idx="16064">
                  <c:v>53.518000000000001</c:v>
                </c:pt>
                <c:pt idx="16065">
                  <c:v>53.521000000000001</c:v>
                </c:pt>
                <c:pt idx="16066">
                  <c:v>53.524000000000001</c:v>
                </c:pt>
                <c:pt idx="16067">
                  <c:v>53.527999999999999</c:v>
                </c:pt>
                <c:pt idx="16068">
                  <c:v>53.530999999999999</c:v>
                </c:pt>
                <c:pt idx="16069">
                  <c:v>53.533999999999999</c:v>
                </c:pt>
                <c:pt idx="16070">
                  <c:v>53.537999999999997</c:v>
                </c:pt>
                <c:pt idx="16071">
                  <c:v>53.540999999999997</c:v>
                </c:pt>
                <c:pt idx="16072">
                  <c:v>53.543999999999997</c:v>
                </c:pt>
                <c:pt idx="16073">
                  <c:v>53.548000000000002</c:v>
                </c:pt>
                <c:pt idx="16074">
                  <c:v>53.551000000000002</c:v>
                </c:pt>
                <c:pt idx="16075">
                  <c:v>53.554000000000002</c:v>
                </c:pt>
                <c:pt idx="16076">
                  <c:v>53.557000000000002</c:v>
                </c:pt>
                <c:pt idx="16077">
                  <c:v>53.561</c:v>
                </c:pt>
                <c:pt idx="16078">
                  <c:v>53.564</c:v>
                </c:pt>
                <c:pt idx="16079">
                  <c:v>53.567</c:v>
                </c:pt>
                <c:pt idx="16080">
                  <c:v>53.570999999999998</c:v>
                </c:pt>
                <c:pt idx="16081">
                  <c:v>53.573999999999998</c:v>
                </c:pt>
                <c:pt idx="16082">
                  <c:v>53.576999999999998</c:v>
                </c:pt>
                <c:pt idx="16083">
                  <c:v>53.581000000000003</c:v>
                </c:pt>
                <c:pt idx="16084">
                  <c:v>53.584000000000003</c:v>
                </c:pt>
                <c:pt idx="16085">
                  <c:v>53.587000000000003</c:v>
                </c:pt>
                <c:pt idx="16086">
                  <c:v>53.591000000000001</c:v>
                </c:pt>
                <c:pt idx="16087">
                  <c:v>53.594000000000001</c:v>
                </c:pt>
                <c:pt idx="16088">
                  <c:v>53.597000000000001</c:v>
                </c:pt>
                <c:pt idx="16089">
                  <c:v>53.600999999999999</c:v>
                </c:pt>
                <c:pt idx="16090">
                  <c:v>53.603999999999999</c:v>
                </c:pt>
                <c:pt idx="16091">
                  <c:v>53.606999999999999</c:v>
                </c:pt>
                <c:pt idx="16092">
                  <c:v>53.610999999999997</c:v>
                </c:pt>
                <c:pt idx="16093">
                  <c:v>53.613999999999997</c:v>
                </c:pt>
                <c:pt idx="16094">
                  <c:v>53.616999999999997</c:v>
                </c:pt>
                <c:pt idx="16095">
                  <c:v>53.621000000000002</c:v>
                </c:pt>
                <c:pt idx="16096">
                  <c:v>53.624000000000002</c:v>
                </c:pt>
                <c:pt idx="16097">
                  <c:v>53.627000000000002</c:v>
                </c:pt>
                <c:pt idx="16098">
                  <c:v>53.631</c:v>
                </c:pt>
                <c:pt idx="16099">
                  <c:v>53.634</c:v>
                </c:pt>
                <c:pt idx="16100">
                  <c:v>53.637</c:v>
                </c:pt>
                <c:pt idx="16101">
                  <c:v>53.640999999999998</c:v>
                </c:pt>
                <c:pt idx="16102">
                  <c:v>53.643999999999998</c:v>
                </c:pt>
                <c:pt idx="16103">
                  <c:v>53.646999999999998</c:v>
                </c:pt>
                <c:pt idx="16104">
                  <c:v>53.651000000000003</c:v>
                </c:pt>
                <c:pt idx="16105">
                  <c:v>53.654000000000003</c:v>
                </c:pt>
                <c:pt idx="16106">
                  <c:v>53.656999999999996</c:v>
                </c:pt>
                <c:pt idx="16107">
                  <c:v>53.661000000000001</c:v>
                </c:pt>
                <c:pt idx="16108">
                  <c:v>53.664000000000001</c:v>
                </c:pt>
                <c:pt idx="16109">
                  <c:v>53.667000000000002</c:v>
                </c:pt>
                <c:pt idx="16110">
                  <c:v>53.670999999999999</c:v>
                </c:pt>
                <c:pt idx="16111">
                  <c:v>53.673999999999999</c:v>
                </c:pt>
                <c:pt idx="16112">
                  <c:v>53.677</c:v>
                </c:pt>
                <c:pt idx="16113">
                  <c:v>53.680999999999997</c:v>
                </c:pt>
                <c:pt idx="16114">
                  <c:v>53.683999999999997</c:v>
                </c:pt>
                <c:pt idx="16115">
                  <c:v>53.686999999999998</c:v>
                </c:pt>
                <c:pt idx="16116">
                  <c:v>53.691000000000003</c:v>
                </c:pt>
                <c:pt idx="16117">
                  <c:v>53.694000000000003</c:v>
                </c:pt>
                <c:pt idx="16118">
                  <c:v>53.697000000000003</c:v>
                </c:pt>
                <c:pt idx="16119">
                  <c:v>53.701000000000001</c:v>
                </c:pt>
                <c:pt idx="16120">
                  <c:v>53.704000000000001</c:v>
                </c:pt>
                <c:pt idx="16121">
                  <c:v>53.707000000000001</c:v>
                </c:pt>
                <c:pt idx="16122">
                  <c:v>53.710999999999999</c:v>
                </c:pt>
                <c:pt idx="16123">
                  <c:v>53.713999999999999</c:v>
                </c:pt>
                <c:pt idx="16124">
                  <c:v>53.716999999999999</c:v>
                </c:pt>
                <c:pt idx="16125">
                  <c:v>53.720999999999997</c:v>
                </c:pt>
                <c:pt idx="16126">
                  <c:v>53.723999999999997</c:v>
                </c:pt>
                <c:pt idx="16127">
                  <c:v>53.726999999999997</c:v>
                </c:pt>
                <c:pt idx="16128">
                  <c:v>53.731000000000002</c:v>
                </c:pt>
                <c:pt idx="16129">
                  <c:v>53.734000000000002</c:v>
                </c:pt>
                <c:pt idx="16130">
                  <c:v>53.737000000000002</c:v>
                </c:pt>
                <c:pt idx="16131">
                  <c:v>53.741</c:v>
                </c:pt>
                <c:pt idx="16132">
                  <c:v>53.744</c:v>
                </c:pt>
                <c:pt idx="16133">
                  <c:v>53.747</c:v>
                </c:pt>
                <c:pt idx="16134">
                  <c:v>53.750999999999998</c:v>
                </c:pt>
                <c:pt idx="16135">
                  <c:v>53.753999999999998</c:v>
                </c:pt>
                <c:pt idx="16136">
                  <c:v>53.756999999999998</c:v>
                </c:pt>
                <c:pt idx="16137">
                  <c:v>53.761000000000003</c:v>
                </c:pt>
                <c:pt idx="16138">
                  <c:v>53.764000000000003</c:v>
                </c:pt>
                <c:pt idx="16139">
                  <c:v>53.767000000000003</c:v>
                </c:pt>
                <c:pt idx="16140">
                  <c:v>53.771000000000001</c:v>
                </c:pt>
                <c:pt idx="16141">
                  <c:v>53.774000000000001</c:v>
                </c:pt>
                <c:pt idx="16142">
                  <c:v>53.777000000000001</c:v>
                </c:pt>
                <c:pt idx="16143">
                  <c:v>53.780999999999999</c:v>
                </c:pt>
                <c:pt idx="16144">
                  <c:v>53.783999999999999</c:v>
                </c:pt>
                <c:pt idx="16145">
                  <c:v>53.786999999999999</c:v>
                </c:pt>
                <c:pt idx="16146">
                  <c:v>53.790999999999997</c:v>
                </c:pt>
                <c:pt idx="16147">
                  <c:v>53.793999999999997</c:v>
                </c:pt>
                <c:pt idx="16148">
                  <c:v>53.796999999999997</c:v>
                </c:pt>
                <c:pt idx="16149">
                  <c:v>53.801000000000002</c:v>
                </c:pt>
                <c:pt idx="16150">
                  <c:v>53.804000000000002</c:v>
                </c:pt>
                <c:pt idx="16151">
                  <c:v>53.807000000000002</c:v>
                </c:pt>
                <c:pt idx="16152">
                  <c:v>53.811</c:v>
                </c:pt>
                <c:pt idx="16153">
                  <c:v>53.814</c:v>
                </c:pt>
                <c:pt idx="16154">
                  <c:v>53.817</c:v>
                </c:pt>
                <c:pt idx="16155">
                  <c:v>53.820999999999998</c:v>
                </c:pt>
                <c:pt idx="16156">
                  <c:v>53.823999999999998</c:v>
                </c:pt>
                <c:pt idx="16157">
                  <c:v>53.826999999999998</c:v>
                </c:pt>
                <c:pt idx="16158">
                  <c:v>53.831000000000003</c:v>
                </c:pt>
                <c:pt idx="16159">
                  <c:v>53.834000000000003</c:v>
                </c:pt>
                <c:pt idx="16160">
                  <c:v>53.837000000000003</c:v>
                </c:pt>
                <c:pt idx="16161">
                  <c:v>53.841000000000001</c:v>
                </c:pt>
                <c:pt idx="16162">
                  <c:v>53.844000000000001</c:v>
                </c:pt>
                <c:pt idx="16163">
                  <c:v>53.847000000000001</c:v>
                </c:pt>
                <c:pt idx="16164">
                  <c:v>53.850999999999999</c:v>
                </c:pt>
                <c:pt idx="16165">
                  <c:v>53.853999999999999</c:v>
                </c:pt>
                <c:pt idx="16166">
                  <c:v>53.856999999999999</c:v>
                </c:pt>
                <c:pt idx="16167">
                  <c:v>53.860999999999997</c:v>
                </c:pt>
                <c:pt idx="16168">
                  <c:v>53.863999999999997</c:v>
                </c:pt>
                <c:pt idx="16169">
                  <c:v>53.866999999999997</c:v>
                </c:pt>
                <c:pt idx="16170">
                  <c:v>53.871000000000002</c:v>
                </c:pt>
                <c:pt idx="16171">
                  <c:v>53.874000000000002</c:v>
                </c:pt>
                <c:pt idx="16172">
                  <c:v>53.877000000000002</c:v>
                </c:pt>
                <c:pt idx="16173">
                  <c:v>53.881</c:v>
                </c:pt>
                <c:pt idx="16174">
                  <c:v>53.884</c:v>
                </c:pt>
                <c:pt idx="16175">
                  <c:v>53.887</c:v>
                </c:pt>
                <c:pt idx="16176">
                  <c:v>53.890999999999998</c:v>
                </c:pt>
                <c:pt idx="16177">
                  <c:v>53.893999999999998</c:v>
                </c:pt>
                <c:pt idx="16178">
                  <c:v>53.896999999999998</c:v>
                </c:pt>
                <c:pt idx="16179">
                  <c:v>53.901000000000003</c:v>
                </c:pt>
                <c:pt idx="16180">
                  <c:v>53.904000000000003</c:v>
                </c:pt>
                <c:pt idx="16181">
                  <c:v>53.906999999999996</c:v>
                </c:pt>
                <c:pt idx="16182">
                  <c:v>53.91</c:v>
                </c:pt>
                <c:pt idx="16183">
                  <c:v>53.914000000000001</c:v>
                </c:pt>
                <c:pt idx="16184">
                  <c:v>53.917000000000002</c:v>
                </c:pt>
                <c:pt idx="16185">
                  <c:v>53.92</c:v>
                </c:pt>
                <c:pt idx="16186">
                  <c:v>53.923999999999999</c:v>
                </c:pt>
                <c:pt idx="16187">
                  <c:v>53.927</c:v>
                </c:pt>
                <c:pt idx="16188">
                  <c:v>53.93</c:v>
                </c:pt>
                <c:pt idx="16189">
                  <c:v>53.933999999999997</c:v>
                </c:pt>
                <c:pt idx="16190">
                  <c:v>53.936999999999998</c:v>
                </c:pt>
                <c:pt idx="16191">
                  <c:v>53.94</c:v>
                </c:pt>
                <c:pt idx="16192">
                  <c:v>53.944000000000003</c:v>
                </c:pt>
                <c:pt idx="16193">
                  <c:v>53.947000000000003</c:v>
                </c:pt>
                <c:pt idx="16194">
                  <c:v>53.95</c:v>
                </c:pt>
                <c:pt idx="16195">
                  <c:v>53.954000000000001</c:v>
                </c:pt>
                <c:pt idx="16196">
                  <c:v>53.957000000000001</c:v>
                </c:pt>
                <c:pt idx="16197">
                  <c:v>53.96</c:v>
                </c:pt>
                <c:pt idx="16198">
                  <c:v>53.963999999999999</c:v>
                </c:pt>
                <c:pt idx="16199">
                  <c:v>53.966999999999999</c:v>
                </c:pt>
                <c:pt idx="16200">
                  <c:v>53.97</c:v>
                </c:pt>
                <c:pt idx="16201">
                  <c:v>53.973999999999997</c:v>
                </c:pt>
                <c:pt idx="16202">
                  <c:v>53.976999999999997</c:v>
                </c:pt>
                <c:pt idx="16203">
                  <c:v>53.98</c:v>
                </c:pt>
                <c:pt idx="16204">
                  <c:v>53.984000000000002</c:v>
                </c:pt>
                <c:pt idx="16205">
                  <c:v>53.987000000000002</c:v>
                </c:pt>
                <c:pt idx="16206">
                  <c:v>53.99</c:v>
                </c:pt>
                <c:pt idx="16207">
                  <c:v>53.994</c:v>
                </c:pt>
                <c:pt idx="16208">
                  <c:v>53.997</c:v>
                </c:pt>
                <c:pt idx="16209">
                  <c:v>54</c:v>
                </c:pt>
                <c:pt idx="16210">
                  <c:v>54.003999999999998</c:v>
                </c:pt>
                <c:pt idx="16211">
                  <c:v>54.006999999999998</c:v>
                </c:pt>
                <c:pt idx="16212">
                  <c:v>54.01</c:v>
                </c:pt>
                <c:pt idx="16213">
                  <c:v>54.014000000000003</c:v>
                </c:pt>
                <c:pt idx="16214">
                  <c:v>54.017000000000003</c:v>
                </c:pt>
                <c:pt idx="16215">
                  <c:v>54.02</c:v>
                </c:pt>
                <c:pt idx="16216">
                  <c:v>54.024000000000001</c:v>
                </c:pt>
                <c:pt idx="16217">
                  <c:v>54.027000000000001</c:v>
                </c:pt>
                <c:pt idx="16218">
                  <c:v>54.03</c:v>
                </c:pt>
                <c:pt idx="16219">
                  <c:v>54.033999999999999</c:v>
                </c:pt>
                <c:pt idx="16220">
                  <c:v>54.036999999999999</c:v>
                </c:pt>
                <c:pt idx="16221">
                  <c:v>54.04</c:v>
                </c:pt>
                <c:pt idx="16222">
                  <c:v>54.043999999999997</c:v>
                </c:pt>
                <c:pt idx="16223">
                  <c:v>54.046999999999997</c:v>
                </c:pt>
                <c:pt idx="16224">
                  <c:v>54.05</c:v>
                </c:pt>
                <c:pt idx="16225">
                  <c:v>54.054000000000002</c:v>
                </c:pt>
                <c:pt idx="16226">
                  <c:v>54.057000000000002</c:v>
                </c:pt>
                <c:pt idx="16227">
                  <c:v>54.06</c:v>
                </c:pt>
                <c:pt idx="16228">
                  <c:v>54.064</c:v>
                </c:pt>
                <c:pt idx="16229">
                  <c:v>54.067</c:v>
                </c:pt>
                <c:pt idx="16230">
                  <c:v>54.07</c:v>
                </c:pt>
                <c:pt idx="16231">
                  <c:v>54.073999999999998</c:v>
                </c:pt>
                <c:pt idx="16232">
                  <c:v>54.076999999999998</c:v>
                </c:pt>
                <c:pt idx="16233">
                  <c:v>54.08</c:v>
                </c:pt>
                <c:pt idx="16234">
                  <c:v>54.084000000000003</c:v>
                </c:pt>
                <c:pt idx="16235">
                  <c:v>54.087000000000003</c:v>
                </c:pt>
                <c:pt idx="16236">
                  <c:v>54.09</c:v>
                </c:pt>
                <c:pt idx="16237">
                  <c:v>54.094000000000001</c:v>
                </c:pt>
                <c:pt idx="16238">
                  <c:v>54.097000000000001</c:v>
                </c:pt>
                <c:pt idx="16239">
                  <c:v>54.1</c:v>
                </c:pt>
                <c:pt idx="16240">
                  <c:v>54.103999999999999</c:v>
                </c:pt>
                <c:pt idx="16241">
                  <c:v>54.106999999999999</c:v>
                </c:pt>
                <c:pt idx="16242">
                  <c:v>54.11</c:v>
                </c:pt>
                <c:pt idx="16243">
                  <c:v>54.113999999999997</c:v>
                </c:pt>
                <c:pt idx="16244">
                  <c:v>54.116999999999997</c:v>
                </c:pt>
                <c:pt idx="16245">
                  <c:v>54.12</c:v>
                </c:pt>
                <c:pt idx="16246">
                  <c:v>54.124000000000002</c:v>
                </c:pt>
                <c:pt idx="16247">
                  <c:v>54.127000000000002</c:v>
                </c:pt>
                <c:pt idx="16248">
                  <c:v>54.13</c:v>
                </c:pt>
                <c:pt idx="16249">
                  <c:v>54.134</c:v>
                </c:pt>
                <c:pt idx="16250">
                  <c:v>54.137</c:v>
                </c:pt>
                <c:pt idx="16251">
                  <c:v>54.14</c:v>
                </c:pt>
                <c:pt idx="16252">
                  <c:v>54.143999999999998</c:v>
                </c:pt>
                <c:pt idx="16253">
                  <c:v>54.146999999999998</c:v>
                </c:pt>
                <c:pt idx="16254">
                  <c:v>54.15</c:v>
                </c:pt>
                <c:pt idx="16255">
                  <c:v>54.154000000000003</c:v>
                </c:pt>
                <c:pt idx="16256">
                  <c:v>54.156999999999996</c:v>
                </c:pt>
                <c:pt idx="16257">
                  <c:v>54.16</c:v>
                </c:pt>
                <c:pt idx="16258">
                  <c:v>54.164000000000001</c:v>
                </c:pt>
                <c:pt idx="16259">
                  <c:v>54.167000000000002</c:v>
                </c:pt>
                <c:pt idx="16260">
                  <c:v>54.17</c:v>
                </c:pt>
                <c:pt idx="16261">
                  <c:v>54.173999999999999</c:v>
                </c:pt>
                <c:pt idx="16262">
                  <c:v>54.177</c:v>
                </c:pt>
                <c:pt idx="16263">
                  <c:v>54.18</c:v>
                </c:pt>
                <c:pt idx="16264">
                  <c:v>54.183999999999997</c:v>
                </c:pt>
                <c:pt idx="16265">
                  <c:v>54.186999999999998</c:v>
                </c:pt>
                <c:pt idx="16266">
                  <c:v>54.19</c:v>
                </c:pt>
                <c:pt idx="16267">
                  <c:v>54.194000000000003</c:v>
                </c:pt>
                <c:pt idx="16268">
                  <c:v>54.197000000000003</c:v>
                </c:pt>
                <c:pt idx="16269">
                  <c:v>54.2</c:v>
                </c:pt>
                <c:pt idx="16270">
                  <c:v>54.204000000000001</c:v>
                </c:pt>
                <c:pt idx="16271">
                  <c:v>54.207000000000001</c:v>
                </c:pt>
                <c:pt idx="16272">
                  <c:v>54.21</c:v>
                </c:pt>
                <c:pt idx="16273">
                  <c:v>54.213999999999999</c:v>
                </c:pt>
                <c:pt idx="16274">
                  <c:v>54.216999999999999</c:v>
                </c:pt>
                <c:pt idx="16275">
                  <c:v>54.22</c:v>
                </c:pt>
                <c:pt idx="16276">
                  <c:v>54.223999999999997</c:v>
                </c:pt>
                <c:pt idx="16277">
                  <c:v>54.226999999999997</c:v>
                </c:pt>
                <c:pt idx="16278">
                  <c:v>54.23</c:v>
                </c:pt>
                <c:pt idx="16279">
                  <c:v>54.234000000000002</c:v>
                </c:pt>
                <c:pt idx="16280">
                  <c:v>54.237000000000002</c:v>
                </c:pt>
                <c:pt idx="16281">
                  <c:v>54.24</c:v>
                </c:pt>
                <c:pt idx="16282">
                  <c:v>54.244</c:v>
                </c:pt>
                <c:pt idx="16283">
                  <c:v>54.247</c:v>
                </c:pt>
                <c:pt idx="16284">
                  <c:v>54.25</c:v>
                </c:pt>
                <c:pt idx="16285">
                  <c:v>54.253999999999998</c:v>
                </c:pt>
                <c:pt idx="16286">
                  <c:v>54.256999999999998</c:v>
                </c:pt>
                <c:pt idx="16287">
                  <c:v>54.26</c:v>
                </c:pt>
                <c:pt idx="16288">
                  <c:v>54.264000000000003</c:v>
                </c:pt>
                <c:pt idx="16289">
                  <c:v>54.267000000000003</c:v>
                </c:pt>
                <c:pt idx="16290">
                  <c:v>54.27</c:v>
                </c:pt>
                <c:pt idx="16291">
                  <c:v>54.273000000000003</c:v>
                </c:pt>
                <c:pt idx="16292">
                  <c:v>54.277000000000001</c:v>
                </c:pt>
                <c:pt idx="16293">
                  <c:v>54.28</c:v>
                </c:pt>
                <c:pt idx="16294">
                  <c:v>54.283000000000001</c:v>
                </c:pt>
                <c:pt idx="16295">
                  <c:v>54.286999999999999</c:v>
                </c:pt>
                <c:pt idx="16296">
                  <c:v>54.29</c:v>
                </c:pt>
                <c:pt idx="16297">
                  <c:v>54.292999999999999</c:v>
                </c:pt>
                <c:pt idx="16298">
                  <c:v>54.296999999999997</c:v>
                </c:pt>
                <c:pt idx="16299">
                  <c:v>54.3</c:v>
                </c:pt>
                <c:pt idx="16300">
                  <c:v>54.302999999999997</c:v>
                </c:pt>
                <c:pt idx="16301">
                  <c:v>54.307000000000002</c:v>
                </c:pt>
                <c:pt idx="16302">
                  <c:v>54.31</c:v>
                </c:pt>
                <c:pt idx="16303">
                  <c:v>54.313000000000002</c:v>
                </c:pt>
                <c:pt idx="16304">
                  <c:v>54.317</c:v>
                </c:pt>
                <c:pt idx="16305">
                  <c:v>54.32</c:v>
                </c:pt>
                <c:pt idx="16306">
                  <c:v>54.323</c:v>
                </c:pt>
                <c:pt idx="16307">
                  <c:v>54.326999999999998</c:v>
                </c:pt>
                <c:pt idx="16308">
                  <c:v>54.33</c:v>
                </c:pt>
                <c:pt idx="16309">
                  <c:v>54.332999999999998</c:v>
                </c:pt>
                <c:pt idx="16310">
                  <c:v>54.337000000000003</c:v>
                </c:pt>
                <c:pt idx="16311">
                  <c:v>54.34</c:v>
                </c:pt>
                <c:pt idx="16312">
                  <c:v>54.343000000000004</c:v>
                </c:pt>
                <c:pt idx="16313">
                  <c:v>54.347000000000001</c:v>
                </c:pt>
                <c:pt idx="16314">
                  <c:v>54.35</c:v>
                </c:pt>
                <c:pt idx="16315">
                  <c:v>54.353000000000002</c:v>
                </c:pt>
                <c:pt idx="16316">
                  <c:v>54.356999999999999</c:v>
                </c:pt>
                <c:pt idx="16317">
                  <c:v>54.36</c:v>
                </c:pt>
                <c:pt idx="16318">
                  <c:v>54.363</c:v>
                </c:pt>
                <c:pt idx="16319">
                  <c:v>54.366999999999997</c:v>
                </c:pt>
                <c:pt idx="16320">
                  <c:v>54.37</c:v>
                </c:pt>
                <c:pt idx="16321">
                  <c:v>54.372999999999998</c:v>
                </c:pt>
                <c:pt idx="16322">
                  <c:v>54.377000000000002</c:v>
                </c:pt>
                <c:pt idx="16323">
                  <c:v>54.38</c:v>
                </c:pt>
                <c:pt idx="16324">
                  <c:v>54.383000000000003</c:v>
                </c:pt>
                <c:pt idx="16325">
                  <c:v>54.387</c:v>
                </c:pt>
                <c:pt idx="16326">
                  <c:v>54.39</c:v>
                </c:pt>
                <c:pt idx="16327">
                  <c:v>54.393000000000001</c:v>
                </c:pt>
                <c:pt idx="16328">
                  <c:v>54.396999999999998</c:v>
                </c:pt>
                <c:pt idx="16329">
                  <c:v>54.4</c:v>
                </c:pt>
                <c:pt idx="16330">
                  <c:v>54.402999999999999</c:v>
                </c:pt>
                <c:pt idx="16331">
                  <c:v>54.406999999999996</c:v>
                </c:pt>
                <c:pt idx="16332">
                  <c:v>54.41</c:v>
                </c:pt>
                <c:pt idx="16333">
                  <c:v>54.412999999999997</c:v>
                </c:pt>
                <c:pt idx="16334">
                  <c:v>54.417000000000002</c:v>
                </c:pt>
                <c:pt idx="16335">
                  <c:v>54.42</c:v>
                </c:pt>
                <c:pt idx="16336">
                  <c:v>54.423000000000002</c:v>
                </c:pt>
                <c:pt idx="16337">
                  <c:v>54.427</c:v>
                </c:pt>
                <c:pt idx="16338">
                  <c:v>54.43</c:v>
                </c:pt>
                <c:pt idx="16339">
                  <c:v>54.433</c:v>
                </c:pt>
                <c:pt idx="16340">
                  <c:v>54.436999999999998</c:v>
                </c:pt>
                <c:pt idx="16341">
                  <c:v>54.44</c:v>
                </c:pt>
                <c:pt idx="16342">
                  <c:v>54.442999999999998</c:v>
                </c:pt>
                <c:pt idx="16343">
                  <c:v>54.447000000000003</c:v>
                </c:pt>
                <c:pt idx="16344">
                  <c:v>54.45</c:v>
                </c:pt>
                <c:pt idx="16345">
                  <c:v>54.453000000000003</c:v>
                </c:pt>
                <c:pt idx="16346">
                  <c:v>54.457000000000001</c:v>
                </c:pt>
                <c:pt idx="16347">
                  <c:v>54.46</c:v>
                </c:pt>
                <c:pt idx="16348">
                  <c:v>54.463000000000001</c:v>
                </c:pt>
                <c:pt idx="16349">
                  <c:v>54.466999999999999</c:v>
                </c:pt>
                <c:pt idx="16350">
                  <c:v>54.47</c:v>
                </c:pt>
                <c:pt idx="16351">
                  <c:v>54.472999999999999</c:v>
                </c:pt>
                <c:pt idx="16352">
                  <c:v>54.476999999999997</c:v>
                </c:pt>
                <c:pt idx="16353">
                  <c:v>54.48</c:v>
                </c:pt>
                <c:pt idx="16354">
                  <c:v>54.482999999999997</c:v>
                </c:pt>
                <c:pt idx="16355">
                  <c:v>54.487000000000002</c:v>
                </c:pt>
                <c:pt idx="16356">
                  <c:v>54.49</c:v>
                </c:pt>
                <c:pt idx="16357">
                  <c:v>54.493000000000002</c:v>
                </c:pt>
                <c:pt idx="16358">
                  <c:v>54.497</c:v>
                </c:pt>
                <c:pt idx="16359">
                  <c:v>54.5</c:v>
                </c:pt>
                <c:pt idx="16360">
                  <c:v>54.503</c:v>
                </c:pt>
                <c:pt idx="16361">
                  <c:v>54.506999999999998</c:v>
                </c:pt>
                <c:pt idx="16362">
                  <c:v>54.51</c:v>
                </c:pt>
                <c:pt idx="16363">
                  <c:v>54.512999999999998</c:v>
                </c:pt>
                <c:pt idx="16364">
                  <c:v>54.517000000000003</c:v>
                </c:pt>
                <c:pt idx="16365">
                  <c:v>54.52</c:v>
                </c:pt>
                <c:pt idx="16366">
                  <c:v>54.523000000000003</c:v>
                </c:pt>
                <c:pt idx="16367">
                  <c:v>54.527000000000001</c:v>
                </c:pt>
                <c:pt idx="16368">
                  <c:v>54.53</c:v>
                </c:pt>
                <c:pt idx="16369">
                  <c:v>54.533000000000001</c:v>
                </c:pt>
                <c:pt idx="16370">
                  <c:v>54.536999999999999</c:v>
                </c:pt>
                <c:pt idx="16371">
                  <c:v>54.54</c:v>
                </c:pt>
                <c:pt idx="16372">
                  <c:v>54.542999999999999</c:v>
                </c:pt>
                <c:pt idx="16373">
                  <c:v>54.546999999999997</c:v>
                </c:pt>
                <c:pt idx="16374">
                  <c:v>54.55</c:v>
                </c:pt>
                <c:pt idx="16375">
                  <c:v>54.552999999999997</c:v>
                </c:pt>
                <c:pt idx="16376">
                  <c:v>54.557000000000002</c:v>
                </c:pt>
                <c:pt idx="16377">
                  <c:v>54.56</c:v>
                </c:pt>
                <c:pt idx="16378">
                  <c:v>54.563000000000002</c:v>
                </c:pt>
                <c:pt idx="16379">
                  <c:v>54.567</c:v>
                </c:pt>
                <c:pt idx="16380">
                  <c:v>54.57</c:v>
                </c:pt>
                <c:pt idx="16381">
                  <c:v>54.573</c:v>
                </c:pt>
                <c:pt idx="16382">
                  <c:v>54.576999999999998</c:v>
                </c:pt>
                <c:pt idx="16383">
                  <c:v>54.58</c:v>
                </c:pt>
                <c:pt idx="16384">
                  <c:v>54.582999999999998</c:v>
                </c:pt>
                <c:pt idx="16385">
                  <c:v>54.587000000000003</c:v>
                </c:pt>
                <c:pt idx="16386">
                  <c:v>54.59</c:v>
                </c:pt>
                <c:pt idx="16387">
                  <c:v>54.593000000000004</c:v>
                </c:pt>
                <c:pt idx="16388">
                  <c:v>54.597000000000001</c:v>
                </c:pt>
                <c:pt idx="16389">
                  <c:v>54.6</c:v>
                </c:pt>
                <c:pt idx="16390">
                  <c:v>54.603000000000002</c:v>
                </c:pt>
                <c:pt idx="16391">
                  <c:v>54.606999999999999</c:v>
                </c:pt>
                <c:pt idx="16392">
                  <c:v>54.61</c:v>
                </c:pt>
                <c:pt idx="16393">
                  <c:v>54.613</c:v>
                </c:pt>
                <c:pt idx="16394">
                  <c:v>54.616999999999997</c:v>
                </c:pt>
                <c:pt idx="16395">
                  <c:v>54.62</c:v>
                </c:pt>
                <c:pt idx="16396">
                  <c:v>54.622999999999998</c:v>
                </c:pt>
                <c:pt idx="16397">
                  <c:v>54.625999999999998</c:v>
                </c:pt>
                <c:pt idx="16398">
                  <c:v>54.63</c:v>
                </c:pt>
                <c:pt idx="16399">
                  <c:v>54.633000000000003</c:v>
                </c:pt>
                <c:pt idx="16400">
                  <c:v>54.636000000000003</c:v>
                </c:pt>
                <c:pt idx="16401">
                  <c:v>54.64</c:v>
                </c:pt>
                <c:pt idx="16402">
                  <c:v>54.643000000000001</c:v>
                </c:pt>
                <c:pt idx="16403">
                  <c:v>54.646000000000001</c:v>
                </c:pt>
                <c:pt idx="16404">
                  <c:v>54.65</c:v>
                </c:pt>
                <c:pt idx="16405">
                  <c:v>54.652999999999999</c:v>
                </c:pt>
                <c:pt idx="16406">
                  <c:v>54.655999999999999</c:v>
                </c:pt>
                <c:pt idx="16407">
                  <c:v>54.66</c:v>
                </c:pt>
                <c:pt idx="16408">
                  <c:v>54.662999999999997</c:v>
                </c:pt>
                <c:pt idx="16409">
                  <c:v>54.665999999999997</c:v>
                </c:pt>
                <c:pt idx="16410">
                  <c:v>54.67</c:v>
                </c:pt>
                <c:pt idx="16411">
                  <c:v>54.673000000000002</c:v>
                </c:pt>
                <c:pt idx="16412">
                  <c:v>54.676000000000002</c:v>
                </c:pt>
                <c:pt idx="16413">
                  <c:v>54.68</c:v>
                </c:pt>
                <c:pt idx="16414">
                  <c:v>54.683</c:v>
                </c:pt>
                <c:pt idx="16415">
                  <c:v>54.686</c:v>
                </c:pt>
                <c:pt idx="16416">
                  <c:v>54.69</c:v>
                </c:pt>
                <c:pt idx="16417">
                  <c:v>54.692999999999998</c:v>
                </c:pt>
                <c:pt idx="16418">
                  <c:v>54.695999999999998</c:v>
                </c:pt>
                <c:pt idx="16419">
                  <c:v>54.7</c:v>
                </c:pt>
                <c:pt idx="16420">
                  <c:v>54.703000000000003</c:v>
                </c:pt>
                <c:pt idx="16421">
                  <c:v>54.706000000000003</c:v>
                </c:pt>
                <c:pt idx="16422">
                  <c:v>54.71</c:v>
                </c:pt>
                <c:pt idx="16423">
                  <c:v>54.713000000000001</c:v>
                </c:pt>
                <c:pt idx="16424">
                  <c:v>54.716000000000001</c:v>
                </c:pt>
                <c:pt idx="16425">
                  <c:v>54.72</c:v>
                </c:pt>
                <c:pt idx="16426">
                  <c:v>54.722999999999999</c:v>
                </c:pt>
                <c:pt idx="16427">
                  <c:v>54.725999999999999</c:v>
                </c:pt>
                <c:pt idx="16428">
                  <c:v>54.73</c:v>
                </c:pt>
                <c:pt idx="16429">
                  <c:v>54.732999999999997</c:v>
                </c:pt>
                <c:pt idx="16430">
                  <c:v>54.735999999999997</c:v>
                </c:pt>
                <c:pt idx="16431">
                  <c:v>54.74</c:v>
                </c:pt>
                <c:pt idx="16432">
                  <c:v>54.743000000000002</c:v>
                </c:pt>
                <c:pt idx="16433">
                  <c:v>54.746000000000002</c:v>
                </c:pt>
                <c:pt idx="16434">
                  <c:v>54.75</c:v>
                </c:pt>
                <c:pt idx="16435">
                  <c:v>54.753</c:v>
                </c:pt>
                <c:pt idx="16436">
                  <c:v>54.756</c:v>
                </c:pt>
                <c:pt idx="16437">
                  <c:v>54.76</c:v>
                </c:pt>
                <c:pt idx="16438">
                  <c:v>54.762999999999998</c:v>
                </c:pt>
                <c:pt idx="16439">
                  <c:v>54.765999999999998</c:v>
                </c:pt>
                <c:pt idx="16440">
                  <c:v>54.77</c:v>
                </c:pt>
                <c:pt idx="16441">
                  <c:v>54.773000000000003</c:v>
                </c:pt>
                <c:pt idx="16442">
                  <c:v>54.776000000000003</c:v>
                </c:pt>
                <c:pt idx="16443">
                  <c:v>54.78</c:v>
                </c:pt>
                <c:pt idx="16444">
                  <c:v>54.783000000000001</c:v>
                </c:pt>
                <c:pt idx="16445">
                  <c:v>54.786000000000001</c:v>
                </c:pt>
                <c:pt idx="16446">
                  <c:v>54.79</c:v>
                </c:pt>
                <c:pt idx="16447">
                  <c:v>54.792999999999999</c:v>
                </c:pt>
                <c:pt idx="16448">
                  <c:v>54.795999999999999</c:v>
                </c:pt>
                <c:pt idx="16449">
                  <c:v>54.8</c:v>
                </c:pt>
                <c:pt idx="16450">
                  <c:v>54.802999999999997</c:v>
                </c:pt>
                <c:pt idx="16451">
                  <c:v>54.805999999999997</c:v>
                </c:pt>
                <c:pt idx="16452">
                  <c:v>54.81</c:v>
                </c:pt>
                <c:pt idx="16453">
                  <c:v>54.813000000000002</c:v>
                </c:pt>
                <c:pt idx="16454">
                  <c:v>54.816000000000003</c:v>
                </c:pt>
                <c:pt idx="16455">
                  <c:v>54.82</c:v>
                </c:pt>
                <c:pt idx="16456">
                  <c:v>54.823</c:v>
                </c:pt>
                <c:pt idx="16457">
                  <c:v>54.826000000000001</c:v>
                </c:pt>
                <c:pt idx="16458">
                  <c:v>54.83</c:v>
                </c:pt>
                <c:pt idx="16459">
                  <c:v>54.832999999999998</c:v>
                </c:pt>
                <c:pt idx="16460">
                  <c:v>54.835999999999999</c:v>
                </c:pt>
                <c:pt idx="16461">
                  <c:v>54.84</c:v>
                </c:pt>
                <c:pt idx="16462">
                  <c:v>54.843000000000004</c:v>
                </c:pt>
                <c:pt idx="16463">
                  <c:v>54.845999999999997</c:v>
                </c:pt>
                <c:pt idx="16464">
                  <c:v>54.85</c:v>
                </c:pt>
                <c:pt idx="16465">
                  <c:v>54.853000000000002</c:v>
                </c:pt>
                <c:pt idx="16466">
                  <c:v>54.856000000000002</c:v>
                </c:pt>
                <c:pt idx="16467">
                  <c:v>54.86</c:v>
                </c:pt>
                <c:pt idx="16468">
                  <c:v>54.863</c:v>
                </c:pt>
                <c:pt idx="16469">
                  <c:v>54.866</c:v>
                </c:pt>
                <c:pt idx="16470">
                  <c:v>54.87</c:v>
                </c:pt>
                <c:pt idx="16471">
                  <c:v>54.872999999999998</c:v>
                </c:pt>
                <c:pt idx="16472">
                  <c:v>54.875999999999998</c:v>
                </c:pt>
                <c:pt idx="16473">
                  <c:v>54.88</c:v>
                </c:pt>
                <c:pt idx="16474">
                  <c:v>54.883000000000003</c:v>
                </c:pt>
                <c:pt idx="16475">
                  <c:v>54.886000000000003</c:v>
                </c:pt>
                <c:pt idx="16476">
                  <c:v>54.89</c:v>
                </c:pt>
                <c:pt idx="16477">
                  <c:v>54.893000000000001</c:v>
                </c:pt>
                <c:pt idx="16478">
                  <c:v>54.896000000000001</c:v>
                </c:pt>
                <c:pt idx="16479">
                  <c:v>54.9</c:v>
                </c:pt>
                <c:pt idx="16480">
                  <c:v>54.902999999999999</c:v>
                </c:pt>
                <c:pt idx="16481">
                  <c:v>54.905999999999999</c:v>
                </c:pt>
                <c:pt idx="16482">
                  <c:v>54.91</c:v>
                </c:pt>
                <c:pt idx="16483">
                  <c:v>54.912999999999997</c:v>
                </c:pt>
                <c:pt idx="16484">
                  <c:v>54.915999999999997</c:v>
                </c:pt>
                <c:pt idx="16485">
                  <c:v>54.92</c:v>
                </c:pt>
                <c:pt idx="16486">
                  <c:v>54.923000000000002</c:v>
                </c:pt>
                <c:pt idx="16487">
                  <c:v>54.926000000000002</c:v>
                </c:pt>
                <c:pt idx="16488">
                  <c:v>54.93</c:v>
                </c:pt>
                <c:pt idx="16489">
                  <c:v>54.933</c:v>
                </c:pt>
                <c:pt idx="16490">
                  <c:v>54.936</c:v>
                </c:pt>
                <c:pt idx="16491">
                  <c:v>54.94</c:v>
                </c:pt>
                <c:pt idx="16492">
                  <c:v>54.942999999999998</c:v>
                </c:pt>
                <c:pt idx="16493">
                  <c:v>54.945999999999998</c:v>
                </c:pt>
                <c:pt idx="16494">
                  <c:v>54.95</c:v>
                </c:pt>
                <c:pt idx="16495">
                  <c:v>54.953000000000003</c:v>
                </c:pt>
                <c:pt idx="16496">
                  <c:v>54.956000000000003</c:v>
                </c:pt>
                <c:pt idx="16497">
                  <c:v>54.96</c:v>
                </c:pt>
                <c:pt idx="16498">
                  <c:v>54.963000000000001</c:v>
                </c:pt>
                <c:pt idx="16499">
                  <c:v>54.966000000000001</c:v>
                </c:pt>
                <c:pt idx="16500">
                  <c:v>54.97</c:v>
                </c:pt>
                <c:pt idx="16501">
                  <c:v>54.972999999999999</c:v>
                </c:pt>
                <c:pt idx="16502">
                  <c:v>54.975999999999999</c:v>
                </c:pt>
                <c:pt idx="16503">
                  <c:v>54.98</c:v>
                </c:pt>
                <c:pt idx="16504">
                  <c:v>54.982999999999997</c:v>
                </c:pt>
                <c:pt idx="16505">
                  <c:v>54.985999999999997</c:v>
                </c:pt>
                <c:pt idx="16506">
                  <c:v>54.988999999999997</c:v>
                </c:pt>
                <c:pt idx="16507">
                  <c:v>54.993000000000002</c:v>
                </c:pt>
                <c:pt idx="16508">
                  <c:v>54.996000000000002</c:v>
                </c:pt>
                <c:pt idx="16509">
                  <c:v>54.999000000000002</c:v>
                </c:pt>
                <c:pt idx="16510">
                  <c:v>55.003</c:v>
                </c:pt>
                <c:pt idx="16511">
                  <c:v>55.006</c:v>
                </c:pt>
                <c:pt idx="16512">
                  <c:v>55.009</c:v>
                </c:pt>
                <c:pt idx="16513">
                  <c:v>55.012999999999998</c:v>
                </c:pt>
                <c:pt idx="16514">
                  <c:v>55.015999999999998</c:v>
                </c:pt>
                <c:pt idx="16515">
                  <c:v>55.018999999999998</c:v>
                </c:pt>
                <c:pt idx="16516">
                  <c:v>55.023000000000003</c:v>
                </c:pt>
                <c:pt idx="16517">
                  <c:v>55.026000000000003</c:v>
                </c:pt>
                <c:pt idx="16518">
                  <c:v>55.029000000000003</c:v>
                </c:pt>
                <c:pt idx="16519">
                  <c:v>55.033000000000001</c:v>
                </c:pt>
                <c:pt idx="16520">
                  <c:v>55.036000000000001</c:v>
                </c:pt>
                <c:pt idx="16521">
                  <c:v>55.039000000000001</c:v>
                </c:pt>
                <c:pt idx="16522">
                  <c:v>55.042999999999999</c:v>
                </c:pt>
                <c:pt idx="16523">
                  <c:v>55.045999999999999</c:v>
                </c:pt>
                <c:pt idx="16524">
                  <c:v>55.048999999999999</c:v>
                </c:pt>
                <c:pt idx="16525">
                  <c:v>55.052999999999997</c:v>
                </c:pt>
                <c:pt idx="16526">
                  <c:v>55.055999999999997</c:v>
                </c:pt>
                <c:pt idx="16527">
                  <c:v>55.058999999999997</c:v>
                </c:pt>
                <c:pt idx="16528">
                  <c:v>55.063000000000002</c:v>
                </c:pt>
                <c:pt idx="16529">
                  <c:v>55.066000000000003</c:v>
                </c:pt>
                <c:pt idx="16530">
                  <c:v>55.069000000000003</c:v>
                </c:pt>
                <c:pt idx="16531">
                  <c:v>55.073</c:v>
                </c:pt>
                <c:pt idx="16532">
                  <c:v>55.076000000000001</c:v>
                </c:pt>
                <c:pt idx="16533">
                  <c:v>55.079000000000001</c:v>
                </c:pt>
                <c:pt idx="16534">
                  <c:v>55.082999999999998</c:v>
                </c:pt>
                <c:pt idx="16535">
                  <c:v>55.085999999999999</c:v>
                </c:pt>
                <c:pt idx="16536">
                  <c:v>55.088999999999999</c:v>
                </c:pt>
                <c:pt idx="16537">
                  <c:v>55.093000000000004</c:v>
                </c:pt>
                <c:pt idx="16538">
                  <c:v>55.095999999999997</c:v>
                </c:pt>
                <c:pt idx="16539">
                  <c:v>55.098999999999997</c:v>
                </c:pt>
                <c:pt idx="16540">
                  <c:v>55.103000000000002</c:v>
                </c:pt>
                <c:pt idx="16541">
                  <c:v>55.106000000000002</c:v>
                </c:pt>
                <c:pt idx="16542">
                  <c:v>55.109000000000002</c:v>
                </c:pt>
                <c:pt idx="16543">
                  <c:v>55.113</c:v>
                </c:pt>
                <c:pt idx="16544">
                  <c:v>55.116</c:v>
                </c:pt>
                <c:pt idx="16545">
                  <c:v>55.119</c:v>
                </c:pt>
                <c:pt idx="16546">
                  <c:v>55.122999999999998</c:v>
                </c:pt>
                <c:pt idx="16547">
                  <c:v>55.125999999999998</c:v>
                </c:pt>
                <c:pt idx="16548">
                  <c:v>55.128999999999998</c:v>
                </c:pt>
                <c:pt idx="16549">
                  <c:v>55.133000000000003</c:v>
                </c:pt>
                <c:pt idx="16550">
                  <c:v>55.136000000000003</c:v>
                </c:pt>
                <c:pt idx="16551">
                  <c:v>55.139000000000003</c:v>
                </c:pt>
                <c:pt idx="16552">
                  <c:v>55.143000000000001</c:v>
                </c:pt>
                <c:pt idx="16553">
                  <c:v>55.146000000000001</c:v>
                </c:pt>
                <c:pt idx="16554">
                  <c:v>55.149000000000001</c:v>
                </c:pt>
                <c:pt idx="16555">
                  <c:v>55.152999999999999</c:v>
                </c:pt>
                <c:pt idx="16556">
                  <c:v>55.155999999999999</c:v>
                </c:pt>
                <c:pt idx="16557">
                  <c:v>55.158999999999999</c:v>
                </c:pt>
                <c:pt idx="16558">
                  <c:v>55.162999999999997</c:v>
                </c:pt>
                <c:pt idx="16559">
                  <c:v>55.165999999999997</c:v>
                </c:pt>
                <c:pt idx="16560">
                  <c:v>55.168999999999997</c:v>
                </c:pt>
                <c:pt idx="16561">
                  <c:v>55.173000000000002</c:v>
                </c:pt>
                <c:pt idx="16562">
                  <c:v>55.176000000000002</c:v>
                </c:pt>
                <c:pt idx="16563">
                  <c:v>55.179000000000002</c:v>
                </c:pt>
                <c:pt idx="16564">
                  <c:v>55.183</c:v>
                </c:pt>
                <c:pt idx="16565">
                  <c:v>55.186</c:v>
                </c:pt>
                <c:pt idx="16566">
                  <c:v>55.189</c:v>
                </c:pt>
                <c:pt idx="16567">
                  <c:v>55.192999999999998</c:v>
                </c:pt>
                <c:pt idx="16568">
                  <c:v>55.195999999999998</c:v>
                </c:pt>
                <c:pt idx="16569">
                  <c:v>55.198999999999998</c:v>
                </c:pt>
                <c:pt idx="16570">
                  <c:v>55.203000000000003</c:v>
                </c:pt>
                <c:pt idx="16571">
                  <c:v>55.206000000000003</c:v>
                </c:pt>
                <c:pt idx="16572">
                  <c:v>55.209000000000003</c:v>
                </c:pt>
                <c:pt idx="16573">
                  <c:v>55.213000000000001</c:v>
                </c:pt>
                <c:pt idx="16574">
                  <c:v>55.216000000000001</c:v>
                </c:pt>
                <c:pt idx="16575">
                  <c:v>55.219000000000001</c:v>
                </c:pt>
                <c:pt idx="16576">
                  <c:v>55.222999999999999</c:v>
                </c:pt>
                <c:pt idx="16577">
                  <c:v>55.225999999999999</c:v>
                </c:pt>
                <c:pt idx="16578">
                  <c:v>55.228999999999999</c:v>
                </c:pt>
                <c:pt idx="16579">
                  <c:v>55.232999999999997</c:v>
                </c:pt>
                <c:pt idx="16580">
                  <c:v>55.235999999999997</c:v>
                </c:pt>
                <c:pt idx="16581">
                  <c:v>55.238999999999997</c:v>
                </c:pt>
                <c:pt idx="16582">
                  <c:v>55.243000000000002</c:v>
                </c:pt>
                <c:pt idx="16583">
                  <c:v>55.246000000000002</c:v>
                </c:pt>
                <c:pt idx="16584">
                  <c:v>55.249000000000002</c:v>
                </c:pt>
                <c:pt idx="16585">
                  <c:v>55.253</c:v>
                </c:pt>
                <c:pt idx="16586">
                  <c:v>55.256</c:v>
                </c:pt>
                <c:pt idx="16587">
                  <c:v>55.259</c:v>
                </c:pt>
                <c:pt idx="16588">
                  <c:v>55.262999999999998</c:v>
                </c:pt>
                <c:pt idx="16589">
                  <c:v>55.265999999999998</c:v>
                </c:pt>
                <c:pt idx="16590">
                  <c:v>55.268999999999998</c:v>
                </c:pt>
                <c:pt idx="16591">
                  <c:v>55.273000000000003</c:v>
                </c:pt>
                <c:pt idx="16592">
                  <c:v>55.276000000000003</c:v>
                </c:pt>
                <c:pt idx="16593">
                  <c:v>55.279000000000003</c:v>
                </c:pt>
                <c:pt idx="16594">
                  <c:v>55.283000000000001</c:v>
                </c:pt>
                <c:pt idx="16595">
                  <c:v>55.286000000000001</c:v>
                </c:pt>
                <c:pt idx="16596">
                  <c:v>55.289000000000001</c:v>
                </c:pt>
                <c:pt idx="16597">
                  <c:v>55.292999999999999</c:v>
                </c:pt>
                <c:pt idx="16598">
                  <c:v>55.295999999999999</c:v>
                </c:pt>
                <c:pt idx="16599">
                  <c:v>55.298999999999999</c:v>
                </c:pt>
                <c:pt idx="16600">
                  <c:v>55.302999999999997</c:v>
                </c:pt>
                <c:pt idx="16601">
                  <c:v>55.305999999999997</c:v>
                </c:pt>
                <c:pt idx="16602">
                  <c:v>55.308999999999997</c:v>
                </c:pt>
                <c:pt idx="16603">
                  <c:v>55.313000000000002</c:v>
                </c:pt>
                <c:pt idx="16604">
                  <c:v>55.316000000000003</c:v>
                </c:pt>
                <c:pt idx="16605">
                  <c:v>55.319000000000003</c:v>
                </c:pt>
                <c:pt idx="16606">
                  <c:v>55.323</c:v>
                </c:pt>
                <c:pt idx="16607">
                  <c:v>55.326000000000001</c:v>
                </c:pt>
                <c:pt idx="16608">
                  <c:v>55.329000000000001</c:v>
                </c:pt>
                <c:pt idx="16609">
                  <c:v>55.332999999999998</c:v>
                </c:pt>
                <c:pt idx="16610">
                  <c:v>55.335999999999999</c:v>
                </c:pt>
                <c:pt idx="16611">
                  <c:v>55.338999999999999</c:v>
                </c:pt>
                <c:pt idx="16612">
                  <c:v>55.341999999999999</c:v>
                </c:pt>
                <c:pt idx="16613">
                  <c:v>55.345999999999997</c:v>
                </c:pt>
                <c:pt idx="16614">
                  <c:v>55.348999999999997</c:v>
                </c:pt>
                <c:pt idx="16615">
                  <c:v>55.351999999999997</c:v>
                </c:pt>
                <c:pt idx="16616">
                  <c:v>55.356000000000002</c:v>
                </c:pt>
                <c:pt idx="16617">
                  <c:v>55.359000000000002</c:v>
                </c:pt>
                <c:pt idx="16618">
                  <c:v>55.362000000000002</c:v>
                </c:pt>
                <c:pt idx="16619">
                  <c:v>55.366</c:v>
                </c:pt>
                <c:pt idx="16620">
                  <c:v>55.369</c:v>
                </c:pt>
                <c:pt idx="16621">
                  <c:v>55.372</c:v>
                </c:pt>
                <c:pt idx="16622">
                  <c:v>55.375999999999998</c:v>
                </c:pt>
                <c:pt idx="16623">
                  <c:v>55.378999999999998</c:v>
                </c:pt>
                <c:pt idx="16624">
                  <c:v>55.381999999999998</c:v>
                </c:pt>
                <c:pt idx="16625">
                  <c:v>55.386000000000003</c:v>
                </c:pt>
                <c:pt idx="16626">
                  <c:v>55.389000000000003</c:v>
                </c:pt>
                <c:pt idx="16627">
                  <c:v>55.392000000000003</c:v>
                </c:pt>
                <c:pt idx="16628">
                  <c:v>55.396000000000001</c:v>
                </c:pt>
                <c:pt idx="16629">
                  <c:v>55.399000000000001</c:v>
                </c:pt>
                <c:pt idx="16630">
                  <c:v>55.402000000000001</c:v>
                </c:pt>
                <c:pt idx="16631">
                  <c:v>55.405999999999999</c:v>
                </c:pt>
                <c:pt idx="16632">
                  <c:v>55.408999999999999</c:v>
                </c:pt>
                <c:pt idx="16633">
                  <c:v>55.411999999999999</c:v>
                </c:pt>
                <c:pt idx="16634">
                  <c:v>55.415999999999997</c:v>
                </c:pt>
                <c:pt idx="16635">
                  <c:v>55.418999999999997</c:v>
                </c:pt>
                <c:pt idx="16636">
                  <c:v>55.421999999999997</c:v>
                </c:pt>
                <c:pt idx="16637">
                  <c:v>55.426000000000002</c:v>
                </c:pt>
                <c:pt idx="16638">
                  <c:v>55.429000000000002</c:v>
                </c:pt>
                <c:pt idx="16639">
                  <c:v>55.432000000000002</c:v>
                </c:pt>
                <c:pt idx="16640">
                  <c:v>55.436</c:v>
                </c:pt>
                <c:pt idx="16641">
                  <c:v>55.439</c:v>
                </c:pt>
                <c:pt idx="16642">
                  <c:v>55.442</c:v>
                </c:pt>
                <c:pt idx="16643">
                  <c:v>55.445999999999998</c:v>
                </c:pt>
                <c:pt idx="16644">
                  <c:v>55.448999999999998</c:v>
                </c:pt>
                <c:pt idx="16645">
                  <c:v>55.451999999999998</c:v>
                </c:pt>
                <c:pt idx="16646">
                  <c:v>55.456000000000003</c:v>
                </c:pt>
                <c:pt idx="16647">
                  <c:v>55.459000000000003</c:v>
                </c:pt>
                <c:pt idx="16648">
                  <c:v>55.462000000000003</c:v>
                </c:pt>
                <c:pt idx="16649">
                  <c:v>55.466000000000001</c:v>
                </c:pt>
                <c:pt idx="16650">
                  <c:v>55.469000000000001</c:v>
                </c:pt>
                <c:pt idx="16651">
                  <c:v>55.472000000000001</c:v>
                </c:pt>
                <c:pt idx="16652">
                  <c:v>55.475999999999999</c:v>
                </c:pt>
                <c:pt idx="16653">
                  <c:v>55.478999999999999</c:v>
                </c:pt>
                <c:pt idx="16654">
                  <c:v>55.481999999999999</c:v>
                </c:pt>
                <c:pt idx="16655">
                  <c:v>55.485999999999997</c:v>
                </c:pt>
                <c:pt idx="16656">
                  <c:v>55.488999999999997</c:v>
                </c:pt>
                <c:pt idx="16657">
                  <c:v>55.491999999999997</c:v>
                </c:pt>
                <c:pt idx="16658">
                  <c:v>55.496000000000002</c:v>
                </c:pt>
                <c:pt idx="16659">
                  <c:v>55.499000000000002</c:v>
                </c:pt>
                <c:pt idx="16660">
                  <c:v>55.502000000000002</c:v>
                </c:pt>
                <c:pt idx="16661">
                  <c:v>55.506</c:v>
                </c:pt>
                <c:pt idx="16662">
                  <c:v>55.509</c:v>
                </c:pt>
                <c:pt idx="16663">
                  <c:v>55.512</c:v>
                </c:pt>
                <c:pt idx="16664">
                  <c:v>55.515999999999998</c:v>
                </c:pt>
                <c:pt idx="16665">
                  <c:v>55.518999999999998</c:v>
                </c:pt>
                <c:pt idx="16666">
                  <c:v>55.521999999999998</c:v>
                </c:pt>
                <c:pt idx="16667">
                  <c:v>55.526000000000003</c:v>
                </c:pt>
                <c:pt idx="16668">
                  <c:v>55.529000000000003</c:v>
                </c:pt>
                <c:pt idx="16669">
                  <c:v>55.531999999999996</c:v>
                </c:pt>
                <c:pt idx="16670">
                  <c:v>55.536000000000001</c:v>
                </c:pt>
                <c:pt idx="16671">
                  <c:v>55.539000000000001</c:v>
                </c:pt>
                <c:pt idx="16672">
                  <c:v>55.542000000000002</c:v>
                </c:pt>
                <c:pt idx="16673">
                  <c:v>55.545999999999999</c:v>
                </c:pt>
                <c:pt idx="16674">
                  <c:v>55.548999999999999</c:v>
                </c:pt>
                <c:pt idx="16675">
                  <c:v>55.552</c:v>
                </c:pt>
                <c:pt idx="16676">
                  <c:v>55.555999999999997</c:v>
                </c:pt>
                <c:pt idx="16677">
                  <c:v>55.558999999999997</c:v>
                </c:pt>
                <c:pt idx="16678">
                  <c:v>55.561999999999998</c:v>
                </c:pt>
                <c:pt idx="16679">
                  <c:v>55.566000000000003</c:v>
                </c:pt>
                <c:pt idx="16680">
                  <c:v>55.569000000000003</c:v>
                </c:pt>
                <c:pt idx="16681">
                  <c:v>55.572000000000003</c:v>
                </c:pt>
                <c:pt idx="16682">
                  <c:v>55.576000000000001</c:v>
                </c:pt>
                <c:pt idx="16683">
                  <c:v>55.579000000000001</c:v>
                </c:pt>
                <c:pt idx="16684">
                  <c:v>55.582000000000001</c:v>
                </c:pt>
                <c:pt idx="16685">
                  <c:v>55.585999999999999</c:v>
                </c:pt>
                <c:pt idx="16686">
                  <c:v>55.588999999999999</c:v>
                </c:pt>
                <c:pt idx="16687">
                  <c:v>55.591999999999999</c:v>
                </c:pt>
                <c:pt idx="16688">
                  <c:v>55.595999999999997</c:v>
                </c:pt>
                <c:pt idx="16689">
                  <c:v>55.598999999999997</c:v>
                </c:pt>
                <c:pt idx="16690">
                  <c:v>55.601999999999997</c:v>
                </c:pt>
                <c:pt idx="16691">
                  <c:v>55.606000000000002</c:v>
                </c:pt>
                <c:pt idx="16692">
                  <c:v>55.609000000000002</c:v>
                </c:pt>
                <c:pt idx="16693">
                  <c:v>55.612000000000002</c:v>
                </c:pt>
                <c:pt idx="16694">
                  <c:v>55.616</c:v>
                </c:pt>
                <c:pt idx="16695">
                  <c:v>55.619</c:v>
                </c:pt>
                <c:pt idx="16696">
                  <c:v>55.622</c:v>
                </c:pt>
                <c:pt idx="16697">
                  <c:v>55.625999999999998</c:v>
                </c:pt>
                <c:pt idx="16698">
                  <c:v>55.628999999999998</c:v>
                </c:pt>
                <c:pt idx="16699">
                  <c:v>55.631999999999998</c:v>
                </c:pt>
                <c:pt idx="16700">
                  <c:v>55.636000000000003</c:v>
                </c:pt>
                <c:pt idx="16701">
                  <c:v>55.639000000000003</c:v>
                </c:pt>
                <c:pt idx="16702">
                  <c:v>55.642000000000003</c:v>
                </c:pt>
                <c:pt idx="16703">
                  <c:v>55.646000000000001</c:v>
                </c:pt>
                <c:pt idx="16704">
                  <c:v>55.649000000000001</c:v>
                </c:pt>
                <c:pt idx="16705">
                  <c:v>55.652000000000001</c:v>
                </c:pt>
                <c:pt idx="16706">
                  <c:v>55.655999999999999</c:v>
                </c:pt>
                <c:pt idx="16707">
                  <c:v>55.658999999999999</c:v>
                </c:pt>
                <c:pt idx="16708">
                  <c:v>55.661999999999999</c:v>
                </c:pt>
                <c:pt idx="16709">
                  <c:v>55.665999999999997</c:v>
                </c:pt>
                <c:pt idx="16710">
                  <c:v>55.668999999999997</c:v>
                </c:pt>
                <c:pt idx="16711">
                  <c:v>55.671999999999997</c:v>
                </c:pt>
                <c:pt idx="16712">
                  <c:v>55.676000000000002</c:v>
                </c:pt>
                <c:pt idx="16713">
                  <c:v>55.679000000000002</c:v>
                </c:pt>
                <c:pt idx="16714">
                  <c:v>55.682000000000002</c:v>
                </c:pt>
                <c:pt idx="16715">
                  <c:v>55.686</c:v>
                </c:pt>
                <c:pt idx="16716">
                  <c:v>55.689</c:v>
                </c:pt>
                <c:pt idx="16717">
                  <c:v>55.692</c:v>
                </c:pt>
                <c:pt idx="16718">
                  <c:v>55.695999999999998</c:v>
                </c:pt>
                <c:pt idx="16719">
                  <c:v>55.698999999999998</c:v>
                </c:pt>
                <c:pt idx="16720">
                  <c:v>55.701999999999998</c:v>
                </c:pt>
                <c:pt idx="16721">
                  <c:v>55.704999999999998</c:v>
                </c:pt>
                <c:pt idx="16722">
                  <c:v>55.709000000000003</c:v>
                </c:pt>
                <c:pt idx="16723">
                  <c:v>55.712000000000003</c:v>
                </c:pt>
                <c:pt idx="16724">
                  <c:v>55.715000000000003</c:v>
                </c:pt>
                <c:pt idx="16725">
                  <c:v>55.719000000000001</c:v>
                </c:pt>
                <c:pt idx="16726">
                  <c:v>55.722000000000001</c:v>
                </c:pt>
                <c:pt idx="16727">
                  <c:v>55.725000000000001</c:v>
                </c:pt>
                <c:pt idx="16728">
                  <c:v>55.728999999999999</c:v>
                </c:pt>
                <c:pt idx="16729">
                  <c:v>55.731999999999999</c:v>
                </c:pt>
                <c:pt idx="16730">
                  <c:v>55.734999999999999</c:v>
                </c:pt>
                <c:pt idx="16731">
                  <c:v>55.738999999999997</c:v>
                </c:pt>
                <c:pt idx="16732">
                  <c:v>55.741999999999997</c:v>
                </c:pt>
                <c:pt idx="16733">
                  <c:v>55.744999999999997</c:v>
                </c:pt>
                <c:pt idx="16734">
                  <c:v>55.749000000000002</c:v>
                </c:pt>
                <c:pt idx="16735">
                  <c:v>55.752000000000002</c:v>
                </c:pt>
                <c:pt idx="16736">
                  <c:v>55.755000000000003</c:v>
                </c:pt>
                <c:pt idx="16737">
                  <c:v>55.759</c:v>
                </c:pt>
                <c:pt idx="16738">
                  <c:v>55.762</c:v>
                </c:pt>
                <c:pt idx="16739">
                  <c:v>55.765000000000001</c:v>
                </c:pt>
                <c:pt idx="16740">
                  <c:v>55.768999999999998</c:v>
                </c:pt>
                <c:pt idx="16741">
                  <c:v>55.771999999999998</c:v>
                </c:pt>
                <c:pt idx="16742">
                  <c:v>55.774999999999999</c:v>
                </c:pt>
                <c:pt idx="16743">
                  <c:v>55.779000000000003</c:v>
                </c:pt>
                <c:pt idx="16744">
                  <c:v>55.781999999999996</c:v>
                </c:pt>
                <c:pt idx="16745">
                  <c:v>55.784999999999997</c:v>
                </c:pt>
                <c:pt idx="16746">
                  <c:v>55.789000000000001</c:v>
                </c:pt>
                <c:pt idx="16747">
                  <c:v>55.792000000000002</c:v>
                </c:pt>
                <c:pt idx="16748">
                  <c:v>55.795000000000002</c:v>
                </c:pt>
                <c:pt idx="16749">
                  <c:v>55.798999999999999</c:v>
                </c:pt>
                <c:pt idx="16750">
                  <c:v>55.802</c:v>
                </c:pt>
                <c:pt idx="16751">
                  <c:v>55.805</c:v>
                </c:pt>
                <c:pt idx="16752">
                  <c:v>55.808999999999997</c:v>
                </c:pt>
                <c:pt idx="16753">
                  <c:v>55.811999999999998</c:v>
                </c:pt>
                <c:pt idx="16754">
                  <c:v>55.814999999999998</c:v>
                </c:pt>
                <c:pt idx="16755">
                  <c:v>55.819000000000003</c:v>
                </c:pt>
                <c:pt idx="16756">
                  <c:v>55.822000000000003</c:v>
                </c:pt>
                <c:pt idx="16757">
                  <c:v>55.825000000000003</c:v>
                </c:pt>
                <c:pt idx="16758">
                  <c:v>55.829000000000001</c:v>
                </c:pt>
                <c:pt idx="16759">
                  <c:v>55.832000000000001</c:v>
                </c:pt>
                <c:pt idx="16760">
                  <c:v>55.835000000000001</c:v>
                </c:pt>
                <c:pt idx="16761">
                  <c:v>55.838999999999999</c:v>
                </c:pt>
                <c:pt idx="16762">
                  <c:v>55.841999999999999</c:v>
                </c:pt>
                <c:pt idx="16763">
                  <c:v>55.844999999999999</c:v>
                </c:pt>
                <c:pt idx="16764">
                  <c:v>55.848999999999997</c:v>
                </c:pt>
                <c:pt idx="16765">
                  <c:v>55.851999999999997</c:v>
                </c:pt>
                <c:pt idx="16766">
                  <c:v>55.854999999999997</c:v>
                </c:pt>
                <c:pt idx="16767">
                  <c:v>55.859000000000002</c:v>
                </c:pt>
                <c:pt idx="16768">
                  <c:v>55.862000000000002</c:v>
                </c:pt>
                <c:pt idx="16769">
                  <c:v>55.865000000000002</c:v>
                </c:pt>
                <c:pt idx="16770">
                  <c:v>55.869</c:v>
                </c:pt>
                <c:pt idx="16771">
                  <c:v>55.872</c:v>
                </c:pt>
                <c:pt idx="16772">
                  <c:v>55.875</c:v>
                </c:pt>
                <c:pt idx="16773">
                  <c:v>55.878999999999998</c:v>
                </c:pt>
                <c:pt idx="16774">
                  <c:v>55.881999999999998</c:v>
                </c:pt>
                <c:pt idx="16775">
                  <c:v>55.884999999999998</c:v>
                </c:pt>
                <c:pt idx="16776">
                  <c:v>55.889000000000003</c:v>
                </c:pt>
                <c:pt idx="16777">
                  <c:v>55.892000000000003</c:v>
                </c:pt>
                <c:pt idx="16778">
                  <c:v>55.895000000000003</c:v>
                </c:pt>
                <c:pt idx="16779">
                  <c:v>55.899000000000001</c:v>
                </c:pt>
                <c:pt idx="16780">
                  <c:v>55.902000000000001</c:v>
                </c:pt>
                <c:pt idx="16781">
                  <c:v>55.905000000000001</c:v>
                </c:pt>
                <c:pt idx="16782">
                  <c:v>55.908999999999999</c:v>
                </c:pt>
                <c:pt idx="16783">
                  <c:v>55.911999999999999</c:v>
                </c:pt>
                <c:pt idx="16784">
                  <c:v>55.914999999999999</c:v>
                </c:pt>
                <c:pt idx="16785">
                  <c:v>55.918999999999997</c:v>
                </c:pt>
                <c:pt idx="16786">
                  <c:v>55.921999999999997</c:v>
                </c:pt>
                <c:pt idx="16787">
                  <c:v>55.924999999999997</c:v>
                </c:pt>
                <c:pt idx="16788">
                  <c:v>55.929000000000002</c:v>
                </c:pt>
                <c:pt idx="16789">
                  <c:v>55.932000000000002</c:v>
                </c:pt>
                <c:pt idx="16790">
                  <c:v>55.935000000000002</c:v>
                </c:pt>
                <c:pt idx="16791">
                  <c:v>55.939</c:v>
                </c:pt>
                <c:pt idx="16792">
                  <c:v>55.942</c:v>
                </c:pt>
                <c:pt idx="16793">
                  <c:v>55.945</c:v>
                </c:pt>
                <c:pt idx="16794">
                  <c:v>55.948999999999998</c:v>
                </c:pt>
                <c:pt idx="16795">
                  <c:v>55.951999999999998</c:v>
                </c:pt>
                <c:pt idx="16796">
                  <c:v>55.954999999999998</c:v>
                </c:pt>
                <c:pt idx="16797">
                  <c:v>55.959000000000003</c:v>
                </c:pt>
                <c:pt idx="16798">
                  <c:v>55.962000000000003</c:v>
                </c:pt>
                <c:pt idx="16799">
                  <c:v>55.965000000000003</c:v>
                </c:pt>
                <c:pt idx="16800">
                  <c:v>55.969000000000001</c:v>
                </c:pt>
                <c:pt idx="16801">
                  <c:v>55.972000000000001</c:v>
                </c:pt>
                <c:pt idx="16802">
                  <c:v>55.975000000000001</c:v>
                </c:pt>
                <c:pt idx="16803">
                  <c:v>55.978999999999999</c:v>
                </c:pt>
                <c:pt idx="16804">
                  <c:v>55.981999999999999</c:v>
                </c:pt>
                <c:pt idx="16805">
                  <c:v>55.984999999999999</c:v>
                </c:pt>
                <c:pt idx="16806">
                  <c:v>55.988999999999997</c:v>
                </c:pt>
                <c:pt idx="16807">
                  <c:v>55.991999999999997</c:v>
                </c:pt>
                <c:pt idx="16808">
                  <c:v>55.994999999999997</c:v>
                </c:pt>
                <c:pt idx="16809">
                  <c:v>55.999000000000002</c:v>
                </c:pt>
                <c:pt idx="16810">
                  <c:v>56.002000000000002</c:v>
                </c:pt>
                <c:pt idx="16811">
                  <c:v>56.005000000000003</c:v>
                </c:pt>
                <c:pt idx="16812">
                  <c:v>56.009</c:v>
                </c:pt>
                <c:pt idx="16813">
                  <c:v>56.012</c:v>
                </c:pt>
                <c:pt idx="16814">
                  <c:v>56.015000000000001</c:v>
                </c:pt>
                <c:pt idx="16815">
                  <c:v>56.018999999999998</c:v>
                </c:pt>
                <c:pt idx="16816">
                  <c:v>56.021999999999998</c:v>
                </c:pt>
                <c:pt idx="16817">
                  <c:v>56.024999999999999</c:v>
                </c:pt>
                <c:pt idx="16818">
                  <c:v>56.029000000000003</c:v>
                </c:pt>
                <c:pt idx="16819">
                  <c:v>56.031999999999996</c:v>
                </c:pt>
                <c:pt idx="16820">
                  <c:v>56.034999999999997</c:v>
                </c:pt>
                <c:pt idx="16821">
                  <c:v>56.039000000000001</c:v>
                </c:pt>
                <c:pt idx="16822">
                  <c:v>56.042000000000002</c:v>
                </c:pt>
                <c:pt idx="16823">
                  <c:v>56.045000000000002</c:v>
                </c:pt>
                <c:pt idx="16824">
                  <c:v>56.048999999999999</c:v>
                </c:pt>
                <c:pt idx="16825">
                  <c:v>56.052</c:v>
                </c:pt>
                <c:pt idx="16826">
                  <c:v>56.055</c:v>
                </c:pt>
                <c:pt idx="16827">
                  <c:v>56.058</c:v>
                </c:pt>
                <c:pt idx="16828">
                  <c:v>56.061999999999998</c:v>
                </c:pt>
                <c:pt idx="16829">
                  <c:v>56.064999999999998</c:v>
                </c:pt>
                <c:pt idx="16830">
                  <c:v>56.067999999999998</c:v>
                </c:pt>
                <c:pt idx="16831">
                  <c:v>56.072000000000003</c:v>
                </c:pt>
                <c:pt idx="16832">
                  <c:v>56.075000000000003</c:v>
                </c:pt>
                <c:pt idx="16833">
                  <c:v>56.078000000000003</c:v>
                </c:pt>
                <c:pt idx="16834">
                  <c:v>56.082000000000001</c:v>
                </c:pt>
                <c:pt idx="16835">
                  <c:v>56.085000000000001</c:v>
                </c:pt>
                <c:pt idx="16836">
                  <c:v>56.088000000000001</c:v>
                </c:pt>
                <c:pt idx="16837">
                  <c:v>56.091999999999999</c:v>
                </c:pt>
                <c:pt idx="16838">
                  <c:v>56.094999999999999</c:v>
                </c:pt>
                <c:pt idx="16839">
                  <c:v>56.097999999999999</c:v>
                </c:pt>
                <c:pt idx="16840">
                  <c:v>56.101999999999997</c:v>
                </c:pt>
                <c:pt idx="16841">
                  <c:v>56.104999999999997</c:v>
                </c:pt>
                <c:pt idx="16842">
                  <c:v>56.107999999999997</c:v>
                </c:pt>
                <c:pt idx="16843">
                  <c:v>56.112000000000002</c:v>
                </c:pt>
                <c:pt idx="16844">
                  <c:v>56.115000000000002</c:v>
                </c:pt>
                <c:pt idx="16845">
                  <c:v>56.118000000000002</c:v>
                </c:pt>
                <c:pt idx="16846">
                  <c:v>56.122</c:v>
                </c:pt>
                <c:pt idx="16847">
                  <c:v>56.125</c:v>
                </c:pt>
                <c:pt idx="16848">
                  <c:v>56.128</c:v>
                </c:pt>
                <c:pt idx="16849">
                  <c:v>56.131999999999998</c:v>
                </c:pt>
                <c:pt idx="16850">
                  <c:v>56.134999999999998</c:v>
                </c:pt>
                <c:pt idx="16851">
                  <c:v>56.137999999999998</c:v>
                </c:pt>
                <c:pt idx="16852">
                  <c:v>56.142000000000003</c:v>
                </c:pt>
                <c:pt idx="16853">
                  <c:v>56.145000000000003</c:v>
                </c:pt>
                <c:pt idx="16854">
                  <c:v>56.148000000000003</c:v>
                </c:pt>
                <c:pt idx="16855">
                  <c:v>56.152000000000001</c:v>
                </c:pt>
                <c:pt idx="16856">
                  <c:v>56.155000000000001</c:v>
                </c:pt>
                <c:pt idx="16857">
                  <c:v>56.158000000000001</c:v>
                </c:pt>
                <c:pt idx="16858">
                  <c:v>56.161999999999999</c:v>
                </c:pt>
                <c:pt idx="16859">
                  <c:v>56.164999999999999</c:v>
                </c:pt>
                <c:pt idx="16860">
                  <c:v>56.167999999999999</c:v>
                </c:pt>
                <c:pt idx="16861">
                  <c:v>56.171999999999997</c:v>
                </c:pt>
                <c:pt idx="16862">
                  <c:v>56.174999999999997</c:v>
                </c:pt>
                <c:pt idx="16863">
                  <c:v>56.177999999999997</c:v>
                </c:pt>
                <c:pt idx="16864">
                  <c:v>56.182000000000002</c:v>
                </c:pt>
                <c:pt idx="16865">
                  <c:v>56.185000000000002</c:v>
                </c:pt>
                <c:pt idx="16866">
                  <c:v>56.188000000000002</c:v>
                </c:pt>
                <c:pt idx="16867">
                  <c:v>56.192</c:v>
                </c:pt>
                <c:pt idx="16868">
                  <c:v>56.195</c:v>
                </c:pt>
                <c:pt idx="16869">
                  <c:v>56.198</c:v>
                </c:pt>
                <c:pt idx="16870">
                  <c:v>56.201999999999998</c:v>
                </c:pt>
                <c:pt idx="16871">
                  <c:v>56.204999999999998</c:v>
                </c:pt>
                <c:pt idx="16872">
                  <c:v>56.207999999999998</c:v>
                </c:pt>
                <c:pt idx="16873">
                  <c:v>56.212000000000003</c:v>
                </c:pt>
                <c:pt idx="16874">
                  <c:v>56.215000000000003</c:v>
                </c:pt>
                <c:pt idx="16875">
                  <c:v>56.218000000000004</c:v>
                </c:pt>
                <c:pt idx="16876">
                  <c:v>56.222000000000001</c:v>
                </c:pt>
                <c:pt idx="16877">
                  <c:v>56.225000000000001</c:v>
                </c:pt>
                <c:pt idx="16878">
                  <c:v>56.228000000000002</c:v>
                </c:pt>
                <c:pt idx="16879">
                  <c:v>56.231999999999999</c:v>
                </c:pt>
                <c:pt idx="16880">
                  <c:v>56.234999999999999</c:v>
                </c:pt>
                <c:pt idx="16881">
                  <c:v>56.238</c:v>
                </c:pt>
                <c:pt idx="16882">
                  <c:v>56.241999999999997</c:v>
                </c:pt>
                <c:pt idx="16883">
                  <c:v>56.244999999999997</c:v>
                </c:pt>
                <c:pt idx="16884">
                  <c:v>56.247999999999998</c:v>
                </c:pt>
                <c:pt idx="16885">
                  <c:v>56.252000000000002</c:v>
                </c:pt>
                <c:pt idx="16886">
                  <c:v>56.255000000000003</c:v>
                </c:pt>
                <c:pt idx="16887">
                  <c:v>56.258000000000003</c:v>
                </c:pt>
                <c:pt idx="16888">
                  <c:v>56.262</c:v>
                </c:pt>
                <c:pt idx="16889">
                  <c:v>56.265000000000001</c:v>
                </c:pt>
                <c:pt idx="16890">
                  <c:v>56.268000000000001</c:v>
                </c:pt>
                <c:pt idx="16891">
                  <c:v>56.271999999999998</c:v>
                </c:pt>
                <c:pt idx="16892">
                  <c:v>56.274999999999999</c:v>
                </c:pt>
                <c:pt idx="16893">
                  <c:v>56.277999999999999</c:v>
                </c:pt>
                <c:pt idx="16894">
                  <c:v>56.281999999999996</c:v>
                </c:pt>
                <c:pt idx="16895">
                  <c:v>56.284999999999997</c:v>
                </c:pt>
                <c:pt idx="16896">
                  <c:v>56.287999999999997</c:v>
                </c:pt>
                <c:pt idx="16897">
                  <c:v>56.292000000000002</c:v>
                </c:pt>
                <c:pt idx="16898">
                  <c:v>56.295000000000002</c:v>
                </c:pt>
                <c:pt idx="16899">
                  <c:v>56.298000000000002</c:v>
                </c:pt>
                <c:pt idx="16900">
                  <c:v>56.302</c:v>
                </c:pt>
                <c:pt idx="16901">
                  <c:v>56.305</c:v>
                </c:pt>
                <c:pt idx="16902">
                  <c:v>56.308</c:v>
                </c:pt>
                <c:pt idx="16903">
                  <c:v>56.311999999999998</c:v>
                </c:pt>
                <c:pt idx="16904">
                  <c:v>56.314999999999998</c:v>
                </c:pt>
                <c:pt idx="16905">
                  <c:v>56.317999999999998</c:v>
                </c:pt>
                <c:pt idx="16906">
                  <c:v>56.322000000000003</c:v>
                </c:pt>
                <c:pt idx="16907">
                  <c:v>56.325000000000003</c:v>
                </c:pt>
                <c:pt idx="16908">
                  <c:v>56.328000000000003</c:v>
                </c:pt>
                <c:pt idx="16909">
                  <c:v>56.332000000000001</c:v>
                </c:pt>
                <c:pt idx="16910">
                  <c:v>56.335000000000001</c:v>
                </c:pt>
                <c:pt idx="16911">
                  <c:v>56.338000000000001</c:v>
                </c:pt>
                <c:pt idx="16912">
                  <c:v>56.341999999999999</c:v>
                </c:pt>
                <c:pt idx="16913">
                  <c:v>56.344999999999999</c:v>
                </c:pt>
                <c:pt idx="16914">
                  <c:v>56.347999999999999</c:v>
                </c:pt>
                <c:pt idx="16915">
                  <c:v>56.351999999999997</c:v>
                </c:pt>
                <c:pt idx="16916">
                  <c:v>56.354999999999997</c:v>
                </c:pt>
                <c:pt idx="16917">
                  <c:v>56.357999999999997</c:v>
                </c:pt>
                <c:pt idx="16918">
                  <c:v>56.362000000000002</c:v>
                </c:pt>
                <c:pt idx="16919">
                  <c:v>56.365000000000002</c:v>
                </c:pt>
                <c:pt idx="16920">
                  <c:v>56.368000000000002</c:v>
                </c:pt>
                <c:pt idx="16921">
                  <c:v>56.372</c:v>
                </c:pt>
                <c:pt idx="16922">
                  <c:v>56.375</c:v>
                </c:pt>
                <c:pt idx="16923">
                  <c:v>56.378</c:v>
                </c:pt>
                <c:pt idx="16924">
                  <c:v>56.381999999999998</c:v>
                </c:pt>
                <c:pt idx="16925">
                  <c:v>56.384999999999998</c:v>
                </c:pt>
                <c:pt idx="16926">
                  <c:v>56.387999999999998</c:v>
                </c:pt>
                <c:pt idx="16927">
                  <c:v>56.392000000000003</c:v>
                </c:pt>
                <c:pt idx="16928">
                  <c:v>56.395000000000003</c:v>
                </c:pt>
                <c:pt idx="16929">
                  <c:v>56.398000000000003</c:v>
                </c:pt>
                <c:pt idx="16930">
                  <c:v>56.402000000000001</c:v>
                </c:pt>
                <c:pt idx="16931">
                  <c:v>56.405000000000001</c:v>
                </c:pt>
                <c:pt idx="16932">
                  <c:v>56.408000000000001</c:v>
                </c:pt>
                <c:pt idx="16933">
                  <c:v>56.411999999999999</c:v>
                </c:pt>
                <c:pt idx="16934">
                  <c:v>56.414999999999999</c:v>
                </c:pt>
                <c:pt idx="16935">
                  <c:v>56.417999999999999</c:v>
                </c:pt>
                <c:pt idx="16936">
                  <c:v>56.420999999999999</c:v>
                </c:pt>
                <c:pt idx="16937">
                  <c:v>56.424999999999997</c:v>
                </c:pt>
                <c:pt idx="16938">
                  <c:v>56.427999999999997</c:v>
                </c:pt>
                <c:pt idx="16939">
                  <c:v>56.430999999999997</c:v>
                </c:pt>
                <c:pt idx="16940">
                  <c:v>56.435000000000002</c:v>
                </c:pt>
                <c:pt idx="16941">
                  <c:v>56.438000000000002</c:v>
                </c:pt>
                <c:pt idx="16942">
                  <c:v>56.441000000000003</c:v>
                </c:pt>
                <c:pt idx="16943">
                  <c:v>56.445</c:v>
                </c:pt>
                <c:pt idx="16944">
                  <c:v>56.448</c:v>
                </c:pt>
                <c:pt idx="16945">
                  <c:v>56.451000000000001</c:v>
                </c:pt>
                <c:pt idx="16946">
                  <c:v>56.454999999999998</c:v>
                </c:pt>
                <c:pt idx="16947">
                  <c:v>56.457999999999998</c:v>
                </c:pt>
                <c:pt idx="16948">
                  <c:v>56.460999999999999</c:v>
                </c:pt>
                <c:pt idx="16949">
                  <c:v>56.465000000000003</c:v>
                </c:pt>
                <c:pt idx="16950">
                  <c:v>56.468000000000004</c:v>
                </c:pt>
                <c:pt idx="16951">
                  <c:v>56.470999999999997</c:v>
                </c:pt>
                <c:pt idx="16952">
                  <c:v>56.475000000000001</c:v>
                </c:pt>
                <c:pt idx="16953">
                  <c:v>56.478000000000002</c:v>
                </c:pt>
                <c:pt idx="16954">
                  <c:v>56.481000000000002</c:v>
                </c:pt>
                <c:pt idx="16955">
                  <c:v>56.484999999999999</c:v>
                </c:pt>
                <c:pt idx="16956">
                  <c:v>56.488</c:v>
                </c:pt>
                <c:pt idx="16957">
                  <c:v>56.491</c:v>
                </c:pt>
                <c:pt idx="16958">
                  <c:v>56.494999999999997</c:v>
                </c:pt>
                <c:pt idx="16959">
                  <c:v>56.497999999999998</c:v>
                </c:pt>
                <c:pt idx="16960">
                  <c:v>56.500999999999998</c:v>
                </c:pt>
                <c:pt idx="16961">
                  <c:v>56.505000000000003</c:v>
                </c:pt>
                <c:pt idx="16962">
                  <c:v>56.508000000000003</c:v>
                </c:pt>
                <c:pt idx="16963">
                  <c:v>56.511000000000003</c:v>
                </c:pt>
                <c:pt idx="16964">
                  <c:v>56.515000000000001</c:v>
                </c:pt>
                <c:pt idx="16965">
                  <c:v>56.518000000000001</c:v>
                </c:pt>
                <c:pt idx="16966">
                  <c:v>56.521000000000001</c:v>
                </c:pt>
                <c:pt idx="16967">
                  <c:v>56.524999999999999</c:v>
                </c:pt>
                <c:pt idx="16968">
                  <c:v>56.527999999999999</c:v>
                </c:pt>
                <c:pt idx="16969">
                  <c:v>56.530999999999999</c:v>
                </c:pt>
                <c:pt idx="16970">
                  <c:v>56.534999999999997</c:v>
                </c:pt>
                <c:pt idx="16971">
                  <c:v>56.537999999999997</c:v>
                </c:pt>
                <c:pt idx="16972">
                  <c:v>56.540999999999997</c:v>
                </c:pt>
                <c:pt idx="16973">
                  <c:v>56.545000000000002</c:v>
                </c:pt>
                <c:pt idx="16974">
                  <c:v>56.548000000000002</c:v>
                </c:pt>
                <c:pt idx="16975">
                  <c:v>56.551000000000002</c:v>
                </c:pt>
                <c:pt idx="16976">
                  <c:v>56.555</c:v>
                </c:pt>
                <c:pt idx="16977">
                  <c:v>56.558</c:v>
                </c:pt>
                <c:pt idx="16978">
                  <c:v>56.561</c:v>
                </c:pt>
                <c:pt idx="16979">
                  <c:v>56.564999999999998</c:v>
                </c:pt>
                <c:pt idx="16980">
                  <c:v>56.567999999999998</c:v>
                </c:pt>
                <c:pt idx="16981">
                  <c:v>56.570999999999998</c:v>
                </c:pt>
                <c:pt idx="16982">
                  <c:v>56.575000000000003</c:v>
                </c:pt>
                <c:pt idx="16983">
                  <c:v>56.578000000000003</c:v>
                </c:pt>
                <c:pt idx="16984">
                  <c:v>56.581000000000003</c:v>
                </c:pt>
                <c:pt idx="16985">
                  <c:v>56.585000000000001</c:v>
                </c:pt>
                <c:pt idx="16986">
                  <c:v>56.588000000000001</c:v>
                </c:pt>
                <c:pt idx="16987">
                  <c:v>56.591000000000001</c:v>
                </c:pt>
                <c:pt idx="16988">
                  <c:v>56.594999999999999</c:v>
                </c:pt>
                <c:pt idx="16989">
                  <c:v>56.597999999999999</c:v>
                </c:pt>
                <c:pt idx="16990">
                  <c:v>56.600999999999999</c:v>
                </c:pt>
                <c:pt idx="16991">
                  <c:v>56.604999999999997</c:v>
                </c:pt>
                <c:pt idx="16992">
                  <c:v>56.607999999999997</c:v>
                </c:pt>
                <c:pt idx="16993">
                  <c:v>56.610999999999997</c:v>
                </c:pt>
                <c:pt idx="16994">
                  <c:v>56.615000000000002</c:v>
                </c:pt>
                <c:pt idx="16995">
                  <c:v>56.618000000000002</c:v>
                </c:pt>
                <c:pt idx="16996">
                  <c:v>56.621000000000002</c:v>
                </c:pt>
                <c:pt idx="16997">
                  <c:v>56.625</c:v>
                </c:pt>
                <c:pt idx="16998">
                  <c:v>56.628</c:v>
                </c:pt>
                <c:pt idx="16999">
                  <c:v>56.631</c:v>
                </c:pt>
                <c:pt idx="17000">
                  <c:v>56.634999999999998</c:v>
                </c:pt>
                <c:pt idx="17001">
                  <c:v>56.637999999999998</c:v>
                </c:pt>
                <c:pt idx="17002">
                  <c:v>56.640999999999998</c:v>
                </c:pt>
                <c:pt idx="17003">
                  <c:v>56.645000000000003</c:v>
                </c:pt>
                <c:pt idx="17004">
                  <c:v>56.648000000000003</c:v>
                </c:pt>
                <c:pt idx="17005">
                  <c:v>56.651000000000003</c:v>
                </c:pt>
                <c:pt idx="17006">
                  <c:v>56.655000000000001</c:v>
                </c:pt>
                <c:pt idx="17007">
                  <c:v>56.658000000000001</c:v>
                </c:pt>
                <c:pt idx="17008">
                  <c:v>56.661000000000001</c:v>
                </c:pt>
                <c:pt idx="17009">
                  <c:v>56.664999999999999</c:v>
                </c:pt>
                <c:pt idx="17010">
                  <c:v>56.667999999999999</c:v>
                </c:pt>
                <c:pt idx="17011">
                  <c:v>56.670999999999999</c:v>
                </c:pt>
                <c:pt idx="17012">
                  <c:v>56.674999999999997</c:v>
                </c:pt>
                <c:pt idx="17013">
                  <c:v>56.677999999999997</c:v>
                </c:pt>
                <c:pt idx="17014">
                  <c:v>56.680999999999997</c:v>
                </c:pt>
                <c:pt idx="17015">
                  <c:v>56.685000000000002</c:v>
                </c:pt>
                <c:pt idx="17016">
                  <c:v>56.688000000000002</c:v>
                </c:pt>
                <c:pt idx="17017">
                  <c:v>56.691000000000003</c:v>
                </c:pt>
                <c:pt idx="17018">
                  <c:v>56.695</c:v>
                </c:pt>
                <c:pt idx="17019">
                  <c:v>56.698</c:v>
                </c:pt>
                <c:pt idx="17020">
                  <c:v>56.701000000000001</c:v>
                </c:pt>
                <c:pt idx="17021">
                  <c:v>56.704999999999998</c:v>
                </c:pt>
                <c:pt idx="17022">
                  <c:v>56.707999999999998</c:v>
                </c:pt>
                <c:pt idx="17023">
                  <c:v>56.710999999999999</c:v>
                </c:pt>
                <c:pt idx="17024">
                  <c:v>56.715000000000003</c:v>
                </c:pt>
                <c:pt idx="17025">
                  <c:v>56.718000000000004</c:v>
                </c:pt>
                <c:pt idx="17026">
                  <c:v>56.720999999999997</c:v>
                </c:pt>
                <c:pt idx="17027">
                  <c:v>56.725000000000001</c:v>
                </c:pt>
                <c:pt idx="17028">
                  <c:v>56.728000000000002</c:v>
                </c:pt>
                <c:pt idx="17029">
                  <c:v>56.731000000000002</c:v>
                </c:pt>
                <c:pt idx="17030">
                  <c:v>56.734999999999999</c:v>
                </c:pt>
                <c:pt idx="17031">
                  <c:v>56.738</c:v>
                </c:pt>
                <c:pt idx="17032">
                  <c:v>56.741</c:v>
                </c:pt>
                <c:pt idx="17033">
                  <c:v>56.744999999999997</c:v>
                </c:pt>
                <c:pt idx="17034">
                  <c:v>56.747999999999998</c:v>
                </c:pt>
                <c:pt idx="17035">
                  <c:v>56.750999999999998</c:v>
                </c:pt>
                <c:pt idx="17036">
                  <c:v>56.755000000000003</c:v>
                </c:pt>
                <c:pt idx="17037">
                  <c:v>56.758000000000003</c:v>
                </c:pt>
                <c:pt idx="17038">
                  <c:v>56.761000000000003</c:v>
                </c:pt>
                <c:pt idx="17039">
                  <c:v>56.765000000000001</c:v>
                </c:pt>
                <c:pt idx="17040">
                  <c:v>56.768000000000001</c:v>
                </c:pt>
                <c:pt idx="17041">
                  <c:v>56.771000000000001</c:v>
                </c:pt>
                <c:pt idx="17042">
                  <c:v>56.774000000000001</c:v>
                </c:pt>
                <c:pt idx="17043">
                  <c:v>56.777999999999999</c:v>
                </c:pt>
                <c:pt idx="17044">
                  <c:v>56.780999999999999</c:v>
                </c:pt>
                <c:pt idx="17045">
                  <c:v>56.783999999999999</c:v>
                </c:pt>
                <c:pt idx="17046">
                  <c:v>56.787999999999997</c:v>
                </c:pt>
                <c:pt idx="17047">
                  <c:v>56.790999999999997</c:v>
                </c:pt>
                <c:pt idx="17048">
                  <c:v>56.793999999999997</c:v>
                </c:pt>
                <c:pt idx="17049">
                  <c:v>56.798000000000002</c:v>
                </c:pt>
                <c:pt idx="17050">
                  <c:v>56.801000000000002</c:v>
                </c:pt>
                <c:pt idx="17051">
                  <c:v>56.804000000000002</c:v>
                </c:pt>
                <c:pt idx="17052">
                  <c:v>56.808</c:v>
                </c:pt>
                <c:pt idx="17053">
                  <c:v>56.811</c:v>
                </c:pt>
                <c:pt idx="17054">
                  <c:v>56.814</c:v>
                </c:pt>
                <c:pt idx="17055">
                  <c:v>56.817999999999998</c:v>
                </c:pt>
                <c:pt idx="17056">
                  <c:v>56.820999999999998</c:v>
                </c:pt>
                <c:pt idx="17057">
                  <c:v>56.823999999999998</c:v>
                </c:pt>
                <c:pt idx="17058">
                  <c:v>56.828000000000003</c:v>
                </c:pt>
                <c:pt idx="17059">
                  <c:v>56.831000000000003</c:v>
                </c:pt>
                <c:pt idx="17060">
                  <c:v>56.834000000000003</c:v>
                </c:pt>
                <c:pt idx="17061">
                  <c:v>56.838000000000001</c:v>
                </c:pt>
                <c:pt idx="17062">
                  <c:v>56.841000000000001</c:v>
                </c:pt>
                <c:pt idx="17063">
                  <c:v>56.844000000000001</c:v>
                </c:pt>
                <c:pt idx="17064">
                  <c:v>56.847999999999999</c:v>
                </c:pt>
                <c:pt idx="17065">
                  <c:v>56.850999999999999</c:v>
                </c:pt>
                <c:pt idx="17066">
                  <c:v>56.853999999999999</c:v>
                </c:pt>
                <c:pt idx="17067">
                  <c:v>56.857999999999997</c:v>
                </c:pt>
                <c:pt idx="17068">
                  <c:v>56.860999999999997</c:v>
                </c:pt>
                <c:pt idx="17069">
                  <c:v>56.863999999999997</c:v>
                </c:pt>
                <c:pt idx="17070">
                  <c:v>56.868000000000002</c:v>
                </c:pt>
                <c:pt idx="17071">
                  <c:v>56.871000000000002</c:v>
                </c:pt>
                <c:pt idx="17072">
                  <c:v>56.874000000000002</c:v>
                </c:pt>
                <c:pt idx="17073">
                  <c:v>56.878</c:v>
                </c:pt>
                <c:pt idx="17074">
                  <c:v>56.881</c:v>
                </c:pt>
                <c:pt idx="17075">
                  <c:v>56.884</c:v>
                </c:pt>
                <c:pt idx="17076">
                  <c:v>56.887999999999998</c:v>
                </c:pt>
                <c:pt idx="17077">
                  <c:v>56.890999999999998</c:v>
                </c:pt>
                <c:pt idx="17078">
                  <c:v>56.893999999999998</c:v>
                </c:pt>
                <c:pt idx="17079">
                  <c:v>56.898000000000003</c:v>
                </c:pt>
                <c:pt idx="17080">
                  <c:v>56.901000000000003</c:v>
                </c:pt>
                <c:pt idx="17081">
                  <c:v>56.904000000000003</c:v>
                </c:pt>
                <c:pt idx="17082">
                  <c:v>56.908000000000001</c:v>
                </c:pt>
                <c:pt idx="17083">
                  <c:v>56.911000000000001</c:v>
                </c:pt>
                <c:pt idx="17084">
                  <c:v>56.914000000000001</c:v>
                </c:pt>
                <c:pt idx="17085">
                  <c:v>56.917999999999999</c:v>
                </c:pt>
                <c:pt idx="17086">
                  <c:v>56.920999999999999</c:v>
                </c:pt>
                <c:pt idx="17087">
                  <c:v>56.923999999999999</c:v>
                </c:pt>
                <c:pt idx="17088">
                  <c:v>56.927999999999997</c:v>
                </c:pt>
                <c:pt idx="17089">
                  <c:v>56.930999999999997</c:v>
                </c:pt>
                <c:pt idx="17090">
                  <c:v>56.933999999999997</c:v>
                </c:pt>
                <c:pt idx="17091">
                  <c:v>56.938000000000002</c:v>
                </c:pt>
                <c:pt idx="17092">
                  <c:v>56.941000000000003</c:v>
                </c:pt>
                <c:pt idx="17093">
                  <c:v>56.944000000000003</c:v>
                </c:pt>
                <c:pt idx="17094">
                  <c:v>56.948</c:v>
                </c:pt>
                <c:pt idx="17095">
                  <c:v>56.951000000000001</c:v>
                </c:pt>
                <c:pt idx="17096">
                  <c:v>56.954000000000001</c:v>
                </c:pt>
                <c:pt idx="17097">
                  <c:v>56.957999999999998</c:v>
                </c:pt>
                <c:pt idx="17098">
                  <c:v>56.960999999999999</c:v>
                </c:pt>
                <c:pt idx="17099">
                  <c:v>56.963999999999999</c:v>
                </c:pt>
                <c:pt idx="17100">
                  <c:v>56.968000000000004</c:v>
                </c:pt>
                <c:pt idx="17101">
                  <c:v>56.970999999999997</c:v>
                </c:pt>
                <c:pt idx="17102">
                  <c:v>56.973999999999997</c:v>
                </c:pt>
                <c:pt idx="17103">
                  <c:v>56.978000000000002</c:v>
                </c:pt>
                <c:pt idx="17104">
                  <c:v>56.981000000000002</c:v>
                </c:pt>
                <c:pt idx="17105">
                  <c:v>56.984000000000002</c:v>
                </c:pt>
                <c:pt idx="17106">
                  <c:v>56.988</c:v>
                </c:pt>
                <c:pt idx="17107">
                  <c:v>56.991</c:v>
                </c:pt>
                <c:pt idx="17108">
                  <c:v>56.994</c:v>
                </c:pt>
                <c:pt idx="17109">
                  <c:v>56.997999999999998</c:v>
                </c:pt>
                <c:pt idx="17110">
                  <c:v>57.000999999999998</c:v>
                </c:pt>
                <c:pt idx="17111">
                  <c:v>57.003999999999998</c:v>
                </c:pt>
                <c:pt idx="17112">
                  <c:v>57.008000000000003</c:v>
                </c:pt>
                <c:pt idx="17113">
                  <c:v>57.011000000000003</c:v>
                </c:pt>
                <c:pt idx="17114">
                  <c:v>57.014000000000003</c:v>
                </c:pt>
                <c:pt idx="17115">
                  <c:v>57.018000000000001</c:v>
                </c:pt>
                <c:pt idx="17116">
                  <c:v>57.021000000000001</c:v>
                </c:pt>
                <c:pt idx="17117">
                  <c:v>57.024000000000001</c:v>
                </c:pt>
                <c:pt idx="17118">
                  <c:v>57.027999999999999</c:v>
                </c:pt>
                <c:pt idx="17119">
                  <c:v>57.030999999999999</c:v>
                </c:pt>
                <c:pt idx="17120">
                  <c:v>57.033999999999999</c:v>
                </c:pt>
                <c:pt idx="17121">
                  <c:v>57.037999999999997</c:v>
                </c:pt>
                <c:pt idx="17122">
                  <c:v>57.040999999999997</c:v>
                </c:pt>
                <c:pt idx="17123">
                  <c:v>57.043999999999997</c:v>
                </c:pt>
                <c:pt idx="17124">
                  <c:v>57.048000000000002</c:v>
                </c:pt>
                <c:pt idx="17125">
                  <c:v>57.051000000000002</c:v>
                </c:pt>
                <c:pt idx="17126">
                  <c:v>57.054000000000002</c:v>
                </c:pt>
                <c:pt idx="17127">
                  <c:v>57.058</c:v>
                </c:pt>
                <c:pt idx="17128">
                  <c:v>57.061</c:v>
                </c:pt>
                <c:pt idx="17129">
                  <c:v>57.064</c:v>
                </c:pt>
                <c:pt idx="17130">
                  <c:v>57.067999999999998</c:v>
                </c:pt>
                <c:pt idx="17131">
                  <c:v>57.070999999999998</c:v>
                </c:pt>
                <c:pt idx="17132">
                  <c:v>57.073999999999998</c:v>
                </c:pt>
                <c:pt idx="17133">
                  <c:v>57.078000000000003</c:v>
                </c:pt>
                <c:pt idx="17134">
                  <c:v>57.081000000000003</c:v>
                </c:pt>
                <c:pt idx="17135">
                  <c:v>57.084000000000003</c:v>
                </c:pt>
                <c:pt idx="17136">
                  <c:v>57.088000000000001</c:v>
                </c:pt>
                <c:pt idx="17137">
                  <c:v>57.091000000000001</c:v>
                </c:pt>
                <c:pt idx="17138">
                  <c:v>57.094000000000001</c:v>
                </c:pt>
                <c:pt idx="17139">
                  <c:v>57.097999999999999</c:v>
                </c:pt>
                <c:pt idx="17140">
                  <c:v>57.100999999999999</c:v>
                </c:pt>
                <c:pt idx="17141">
                  <c:v>57.103999999999999</c:v>
                </c:pt>
                <c:pt idx="17142">
                  <c:v>57.107999999999997</c:v>
                </c:pt>
                <c:pt idx="17143">
                  <c:v>57.110999999999997</c:v>
                </c:pt>
                <c:pt idx="17144">
                  <c:v>57.113999999999997</c:v>
                </c:pt>
                <c:pt idx="17145">
                  <c:v>57.118000000000002</c:v>
                </c:pt>
                <c:pt idx="17146">
                  <c:v>57.121000000000002</c:v>
                </c:pt>
                <c:pt idx="17147">
                  <c:v>57.124000000000002</c:v>
                </c:pt>
                <c:pt idx="17148">
                  <c:v>57.128</c:v>
                </c:pt>
                <c:pt idx="17149">
                  <c:v>57.131</c:v>
                </c:pt>
                <c:pt idx="17150">
                  <c:v>57.134</c:v>
                </c:pt>
                <c:pt idx="17151">
                  <c:v>57.137</c:v>
                </c:pt>
                <c:pt idx="17152">
                  <c:v>57.140999999999998</c:v>
                </c:pt>
                <c:pt idx="17153">
                  <c:v>57.143999999999998</c:v>
                </c:pt>
                <c:pt idx="17154">
                  <c:v>57.146999999999998</c:v>
                </c:pt>
                <c:pt idx="17155">
                  <c:v>57.151000000000003</c:v>
                </c:pt>
                <c:pt idx="17156">
                  <c:v>57.154000000000003</c:v>
                </c:pt>
                <c:pt idx="17157">
                  <c:v>57.156999999999996</c:v>
                </c:pt>
                <c:pt idx="17158">
                  <c:v>57.161000000000001</c:v>
                </c:pt>
                <c:pt idx="17159">
                  <c:v>57.164000000000001</c:v>
                </c:pt>
                <c:pt idx="17160">
                  <c:v>57.167000000000002</c:v>
                </c:pt>
                <c:pt idx="17161">
                  <c:v>57.170999999999999</c:v>
                </c:pt>
                <c:pt idx="17162">
                  <c:v>57.173999999999999</c:v>
                </c:pt>
                <c:pt idx="17163">
                  <c:v>57.177</c:v>
                </c:pt>
                <c:pt idx="17164">
                  <c:v>57.180999999999997</c:v>
                </c:pt>
                <c:pt idx="17165">
                  <c:v>57.183999999999997</c:v>
                </c:pt>
                <c:pt idx="17166">
                  <c:v>57.186999999999998</c:v>
                </c:pt>
                <c:pt idx="17167">
                  <c:v>57.191000000000003</c:v>
                </c:pt>
                <c:pt idx="17168">
                  <c:v>57.194000000000003</c:v>
                </c:pt>
                <c:pt idx="17169">
                  <c:v>57.197000000000003</c:v>
                </c:pt>
                <c:pt idx="17170">
                  <c:v>57.201000000000001</c:v>
                </c:pt>
                <c:pt idx="17171">
                  <c:v>57.204000000000001</c:v>
                </c:pt>
                <c:pt idx="17172">
                  <c:v>57.207000000000001</c:v>
                </c:pt>
                <c:pt idx="17173">
                  <c:v>57.210999999999999</c:v>
                </c:pt>
                <c:pt idx="17174">
                  <c:v>57.213999999999999</c:v>
                </c:pt>
                <c:pt idx="17175">
                  <c:v>57.216999999999999</c:v>
                </c:pt>
                <c:pt idx="17176">
                  <c:v>57.220999999999997</c:v>
                </c:pt>
                <c:pt idx="17177">
                  <c:v>57.223999999999997</c:v>
                </c:pt>
                <c:pt idx="17178">
                  <c:v>57.226999999999997</c:v>
                </c:pt>
                <c:pt idx="17179">
                  <c:v>57.231000000000002</c:v>
                </c:pt>
                <c:pt idx="17180">
                  <c:v>57.234000000000002</c:v>
                </c:pt>
                <c:pt idx="17181">
                  <c:v>57.237000000000002</c:v>
                </c:pt>
                <c:pt idx="17182">
                  <c:v>57.241</c:v>
                </c:pt>
                <c:pt idx="17183">
                  <c:v>57.244</c:v>
                </c:pt>
                <c:pt idx="17184">
                  <c:v>57.247</c:v>
                </c:pt>
                <c:pt idx="17185">
                  <c:v>57.250999999999998</c:v>
                </c:pt>
                <c:pt idx="17186">
                  <c:v>57.253999999999998</c:v>
                </c:pt>
                <c:pt idx="17187">
                  <c:v>57.256999999999998</c:v>
                </c:pt>
                <c:pt idx="17188">
                  <c:v>57.261000000000003</c:v>
                </c:pt>
                <c:pt idx="17189">
                  <c:v>57.264000000000003</c:v>
                </c:pt>
                <c:pt idx="17190">
                  <c:v>57.267000000000003</c:v>
                </c:pt>
                <c:pt idx="17191">
                  <c:v>57.271000000000001</c:v>
                </c:pt>
                <c:pt idx="17192">
                  <c:v>57.274000000000001</c:v>
                </c:pt>
                <c:pt idx="17193">
                  <c:v>57.277000000000001</c:v>
                </c:pt>
                <c:pt idx="17194">
                  <c:v>57.280999999999999</c:v>
                </c:pt>
                <c:pt idx="17195">
                  <c:v>57.283999999999999</c:v>
                </c:pt>
                <c:pt idx="17196">
                  <c:v>57.286999999999999</c:v>
                </c:pt>
                <c:pt idx="17197">
                  <c:v>57.290999999999997</c:v>
                </c:pt>
                <c:pt idx="17198">
                  <c:v>57.293999999999997</c:v>
                </c:pt>
                <c:pt idx="17199">
                  <c:v>57.296999999999997</c:v>
                </c:pt>
                <c:pt idx="17200">
                  <c:v>57.301000000000002</c:v>
                </c:pt>
                <c:pt idx="17201">
                  <c:v>57.304000000000002</c:v>
                </c:pt>
                <c:pt idx="17202">
                  <c:v>57.307000000000002</c:v>
                </c:pt>
                <c:pt idx="17203">
                  <c:v>57.311</c:v>
                </c:pt>
                <c:pt idx="17204">
                  <c:v>57.314</c:v>
                </c:pt>
                <c:pt idx="17205">
                  <c:v>57.317</c:v>
                </c:pt>
                <c:pt idx="17206">
                  <c:v>57.320999999999998</c:v>
                </c:pt>
                <c:pt idx="17207">
                  <c:v>57.323999999999998</c:v>
                </c:pt>
                <c:pt idx="17208">
                  <c:v>57.326999999999998</c:v>
                </c:pt>
                <c:pt idx="17209">
                  <c:v>57.331000000000003</c:v>
                </c:pt>
                <c:pt idx="17210">
                  <c:v>57.334000000000003</c:v>
                </c:pt>
                <c:pt idx="17211">
                  <c:v>57.337000000000003</c:v>
                </c:pt>
                <c:pt idx="17212">
                  <c:v>57.341000000000001</c:v>
                </c:pt>
                <c:pt idx="17213">
                  <c:v>57.344000000000001</c:v>
                </c:pt>
                <c:pt idx="17214">
                  <c:v>57.347000000000001</c:v>
                </c:pt>
                <c:pt idx="17215">
                  <c:v>57.350999999999999</c:v>
                </c:pt>
                <c:pt idx="17216">
                  <c:v>57.353999999999999</c:v>
                </c:pt>
                <c:pt idx="17217">
                  <c:v>57.356999999999999</c:v>
                </c:pt>
                <c:pt idx="17218">
                  <c:v>57.360999999999997</c:v>
                </c:pt>
                <c:pt idx="17219">
                  <c:v>57.363999999999997</c:v>
                </c:pt>
                <c:pt idx="17220">
                  <c:v>57.366999999999997</c:v>
                </c:pt>
                <c:pt idx="17221">
                  <c:v>57.371000000000002</c:v>
                </c:pt>
                <c:pt idx="17222">
                  <c:v>57.374000000000002</c:v>
                </c:pt>
                <c:pt idx="17223">
                  <c:v>57.377000000000002</c:v>
                </c:pt>
                <c:pt idx="17224">
                  <c:v>57.381</c:v>
                </c:pt>
                <c:pt idx="17225">
                  <c:v>57.384</c:v>
                </c:pt>
                <c:pt idx="17226">
                  <c:v>57.387</c:v>
                </c:pt>
                <c:pt idx="17227">
                  <c:v>57.390999999999998</c:v>
                </c:pt>
                <c:pt idx="17228">
                  <c:v>57.393999999999998</c:v>
                </c:pt>
                <c:pt idx="17229">
                  <c:v>57.396999999999998</c:v>
                </c:pt>
                <c:pt idx="17230">
                  <c:v>57.401000000000003</c:v>
                </c:pt>
                <c:pt idx="17231">
                  <c:v>57.404000000000003</c:v>
                </c:pt>
                <c:pt idx="17232">
                  <c:v>57.406999999999996</c:v>
                </c:pt>
                <c:pt idx="17233">
                  <c:v>57.411000000000001</c:v>
                </c:pt>
                <c:pt idx="17234">
                  <c:v>57.414000000000001</c:v>
                </c:pt>
                <c:pt idx="17235">
                  <c:v>57.417000000000002</c:v>
                </c:pt>
                <c:pt idx="17236">
                  <c:v>57.420999999999999</c:v>
                </c:pt>
                <c:pt idx="17237">
                  <c:v>57.423999999999999</c:v>
                </c:pt>
                <c:pt idx="17238">
                  <c:v>57.427</c:v>
                </c:pt>
                <c:pt idx="17239">
                  <c:v>57.430999999999997</c:v>
                </c:pt>
                <c:pt idx="17240">
                  <c:v>57.433999999999997</c:v>
                </c:pt>
                <c:pt idx="17241">
                  <c:v>57.436999999999998</c:v>
                </c:pt>
                <c:pt idx="17242">
                  <c:v>57.441000000000003</c:v>
                </c:pt>
                <c:pt idx="17243">
                  <c:v>57.444000000000003</c:v>
                </c:pt>
                <c:pt idx="17244">
                  <c:v>57.447000000000003</c:v>
                </c:pt>
                <c:pt idx="17245">
                  <c:v>57.451000000000001</c:v>
                </c:pt>
                <c:pt idx="17246">
                  <c:v>57.454000000000001</c:v>
                </c:pt>
                <c:pt idx="17247">
                  <c:v>57.457000000000001</c:v>
                </c:pt>
                <c:pt idx="17248">
                  <c:v>57.460999999999999</c:v>
                </c:pt>
                <c:pt idx="17249">
                  <c:v>57.463999999999999</c:v>
                </c:pt>
                <c:pt idx="17250">
                  <c:v>57.466999999999999</c:v>
                </c:pt>
                <c:pt idx="17251">
                  <c:v>57.470999999999997</c:v>
                </c:pt>
                <c:pt idx="17252">
                  <c:v>57.473999999999997</c:v>
                </c:pt>
                <c:pt idx="17253">
                  <c:v>57.476999999999997</c:v>
                </c:pt>
                <c:pt idx="17254">
                  <c:v>57.481000000000002</c:v>
                </c:pt>
                <c:pt idx="17255">
                  <c:v>57.484000000000002</c:v>
                </c:pt>
                <c:pt idx="17256">
                  <c:v>57.487000000000002</c:v>
                </c:pt>
                <c:pt idx="17257">
                  <c:v>57.49</c:v>
                </c:pt>
                <c:pt idx="17258">
                  <c:v>57.494</c:v>
                </c:pt>
                <c:pt idx="17259">
                  <c:v>57.497</c:v>
                </c:pt>
                <c:pt idx="17260">
                  <c:v>57.5</c:v>
                </c:pt>
                <c:pt idx="17261">
                  <c:v>57.503999999999998</c:v>
                </c:pt>
                <c:pt idx="17262">
                  <c:v>57.506999999999998</c:v>
                </c:pt>
                <c:pt idx="17263">
                  <c:v>57.51</c:v>
                </c:pt>
                <c:pt idx="17264">
                  <c:v>57.514000000000003</c:v>
                </c:pt>
                <c:pt idx="17265">
                  <c:v>57.517000000000003</c:v>
                </c:pt>
                <c:pt idx="17266">
                  <c:v>57.52</c:v>
                </c:pt>
                <c:pt idx="17267">
                  <c:v>57.524000000000001</c:v>
                </c:pt>
                <c:pt idx="17268">
                  <c:v>57.527000000000001</c:v>
                </c:pt>
                <c:pt idx="17269">
                  <c:v>57.53</c:v>
                </c:pt>
                <c:pt idx="17270">
                  <c:v>57.533999999999999</c:v>
                </c:pt>
                <c:pt idx="17271">
                  <c:v>57.536999999999999</c:v>
                </c:pt>
                <c:pt idx="17272">
                  <c:v>57.54</c:v>
                </c:pt>
                <c:pt idx="17273">
                  <c:v>57.543999999999997</c:v>
                </c:pt>
                <c:pt idx="17274">
                  <c:v>57.546999999999997</c:v>
                </c:pt>
                <c:pt idx="17275">
                  <c:v>57.55</c:v>
                </c:pt>
                <c:pt idx="17276">
                  <c:v>57.554000000000002</c:v>
                </c:pt>
                <c:pt idx="17277">
                  <c:v>57.557000000000002</c:v>
                </c:pt>
                <c:pt idx="17278">
                  <c:v>57.56</c:v>
                </c:pt>
                <c:pt idx="17279">
                  <c:v>57.564</c:v>
                </c:pt>
                <c:pt idx="17280">
                  <c:v>57.567</c:v>
                </c:pt>
                <c:pt idx="17281">
                  <c:v>57.57</c:v>
                </c:pt>
                <c:pt idx="17282">
                  <c:v>57.573999999999998</c:v>
                </c:pt>
                <c:pt idx="17283">
                  <c:v>57.576999999999998</c:v>
                </c:pt>
                <c:pt idx="17284">
                  <c:v>57.58</c:v>
                </c:pt>
                <c:pt idx="17285">
                  <c:v>57.584000000000003</c:v>
                </c:pt>
                <c:pt idx="17286">
                  <c:v>57.587000000000003</c:v>
                </c:pt>
                <c:pt idx="17287">
                  <c:v>57.59</c:v>
                </c:pt>
                <c:pt idx="17288">
                  <c:v>57.594000000000001</c:v>
                </c:pt>
                <c:pt idx="17289">
                  <c:v>57.597000000000001</c:v>
                </c:pt>
                <c:pt idx="17290">
                  <c:v>57.6</c:v>
                </c:pt>
                <c:pt idx="17291">
                  <c:v>57.603999999999999</c:v>
                </c:pt>
                <c:pt idx="17292">
                  <c:v>57.606999999999999</c:v>
                </c:pt>
                <c:pt idx="17293">
                  <c:v>57.61</c:v>
                </c:pt>
                <c:pt idx="17294">
                  <c:v>57.613999999999997</c:v>
                </c:pt>
                <c:pt idx="17295">
                  <c:v>57.616999999999997</c:v>
                </c:pt>
                <c:pt idx="17296">
                  <c:v>57.62</c:v>
                </c:pt>
                <c:pt idx="17297">
                  <c:v>57.624000000000002</c:v>
                </c:pt>
                <c:pt idx="17298">
                  <c:v>57.627000000000002</c:v>
                </c:pt>
                <c:pt idx="17299">
                  <c:v>57.63</c:v>
                </c:pt>
                <c:pt idx="17300">
                  <c:v>57.634</c:v>
                </c:pt>
                <c:pt idx="17301">
                  <c:v>57.637</c:v>
                </c:pt>
                <c:pt idx="17302">
                  <c:v>57.64</c:v>
                </c:pt>
                <c:pt idx="17303">
                  <c:v>57.643999999999998</c:v>
                </c:pt>
                <c:pt idx="17304">
                  <c:v>57.646999999999998</c:v>
                </c:pt>
                <c:pt idx="17305">
                  <c:v>57.65</c:v>
                </c:pt>
                <c:pt idx="17306">
                  <c:v>57.654000000000003</c:v>
                </c:pt>
                <c:pt idx="17307">
                  <c:v>57.656999999999996</c:v>
                </c:pt>
                <c:pt idx="17308">
                  <c:v>57.66</c:v>
                </c:pt>
                <c:pt idx="17309">
                  <c:v>57.664000000000001</c:v>
                </c:pt>
                <c:pt idx="17310">
                  <c:v>57.667000000000002</c:v>
                </c:pt>
                <c:pt idx="17311">
                  <c:v>57.67</c:v>
                </c:pt>
                <c:pt idx="17312">
                  <c:v>57.673999999999999</c:v>
                </c:pt>
                <c:pt idx="17313">
                  <c:v>57.677</c:v>
                </c:pt>
                <c:pt idx="17314">
                  <c:v>57.68</c:v>
                </c:pt>
                <c:pt idx="17315">
                  <c:v>57.683999999999997</c:v>
                </c:pt>
                <c:pt idx="17316">
                  <c:v>57.686999999999998</c:v>
                </c:pt>
                <c:pt idx="17317">
                  <c:v>57.69</c:v>
                </c:pt>
                <c:pt idx="17318">
                  <c:v>57.694000000000003</c:v>
                </c:pt>
                <c:pt idx="17319">
                  <c:v>57.697000000000003</c:v>
                </c:pt>
                <c:pt idx="17320">
                  <c:v>57.7</c:v>
                </c:pt>
                <c:pt idx="17321">
                  <c:v>57.704000000000001</c:v>
                </c:pt>
                <c:pt idx="17322">
                  <c:v>57.707000000000001</c:v>
                </c:pt>
                <c:pt idx="17323">
                  <c:v>57.71</c:v>
                </c:pt>
                <c:pt idx="17324">
                  <c:v>57.713999999999999</c:v>
                </c:pt>
                <c:pt idx="17325">
                  <c:v>57.716999999999999</c:v>
                </c:pt>
                <c:pt idx="17326">
                  <c:v>57.72</c:v>
                </c:pt>
                <c:pt idx="17327">
                  <c:v>57.723999999999997</c:v>
                </c:pt>
                <c:pt idx="17328">
                  <c:v>57.726999999999997</c:v>
                </c:pt>
                <c:pt idx="17329">
                  <c:v>57.73</c:v>
                </c:pt>
                <c:pt idx="17330">
                  <c:v>57.734000000000002</c:v>
                </c:pt>
                <c:pt idx="17331">
                  <c:v>57.737000000000002</c:v>
                </c:pt>
                <c:pt idx="17332">
                  <c:v>57.74</c:v>
                </c:pt>
                <c:pt idx="17333">
                  <c:v>57.744</c:v>
                </c:pt>
                <c:pt idx="17334">
                  <c:v>57.747</c:v>
                </c:pt>
                <c:pt idx="17335">
                  <c:v>57.75</c:v>
                </c:pt>
                <c:pt idx="17336">
                  <c:v>57.753999999999998</c:v>
                </c:pt>
                <c:pt idx="17337">
                  <c:v>57.756999999999998</c:v>
                </c:pt>
                <c:pt idx="17338">
                  <c:v>57.76</c:v>
                </c:pt>
                <c:pt idx="17339">
                  <c:v>57.764000000000003</c:v>
                </c:pt>
                <c:pt idx="17340">
                  <c:v>57.767000000000003</c:v>
                </c:pt>
                <c:pt idx="17341">
                  <c:v>57.77</c:v>
                </c:pt>
                <c:pt idx="17342">
                  <c:v>57.774000000000001</c:v>
                </c:pt>
                <c:pt idx="17343">
                  <c:v>57.777000000000001</c:v>
                </c:pt>
                <c:pt idx="17344">
                  <c:v>57.78</c:v>
                </c:pt>
                <c:pt idx="17345">
                  <c:v>57.783999999999999</c:v>
                </c:pt>
                <c:pt idx="17346">
                  <c:v>57.786999999999999</c:v>
                </c:pt>
                <c:pt idx="17347">
                  <c:v>57.79</c:v>
                </c:pt>
                <c:pt idx="17348">
                  <c:v>57.793999999999997</c:v>
                </c:pt>
                <c:pt idx="17349">
                  <c:v>57.796999999999997</c:v>
                </c:pt>
                <c:pt idx="17350">
                  <c:v>57.8</c:v>
                </c:pt>
                <c:pt idx="17351">
                  <c:v>57.804000000000002</c:v>
                </c:pt>
                <c:pt idx="17352">
                  <c:v>57.807000000000002</c:v>
                </c:pt>
                <c:pt idx="17353">
                  <c:v>57.81</c:v>
                </c:pt>
                <c:pt idx="17354">
                  <c:v>57.814</c:v>
                </c:pt>
                <c:pt idx="17355">
                  <c:v>57.817</c:v>
                </c:pt>
                <c:pt idx="17356">
                  <c:v>57.82</c:v>
                </c:pt>
                <c:pt idx="17357">
                  <c:v>57.823999999999998</c:v>
                </c:pt>
                <c:pt idx="17358">
                  <c:v>57.826999999999998</c:v>
                </c:pt>
                <c:pt idx="17359">
                  <c:v>57.83</c:v>
                </c:pt>
                <c:pt idx="17360">
                  <c:v>57.834000000000003</c:v>
                </c:pt>
                <c:pt idx="17361">
                  <c:v>57.837000000000003</c:v>
                </c:pt>
                <c:pt idx="17362">
                  <c:v>57.84</c:v>
                </c:pt>
                <c:pt idx="17363">
                  <c:v>57.844000000000001</c:v>
                </c:pt>
                <c:pt idx="17364">
                  <c:v>57.847000000000001</c:v>
                </c:pt>
                <c:pt idx="17365">
                  <c:v>57.85</c:v>
                </c:pt>
                <c:pt idx="17366">
                  <c:v>57.853000000000002</c:v>
                </c:pt>
                <c:pt idx="17367">
                  <c:v>57.856999999999999</c:v>
                </c:pt>
                <c:pt idx="17368">
                  <c:v>57.86</c:v>
                </c:pt>
                <c:pt idx="17369">
                  <c:v>57.863</c:v>
                </c:pt>
                <c:pt idx="17370">
                  <c:v>57.866999999999997</c:v>
                </c:pt>
                <c:pt idx="17371">
                  <c:v>57.87</c:v>
                </c:pt>
                <c:pt idx="17372">
                  <c:v>57.872999999999998</c:v>
                </c:pt>
                <c:pt idx="17373">
                  <c:v>57.877000000000002</c:v>
                </c:pt>
                <c:pt idx="17374">
                  <c:v>57.88</c:v>
                </c:pt>
                <c:pt idx="17375">
                  <c:v>57.883000000000003</c:v>
                </c:pt>
                <c:pt idx="17376">
                  <c:v>57.887</c:v>
                </c:pt>
                <c:pt idx="17377">
                  <c:v>57.89</c:v>
                </c:pt>
                <c:pt idx="17378">
                  <c:v>57.893000000000001</c:v>
                </c:pt>
                <c:pt idx="17379">
                  <c:v>57.896999999999998</c:v>
                </c:pt>
                <c:pt idx="17380">
                  <c:v>57.9</c:v>
                </c:pt>
                <c:pt idx="17381">
                  <c:v>57.902999999999999</c:v>
                </c:pt>
                <c:pt idx="17382">
                  <c:v>57.906999999999996</c:v>
                </c:pt>
                <c:pt idx="17383">
                  <c:v>57.91</c:v>
                </c:pt>
                <c:pt idx="17384">
                  <c:v>57.912999999999997</c:v>
                </c:pt>
                <c:pt idx="17385">
                  <c:v>57.917000000000002</c:v>
                </c:pt>
                <c:pt idx="17386">
                  <c:v>57.92</c:v>
                </c:pt>
                <c:pt idx="17387">
                  <c:v>57.923000000000002</c:v>
                </c:pt>
                <c:pt idx="17388">
                  <c:v>57.927</c:v>
                </c:pt>
                <c:pt idx="17389">
                  <c:v>57.93</c:v>
                </c:pt>
                <c:pt idx="17390">
                  <c:v>57.933</c:v>
                </c:pt>
                <c:pt idx="17391">
                  <c:v>57.936999999999998</c:v>
                </c:pt>
                <c:pt idx="17392">
                  <c:v>57.94</c:v>
                </c:pt>
                <c:pt idx="17393">
                  <c:v>57.942999999999998</c:v>
                </c:pt>
                <c:pt idx="17394">
                  <c:v>57.947000000000003</c:v>
                </c:pt>
                <c:pt idx="17395">
                  <c:v>57.95</c:v>
                </c:pt>
                <c:pt idx="17396">
                  <c:v>57.953000000000003</c:v>
                </c:pt>
                <c:pt idx="17397">
                  <c:v>57.957000000000001</c:v>
                </c:pt>
                <c:pt idx="17398">
                  <c:v>57.96</c:v>
                </c:pt>
                <c:pt idx="17399">
                  <c:v>57.963000000000001</c:v>
                </c:pt>
                <c:pt idx="17400">
                  <c:v>57.966999999999999</c:v>
                </c:pt>
                <c:pt idx="17401">
                  <c:v>57.97</c:v>
                </c:pt>
                <c:pt idx="17402">
                  <c:v>57.972999999999999</c:v>
                </c:pt>
                <c:pt idx="17403">
                  <c:v>57.976999999999997</c:v>
                </c:pt>
                <c:pt idx="17404">
                  <c:v>57.98</c:v>
                </c:pt>
                <c:pt idx="17405">
                  <c:v>57.982999999999997</c:v>
                </c:pt>
                <c:pt idx="17406">
                  <c:v>57.987000000000002</c:v>
                </c:pt>
                <c:pt idx="17407">
                  <c:v>57.99</c:v>
                </c:pt>
                <c:pt idx="17408">
                  <c:v>57.993000000000002</c:v>
                </c:pt>
                <c:pt idx="17409">
                  <c:v>57.997</c:v>
                </c:pt>
                <c:pt idx="17410">
                  <c:v>58</c:v>
                </c:pt>
                <c:pt idx="17411">
                  <c:v>58.003</c:v>
                </c:pt>
                <c:pt idx="17412">
                  <c:v>58.006999999999998</c:v>
                </c:pt>
                <c:pt idx="17413">
                  <c:v>58.01</c:v>
                </c:pt>
                <c:pt idx="17414">
                  <c:v>58.012999999999998</c:v>
                </c:pt>
                <c:pt idx="17415">
                  <c:v>58.017000000000003</c:v>
                </c:pt>
                <c:pt idx="17416">
                  <c:v>58.02</c:v>
                </c:pt>
                <c:pt idx="17417">
                  <c:v>58.023000000000003</c:v>
                </c:pt>
                <c:pt idx="17418">
                  <c:v>58.027000000000001</c:v>
                </c:pt>
                <c:pt idx="17419">
                  <c:v>58.03</c:v>
                </c:pt>
                <c:pt idx="17420">
                  <c:v>58.033000000000001</c:v>
                </c:pt>
                <c:pt idx="17421">
                  <c:v>58.036999999999999</c:v>
                </c:pt>
                <c:pt idx="17422">
                  <c:v>58.04</c:v>
                </c:pt>
                <c:pt idx="17423">
                  <c:v>58.042999999999999</c:v>
                </c:pt>
                <c:pt idx="17424">
                  <c:v>58.046999999999997</c:v>
                </c:pt>
                <c:pt idx="17425">
                  <c:v>58.05</c:v>
                </c:pt>
                <c:pt idx="17426">
                  <c:v>58.052999999999997</c:v>
                </c:pt>
                <c:pt idx="17427">
                  <c:v>58.057000000000002</c:v>
                </c:pt>
                <c:pt idx="17428">
                  <c:v>58.06</c:v>
                </c:pt>
                <c:pt idx="17429">
                  <c:v>58.063000000000002</c:v>
                </c:pt>
                <c:pt idx="17430">
                  <c:v>58.067</c:v>
                </c:pt>
                <c:pt idx="17431">
                  <c:v>58.07</c:v>
                </c:pt>
                <c:pt idx="17432">
                  <c:v>58.073</c:v>
                </c:pt>
                <c:pt idx="17433">
                  <c:v>58.076999999999998</c:v>
                </c:pt>
                <c:pt idx="17434">
                  <c:v>58.08</c:v>
                </c:pt>
                <c:pt idx="17435">
                  <c:v>58.082999999999998</c:v>
                </c:pt>
                <c:pt idx="17436">
                  <c:v>58.087000000000003</c:v>
                </c:pt>
                <c:pt idx="17437">
                  <c:v>58.09</c:v>
                </c:pt>
                <c:pt idx="17438">
                  <c:v>58.093000000000004</c:v>
                </c:pt>
                <c:pt idx="17439">
                  <c:v>58.097000000000001</c:v>
                </c:pt>
                <c:pt idx="17440">
                  <c:v>58.1</c:v>
                </c:pt>
                <c:pt idx="17441">
                  <c:v>58.103000000000002</c:v>
                </c:pt>
                <c:pt idx="17442">
                  <c:v>58.106999999999999</c:v>
                </c:pt>
                <c:pt idx="17443">
                  <c:v>58.11</c:v>
                </c:pt>
                <c:pt idx="17444">
                  <c:v>58.113</c:v>
                </c:pt>
                <c:pt idx="17445">
                  <c:v>58.116999999999997</c:v>
                </c:pt>
                <c:pt idx="17446">
                  <c:v>58.12</c:v>
                </c:pt>
                <c:pt idx="17447">
                  <c:v>58.122999999999998</c:v>
                </c:pt>
                <c:pt idx="17448">
                  <c:v>58.127000000000002</c:v>
                </c:pt>
                <c:pt idx="17449">
                  <c:v>58.13</c:v>
                </c:pt>
                <c:pt idx="17450">
                  <c:v>58.133000000000003</c:v>
                </c:pt>
                <c:pt idx="17451">
                  <c:v>58.137</c:v>
                </c:pt>
                <c:pt idx="17452">
                  <c:v>58.14</c:v>
                </c:pt>
                <c:pt idx="17453">
                  <c:v>58.143000000000001</c:v>
                </c:pt>
                <c:pt idx="17454">
                  <c:v>58.146999999999998</c:v>
                </c:pt>
                <c:pt idx="17455">
                  <c:v>58.15</c:v>
                </c:pt>
                <c:pt idx="17456">
                  <c:v>58.152999999999999</c:v>
                </c:pt>
                <c:pt idx="17457">
                  <c:v>58.156999999999996</c:v>
                </c:pt>
                <c:pt idx="17458">
                  <c:v>58.16</c:v>
                </c:pt>
                <c:pt idx="17459">
                  <c:v>58.162999999999997</c:v>
                </c:pt>
                <c:pt idx="17460">
                  <c:v>58.167000000000002</c:v>
                </c:pt>
                <c:pt idx="17461">
                  <c:v>58.17</c:v>
                </c:pt>
                <c:pt idx="17462">
                  <c:v>58.173000000000002</c:v>
                </c:pt>
                <c:pt idx="17463">
                  <c:v>58.177</c:v>
                </c:pt>
                <c:pt idx="17464">
                  <c:v>58.18</c:v>
                </c:pt>
                <c:pt idx="17465">
                  <c:v>58.183</c:v>
                </c:pt>
                <c:pt idx="17466">
                  <c:v>58.186999999999998</c:v>
                </c:pt>
                <c:pt idx="17467">
                  <c:v>58.19</c:v>
                </c:pt>
                <c:pt idx="17468">
                  <c:v>58.192999999999998</c:v>
                </c:pt>
                <c:pt idx="17469">
                  <c:v>58.197000000000003</c:v>
                </c:pt>
                <c:pt idx="17470">
                  <c:v>58.2</c:v>
                </c:pt>
                <c:pt idx="17471">
                  <c:v>58.203000000000003</c:v>
                </c:pt>
                <c:pt idx="17472">
                  <c:v>58.206000000000003</c:v>
                </c:pt>
                <c:pt idx="17473">
                  <c:v>58.21</c:v>
                </c:pt>
                <c:pt idx="17474">
                  <c:v>58.213000000000001</c:v>
                </c:pt>
                <c:pt idx="17475">
                  <c:v>58.216000000000001</c:v>
                </c:pt>
                <c:pt idx="17476">
                  <c:v>58.22</c:v>
                </c:pt>
                <c:pt idx="17477">
                  <c:v>58.222999999999999</c:v>
                </c:pt>
                <c:pt idx="17478">
                  <c:v>58.225999999999999</c:v>
                </c:pt>
                <c:pt idx="17479">
                  <c:v>58.23</c:v>
                </c:pt>
                <c:pt idx="17480">
                  <c:v>58.232999999999997</c:v>
                </c:pt>
                <c:pt idx="17481">
                  <c:v>58.235999999999997</c:v>
                </c:pt>
                <c:pt idx="17482">
                  <c:v>58.24</c:v>
                </c:pt>
                <c:pt idx="17483">
                  <c:v>58.243000000000002</c:v>
                </c:pt>
                <c:pt idx="17484">
                  <c:v>58.246000000000002</c:v>
                </c:pt>
                <c:pt idx="17485">
                  <c:v>58.25</c:v>
                </c:pt>
                <c:pt idx="17486">
                  <c:v>58.253</c:v>
                </c:pt>
                <c:pt idx="17487">
                  <c:v>58.256</c:v>
                </c:pt>
                <c:pt idx="17488">
                  <c:v>58.26</c:v>
                </c:pt>
                <c:pt idx="17489">
                  <c:v>58.262999999999998</c:v>
                </c:pt>
                <c:pt idx="17490">
                  <c:v>58.265999999999998</c:v>
                </c:pt>
                <c:pt idx="17491">
                  <c:v>58.27</c:v>
                </c:pt>
                <c:pt idx="17492">
                  <c:v>58.273000000000003</c:v>
                </c:pt>
                <c:pt idx="17493">
                  <c:v>58.276000000000003</c:v>
                </c:pt>
                <c:pt idx="17494">
                  <c:v>58.28</c:v>
                </c:pt>
                <c:pt idx="17495">
                  <c:v>58.283000000000001</c:v>
                </c:pt>
                <c:pt idx="17496">
                  <c:v>58.286000000000001</c:v>
                </c:pt>
                <c:pt idx="17497">
                  <c:v>58.29</c:v>
                </c:pt>
                <c:pt idx="17498">
                  <c:v>58.292999999999999</c:v>
                </c:pt>
                <c:pt idx="17499">
                  <c:v>58.295999999999999</c:v>
                </c:pt>
                <c:pt idx="17500">
                  <c:v>58.3</c:v>
                </c:pt>
                <c:pt idx="17501">
                  <c:v>58.302999999999997</c:v>
                </c:pt>
                <c:pt idx="17502">
                  <c:v>58.305999999999997</c:v>
                </c:pt>
                <c:pt idx="17503">
                  <c:v>58.31</c:v>
                </c:pt>
                <c:pt idx="17504">
                  <c:v>58.313000000000002</c:v>
                </c:pt>
                <c:pt idx="17505">
                  <c:v>58.316000000000003</c:v>
                </c:pt>
                <c:pt idx="17506">
                  <c:v>58.32</c:v>
                </c:pt>
                <c:pt idx="17507">
                  <c:v>58.323</c:v>
                </c:pt>
                <c:pt idx="17508">
                  <c:v>58.326000000000001</c:v>
                </c:pt>
                <c:pt idx="17509">
                  <c:v>58.33</c:v>
                </c:pt>
                <c:pt idx="17510">
                  <c:v>58.332999999999998</c:v>
                </c:pt>
                <c:pt idx="17511">
                  <c:v>58.335999999999999</c:v>
                </c:pt>
                <c:pt idx="17512">
                  <c:v>58.34</c:v>
                </c:pt>
                <c:pt idx="17513">
                  <c:v>58.343000000000004</c:v>
                </c:pt>
                <c:pt idx="17514">
                  <c:v>58.345999999999997</c:v>
                </c:pt>
                <c:pt idx="17515">
                  <c:v>58.35</c:v>
                </c:pt>
                <c:pt idx="17516">
                  <c:v>58.353000000000002</c:v>
                </c:pt>
                <c:pt idx="17517">
                  <c:v>58.356000000000002</c:v>
                </c:pt>
                <c:pt idx="17518">
                  <c:v>58.36</c:v>
                </c:pt>
                <c:pt idx="17519">
                  <c:v>58.363</c:v>
                </c:pt>
                <c:pt idx="17520">
                  <c:v>58.366</c:v>
                </c:pt>
                <c:pt idx="17521">
                  <c:v>58.37</c:v>
                </c:pt>
                <c:pt idx="17522">
                  <c:v>58.372999999999998</c:v>
                </c:pt>
                <c:pt idx="17523">
                  <c:v>58.375999999999998</c:v>
                </c:pt>
                <c:pt idx="17524">
                  <c:v>58.38</c:v>
                </c:pt>
                <c:pt idx="17525">
                  <c:v>58.383000000000003</c:v>
                </c:pt>
                <c:pt idx="17526">
                  <c:v>58.386000000000003</c:v>
                </c:pt>
                <c:pt idx="17527">
                  <c:v>58.39</c:v>
                </c:pt>
                <c:pt idx="17528">
                  <c:v>58.393000000000001</c:v>
                </c:pt>
                <c:pt idx="17529">
                  <c:v>58.396000000000001</c:v>
                </c:pt>
                <c:pt idx="17530">
                  <c:v>58.4</c:v>
                </c:pt>
                <c:pt idx="17531">
                  <c:v>58.402999999999999</c:v>
                </c:pt>
                <c:pt idx="17532">
                  <c:v>58.405999999999999</c:v>
                </c:pt>
                <c:pt idx="17533">
                  <c:v>58.41</c:v>
                </c:pt>
                <c:pt idx="17534">
                  <c:v>58.412999999999997</c:v>
                </c:pt>
                <c:pt idx="17535">
                  <c:v>58.415999999999997</c:v>
                </c:pt>
                <c:pt idx="17536">
                  <c:v>58.42</c:v>
                </c:pt>
                <c:pt idx="17537">
                  <c:v>58.423000000000002</c:v>
                </c:pt>
                <c:pt idx="17538">
                  <c:v>58.426000000000002</c:v>
                </c:pt>
                <c:pt idx="17539">
                  <c:v>58.43</c:v>
                </c:pt>
                <c:pt idx="17540">
                  <c:v>58.433</c:v>
                </c:pt>
                <c:pt idx="17541">
                  <c:v>58.436</c:v>
                </c:pt>
                <c:pt idx="17542">
                  <c:v>58.44</c:v>
                </c:pt>
                <c:pt idx="17543">
                  <c:v>58.442999999999998</c:v>
                </c:pt>
                <c:pt idx="17544">
                  <c:v>58.445999999999998</c:v>
                </c:pt>
                <c:pt idx="17545">
                  <c:v>58.45</c:v>
                </c:pt>
                <c:pt idx="17546">
                  <c:v>58.453000000000003</c:v>
                </c:pt>
                <c:pt idx="17547">
                  <c:v>58.456000000000003</c:v>
                </c:pt>
                <c:pt idx="17548">
                  <c:v>58.46</c:v>
                </c:pt>
                <c:pt idx="17549">
                  <c:v>58.463000000000001</c:v>
                </c:pt>
                <c:pt idx="17550">
                  <c:v>58.466000000000001</c:v>
                </c:pt>
                <c:pt idx="17551">
                  <c:v>58.47</c:v>
                </c:pt>
                <c:pt idx="17552">
                  <c:v>58.472999999999999</c:v>
                </c:pt>
                <c:pt idx="17553">
                  <c:v>58.475999999999999</c:v>
                </c:pt>
                <c:pt idx="17554">
                  <c:v>58.48</c:v>
                </c:pt>
                <c:pt idx="17555">
                  <c:v>58.482999999999997</c:v>
                </c:pt>
                <c:pt idx="17556">
                  <c:v>58.485999999999997</c:v>
                </c:pt>
                <c:pt idx="17557">
                  <c:v>58.49</c:v>
                </c:pt>
                <c:pt idx="17558">
                  <c:v>58.493000000000002</c:v>
                </c:pt>
                <c:pt idx="17559">
                  <c:v>58.496000000000002</c:v>
                </c:pt>
                <c:pt idx="17560">
                  <c:v>58.5</c:v>
                </c:pt>
                <c:pt idx="17561">
                  <c:v>58.503</c:v>
                </c:pt>
                <c:pt idx="17562">
                  <c:v>58.506</c:v>
                </c:pt>
                <c:pt idx="17563">
                  <c:v>58.51</c:v>
                </c:pt>
                <c:pt idx="17564">
                  <c:v>58.512999999999998</c:v>
                </c:pt>
                <c:pt idx="17565">
                  <c:v>58.515999999999998</c:v>
                </c:pt>
                <c:pt idx="17566">
                  <c:v>58.52</c:v>
                </c:pt>
                <c:pt idx="17567">
                  <c:v>58.523000000000003</c:v>
                </c:pt>
                <c:pt idx="17568">
                  <c:v>58.526000000000003</c:v>
                </c:pt>
                <c:pt idx="17569">
                  <c:v>58.53</c:v>
                </c:pt>
                <c:pt idx="17570">
                  <c:v>58.533000000000001</c:v>
                </c:pt>
                <c:pt idx="17571">
                  <c:v>58.536000000000001</c:v>
                </c:pt>
                <c:pt idx="17572">
                  <c:v>58.54</c:v>
                </c:pt>
                <c:pt idx="17573">
                  <c:v>58.542999999999999</c:v>
                </c:pt>
                <c:pt idx="17574">
                  <c:v>58.545999999999999</c:v>
                </c:pt>
                <c:pt idx="17575">
                  <c:v>58.55</c:v>
                </c:pt>
                <c:pt idx="17576">
                  <c:v>58.552999999999997</c:v>
                </c:pt>
                <c:pt idx="17577">
                  <c:v>58.555999999999997</c:v>
                </c:pt>
                <c:pt idx="17578">
                  <c:v>58.56</c:v>
                </c:pt>
                <c:pt idx="17579">
                  <c:v>58.563000000000002</c:v>
                </c:pt>
                <c:pt idx="17580">
                  <c:v>58.566000000000003</c:v>
                </c:pt>
                <c:pt idx="17581">
                  <c:v>58.569000000000003</c:v>
                </c:pt>
                <c:pt idx="17582">
                  <c:v>58.573</c:v>
                </c:pt>
                <c:pt idx="17583">
                  <c:v>58.576000000000001</c:v>
                </c:pt>
                <c:pt idx="17584">
                  <c:v>58.579000000000001</c:v>
                </c:pt>
                <c:pt idx="17585">
                  <c:v>58.582999999999998</c:v>
                </c:pt>
                <c:pt idx="17586">
                  <c:v>58.585999999999999</c:v>
                </c:pt>
                <c:pt idx="17587">
                  <c:v>58.588999999999999</c:v>
                </c:pt>
                <c:pt idx="17588">
                  <c:v>58.593000000000004</c:v>
                </c:pt>
                <c:pt idx="17589">
                  <c:v>58.595999999999997</c:v>
                </c:pt>
                <c:pt idx="17590">
                  <c:v>58.598999999999997</c:v>
                </c:pt>
                <c:pt idx="17591">
                  <c:v>58.603000000000002</c:v>
                </c:pt>
                <c:pt idx="17592">
                  <c:v>58.606000000000002</c:v>
                </c:pt>
                <c:pt idx="17593">
                  <c:v>58.609000000000002</c:v>
                </c:pt>
                <c:pt idx="17594">
                  <c:v>58.613</c:v>
                </c:pt>
                <c:pt idx="17595">
                  <c:v>58.616</c:v>
                </c:pt>
                <c:pt idx="17596">
                  <c:v>58.619</c:v>
                </c:pt>
                <c:pt idx="17597">
                  <c:v>58.622999999999998</c:v>
                </c:pt>
                <c:pt idx="17598">
                  <c:v>58.625999999999998</c:v>
                </c:pt>
                <c:pt idx="17599">
                  <c:v>58.628999999999998</c:v>
                </c:pt>
                <c:pt idx="17600">
                  <c:v>58.633000000000003</c:v>
                </c:pt>
                <c:pt idx="17601">
                  <c:v>58.636000000000003</c:v>
                </c:pt>
                <c:pt idx="17602">
                  <c:v>58.639000000000003</c:v>
                </c:pt>
                <c:pt idx="17603">
                  <c:v>58.643000000000001</c:v>
                </c:pt>
                <c:pt idx="17604">
                  <c:v>58.646000000000001</c:v>
                </c:pt>
                <c:pt idx="17605">
                  <c:v>58.649000000000001</c:v>
                </c:pt>
                <c:pt idx="17606">
                  <c:v>58.652999999999999</c:v>
                </c:pt>
                <c:pt idx="17607">
                  <c:v>58.655999999999999</c:v>
                </c:pt>
                <c:pt idx="17608">
                  <c:v>58.658999999999999</c:v>
                </c:pt>
                <c:pt idx="17609">
                  <c:v>58.662999999999997</c:v>
                </c:pt>
                <c:pt idx="17610">
                  <c:v>58.665999999999997</c:v>
                </c:pt>
                <c:pt idx="17611">
                  <c:v>58.668999999999997</c:v>
                </c:pt>
                <c:pt idx="17612">
                  <c:v>58.673000000000002</c:v>
                </c:pt>
                <c:pt idx="17613">
                  <c:v>58.676000000000002</c:v>
                </c:pt>
                <c:pt idx="17614">
                  <c:v>58.679000000000002</c:v>
                </c:pt>
                <c:pt idx="17615">
                  <c:v>58.683</c:v>
                </c:pt>
                <c:pt idx="17616">
                  <c:v>58.686</c:v>
                </c:pt>
                <c:pt idx="17617">
                  <c:v>58.689</c:v>
                </c:pt>
                <c:pt idx="17618">
                  <c:v>58.692999999999998</c:v>
                </c:pt>
                <c:pt idx="17619">
                  <c:v>58.695999999999998</c:v>
                </c:pt>
                <c:pt idx="17620">
                  <c:v>58.698999999999998</c:v>
                </c:pt>
                <c:pt idx="17621">
                  <c:v>58.703000000000003</c:v>
                </c:pt>
                <c:pt idx="17622">
                  <c:v>58.706000000000003</c:v>
                </c:pt>
                <c:pt idx="17623">
                  <c:v>58.709000000000003</c:v>
                </c:pt>
                <c:pt idx="17624">
                  <c:v>58.713000000000001</c:v>
                </c:pt>
                <c:pt idx="17625">
                  <c:v>58.716000000000001</c:v>
                </c:pt>
                <c:pt idx="17626">
                  <c:v>58.719000000000001</c:v>
                </c:pt>
                <c:pt idx="17627">
                  <c:v>58.722999999999999</c:v>
                </c:pt>
                <c:pt idx="17628">
                  <c:v>58.725999999999999</c:v>
                </c:pt>
                <c:pt idx="17629">
                  <c:v>58.728999999999999</c:v>
                </c:pt>
                <c:pt idx="17630">
                  <c:v>58.732999999999997</c:v>
                </c:pt>
                <c:pt idx="17631">
                  <c:v>58.735999999999997</c:v>
                </c:pt>
                <c:pt idx="17632">
                  <c:v>58.738999999999997</c:v>
                </c:pt>
                <c:pt idx="17633">
                  <c:v>58.743000000000002</c:v>
                </c:pt>
                <c:pt idx="17634">
                  <c:v>58.746000000000002</c:v>
                </c:pt>
                <c:pt idx="17635">
                  <c:v>58.749000000000002</c:v>
                </c:pt>
                <c:pt idx="17636">
                  <c:v>58.753</c:v>
                </c:pt>
                <c:pt idx="17637">
                  <c:v>58.756</c:v>
                </c:pt>
                <c:pt idx="17638">
                  <c:v>58.759</c:v>
                </c:pt>
                <c:pt idx="17639">
                  <c:v>58.762999999999998</c:v>
                </c:pt>
                <c:pt idx="17640">
                  <c:v>58.765999999999998</c:v>
                </c:pt>
                <c:pt idx="17641">
                  <c:v>58.768999999999998</c:v>
                </c:pt>
                <c:pt idx="17642">
                  <c:v>58.773000000000003</c:v>
                </c:pt>
                <c:pt idx="17643">
                  <c:v>58.776000000000003</c:v>
                </c:pt>
                <c:pt idx="17644">
                  <c:v>58.779000000000003</c:v>
                </c:pt>
                <c:pt idx="17645">
                  <c:v>58.783000000000001</c:v>
                </c:pt>
                <c:pt idx="17646">
                  <c:v>58.786000000000001</c:v>
                </c:pt>
                <c:pt idx="17647">
                  <c:v>58.789000000000001</c:v>
                </c:pt>
                <c:pt idx="17648">
                  <c:v>58.792999999999999</c:v>
                </c:pt>
                <c:pt idx="17649">
                  <c:v>58.795999999999999</c:v>
                </c:pt>
                <c:pt idx="17650">
                  <c:v>58.798999999999999</c:v>
                </c:pt>
                <c:pt idx="17651">
                  <c:v>58.802999999999997</c:v>
                </c:pt>
                <c:pt idx="17652">
                  <c:v>58.805999999999997</c:v>
                </c:pt>
                <c:pt idx="17653">
                  <c:v>58.808999999999997</c:v>
                </c:pt>
                <c:pt idx="17654">
                  <c:v>58.813000000000002</c:v>
                </c:pt>
                <c:pt idx="17655">
                  <c:v>58.816000000000003</c:v>
                </c:pt>
                <c:pt idx="17656">
                  <c:v>58.819000000000003</c:v>
                </c:pt>
                <c:pt idx="17657">
                  <c:v>58.823</c:v>
                </c:pt>
                <c:pt idx="17658">
                  <c:v>58.826000000000001</c:v>
                </c:pt>
                <c:pt idx="17659">
                  <c:v>58.829000000000001</c:v>
                </c:pt>
                <c:pt idx="17660">
                  <c:v>58.832999999999998</c:v>
                </c:pt>
                <c:pt idx="17661">
                  <c:v>58.835999999999999</c:v>
                </c:pt>
                <c:pt idx="17662">
                  <c:v>58.838999999999999</c:v>
                </c:pt>
                <c:pt idx="17663">
                  <c:v>58.843000000000004</c:v>
                </c:pt>
                <c:pt idx="17664">
                  <c:v>58.845999999999997</c:v>
                </c:pt>
                <c:pt idx="17665">
                  <c:v>58.848999999999997</c:v>
                </c:pt>
                <c:pt idx="17666">
                  <c:v>58.853000000000002</c:v>
                </c:pt>
                <c:pt idx="17667">
                  <c:v>58.856000000000002</c:v>
                </c:pt>
                <c:pt idx="17668">
                  <c:v>58.859000000000002</c:v>
                </c:pt>
                <c:pt idx="17669">
                  <c:v>58.863</c:v>
                </c:pt>
                <c:pt idx="17670">
                  <c:v>58.866</c:v>
                </c:pt>
                <c:pt idx="17671">
                  <c:v>58.869</c:v>
                </c:pt>
                <c:pt idx="17672">
                  <c:v>58.872999999999998</c:v>
                </c:pt>
                <c:pt idx="17673">
                  <c:v>58.875999999999998</c:v>
                </c:pt>
                <c:pt idx="17674">
                  <c:v>58.878999999999998</c:v>
                </c:pt>
                <c:pt idx="17675">
                  <c:v>58.883000000000003</c:v>
                </c:pt>
                <c:pt idx="17676">
                  <c:v>58.886000000000003</c:v>
                </c:pt>
                <c:pt idx="17677">
                  <c:v>58.889000000000003</c:v>
                </c:pt>
                <c:pt idx="17678">
                  <c:v>58.893000000000001</c:v>
                </c:pt>
                <c:pt idx="17679">
                  <c:v>58.896000000000001</c:v>
                </c:pt>
                <c:pt idx="17680">
                  <c:v>58.899000000000001</c:v>
                </c:pt>
                <c:pt idx="17681">
                  <c:v>58.902999999999999</c:v>
                </c:pt>
                <c:pt idx="17682">
                  <c:v>58.905999999999999</c:v>
                </c:pt>
                <c:pt idx="17683">
                  <c:v>58.908999999999999</c:v>
                </c:pt>
                <c:pt idx="17684">
                  <c:v>58.912999999999997</c:v>
                </c:pt>
                <c:pt idx="17685">
                  <c:v>58.915999999999997</c:v>
                </c:pt>
                <c:pt idx="17686">
                  <c:v>58.918999999999997</c:v>
                </c:pt>
                <c:pt idx="17687">
                  <c:v>58.921999999999997</c:v>
                </c:pt>
                <c:pt idx="17688">
                  <c:v>58.926000000000002</c:v>
                </c:pt>
                <c:pt idx="17689">
                  <c:v>58.929000000000002</c:v>
                </c:pt>
                <c:pt idx="17690">
                  <c:v>58.932000000000002</c:v>
                </c:pt>
                <c:pt idx="17691">
                  <c:v>58.936</c:v>
                </c:pt>
                <c:pt idx="17692">
                  <c:v>58.939</c:v>
                </c:pt>
                <c:pt idx="17693">
                  <c:v>58.942</c:v>
                </c:pt>
                <c:pt idx="17694">
                  <c:v>58.945999999999998</c:v>
                </c:pt>
                <c:pt idx="17695">
                  <c:v>58.948999999999998</c:v>
                </c:pt>
                <c:pt idx="17696">
                  <c:v>58.951999999999998</c:v>
                </c:pt>
                <c:pt idx="17697">
                  <c:v>58.956000000000003</c:v>
                </c:pt>
                <c:pt idx="17698">
                  <c:v>58.959000000000003</c:v>
                </c:pt>
                <c:pt idx="17699">
                  <c:v>58.962000000000003</c:v>
                </c:pt>
                <c:pt idx="17700">
                  <c:v>58.966000000000001</c:v>
                </c:pt>
                <c:pt idx="17701">
                  <c:v>58.969000000000001</c:v>
                </c:pt>
                <c:pt idx="17702">
                  <c:v>58.972000000000001</c:v>
                </c:pt>
                <c:pt idx="17703">
                  <c:v>58.975999999999999</c:v>
                </c:pt>
                <c:pt idx="17704">
                  <c:v>58.978999999999999</c:v>
                </c:pt>
                <c:pt idx="17705">
                  <c:v>58.981999999999999</c:v>
                </c:pt>
                <c:pt idx="17706">
                  <c:v>58.985999999999997</c:v>
                </c:pt>
                <c:pt idx="17707">
                  <c:v>58.988999999999997</c:v>
                </c:pt>
                <c:pt idx="17708">
                  <c:v>58.991999999999997</c:v>
                </c:pt>
                <c:pt idx="17709">
                  <c:v>58.996000000000002</c:v>
                </c:pt>
                <c:pt idx="17710">
                  <c:v>58.999000000000002</c:v>
                </c:pt>
                <c:pt idx="17711">
                  <c:v>59.002000000000002</c:v>
                </c:pt>
                <c:pt idx="17712">
                  <c:v>59.006</c:v>
                </c:pt>
                <c:pt idx="17713">
                  <c:v>59.009</c:v>
                </c:pt>
                <c:pt idx="17714">
                  <c:v>59.012</c:v>
                </c:pt>
                <c:pt idx="17715">
                  <c:v>59.015999999999998</c:v>
                </c:pt>
                <c:pt idx="17716">
                  <c:v>59.018999999999998</c:v>
                </c:pt>
                <c:pt idx="17717">
                  <c:v>59.021999999999998</c:v>
                </c:pt>
                <c:pt idx="17718">
                  <c:v>59.026000000000003</c:v>
                </c:pt>
                <c:pt idx="17719">
                  <c:v>59.029000000000003</c:v>
                </c:pt>
                <c:pt idx="17720">
                  <c:v>59.031999999999996</c:v>
                </c:pt>
                <c:pt idx="17721">
                  <c:v>59.036000000000001</c:v>
                </c:pt>
                <c:pt idx="17722">
                  <c:v>59.039000000000001</c:v>
                </c:pt>
                <c:pt idx="17723">
                  <c:v>59.042000000000002</c:v>
                </c:pt>
                <c:pt idx="17724">
                  <c:v>59.045999999999999</c:v>
                </c:pt>
                <c:pt idx="17725">
                  <c:v>59.048999999999999</c:v>
                </c:pt>
                <c:pt idx="17726">
                  <c:v>59.052</c:v>
                </c:pt>
                <c:pt idx="17727">
                  <c:v>59.055999999999997</c:v>
                </c:pt>
                <c:pt idx="17728">
                  <c:v>59.058999999999997</c:v>
                </c:pt>
                <c:pt idx="17729">
                  <c:v>59.061999999999998</c:v>
                </c:pt>
                <c:pt idx="17730">
                  <c:v>59.066000000000003</c:v>
                </c:pt>
                <c:pt idx="17731">
                  <c:v>59.069000000000003</c:v>
                </c:pt>
                <c:pt idx="17732">
                  <c:v>59.072000000000003</c:v>
                </c:pt>
                <c:pt idx="17733">
                  <c:v>59.076000000000001</c:v>
                </c:pt>
                <c:pt idx="17734">
                  <c:v>59.079000000000001</c:v>
                </c:pt>
                <c:pt idx="17735">
                  <c:v>59.082000000000001</c:v>
                </c:pt>
                <c:pt idx="17736">
                  <c:v>59.085999999999999</c:v>
                </c:pt>
                <c:pt idx="17737">
                  <c:v>59.088999999999999</c:v>
                </c:pt>
                <c:pt idx="17738">
                  <c:v>59.091999999999999</c:v>
                </c:pt>
                <c:pt idx="17739">
                  <c:v>59.095999999999997</c:v>
                </c:pt>
                <c:pt idx="17740">
                  <c:v>59.098999999999997</c:v>
                </c:pt>
                <c:pt idx="17741">
                  <c:v>59.101999999999997</c:v>
                </c:pt>
                <c:pt idx="17742">
                  <c:v>59.106000000000002</c:v>
                </c:pt>
                <c:pt idx="17743">
                  <c:v>59.109000000000002</c:v>
                </c:pt>
                <c:pt idx="17744">
                  <c:v>59.112000000000002</c:v>
                </c:pt>
                <c:pt idx="17745">
                  <c:v>59.116</c:v>
                </c:pt>
                <c:pt idx="17746">
                  <c:v>59.119</c:v>
                </c:pt>
                <c:pt idx="17747">
                  <c:v>59.122</c:v>
                </c:pt>
                <c:pt idx="17748">
                  <c:v>59.125999999999998</c:v>
                </c:pt>
                <c:pt idx="17749">
                  <c:v>59.128999999999998</c:v>
                </c:pt>
                <c:pt idx="17750">
                  <c:v>59.131999999999998</c:v>
                </c:pt>
                <c:pt idx="17751">
                  <c:v>59.136000000000003</c:v>
                </c:pt>
                <c:pt idx="17752">
                  <c:v>59.139000000000003</c:v>
                </c:pt>
                <c:pt idx="17753">
                  <c:v>59.142000000000003</c:v>
                </c:pt>
                <c:pt idx="17754">
                  <c:v>59.146000000000001</c:v>
                </c:pt>
                <c:pt idx="17755">
                  <c:v>59.149000000000001</c:v>
                </c:pt>
                <c:pt idx="17756">
                  <c:v>59.152000000000001</c:v>
                </c:pt>
                <c:pt idx="17757">
                  <c:v>59.155999999999999</c:v>
                </c:pt>
                <c:pt idx="17758">
                  <c:v>59.158999999999999</c:v>
                </c:pt>
                <c:pt idx="17759">
                  <c:v>59.161999999999999</c:v>
                </c:pt>
                <c:pt idx="17760">
                  <c:v>59.165999999999997</c:v>
                </c:pt>
                <c:pt idx="17761">
                  <c:v>59.168999999999997</c:v>
                </c:pt>
                <c:pt idx="17762">
                  <c:v>59.171999999999997</c:v>
                </c:pt>
                <c:pt idx="17763">
                  <c:v>59.176000000000002</c:v>
                </c:pt>
                <c:pt idx="17764">
                  <c:v>59.179000000000002</c:v>
                </c:pt>
                <c:pt idx="17765">
                  <c:v>59.182000000000002</c:v>
                </c:pt>
                <c:pt idx="17766">
                  <c:v>59.186</c:v>
                </c:pt>
                <c:pt idx="17767">
                  <c:v>59.189</c:v>
                </c:pt>
                <c:pt idx="17768">
                  <c:v>59.192</c:v>
                </c:pt>
                <c:pt idx="17769">
                  <c:v>59.195999999999998</c:v>
                </c:pt>
                <c:pt idx="17770">
                  <c:v>59.198999999999998</c:v>
                </c:pt>
                <c:pt idx="17771">
                  <c:v>59.201999999999998</c:v>
                </c:pt>
                <c:pt idx="17772">
                  <c:v>59.206000000000003</c:v>
                </c:pt>
                <c:pt idx="17773">
                  <c:v>59.209000000000003</c:v>
                </c:pt>
                <c:pt idx="17774">
                  <c:v>59.212000000000003</c:v>
                </c:pt>
                <c:pt idx="17775">
                  <c:v>59.216000000000001</c:v>
                </c:pt>
                <c:pt idx="17776">
                  <c:v>59.219000000000001</c:v>
                </c:pt>
                <c:pt idx="17777">
                  <c:v>59.222000000000001</c:v>
                </c:pt>
                <c:pt idx="17778">
                  <c:v>59.225999999999999</c:v>
                </c:pt>
                <c:pt idx="17779">
                  <c:v>59.228999999999999</c:v>
                </c:pt>
                <c:pt idx="17780">
                  <c:v>59.231999999999999</c:v>
                </c:pt>
                <c:pt idx="17781">
                  <c:v>59.235999999999997</c:v>
                </c:pt>
                <c:pt idx="17782">
                  <c:v>59.238999999999997</c:v>
                </c:pt>
                <c:pt idx="17783">
                  <c:v>59.241999999999997</c:v>
                </c:pt>
                <c:pt idx="17784">
                  <c:v>59.246000000000002</c:v>
                </c:pt>
                <c:pt idx="17785">
                  <c:v>59.249000000000002</c:v>
                </c:pt>
                <c:pt idx="17786">
                  <c:v>59.252000000000002</c:v>
                </c:pt>
                <c:pt idx="17787">
                  <c:v>59.256</c:v>
                </c:pt>
                <c:pt idx="17788">
                  <c:v>59.259</c:v>
                </c:pt>
                <c:pt idx="17789">
                  <c:v>59.262</c:v>
                </c:pt>
                <c:pt idx="17790">
                  <c:v>59.265999999999998</c:v>
                </c:pt>
                <c:pt idx="17791">
                  <c:v>59.268999999999998</c:v>
                </c:pt>
                <c:pt idx="17792">
                  <c:v>59.271999999999998</c:v>
                </c:pt>
                <c:pt idx="17793">
                  <c:v>59.276000000000003</c:v>
                </c:pt>
                <c:pt idx="17794">
                  <c:v>59.279000000000003</c:v>
                </c:pt>
                <c:pt idx="17795">
                  <c:v>59.281999999999996</c:v>
                </c:pt>
                <c:pt idx="17796">
                  <c:v>59.284999999999997</c:v>
                </c:pt>
                <c:pt idx="17797">
                  <c:v>59.289000000000001</c:v>
                </c:pt>
                <c:pt idx="17798">
                  <c:v>59.292000000000002</c:v>
                </c:pt>
                <c:pt idx="17799">
                  <c:v>59.295000000000002</c:v>
                </c:pt>
                <c:pt idx="17800">
                  <c:v>59.298999999999999</c:v>
                </c:pt>
                <c:pt idx="17801">
                  <c:v>59.302</c:v>
                </c:pt>
                <c:pt idx="17802">
                  <c:v>59.305</c:v>
                </c:pt>
                <c:pt idx="17803">
                  <c:v>59.308999999999997</c:v>
                </c:pt>
                <c:pt idx="17804">
                  <c:v>59.311999999999998</c:v>
                </c:pt>
                <c:pt idx="17805">
                  <c:v>59.314999999999998</c:v>
                </c:pt>
                <c:pt idx="17806">
                  <c:v>59.319000000000003</c:v>
                </c:pt>
                <c:pt idx="17807">
                  <c:v>59.322000000000003</c:v>
                </c:pt>
                <c:pt idx="17808">
                  <c:v>59.325000000000003</c:v>
                </c:pt>
                <c:pt idx="17809">
                  <c:v>59.329000000000001</c:v>
                </c:pt>
                <c:pt idx="17810">
                  <c:v>59.332000000000001</c:v>
                </c:pt>
                <c:pt idx="17811">
                  <c:v>59.335000000000001</c:v>
                </c:pt>
                <c:pt idx="17812">
                  <c:v>59.338999999999999</c:v>
                </c:pt>
                <c:pt idx="17813">
                  <c:v>59.341999999999999</c:v>
                </c:pt>
                <c:pt idx="17814">
                  <c:v>59.344999999999999</c:v>
                </c:pt>
                <c:pt idx="17815">
                  <c:v>59.348999999999997</c:v>
                </c:pt>
                <c:pt idx="17816">
                  <c:v>59.351999999999997</c:v>
                </c:pt>
                <c:pt idx="17817">
                  <c:v>59.354999999999997</c:v>
                </c:pt>
                <c:pt idx="17818">
                  <c:v>59.359000000000002</c:v>
                </c:pt>
                <c:pt idx="17819">
                  <c:v>59.362000000000002</c:v>
                </c:pt>
                <c:pt idx="17820">
                  <c:v>59.365000000000002</c:v>
                </c:pt>
                <c:pt idx="17821">
                  <c:v>59.369</c:v>
                </c:pt>
                <c:pt idx="17822">
                  <c:v>59.372</c:v>
                </c:pt>
                <c:pt idx="17823">
                  <c:v>59.375</c:v>
                </c:pt>
                <c:pt idx="17824">
                  <c:v>59.378999999999998</c:v>
                </c:pt>
                <c:pt idx="17825">
                  <c:v>59.381999999999998</c:v>
                </c:pt>
                <c:pt idx="17826">
                  <c:v>59.384999999999998</c:v>
                </c:pt>
                <c:pt idx="17827">
                  <c:v>59.389000000000003</c:v>
                </c:pt>
                <c:pt idx="17828">
                  <c:v>59.392000000000003</c:v>
                </c:pt>
                <c:pt idx="17829">
                  <c:v>59.395000000000003</c:v>
                </c:pt>
                <c:pt idx="17830">
                  <c:v>59.399000000000001</c:v>
                </c:pt>
                <c:pt idx="17831">
                  <c:v>59.402000000000001</c:v>
                </c:pt>
                <c:pt idx="17832">
                  <c:v>59.405000000000001</c:v>
                </c:pt>
                <c:pt idx="17833">
                  <c:v>59.408999999999999</c:v>
                </c:pt>
                <c:pt idx="17834">
                  <c:v>59.411999999999999</c:v>
                </c:pt>
                <c:pt idx="17835">
                  <c:v>59.414999999999999</c:v>
                </c:pt>
                <c:pt idx="17836">
                  <c:v>59.418999999999997</c:v>
                </c:pt>
                <c:pt idx="17837">
                  <c:v>59.421999999999997</c:v>
                </c:pt>
                <c:pt idx="17838">
                  <c:v>59.424999999999997</c:v>
                </c:pt>
                <c:pt idx="17839">
                  <c:v>59.429000000000002</c:v>
                </c:pt>
                <c:pt idx="17840">
                  <c:v>59.432000000000002</c:v>
                </c:pt>
                <c:pt idx="17841">
                  <c:v>59.435000000000002</c:v>
                </c:pt>
                <c:pt idx="17842">
                  <c:v>59.439</c:v>
                </c:pt>
                <c:pt idx="17843">
                  <c:v>59.442</c:v>
                </c:pt>
                <c:pt idx="17844">
                  <c:v>59.445</c:v>
                </c:pt>
                <c:pt idx="17845">
                  <c:v>59.448999999999998</c:v>
                </c:pt>
                <c:pt idx="17846">
                  <c:v>59.451999999999998</c:v>
                </c:pt>
                <c:pt idx="17847">
                  <c:v>59.454999999999998</c:v>
                </c:pt>
                <c:pt idx="17848">
                  <c:v>59.459000000000003</c:v>
                </c:pt>
                <c:pt idx="17849">
                  <c:v>59.462000000000003</c:v>
                </c:pt>
                <c:pt idx="17850">
                  <c:v>59.465000000000003</c:v>
                </c:pt>
                <c:pt idx="17851">
                  <c:v>59.469000000000001</c:v>
                </c:pt>
                <c:pt idx="17852">
                  <c:v>59.472000000000001</c:v>
                </c:pt>
                <c:pt idx="17853">
                  <c:v>59.475000000000001</c:v>
                </c:pt>
                <c:pt idx="17854">
                  <c:v>59.478999999999999</c:v>
                </c:pt>
                <c:pt idx="17855">
                  <c:v>59.481999999999999</c:v>
                </c:pt>
                <c:pt idx="17856">
                  <c:v>59.484999999999999</c:v>
                </c:pt>
                <c:pt idx="17857">
                  <c:v>59.488999999999997</c:v>
                </c:pt>
                <c:pt idx="17858">
                  <c:v>59.491999999999997</c:v>
                </c:pt>
                <c:pt idx="17859">
                  <c:v>59.494999999999997</c:v>
                </c:pt>
                <c:pt idx="17860">
                  <c:v>59.499000000000002</c:v>
                </c:pt>
                <c:pt idx="17861">
                  <c:v>59.502000000000002</c:v>
                </c:pt>
                <c:pt idx="17862">
                  <c:v>59.505000000000003</c:v>
                </c:pt>
                <c:pt idx="17863">
                  <c:v>59.509</c:v>
                </c:pt>
                <c:pt idx="17864">
                  <c:v>59.512</c:v>
                </c:pt>
                <c:pt idx="17865">
                  <c:v>59.515000000000001</c:v>
                </c:pt>
                <c:pt idx="17866">
                  <c:v>59.518999999999998</c:v>
                </c:pt>
                <c:pt idx="17867">
                  <c:v>59.521999999999998</c:v>
                </c:pt>
                <c:pt idx="17868">
                  <c:v>59.524999999999999</c:v>
                </c:pt>
                <c:pt idx="17869">
                  <c:v>59.529000000000003</c:v>
                </c:pt>
                <c:pt idx="17870">
                  <c:v>59.531999999999996</c:v>
                </c:pt>
                <c:pt idx="17871">
                  <c:v>59.534999999999997</c:v>
                </c:pt>
                <c:pt idx="17872">
                  <c:v>59.539000000000001</c:v>
                </c:pt>
                <c:pt idx="17873">
                  <c:v>59.542000000000002</c:v>
                </c:pt>
                <c:pt idx="17874">
                  <c:v>59.545000000000002</c:v>
                </c:pt>
                <c:pt idx="17875">
                  <c:v>59.548999999999999</c:v>
                </c:pt>
                <c:pt idx="17876">
                  <c:v>59.552</c:v>
                </c:pt>
                <c:pt idx="17877">
                  <c:v>59.555</c:v>
                </c:pt>
                <c:pt idx="17878">
                  <c:v>59.558999999999997</c:v>
                </c:pt>
                <c:pt idx="17879">
                  <c:v>59.561999999999998</c:v>
                </c:pt>
                <c:pt idx="17880">
                  <c:v>59.564999999999998</c:v>
                </c:pt>
                <c:pt idx="17881">
                  <c:v>59.569000000000003</c:v>
                </c:pt>
                <c:pt idx="17882">
                  <c:v>59.572000000000003</c:v>
                </c:pt>
                <c:pt idx="17883">
                  <c:v>59.575000000000003</c:v>
                </c:pt>
                <c:pt idx="17884">
                  <c:v>59.579000000000001</c:v>
                </c:pt>
                <c:pt idx="17885">
                  <c:v>59.582000000000001</c:v>
                </c:pt>
                <c:pt idx="17886">
                  <c:v>59.585000000000001</c:v>
                </c:pt>
                <c:pt idx="17887">
                  <c:v>59.588999999999999</c:v>
                </c:pt>
                <c:pt idx="17888">
                  <c:v>59.591999999999999</c:v>
                </c:pt>
                <c:pt idx="17889">
                  <c:v>59.594999999999999</c:v>
                </c:pt>
                <c:pt idx="17890">
                  <c:v>59.598999999999997</c:v>
                </c:pt>
                <c:pt idx="17891">
                  <c:v>59.601999999999997</c:v>
                </c:pt>
                <c:pt idx="17892">
                  <c:v>59.604999999999997</c:v>
                </c:pt>
                <c:pt idx="17893">
                  <c:v>59.609000000000002</c:v>
                </c:pt>
                <c:pt idx="17894">
                  <c:v>59.612000000000002</c:v>
                </c:pt>
                <c:pt idx="17895">
                  <c:v>59.615000000000002</c:v>
                </c:pt>
                <c:pt idx="17896">
                  <c:v>59.619</c:v>
                </c:pt>
                <c:pt idx="17897">
                  <c:v>59.622</c:v>
                </c:pt>
                <c:pt idx="17898">
                  <c:v>59.625</c:v>
                </c:pt>
                <c:pt idx="17899">
                  <c:v>59.628999999999998</c:v>
                </c:pt>
                <c:pt idx="17900">
                  <c:v>59.631999999999998</c:v>
                </c:pt>
                <c:pt idx="17901">
                  <c:v>59.634999999999998</c:v>
                </c:pt>
                <c:pt idx="17902">
                  <c:v>59.637999999999998</c:v>
                </c:pt>
                <c:pt idx="17903">
                  <c:v>59.642000000000003</c:v>
                </c:pt>
                <c:pt idx="17904">
                  <c:v>59.645000000000003</c:v>
                </c:pt>
                <c:pt idx="17905">
                  <c:v>59.648000000000003</c:v>
                </c:pt>
                <c:pt idx="17906">
                  <c:v>59.652000000000001</c:v>
                </c:pt>
                <c:pt idx="17907">
                  <c:v>59.655000000000001</c:v>
                </c:pt>
                <c:pt idx="17908">
                  <c:v>59.658000000000001</c:v>
                </c:pt>
                <c:pt idx="17909">
                  <c:v>59.661999999999999</c:v>
                </c:pt>
                <c:pt idx="17910">
                  <c:v>59.664999999999999</c:v>
                </c:pt>
                <c:pt idx="17911">
                  <c:v>59.667999999999999</c:v>
                </c:pt>
                <c:pt idx="17912">
                  <c:v>59.671999999999997</c:v>
                </c:pt>
                <c:pt idx="17913">
                  <c:v>59.674999999999997</c:v>
                </c:pt>
                <c:pt idx="17914">
                  <c:v>59.677999999999997</c:v>
                </c:pt>
                <c:pt idx="17915">
                  <c:v>59.682000000000002</c:v>
                </c:pt>
                <c:pt idx="17916">
                  <c:v>59.685000000000002</c:v>
                </c:pt>
                <c:pt idx="17917">
                  <c:v>59.688000000000002</c:v>
                </c:pt>
                <c:pt idx="17918">
                  <c:v>59.692</c:v>
                </c:pt>
                <c:pt idx="17919">
                  <c:v>59.695</c:v>
                </c:pt>
                <c:pt idx="17920">
                  <c:v>59.698</c:v>
                </c:pt>
                <c:pt idx="17921">
                  <c:v>59.701999999999998</c:v>
                </c:pt>
                <c:pt idx="17922">
                  <c:v>59.704999999999998</c:v>
                </c:pt>
                <c:pt idx="17923">
                  <c:v>59.707999999999998</c:v>
                </c:pt>
                <c:pt idx="17924">
                  <c:v>59.712000000000003</c:v>
                </c:pt>
                <c:pt idx="17925">
                  <c:v>59.715000000000003</c:v>
                </c:pt>
                <c:pt idx="17926">
                  <c:v>59.718000000000004</c:v>
                </c:pt>
                <c:pt idx="17927">
                  <c:v>59.722000000000001</c:v>
                </c:pt>
                <c:pt idx="17928">
                  <c:v>59.725000000000001</c:v>
                </c:pt>
                <c:pt idx="17929">
                  <c:v>59.728000000000002</c:v>
                </c:pt>
                <c:pt idx="17930">
                  <c:v>59.731999999999999</c:v>
                </c:pt>
                <c:pt idx="17931">
                  <c:v>59.734999999999999</c:v>
                </c:pt>
                <c:pt idx="17932">
                  <c:v>59.738</c:v>
                </c:pt>
                <c:pt idx="17933">
                  <c:v>59.741999999999997</c:v>
                </c:pt>
                <c:pt idx="17934">
                  <c:v>59.744999999999997</c:v>
                </c:pt>
                <c:pt idx="17935">
                  <c:v>59.747999999999998</c:v>
                </c:pt>
                <c:pt idx="17936">
                  <c:v>59.752000000000002</c:v>
                </c:pt>
                <c:pt idx="17937">
                  <c:v>59.755000000000003</c:v>
                </c:pt>
                <c:pt idx="17938">
                  <c:v>59.758000000000003</c:v>
                </c:pt>
                <c:pt idx="17939">
                  <c:v>59.762</c:v>
                </c:pt>
                <c:pt idx="17940">
                  <c:v>59.765000000000001</c:v>
                </c:pt>
                <c:pt idx="17941">
                  <c:v>59.768000000000001</c:v>
                </c:pt>
                <c:pt idx="17942">
                  <c:v>59.771999999999998</c:v>
                </c:pt>
                <c:pt idx="17943">
                  <c:v>59.774999999999999</c:v>
                </c:pt>
                <c:pt idx="17944">
                  <c:v>59.777999999999999</c:v>
                </c:pt>
                <c:pt idx="17945">
                  <c:v>59.781999999999996</c:v>
                </c:pt>
                <c:pt idx="17946">
                  <c:v>59.784999999999997</c:v>
                </c:pt>
                <c:pt idx="17947">
                  <c:v>59.787999999999997</c:v>
                </c:pt>
                <c:pt idx="17948">
                  <c:v>59.792000000000002</c:v>
                </c:pt>
                <c:pt idx="17949">
                  <c:v>59.795000000000002</c:v>
                </c:pt>
                <c:pt idx="17950">
                  <c:v>59.798000000000002</c:v>
                </c:pt>
                <c:pt idx="17951">
                  <c:v>59.802</c:v>
                </c:pt>
                <c:pt idx="17952">
                  <c:v>59.805</c:v>
                </c:pt>
                <c:pt idx="17953">
                  <c:v>59.808</c:v>
                </c:pt>
                <c:pt idx="17954">
                  <c:v>59.811999999999998</c:v>
                </c:pt>
                <c:pt idx="17955">
                  <c:v>59.814999999999998</c:v>
                </c:pt>
                <c:pt idx="17956">
                  <c:v>59.817999999999998</c:v>
                </c:pt>
                <c:pt idx="17957">
                  <c:v>59.822000000000003</c:v>
                </c:pt>
                <c:pt idx="17958">
                  <c:v>59.825000000000003</c:v>
                </c:pt>
                <c:pt idx="17959">
                  <c:v>59.828000000000003</c:v>
                </c:pt>
                <c:pt idx="17960">
                  <c:v>59.832000000000001</c:v>
                </c:pt>
                <c:pt idx="17961">
                  <c:v>59.835000000000001</c:v>
                </c:pt>
                <c:pt idx="17962">
                  <c:v>59.838000000000001</c:v>
                </c:pt>
                <c:pt idx="17963">
                  <c:v>59.841999999999999</c:v>
                </c:pt>
                <c:pt idx="17964">
                  <c:v>59.844999999999999</c:v>
                </c:pt>
                <c:pt idx="17965">
                  <c:v>59.847999999999999</c:v>
                </c:pt>
                <c:pt idx="17966">
                  <c:v>59.851999999999997</c:v>
                </c:pt>
                <c:pt idx="17967">
                  <c:v>59.854999999999997</c:v>
                </c:pt>
                <c:pt idx="17968">
                  <c:v>59.857999999999997</c:v>
                </c:pt>
                <c:pt idx="17969">
                  <c:v>59.862000000000002</c:v>
                </c:pt>
                <c:pt idx="17970">
                  <c:v>59.865000000000002</c:v>
                </c:pt>
                <c:pt idx="17971">
                  <c:v>59.868000000000002</c:v>
                </c:pt>
                <c:pt idx="17972">
                  <c:v>59.872</c:v>
                </c:pt>
                <c:pt idx="17973">
                  <c:v>59.875</c:v>
                </c:pt>
                <c:pt idx="17974">
                  <c:v>59.878</c:v>
                </c:pt>
                <c:pt idx="17975">
                  <c:v>59.881999999999998</c:v>
                </c:pt>
                <c:pt idx="17976">
                  <c:v>59.884999999999998</c:v>
                </c:pt>
                <c:pt idx="17977">
                  <c:v>59.887999999999998</c:v>
                </c:pt>
                <c:pt idx="17978">
                  <c:v>59.892000000000003</c:v>
                </c:pt>
                <c:pt idx="17979">
                  <c:v>59.895000000000003</c:v>
                </c:pt>
                <c:pt idx="17980">
                  <c:v>59.898000000000003</c:v>
                </c:pt>
                <c:pt idx="17981">
                  <c:v>59.902000000000001</c:v>
                </c:pt>
                <c:pt idx="17982">
                  <c:v>59.905000000000001</c:v>
                </c:pt>
                <c:pt idx="17983">
                  <c:v>59.908000000000001</c:v>
                </c:pt>
                <c:pt idx="17984">
                  <c:v>59.911999999999999</c:v>
                </c:pt>
                <c:pt idx="17985">
                  <c:v>59.914999999999999</c:v>
                </c:pt>
                <c:pt idx="17986">
                  <c:v>59.917999999999999</c:v>
                </c:pt>
                <c:pt idx="17987">
                  <c:v>59.921999999999997</c:v>
                </c:pt>
                <c:pt idx="17988">
                  <c:v>59.924999999999997</c:v>
                </c:pt>
                <c:pt idx="17989">
                  <c:v>59.927999999999997</c:v>
                </c:pt>
                <c:pt idx="17990">
                  <c:v>59.932000000000002</c:v>
                </c:pt>
                <c:pt idx="17991">
                  <c:v>59.935000000000002</c:v>
                </c:pt>
                <c:pt idx="17992">
                  <c:v>59.938000000000002</c:v>
                </c:pt>
                <c:pt idx="17993">
                  <c:v>59.942</c:v>
                </c:pt>
                <c:pt idx="17994">
                  <c:v>59.945</c:v>
                </c:pt>
                <c:pt idx="17995">
                  <c:v>59.948</c:v>
                </c:pt>
                <c:pt idx="17996">
                  <c:v>59.951999999999998</c:v>
                </c:pt>
                <c:pt idx="17997">
                  <c:v>59.954999999999998</c:v>
                </c:pt>
                <c:pt idx="17998">
                  <c:v>59.957999999999998</c:v>
                </c:pt>
                <c:pt idx="17999">
                  <c:v>59.962000000000003</c:v>
                </c:pt>
                <c:pt idx="18000">
                  <c:v>59.965000000000003</c:v>
                </c:pt>
                <c:pt idx="18001">
                  <c:v>59.968000000000004</c:v>
                </c:pt>
                <c:pt idx="18002">
                  <c:v>59.972000000000001</c:v>
                </c:pt>
                <c:pt idx="18003">
                  <c:v>59.975000000000001</c:v>
                </c:pt>
                <c:pt idx="18004">
                  <c:v>59.978000000000002</c:v>
                </c:pt>
                <c:pt idx="18005">
                  <c:v>59.981999999999999</c:v>
                </c:pt>
                <c:pt idx="18006">
                  <c:v>59.984999999999999</c:v>
                </c:pt>
                <c:pt idx="18007">
                  <c:v>59.988</c:v>
                </c:pt>
                <c:pt idx="18008">
                  <c:v>59.991999999999997</c:v>
                </c:pt>
                <c:pt idx="18009">
                  <c:v>59.994999999999997</c:v>
                </c:pt>
                <c:pt idx="18010">
                  <c:v>59.997999999999998</c:v>
                </c:pt>
                <c:pt idx="18011">
                  <c:v>60.000999999999998</c:v>
                </c:pt>
                <c:pt idx="18012">
                  <c:v>60.005000000000003</c:v>
                </c:pt>
                <c:pt idx="18013">
                  <c:v>60.008000000000003</c:v>
                </c:pt>
                <c:pt idx="18014">
                  <c:v>60.011000000000003</c:v>
                </c:pt>
                <c:pt idx="18015">
                  <c:v>60.015000000000001</c:v>
                </c:pt>
                <c:pt idx="18016">
                  <c:v>60.018000000000001</c:v>
                </c:pt>
                <c:pt idx="18017">
                  <c:v>60.021000000000001</c:v>
                </c:pt>
                <c:pt idx="18018">
                  <c:v>60.024999999999999</c:v>
                </c:pt>
                <c:pt idx="18019">
                  <c:v>60.027999999999999</c:v>
                </c:pt>
                <c:pt idx="18020">
                  <c:v>60.030999999999999</c:v>
                </c:pt>
                <c:pt idx="18021">
                  <c:v>60.034999999999997</c:v>
                </c:pt>
                <c:pt idx="18022">
                  <c:v>60.037999999999997</c:v>
                </c:pt>
                <c:pt idx="18023">
                  <c:v>60.040999999999997</c:v>
                </c:pt>
                <c:pt idx="18024">
                  <c:v>60.045000000000002</c:v>
                </c:pt>
                <c:pt idx="18025">
                  <c:v>60.048000000000002</c:v>
                </c:pt>
                <c:pt idx="18026">
                  <c:v>60.051000000000002</c:v>
                </c:pt>
                <c:pt idx="18027">
                  <c:v>60.055</c:v>
                </c:pt>
                <c:pt idx="18028">
                  <c:v>60.058</c:v>
                </c:pt>
                <c:pt idx="18029">
                  <c:v>60.061</c:v>
                </c:pt>
                <c:pt idx="18030">
                  <c:v>60.064999999999998</c:v>
                </c:pt>
                <c:pt idx="18031">
                  <c:v>60.067999999999998</c:v>
                </c:pt>
                <c:pt idx="18032">
                  <c:v>60.070999999999998</c:v>
                </c:pt>
                <c:pt idx="18033">
                  <c:v>60.075000000000003</c:v>
                </c:pt>
                <c:pt idx="18034">
                  <c:v>60.078000000000003</c:v>
                </c:pt>
                <c:pt idx="18035">
                  <c:v>60.081000000000003</c:v>
                </c:pt>
                <c:pt idx="18036">
                  <c:v>60.085000000000001</c:v>
                </c:pt>
                <c:pt idx="18037">
                  <c:v>60.088000000000001</c:v>
                </c:pt>
                <c:pt idx="18038">
                  <c:v>60.091000000000001</c:v>
                </c:pt>
                <c:pt idx="18039">
                  <c:v>60.094999999999999</c:v>
                </c:pt>
                <c:pt idx="18040">
                  <c:v>60.097999999999999</c:v>
                </c:pt>
                <c:pt idx="18041">
                  <c:v>60.100999999999999</c:v>
                </c:pt>
                <c:pt idx="18042">
                  <c:v>60.104999999999997</c:v>
                </c:pt>
                <c:pt idx="18043">
                  <c:v>60.107999999999997</c:v>
                </c:pt>
                <c:pt idx="18044">
                  <c:v>60.110999999999997</c:v>
                </c:pt>
                <c:pt idx="18045">
                  <c:v>60.115000000000002</c:v>
                </c:pt>
                <c:pt idx="18046">
                  <c:v>60.118000000000002</c:v>
                </c:pt>
                <c:pt idx="18047">
                  <c:v>60.121000000000002</c:v>
                </c:pt>
                <c:pt idx="18048">
                  <c:v>60.125</c:v>
                </c:pt>
                <c:pt idx="18049">
                  <c:v>60.128</c:v>
                </c:pt>
                <c:pt idx="18050">
                  <c:v>60.131</c:v>
                </c:pt>
                <c:pt idx="18051">
                  <c:v>60.134999999999998</c:v>
                </c:pt>
                <c:pt idx="18052">
                  <c:v>60.137999999999998</c:v>
                </c:pt>
                <c:pt idx="18053">
                  <c:v>60.140999999999998</c:v>
                </c:pt>
                <c:pt idx="18054">
                  <c:v>60.145000000000003</c:v>
                </c:pt>
                <c:pt idx="18055">
                  <c:v>60.148000000000003</c:v>
                </c:pt>
                <c:pt idx="18056">
                  <c:v>60.151000000000003</c:v>
                </c:pt>
                <c:pt idx="18057">
                  <c:v>60.155000000000001</c:v>
                </c:pt>
                <c:pt idx="18058">
                  <c:v>60.158000000000001</c:v>
                </c:pt>
                <c:pt idx="18059">
                  <c:v>60.161000000000001</c:v>
                </c:pt>
                <c:pt idx="18060">
                  <c:v>60.164999999999999</c:v>
                </c:pt>
                <c:pt idx="18061">
                  <c:v>60.167999999999999</c:v>
                </c:pt>
                <c:pt idx="18062">
                  <c:v>60.170999999999999</c:v>
                </c:pt>
                <c:pt idx="18063">
                  <c:v>60.174999999999997</c:v>
                </c:pt>
                <c:pt idx="18064">
                  <c:v>60.177999999999997</c:v>
                </c:pt>
                <c:pt idx="18065">
                  <c:v>60.180999999999997</c:v>
                </c:pt>
                <c:pt idx="18066">
                  <c:v>60.185000000000002</c:v>
                </c:pt>
                <c:pt idx="18067">
                  <c:v>60.188000000000002</c:v>
                </c:pt>
                <c:pt idx="18068">
                  <c:v>60.191000000000003</c:v>
                </c:pt>
                <c:pt idx="18069">
                  <c:v>60.195</c:v>
                </c:pt>
                <c:pt idx="18070">
                  <c:v>60.198</c:v>
                </c:pt>
                <c:pt idx="18071">
                  <c:v>60.201000000000001</c:v>
                </c:pt>
                <c:pt idx="18072">
                  <c:v>60.204999999999998</c:v>
                </c:pt>
                <c:pt idx="18073">
                  <c:v>60.207999999999998</c:v>
                </c:pt>
                <c:pt idx="18074">
                  <c:v>60.210999999999999</c:v>
                </c:pt>
                <c:pt idx="18075">
                  <c:v>60.215000000000003</c:v>
                </c:pt>
                <c:pt idx="18076">
                  <c:v>60.218000000000004</c:v>
                </c:pt>
                <c:pt idx="18077">
                  <c:v>60.220999999999997</c:v>
                </c:pt>
                <c:pt idx="18078">
                  <c:v>60.225000000000001</c:v>
                </c:pt>
                <c:pt idx="18079">
                  <c:v>60.228000000000002</c:v>
                </c:pt>
                <c:pt idx="18080">
                  <c:v>60.231000000000002</c:v>
                </c:pt>
                <c:pt idx="18081">
                  <c:v>60.234999999999999</c:v>
                </c:pt>
                <c:pt idx="18082">
                  <c:v>60.238</c:v>
                </c:pt>
                <c:pt idx="18083">
                  <c:v>60.241</c:v>
                </c:pt>
                <c:pt idx="18084">
                  <c:v>60.244999999999997</c:v>
                </c:pt>
                <c:pt idx="18085">
                  <c:v>60.247999999999998</c:v>
                </c:pt>
                <c:pt idx="18086">
                  <c:v>60.250999999999998</c:v>
                </c:pt>
                <c:pt idx="18087">
                  <c:v>60.255000000000003</c:v>
                </c:pt>
                <c:pt idx="18088">
                  <c:v>60.258000000000003</c:v>
                </c:pt>
                <c:pt idx="18089">
                  <c:v>60.261000000000003</c:v>
                </c:pt>
                <c:pt idx="18090">
                  <c:v>60.265000000000001</c:v>
                </c:pt>
                <c:pt idx="18091">
                  <c:v>60.268000000000001</c:v>
                </c:pt>
                <c:pt idx="18092">
                  <c:v>60.271000000000001</c:v>
                </c:pt>
                <c:pt idx="18093">
                  <c:v>60.274999999999999</c:v>
                </c:pt>
                <c:pt idx="18094">
                  <c:v>60.277999999999999</c:v>
                </c:pt>
                <c:pt idx="18095">
                  <c:v>60.280999999999999</c:v>
                </c:pt>
                <c:pt idx="18096">
                  <c:v>60.284999999999997</c:v>
                </c:pt>
                <c:pt idx="18097">
                  <c:v>60.287999999999997</c:v>
                </c:pt>
                <c:pt idx="18098">
                  <c:v>60.290999999999997</c:v>
                </c:pt>
                <c:pt idx="18099">
                  <c:v>60.295000000000002</c:v>
                </c:pt>
                <c:pt idx="18100">
                  <c:v>60.298000000000002</c:v>
                </c:pt>
                <c:pt idx="18101">
                  <c:v>60.301000000000002</c:v>
                </c:pt>
                <c:pt idx="18102">
                  <c:v>60.305</c:v>
                </c:pt>
                <c:pt idx="18103">
                  <c:v>60.308</c:v>
                </c:pt>
                <c:pt idx="18104">
                  <c:v>60.311</c:v>
                </c:pt>
                <c:pt idx="18105">
                  <c:v>60.314999999999998</c:v>
                </c:pt>
                <c:pt idx="18106">
                  <c:v>60.317999999999998</c:v>
                </c:pt>
                <c:pt idx="18107">
                  <c:v>60.320999999999998</c:v>
                </c:pt>
                <c:pt idx="18108">
                  <c:v>60.325000000000003</c:v>
                </c:pt>
                <c:pt idx="18109">
                  <c:v>60.328000000000003</c:v>
                </c:pt>
                <c:pt idx="18110">
                  <c:v>60.331000000000003</c:v>
                </c:pt>
                <c:pt idx="18111">
                  <c:v>60.335000000000001</c:v>
                </c:pt>
                <c:pt idx="18112">
                  <c:v>60.338000000000001</c:v>
                </c:pt>
                <c:pt idx="18113">
                  <c:v>60.341000000000001</c:v>
                </c:pt>
                <c:pt idx="18114">
                  <c:v>60.344999999999999</c:v>
                </c:pt>
                <c:pt idx="18115">
                  <c:v>60.347999999999999</c:v>
                </c:pt>
                <c:pt idx="18116">
                  <c:v>60.350999999999999</c:v>
                </c:pt>
                <c:pt idx="18117">
                  <c:v>60.353999999999999</c:v>
                </c:pt>
                <c:pt idx="18118">
                  <c:v>60.357999999999997</c:v>
                </c:pt>
                <c:pt idx="18119">
                  <c:v>60.360999999999997</c:v>
                </c:pt>
                <c:pt idx="18120">
                  <c:v>60.363999999999997</c:v>
                </c:pt>
                <c:pt idx="18121">
                  <c:v>60.368000000000002</c:v>
                </c:pt>
                <c:pt idx="18122">
                  <c:v>60.371000000000002</c:v>
                </c:pt>
                <c:pt idx="18123">
                  <c:v>60.374000000000002</c:v>
                </c:pt>
                <c:pt idx="18124">
                  <c:v>60.378</c:v>
                </c:pt>
                <c:pt idx="18125">
                  <c:v>60.381</c:v>
                </c:pt>
                <c:pt idx="18126">
                  <c:v>60.384</c:v>
                </c:pt>
                <c:pt idx="18127">
                  <c:v>60.387999999999998</c:v>
                </c:pt>
                <c:pt idx="18128">
                  <c:v>60.390999999999998</c:v>
                </c:pt>
                <c:pt idx="18129">
                  <c:v>60.393999999999998</c:v>
                </c:pt>
                <c:pt idx="18130">
                  <c:v>60.398000000000003</c:v>
                </c:pt>
                <c:pt idx="18131">
                  <c:v>60.401000000000003</c:v>
                </c:pt>
                <c:pt idx="18132">
                  <c:v>60.404000000000003</c:v>
                </c:pt>
                <c:pt idx="18133">
                  <c:v>60.408000000000001</c:v>
                </c:pt>
                <c:pt idx="18134">
                  <c:v>60.411000000000001</c:v>
                </c:pt>
                <c:pt idx="18135">
                  <c:v>60.414000000000001</c:v>
                </c:pt>
                <c:pt idx="18136">
                  <c:v>60.417999999999999</c:v>
                </c:pt>
                <c:pt idx="18137">
                  <c:v>60.420999999999999</c:v>
                </c:pt>
                <c:pt idx="18138">
                  <c:v>60.423999999999999</c:v>
                </c:pt>
                <c:pt idx="18139">
                  <c:v>60.427999999999997</c:v>
                </c:pt>
                <c:pt idx="18140">
                  <c:v>60.430999999999997</c:v>
                </c:pt>
                <c:pt idx="18141">
                  <c:v>60.433999999999997</c:v>
                </c:pt>
                <c:pt idx="18142">
                  <c:v>60.438000000000002</c:v>
                </c:pt>
                <c:pt idx="18143">
                  <c:v>60.441000000000003</c:v>
                </c:pt>
                <c:pt idx="18144">
                  <c:v>60.444000000000003</c:v>
                </c:pt>
                <c:pt idx="18145">
                  <c:v>60.448</c:v>
                </c:pt>
                <c:pt idx="18146">
                  <c:v>60.451000000000001</c:v>
                </c:pt>
                <c:pt idx="18147">
                  <c:v>60.454000000000001</c:v>
                </c:pt>
                <c:pt idx="18148">
                  <c:v>60.457999999999998</c:v>
                </c:pt>
                <c:pt idx="18149">
                  <c:v>60.460999999999999</c:v>
                </c:pt>
                <c:pt idx="18150">
                  <c:v>60.463999999999999</c:v>
                </c:pt>
                <c:pt idx="18151">
                  <c:v>60.468000000000004</c:v>
                </c:pt>
                <c:pt idx="18152">
                  <c:v>60.470999999999997</c:v>
                </c:pt>
                <c:pt idx="18153">
                  <c:v>60.473999999999997</c:v>
                </c:pt>
                <c:pt idx="18154">
                  <c:v>60.478000000000002</c:v>
                </c:pt>
                <c:pt idx="18155">
                  <c:v>60.481000000000002</c:v>
                </c:pt>
                <c:pt idx="18156">
                  <c:v>60.484000000000002</c:v>
                </c:pt>
                <c:pt idx="18157">
                  <c:v>60.488</c:v>
                </c:pt>
                <c:pt idx="18158">
                  <c:v>60.491</c:v>
                </c:pt>
                <c:pt idx="18159">
                  <c:v>60.494</c:v>
                </c:pt>
                <c:pt idx="18160">
                  <c:v>60.497999999999998</c:v>
                </c:pt>
                <c:pt idx="18161">
                  <c:v>60.500999999999998</c:v>
                </c:pt>
                <c:pt idx="18162">
                  <c:v>60.503999999999998</c:v>
                </c:pt>
                <c:pt idx="18163">
                  <c:v>60.508000000000003</c:v>
                </c:pt>
                <c:pt idx="18164">
                  <c:v>60.511000000000003</c:v>
                </c:pt>
                <c:pt idx="18165">
                  <c:v>60.514000000000003</c:v>
                </c:pt>
                <c:pt idx="18166">
                  <c:v>60.518000000000001</c:v>
                </c:pt>
                <c:pt idx="18167">
                  <c:v>60.521000000000001</c:v>
                </c:pt>
                <c:pt idx="18168">
                  <c:v>60.524000000000001</c:v>
                </c:pt>
                <c:pt idx="18169">
                  <c:v>60.527999999999999</c:v>
                </c:pt>
                <c:pt idx="18170">
                  <c:v>60.530999999999999</c:v>
                </c:pt>
                <c:pt idx="18171">
                  <c:v>60.533999999999999</c:v>
                </c:pt>
                <c:pt idx="18172">
                  <c:v>60.537999999999997</c:v>
                </c:pt>
                <c:pt idx="18173">
                  <c:v>60.540999999999997</c:v>
                </c:pt>
                <c:pt idx="18174">
                  <c:v>60.543999999999997</c:v>
                </c:pt>
                <c:pt idx="18175">
                  <c:v>60.548000000000002</c:v>
                </c:pt>
                <c:pt idx="18176">
                  <c:v>60.551000000000002</c:v>
                </c:pt>
                <c:pt idx="18177">
                  <c:v>60.554000000000002</c:v>
                </c:pt>
                <c:pt idx="18178">
                  <c:v>60.558</c:v>
                </c:pt>
                <c:pt idx="18179">
                  <c:v>60.561</c:v>
                </c:pt>
                <c:pt idx="18180">
                  <c:v>60.564</c:v>
                </c:pt>
                <c:pt idx="18181">
                  <c:v>60.567999999999998</c:v>
                </c:pt>
                <c:pt idx="18182">
                  <c:v>60.570999999999998</c:v>
                </c:pt>
                <c:pt idx="18183">
                  <c:v>60.573999999999998</c:v>
                </c:pt>
                <c:pt idx="18184">
                  <c:v>60.578000000000003</c:v>
                </c:pt>
                <c:pt idx="18185">
                  <c:v>60.581000000000003</c:v>
                </c:pt>
                <c:pt idx="18186">
                  <c:v>60.584000000000003</c:v>
                </c:pt>
                <c:pt idx="18187">
                  <c:v>60.588000000000001</c:v>
                </c:pt>
                <c:pt idx="18188">
                  <c:v>60.591000000000001</c:v>
                </c:pt>
                <c:pt idx="18189">
                  <c:v>60.594000000000001</c:v>
                </c:pt>
                <c:pt idx="18190">
                  <c:v>60.597999999999999</c:v>
                </c:pt>
                <c:pt idx="18191">
                  <c:v>60.600999999999999</c:v>
                </c:pt>
                <c:pt idx="18192">
                  <c:v>60.603999999999999</c:v>
                </c:pt>
                <c:pt idx="18193">
                  <c:v>60.607999999999997</c:v>
                </c:pt>
                <c:pt idx="18194">
                  <c:v>60.610999999999997</c:v>
                </c:pt>
                <c:pt idx="18195">
                  <c:v>60.613999999999997</c:v>
                </c:pt>
                <c:pt idx="18196">
                  <c:v>60.618000000000002</c:v>
                </c:pt>
                <c:pt idx="18197">
                  <c:v>60.621000000000002</c:v>
                </c:pt>
                <c:pt idx="18198">
                  <c:v>60.624000000000002</c:v>
                </c:pt>
                <c:pt idx="18199">
                  <c:v>60.628</c:v>
                </c:pt>
                <c:pt idx="18200">
                  <c:v>60.631</c:v>
                </c:pt>
                <c:pt idx="18201">
                  <c:v>60.634</c:v>
                </c:pt>
                <c:pt idx="18202">
                  <c:v>60.637999999999998</c:v>
                </c:pt>
                <c:pt idx="18203">
                  <c:v>60.640999999999998</c:v>
                </c:pt>
                <c:pt idx="18204">
                  <c:v>60.643999999999998</c:v>
                </c:pt>
                <c:pt idx="18205">
                  <c:v>60.648000000000003</c:v>
                </c:pt>
                <c:pt idx="18206">
                  <c:v>60.651000000000003</c:v>
                </c:pt>
                <c:pt idx="18207">
                  <c:v>60.654000000000003</c:v>
                </c:pt>
                <c:pt idx="18208">
                  <c:v>60.658000000000001</c:v>
                </c:pt>
                <c:pt idx="18209">
                  <c:v>60.661000000000001</c:v>
                </c:pt>
                <c:pt idx="18210">
                  <c:v>60.664000000000001</c:v>
                </c:pt>
                <c:pt idx="18211">
                  <c:v>60.667999999999999</c:v>
                </c:pt>
                <c:pt idx="18212">
                  <c:v>60.670999999999999</c:v>
                </c:pt>
                <c:pt idx="18213">
                  <c:v>60.673999999999999</c:v>
                </c:pt>
                <c:pt idx="18214">
                  <c:v>60.677999999999997</c:v>
                </c:pt>
                <c:pt idx="18215">
                  <c:v>60.680999999999997</c:v>
                </c:pt>
                <c:pt idx="18216">
                  <c:v>60.683999999999997</c:v>
                </c:pt>
                <c:pt idx="18217">
                  <c:v>60.688000000000002</c:v>
                </c:pt>
                <c:pt idx="18218">
                  <c:v>60.691000000000003</c:v>
                </c:pt>
                <c:pt idx="18219">
                  <c:v>60.694000000000003</c:v>
                </c:pt>
                <c:pt idx="18220">
                  <c:v>60.698</c:v>
                </c:pt>
                <c:pt idx="18221">
                  <c:v>60.701000000000001</c:v>
                </c:pt>
                <c:pt idx="18222">
                  <c:v>60.704000000000001</c:v>
                </c:pt>
                <c:pt idx="18223">
                  <c:v>60.707999999999998</c:v>
                </c:pt>
                <c:pt idx="18224">
                  <c:v>60.710999999999999</c:v>
                </c:pt>
                <c:pt idx="18225">
                  <c:v>60.713999999999999</c:v>
                </c:pt>
                <c:pt idx="18226">
                  <c:v>60.716999999999999</c:v>
                </c:pt>
                <c:pt idx="18227">
                  <c:v>60.720999999999997</c:v>
                </c:pt>
                <c:pt idx="18228">
                  <c:v>60.723999999999997</c:v>
                </c:pt>
                <c:pt idx="18229">
                  <c:v>60.726999999999997</c:v>
                </c:pt>
                <c:pt idx="18230">
                  <c:v>60.731000000000002</c:v>
                </c:pt>
                <c:pt idx="18231">
                  <c:v>60.734000000000002</c:v>
                </c:pt>
                <c:pt idx="18232">
                  <c:v>60.737000000000002</c:v>
                </c:pt>
                <c:pt idx="18233">
                  <c:v>60.741</c:v>
                </c:pt>
                <c:pt idx="18234">
                  <c:v>60.744</c:v>
                </c:pt>
                <c:pt idx="18235">
                  <c:v>60.747</c:v>
                </c:pt>
                <c:pt idx="18236">
                  <c:v>60.750999999999998</c:v>
                </c:pt>
                <c:pt idx="18237">
                  <c:v>60.753999999999998</c:v>
                </c:pt>
                <c:pt idx="18238">
                  <c:v>60.756999999999998</c:v>
                </c:pt>
                <c:pt idx="18239">
                  <c:v>60.761000000000003</c:v>
                </c:pt>
                <c:pt idx="18240">
                  <c:v>60.764000000000003</c:v>
                </c:pt>
                <c:pt idx="18241">
                  <c:v>60.767000000000003</c:v>
                </c:pt>
                <c:pt idx="18242">
                  <c:v>60.771000000000001</c:v>
                </c:pt>
                <c:pt idx="18243">
                  <c:v>60.774000000000001</c:v>
                </c:pt>
                <c:pt idx="18244">
                  <c:v>60.777000000000001</c:v>
                </c:pt>
                <c:pt idx="18245">
                  <c:v>60.780999999999999</c:v>
                </c:pt>
                <c:pt idx="18246">
                  <c:v>60.783999999999999</c:v>
                </c:pt>
                <c:pt idx="18247">
                  <c:v>60.786999999999999</c:v>
                </c:pt>
                <c:pt idx="18248">
                  <c:v>60.790999999999997</c:v>
                </c:pt>
                <c:pt idx="18249">
                  <c:v>60.793999999999997</c:v>
                </c:pt>
                <c:pt idx="18250">
                  <c:v>60.796999999999997</c:v>
                </c:pt>
                <c:pt idx="18251">
                  <c:v>60.801000000000002</c:v>
                </c:pt>
                <c:pt idx="18252">
                  <c:v>60.804000000000002</c:v>
                </c:pt>
                <c:pt idx="18253">
                  <c:v>60.807000000000002</c:v>
                </c:pt>
                <c:pt idx="18254">
                  <c:v>60.811</c:v>
                </c:pt>
                <c:pt idx="18255">
                  <c:v>60.814</c:v>
                </c:pt>
                <c:pt idx="18256">
                  <c:v>60.817</c:v>
                </c:pt>
                <c:pt idx="18257">
                  <c:v>60.820999999999998</c:v>
                </c:pt>
                <c:pt idx="18258">
                  <c:v>60.823999999999998</c:v>
                </c:pt>
                <c:pt idx="18259">
                  <c:v>60.826999999999998</c:v>
                </c:pt>
                <c:pt idx="18260">
                  <c:v>60.831000000000003</c:v>
                </c:pt>
                <c:pt idx="18261">
                  <c:v>60.834000000000003</c:v>
                </c:pt>
                <c:pt idx="18262">
                  <c:v>60.837000000000003</c:v>
                </c:pt>
                <c:pt idx="18263">
                  <c:v>60.841000000000001</c:v>
                </c:pt>
                <c:pt idx="18264">
                  <c:v>60.844000000000001</c:v>
                </c:pt>
                <c:pt idx="18265">
                  <c:v>60.847000000000001</c:v>
                </c:pt>
                <c:pt idx="18266">
                  <c:v>60.850999999999999</c:v>
                </c:pt>
                <c:pt idx="18267">
                  <c:v>60.853999999999999</c:v>
                </c:pt>
                <c:pt idx="18268">
                  <c:v>60.856999999999999</c:v>
                </c:pt>
                <c:pt idx="18269">
                  <c:v>60.860999999999997</c:v>
                </c:pt>
                <c:pt idx="18270">
                  <c:v>60.863999999999997</c:v>
                </c:pt>
                <c:pt idx="18271">
                  <c:v>60.866999999999997</c:v>
                </c:pt>
                <c:pt idx="18272">
                  <c:v>60.871000000000002</c:v>
                </c:pt>
                <c:pt idx="18273">
                  <c:v>60.874000000000002</c:v>
                </c:pt>
                <c:pt idx="18274">
                  <c:v>60.877000000000002</c:v>
                </c:pt>
                <c:pt idx="18275">
                  <c:v>60.881</c:v>
                </c:pt>
                <c:pt idx="18276">
                  <c:v>60.884</c:v>
                </c:pt>
                <c:pt idx="18277">
                  <c:v>60.887</c:v>
                </c:pt>
                <c:pt idx="18278">
                  <c:v>60.890999999999998</c:v>
                </c:pt>
                <c:pt idx="18279">
                  <c:v>60.893999999999998</c:v>
                </c:pt>
                <c:pt idx="18280">
                  <c:v>60.896999999999998</c:v>
                </c:pt>
                <c:pt idx="18281">
                  <c:v>60.901000000000003</c:v>
                </c:pt>
                <c:pt idx="18282">
                  <c:v>60.904000000000003</c:v>
                </c:pt>
                <c:pt idx="18283">
                  <c:v>60.906999999999996</c:v>
                </c:pt>
                <c:pt idx="18284">
                  <c:v>60.911000000000001</c:v>
                </c:pt>
                <c:pt idx="18285">
                  <c:v>60.914000000000001</c:v>
                </c:pt>
                <c:pt idx="18286">
                  <c:v>60.917000000000002</c:v>
                </c:pt>
                <c:pt idx="18287">
                  <c:v>60.920999999999999</c:v>
                </c:pt>
                <c:pt idx="18288">
                  <c:v>60.923999999999999</c:v>
                </c:pt>
                <c:pt idx="18289">
                  <c:v>60.927</c:v>
                </c:pt>
                <c:pt idx="18290">
                  <c:v>60.930999999999997</c:v>
                </c:pt>
                <c:pt idx="18291">
                  <c:v>60.933999999999997</c:v>
                </c:pt>
                <c:pt idx="18292">
                  <c:v>60.936999999999998</c:v>
                </c:pt>
                <c:pt idx="18293">
                  <c:v>60.941000000000003</c:v>
                </c:pt>
                <c:pt idx="18294">
                  <c:v>60.944000000000003</c:v>
                </c:pt>
                <c:pt idx="18295">
                  <c:v>60.947000000000003</c:v>
                </c:pt>
                <c:pt idx="18296">
                  <c:v>60.951000000000001</c:v>
                </c:pt>
                <c:pt idx="18297">
                  <c:v>60.954000000000001</c:v>
                </c:pt>
                <c:pt idx="18298">
                  <c:v>60.957000000000001</c:v>
                </c:pt>
                <c:pt idx="18299">
                  <c:v>60.960999999999999</c:v>
                </c:pt>
                <c:pt idx="18300">
                  <c:v>60.963999999999999</c:v>
                </c:pt>
                <c:pt idx="18301">
                  <c:v>60.966999999999999</c:v>
                </c:pt>
                <c:pt idx="18302">
                  <c:v>60.970999999999997</c:v>
                </c:pt>
                <c:pt idx="18303">
                  <c:v>60.973999999999997</c:v>
                </c:pt>
                <c:pt idx="18304">
                  <c:v>60.976999999999997</c:v>
                </c:pt>
                <c:pt idx="18305">
                  <c:v>60.981000000000002</c:v>
                </c:pt>
                <c:pt idx="18306">
                  <c:v>60.984000000000002</c:v>
                </c:pt>
                <c:pt idx="18307">
                  <c:v>60.987000000000002</c:v>
                </c:pt>
                <c:pt idx="18308">
                  <c:v>60.991</c:v>
                </c:pt>
                <c:pt idx="18309">
                  <c:v>60.994</c:v>
                </c:pt>
                <c:pt idx="18310">
                  <c:v>60.997</c:v>
                </c:pt>
                <c:pt idx="18311">
                  <c:v>61.000999999999998</c:v>
                </c:pt>
                <c:pt idx="18312">
                  <c:v>61.003999999999998</c:v>
                </c:pt>
                <c:pt idx="18313">
                  <c:v>61.006999999999998</c:v>
                </c:pt>
                <c:pt idx="18314">
                  <c:v>61.011000000000003</c:v>
                </c:pt>
                <c:pt idx="18315">
                  <c:v>61.014000000000003</c:v>
                </c:pt>
                <c:pt idx="18316">
                  <c:v>61.017000000000003</c:v>
                </c:pt>
                <c:pt idx="18317">
                  <c:v>61.021000000000001</c:v>
                </c:pt>
                <c:pt idx="18318">
                  <c:v>61.024000000000001</c:v>
                </c:pt>
                <c:pt idx="18319">
                  <c:v>61.027000000000001</c:v>
                </c:pt>
                <c:pt idx="18320">
                  <c:v>61.030999999999999</c:v>
                </c:pt>
                <c:pt idx="18321">
                  <c:v>61.033999999999999</c:v>
                </c:pt>
                <c:pt idx="18322">
                  <c:v>61.036999999999999</c:v>
                </c:pt>
                <c:pt idx="18323">
                  <c:v>61.040999999999997</c:v>
                </c:pt>
                <c:pt idx="18324">
                  <c:v>61.043999999999997</c:v>
                </c:pt>
                <c:pt idx="18325">
                  <c:v>61.046999999999997</c:v>
                </c:pt>
                <c:pt idx="18326">
                  <c:v>61.051000000000002</c:v>
                </c:pt>
                <c:pt idx="18327">
                  <c:v>61.054000000000002</c:v>
                </c:pt>
                <c:pt idx="18328">
                  <c:v>61.057000000000002</c:v>
                </c:pt>
                <c:pt idx="18329">
                  <c:v>61.061</c:v>
                </c:pt>
                <c:pt idx="18330">
                  <c:v>61.064</c:v>
                </c:pt>
                <c:pt idx="18331">
                  <c:v>61.067</c:v>
                </c:pt>
                <c:pt idx="18332">
                  <c:v>61.07</c:v>
                </c:pt>
                <c:pt idx="18333">
                  <c:v>61.073999999999998</c:v>
                </c:pt>
                <c:pt idx="18334">
                  <c:v>61.076999999999998</c:v>
                </c:pt>
                <c:pt idx="18335">
                  <c:v>61.08</c:v>
                </c:pt>
                <c:pt idx="18336">
                  <c:v>61.084000000000003</c:v>
                </c:pt>
                <c:pt idx="18337">
                  <c:v>61.087000000000003</c:v>
                </c:pt>
                <c:pt idx="18338">
                  <c:v>61.09</c:v>
                </c:pt>
                <c:pt idx="18339">
                  <c:v>61.094000000000001</c:v>
                </c:pt>
                <c:pt idx="18340">
                  <c:v>61.097000000000001</c:v>
                </c:pt>
                <c:pt idx="18341">
                  <c:v>61.1</c:v>
                </c:pt>
                <c:pt idx="18342">
                  <c:v>61.103999999999999</c:v>
                </c:pt>
                <c:pt idx="18343">
                  <c:v>61.106999999999999</c:v>
                </c:pt>
                <c:pt idx="18344">
                  <c:v>61.11</c:v>
                </c:pt>
                <c:pt idx="18345">
                  <c:v>61.113999999999997</c:v>
                </c:pt>
                <c:pt idx="18346">
                  <c:v>61.116999999999997</c:v>
                </c:pt>
                <c:pt idx="18347">
                  <c:v>61.12</c:v>
                </c:pt>
                <c:pt idx="18348">
                  <c:v>61.124000000000002</c:v>
                </c:pt>
                <c:pt idx="18349">
                  <c:v>61.127000000000002</c:v>
                </c:pt>
                <c:pt idx="18350">
                  <c:v>61.13</c:v>
                </c:pt>
                <c:pt idx="18351">
                  <c:v>61.134</c:v>
                </c:pt>
                <c:pt idx="18352">
                  <c:v>61.137</c:v>
                </c:pt>
                <c:pt idx="18353">
                  <c:v>61.14</c:v>
                </c:pt>
                <c:pt idx="18354">
                  <c:v>61.143999999999998</c:v>
                </c:pt>
                <c:pt idx="18355">
                  <c:v>61.146999999999998</c:v>
                </c:pt>
                <c:pt idx="18356">
                  <c:v>61.15</c:v>
                </c:pt>
                <c:pt idx="18357">
                  <c:v>61.154000000000003</c:v>
                </c:pt>
                <c:pt idx="18358">
                  <c:v>61.156999999999996</c:v>
                </c:pt>
                <c:pt idx="18359">
                  <c:v>61.16</c:v>
                </c:pt>
                <c:pt idx="18360">
                  <c:v>61.164000000000001</c:v>
                </c:pt>
                <c:pt idx="18361">
                  <c:v>61.167000000000002</c:v>
                </c:pt>
                <c:pt idx="18362">
                  <c:v>61.17</c:v>
                </c:pt>
                <c:pt idx="18363">
                  <c:v>61.173999999999999</c:v>
                </c:pt>
                <c:pt idx="18364">
                  <c:v>61.177</c:v>
                </c:pt>
                <c:pt idx="18365">
                  <c:v>61.18</c:v>
                </c:pt>
                <c:pt idx="18366">
                  <c:v>61.183999999999997</c:v>
                </c:pt>
                <c:pt idx="18367">
                  <c:v>61.186999999999998</c:v>
                </c:pt>
                <c:pt idx="18368">
                  <c:v>61.19</c:v>
                </c:pt>
                <c:pt idx="18369">
                  <c:v>61.194000000000003</c:v>
                </c:pt>
                <c:pt idx="18370">
                  <c:v>61.197000000000003</c:v>
                </c:pt>
                <c:pt idx="18371">
                  <c:v>61.2</c:v>
                </c:pt>
                <c:pt idx="18372">
                  <c:v>61.204000000000001</c:v>
                </c:pt>
                <c:pt idx="18373">
                  <c:v>61.207000000000001</c:v>
                </c:pt>
                <c:pt idx="18374">
                  <c:v>61.21</c:v>
                </c:pt>
                <c:pt idx="18375">
                  <c:v>61.213999999999999</c:v>
                </c:pt>
                <c:pt idx="18376">
                  <c:v>61.216999999999999</c:v>
                </c:pt>
                <c:pt idx="18377">
                  <c:v>61.22</c:v>
                </c:pt>
                <c:pt idx="18378">
                  <c:v>61.223999999999997</c:v>
                </c:pt>
                <c:pt idx="18379">
                  <c:v>61.226999999999997</c:v>
                </c:pt>
                <c:pt idx="18380">
                  <c:v>61.23</c:v>
                </c:pt>
                <c:pt idx="18381">
                  <c:v>61.234000000000002</c:v>
                </c:pt>
                <c:pt idx="18382">
                  <c:v>61.237000000000002</c:v>
                </c:pt>
                <c:pt idx="18383">
                  <c:v>61.24</c:v>
                </c:pt>
                <c:pt idx="18384">
                  <c:v>61.244</c:v>
                </c:pt>
                <c:pt idx="18385">
                  <c:v>61.247</c:v>
                </c:pt>
                <c:pt idx="18386">
                  <c:v>61.25</c:v>
                </c:pt>
                <c:pt idx="18387">
                  <c:v>61.253999999999998</c:v>
                </c:pt>
                <c:pt idx="18388">
                  <c:v>61.256999999999998</c:v>
                </c:pt>
                <c:pt idx="18389">
                  <c:v>61.26</c:v>
                </c:pt>
                <c:pt idx="18390">
                  <c:v>61.264000000000003</c:v>
                </c:pt>
                <c:pt idx="18391">
                  <c:v>61.267000000000003</c:v>
                </c:pt>
                <c:pt idx="18392">
                  <c:v>61.27</c:v>
                </c:pt>
                <c:pt idx="18393">
                  <c:v>61.274000000000001</c:v>
                </c:pt>
                <c:pt idx="18394">
                  <c:v>61.277000000000001</c:v>
                </c:pt>
                <c:pt idx="18395">
                  <c:v>61.28</c:v>
                </c:pt>
                <c:pt idx="18396">
                  <c:v>61.283999999999999</c:v>
                </c:pt>
                <c:pt idx="18397">
                  <c:v>61.286999999999999</c:v>
                </c:pt>
                <c:pt idx="18398">
                  <c:v>61.29</c:v>
                </c:pt>
                <c:pt idx="18399">
                  <c:v>61.293999999999997</c:v>
                </c:pt>
                <c:pt idx="18400">
                  <c:v>61.296999999999997</c:v>
                </c:pt>
                <c:pt idx="18401">
                  <c:v>61.3</c:v>
                </c:pt>
                <c:pt idx="18402">
                  <c:v>61.304000000000002</c:v>
                </c:pt>
                <c:pt idx="18403">
                  <c:v>61.307000000000002</c:v>
                </c:pt>
                <c:pt idx="18404">
                  <c:v>61.31</c:v>
                </c:pt>
                <c:pt idx="18405">
                  <c:v>61.314</c:v>
                </c:pt>
                <c:pt idx="18406">
                  <c:v>61.317</c:v>
                </c:pt>
                <c:pt idx="18407">
                  <c:v>61.32</c:v>
                </c:pt>
                <c:pt idx="18408">
                  <c:v>61.323999999999998</c:v>
                </c:pt>
                <c:pt idx="18409">
                  <c:v>61.326999999999998</c:v>
                </c:pt>
                <c:pt idx="18410">
                  <c:v>61.33</c:v>
                </c:pt>
                <c:pt idx="18411">
                  <c:v>61.334000000000003</c:v>
                </c:pt>
                <c:pt idx="18412">
                  <c:v>61.337000000000003</c:v>
                </c:pt>
                <c:pt idx="18413">
                  <c:v>61.34</c:v>
                </c:pt>
                <c:pt idx="18414">
                  <c:v>61.344000000000001</c:v>
                </c:pt>
                <c:pt idx="18415">
                  <c:v>61.347000000000001</c:v>
                </c:pt>
                <c:pt idx="18416">
                  <c:v>61.35</c:v>
                </c:pt>
                <c:pt idx="18417">
                  <c:v>61.353999999999999</c:v>
                </c:pt>
                <c:pt idx="18418">
                  <c:v>61.356999999999999</c:v>
                </c:pt>
                <c:pt idx="18419">
                  <c:v>61.36</c:v>
                </c:pt>
                <c:pt idx="18420">
                  <c:v>61.363999999999997</c:v>
                </c:pt>
                <c:pt idx="18421">
                  <c:v>61.366999999999997</c:v>
                </c:pt>
                <c:pt idx="18422">
                  <c:v>61.37</c:v>
                </c:pt>
                <c:pt idx="18423">
                  <c:v>61.374000000000002</c:v>
                </c:pt>
                <c:pt idx="18424">
                  <c:v>61.377000000000002</c:v>
                </c:pt>
                <c:pt idx="18425">
                  <c:v>61.38</c:v>
                </c:pt>
                <c:pt idx="18426">
                  <c:v>61.384</c:v>
                </c:pt>
                <c:pt idx="18427">
                  <c:v>61.387</c:v>
                </c:pt>
                <c:pt idx="18428">
                  <c:v>61.39</c:v>
                </c:pt>
                <c:pt idx="18429">
                  <c:v>61.393999999999998</c:v>
                </c:pt>
                <c:pt idx="18430">
                  <c:v>61.396999999999998</c:v>
                </c:pt>
                <c:pt idx="18431">
                  <c:v>61.4</c:v>
                </c:pt>
                <c:pt idx="18432">
                  <c:v>61.404000000000003</c:v>
                </c:pt>
                <c:pt idx="18433">
                  <c:v>61.406999999999996</c:v>
                </c:pt>
                <c:pt idx="18434">
                  <c:v>61.41</c:v>
                </c:pt>
                <c:pt idx="18435">
                  <c:v>61.414000000000001</c:v>
                </c:pt>
                <c:pt idx="18436">
                  <c:v>61.417000000000002</c:v>
                </c:pt>
                <c:pt idx="18437">
                  <c:v>61.42</c:v>
                </c:pt>
                <c:pt idx="18438">
                  <c:v>61.423999999999999</c:v>
                </c:pt>
                <c:pt idx="18439">
                  <c:v>61.427</c:v>
                </c:pt>
                <c:pt idx="18440">
                  <c:v>61.43</c:v>
                </c:pt>
                <c:pt idx="18441">
                  <c:v>61.433</c:v>
                </c:pt>
                <c:pt idx="18442">
                  <c:v>61.436999999999998</c:v>
                </c:pt>
                <c:pt idx="18443">
                  <c:v>61.44</c:v>
                </c:pt>
                <c:pt idx="18444">
                  <c:v>61.442999999999998</c:v>
                </c:pt>
                <c:pt idx="18445">
                  <c:v>61.447000000000003</c:v>
                </c:pt>
                <c:pt idx="18446">
                  <c:v>61.45</c:v>
                </c:pt>
                <c:pt idx="18447">
                  <c:v>61.453000000000003</c:v>
                </c:pt>
                <c:pt idx="18448">
                  <c:v>61.457000000000001</c:v>
                </c:pt>
                <c:pt idx="18449">
                  <c:v>61.46</c:v>
                </c:pt>
                <c:pt idx="18450">
                  <c:v>61.463000000000001</c:v>
                </c:pt>
                <c:pt idx="18451">
                  <c:v>61.466999999999999</c:v>
                </c:pt>
                <c:pt idx="18452">
                  <c:v>61.47</c:v>
                </c:pt>
                <c:pt idx="18453">
                  <c:v>61.472999999999999</c:v>
                </c:pt>
                <c:pt idx="18454">
                  <c:v>61.476999999999997</c:v>
                </c:pt>
                <c:pt idx="18455">
                  <c:v>61.48</c:v>
                </c:pt>
                <c:pt idx="18456">
                  <c:v>61.482999999999997</c:v>
                </c:pt>
                <c:pt idx="18457">
                  <c:v>61.487000000000002</c:v>
                </c:pt>
                <c:pt idx="18458">
                  <c:v>61.49</c:v>
                </c:pt>
                <c:pt idx="18459">
                  <c:v>61.493000000000002</c:v>
                </c:pt>
                <c:pt idx="18460">
                  <c:v>61.497</c:v>
                </c:pt>
                <c:pt idx="18461">
                  <c:v>61.5</c:v>
                </c:pt>
                <c:pt idx="18462">
                  <c:v>61.503</c:v>
                </c:pt>
                <c:pt idx="18463">
                  <c:v>61.506999999999998</c:v>
                </c:pt>
                <c:pt idx="18464">
                  <c:v>61.51</c:v>
                </c:pt>
                <c:pt idx="18465">
                  <c:v>61.512999999999998</c:v>
                </c:pt>
                <c:pt idx="18466">
                  <c:v>61.517000000000003</c:v>
                </c:pt>
                <c:pt idx="18467">
                  <c:v>61.52</c:v>
                </c:pt>
                <c:pt idx="18468">
                  <c:v>61.523000000000003</c:v>
                </c:pt>
                <c:pt idx="18469">
                  <c:v>61.527000000000001</c:v>
                </c:pt>
                <c:pt idx="18470">
                  <c:v>61.53</c:v>
                </c:pt>
                <c:pt idx="18471">
                  <c:v>61.533000000000001</c:v>
                </c:pt>
                <c:pt idx="18472">
                  <c:v>61.536999999999999</c:v>
                </c:pt>
                <c:pt idx="18473">
                  <c:v>61.54</c:v>
                </c:pt>
                <c:pt idx="18474">
                  <c:v>61.542999999999999</c:v>
                </c:pt>
                <c:pt idx="18475">
                  <c:v>61.546999999999997</c:v>
                </c:pt>
                <c:pt idx="18476">
                  <c:v>61.55</c:v>
                </c:pt>
                <c:pt idx="18477">
                  <c:v>61.552999999999997</c:v>
                </c:pt>
                <c:pt idx="18478">
                  <c:v>61.557000000000002</c:v>
                </c:pt>
                <c:pt idx="18479">
                  <c:v>61.56</c:v>
                </c:pt>
                <c:pt idx="18480">
                  <c:v>61.563000000000002</c:v>
                </c:pt>
                <c:pt idx="18481">
                  <c:v>61.567</c:v>
                </c:pt>
                <c:pt idx="18482">
                  <c:v>61.57</c:v>
                </c:pt>
                <c:pt idx="18483">
                  <c:v>61.573</c:v>
                </c:pt>
                <c:pt idx="18484">
                  <c:v>61.576999999999998</c:v>
                </c:pt>
                <c:pt idx="18485">
                  <c:v>61.58</c:v>
                </c:pt>
                <c:pt idx="18486">
                  <c:v>61.582999999999998</c:v>
                </c:pt>
                <c:pt idx="18487">
                  <c:v>61.587000000000003</c:v>
                </c:pt>
                <c:pt idx="18488">
                  <c:v>61.59</c:v>
                </c:pt>
                <c:pt idx="18489">
                  <c:v>61.593000000000004</c:v>
                </c:pt>
                <c:pt idx="18490">
                  <c:v>61.597000000000001</c:v>
                </c:pt>
                <c:pt idx="18491">
                  <c:v>61.6</c:v>
                </c:pt>
                <c:pt idx="18492">
                  <c:v>61.603000000000002</c:v>
                </c:pt>
                <c:pt idx="18493">
                  <c:v>61.606999999999999</c:v>
                </c:pt>
                <c:pt idx="18494">
                  <c:v>61.61</c:v>
                </c:pt>
                <c:pt idx="18495">
                  <c:v>61.613</c:v>
                </c:pt>
                <c:pt idx="18496">
                  <c:v>61.616999999999997</c:v>
                </c:pt>
                <c:pt idx="18497">
                  <c:v>61.62</c:v>
                </c:pt>
                <c:pt idx="18498">
                  <c:v>61.622999999999998</c:v>
                </c:pt>
                <c:pt idx="18499">
                  <c:v>61.627000000000002</c:v>
                </c:pt>
                <c:pt idx="18500">
                  <c:v>61.63</c:v>
                </c:pt>
                <c:pt idx="18501">
                  <c:v>61.633000000000003</c:v>
                </c:pt>
                <c:pt idx="18502">
                  <c:v>61.637</c:v>
                </c:pt>
                <c:pt idx="18503">
                  <c:v>61.64</c:v>
                </c:pt>
                <c:pt idx="18504">
                  <c:v>61.643000000000001</c:v>
                </c:pt>
                <c:pt idx="18505">
                  <c:v>61.646999999999998</c:v>
                </c:pt>
                <c:pt idx="18506">
                  <c:v>61.65</c:v>
                </c:pt>
                <c:pt idx="18507">
                  <c:v>61.652999999999999</c:v>
                </c:pt>
                <c:pt idx="18508">
                  <c:v>61.656999999999996</c:v>
                </c:pt>
                <c:pt idx="18509">
                  <c:v>61.66</c:v>
                </c:pt>
                <c:pt idx="18510">
                  <c:v>61.662999999999997</c:v>
                </c:pt>
                <c:pt idx="18511">
                  <c:v>61.667000000000002</c:v>
                </c:pt>
                <c:pt idx="18512">
                  <c:v>61.67</c:v>
                </c:pt>
                <c:pt idx="18513">
                  <c:v>61.673000000000002</c:v>
                </c:pt>
                <c:pt idx="18514">
                  <c:v>61.677</c:v>
                </c:pt>
                <c:pt idx="18515">
                  <c:v>61.68</c:v>
                </c:pt>
                <c:pt idx="18516">
                  <c:v>61.683</c:v>
                </c:pt>
                <c:pt idx="18517">
                  <c:v>61.686999999999998</c:v>
                </c:pt>
                <c:pt idx="18518">
                  <c:v>61.69</c:v>
                </c:pt>
                <c:pt idx="18519">
                  <c:v>61.692999999999998</c:v>
                </c:pt>
                <c:pt idx="18520">
                  <c:v>61.697000000000003</c:v>
                </c:pt>
                <c:pt idx="18521">
                  <c:v>61.7</c:v>
                </c:pt>
                <c:pt idx="18522">
                  <c:v>61.703000000000003</c:v>
                </c:pt>
                <c:pt idx="18523">
                  <c:v>61.707000000000001</c:v>
                </c:pt>
                <c:pt idx="18524">
                  <c:v>61.71</c:v>
                </c:pt>
                <c:pt idx="18525">
                  <c:v>61.713000000000001</c:v>
                </c:pt>
                <c:pt idx="18526">
                  <c:v>61.716999999999999</c:v>
                </c:pt>
                <c:pt idx="18527">
                  <c:v>61.72</c:v>
                </c:pt>
                <c:pt idx="18528">
                  <c:v>61.722999999999999</c:v>
                </c:pt>
                <c:pt idx="18529">
                  <c:v>61.726999999999997</c:v>
                </c:pt>
                <c:pt idx="18530">
                  <c:v>61.73</c:v>
                </c:pt>
                <c:pt idx="18531">
                  <c:v>61.732999999999997</c:v>
                </c:pt>
                <c:pt idx="18532">
                  <c:v>61.737000000000002</c:v>
                </c:pt>
                <c:pt idx="18533">
                  <c:v>61.74</c:v>
                </c:pt>
                <c:pt idx="18534">
                  <c:v>61.743000000000002</c:v>
                </c:pt>
                <c:pt idx="18535">
                  <c:v>61.747</c:v>
                </c:pt>
                <c:pt idx="18536">
                  <c:v>61.75</c:v>
                </c:pt>
                <c:pt idx="18537">
                  <c:v>61.753</c:v>
                </c:pt>
                <c:pt idx="18538">
                  <c:v>61.756999999999998</c:v>
                </c:pt>
                <c:pt idx="18539">
                  <c:v>61.76</c:v>
                </c:pt>
                <c:pt idx="18540">
                  <c:v>61.762999999999998</c:v>
                </c:pt>
                <c:pt idx="18541">
                  <c:v>61.767000000000003</c:v>
                </c:pt>
                <c:pt idx="18542">
                  <c:v>61.77</c:v>
                </c:pt>
                <c:pt idx="18543">
                  <c:v>61.773000000000003</c:v>
                </c:pt>
                <c:pt idx="18544">
                  <c:v>61.777000000000001</c:v>
                </c:pt>
                <c:pt idx="18545">
                  <c:v>61.78</c:v>
                </c:pt>
                <c:pt idx="18546">
                  <c:v>61.783000000000001</c:v>
                </c:pt>
                <c:pt idx="18547">
                  <c:v>61.786000000000001</c:v>
                </c:pt>
                <c:pt idx="18548">
                  <c:v>61.79</c:v>
                </c:pt>
                <c:pt idx="18549">
                  <c:v>61.792999999999999</c:v>
                </c:pt>
                <c:pt idx="18550">
                  <c:v>61.795999999999999</c:v>
                </c:pt>
                <c:pt idx="18551">
                  <c:v>61.8</c:v>
                </c:pt>
                <c:pt idx="18552">
                  <c:v>61.802999999999997</c:v>
                </c:pt>
                <c:pt idx="18553">
                  <c:v>61.805999999999997</c:v>
                </c:pt>
                <c:pt idx="18554">
                  <c:v>61.81</c:v>
                </c:pt>
                <c:pt idx="18555">
                  <c:v>61.813000000000002</c:v>
                </c:pt>
                <c:pt idx="18556">
                  <c:v>61.816000000000003</c:v>
                </c:pt>
                <c:pt idx="18557">
                  <c:v>61.82</c:v>
                </c:pt>
                <c:pt idx="18558">
                  <c:v>61.823</c:v>
                </c:pt>
                <c:pt idx="18559">
                  <c:v>61.826000000000001</c:v>
                </c:pt>
                <c:pt idx="18560">
                  <c:v>61.83</c:v>
                </c:pt>
                <c:pt idx="18561">
                  <c:v>61.832999999999998</c:v>
                </c:pt>
                <c:pt idx="18562">
                  <c:v>61.835999999999999</c:v>
                </c:pt>
                <c:pt idx="18563">
                  <c:v>61.84</c:v>
                </c:pt>
                <c:pt idx="18564">
                  <c:v>61.843000000000004</c:v>
                </c:pt>
                <c:pt idx="18565">
                  <c:v>61.845999999999997</c:v>
                </c:pt>
                <c:pt idx="18566">
                  <c:v>61.85</c:v>
                </c:pt>
                <c:pt idx="18567">
                  <c:v>61.853000000000002</c:v>
                </c:pt>
                <c:pt idx="18568">
                  <c:v>61.856000000000002</c:v>
                </c:pt>
                <c:pt idx="18569">
                  <c:v>61.86</c:v>
                </c:pt>
                <c:pt idx="18570">
                  <c:v>61.863</c:v>
                </c:pt>
                <c:pt idx="18571">
                  <c:v>61.866</c:v>
                </c:pt>
                <c:pt idx="18572">
                  <c:v>61.87</c:v>
                </c:pt>
                <c:pt idx="18573">
                  <c:v>61.872999999999998</c:v>
                </c:pt>
                <c:pt idx="18574">
                  <c:v>61.875999999999998</c:v>
                </c:pt>
                <c:pt idx="18575">
                  <c:v>61.88</c:v>
                </c:pt>
                <c:pt idx="18576">
                  <c:v>61.883000000000003</c:v>
                </c:pt>
                <c:pt idx="18577">
                  <c:v>61.886000000000003</c:v>
                </c:pt>
                <c:pt idx="18578">
                  <c:v>61.89</c:v>
                </c:pt>
                <c:pt idx="18579">
                  <c:v>61.893000000000001</c:v>
                </c:pt>
                <c:pt idx="18580">
                  <c:v>61.896000000000001</c:v>
                </c:pt>
                <c:pt idx="18581">
                  <c:v>61.9</c:v>
                </c:pt>
                <c:pt idx="18582">
                  <c:v>61.902999999999999</c:v>
                </c:pt>
                <c:pt idx="18583">
                  <c:v>61.905999999999999</c:v>
                </c:pt>
                <c:pt idx="18584">
                  <c:v>61.91</c:v>
                </c:pt>
                <c:pt idx="18585">
                  <c:v>61.912999999999997</c:v>
                </c:pt>
                <c:pt idx="18586">
                  <c:v>61.915999999999997</c:v>
                </c:pt>
                <c:pt idx="18587">
                  <c:v>61.92</c:v>
                </c:pt>
                <c:pt idx="18588">
                  <c:v>61.923000000000002</c:v>
                </c:pt>
                <c:pt idx="18589">
                  <c:v>61.926000000000002</c:v>
                </c:pt>
                <c:pt idx="18590">
                  <c:v>61.93</c:v>
                </c:pt>
                <c:pt idx="18591">
                  <c:v>61.933</c:v>
                </c:pt>
                <c:pt idx="18592">
                  <c:v>61.936</c:v>
                </c:pt>
                <c:pt idx="18593">
                  <c:v>61.94</c:v>
                </c:pt>
                <c:pt idx="18594">
                  <c:v>61.942999999999998</c:v>
                </c:pt>
                <c:pt idx="18595">
                  <c:v>61.945999999999998</c:v>
                </c:pt>
                <c:pt idx="18596">
                  <c:v>61.95</c:v>
                </c:pt>
                <c:pt idx="18597">
                  <c:v>61.953000000000003</c:v>
                </c:pt>
                <c:pt idx="18598">
                  <c:v>61.956000000000003</c:v>
                </c:pt>
                <c:pt idx="18599">
                  <c:v>61.96</c:v>
                </c:pt>
                <c:pt idx="18600">
                  <c:v>61.963000000000001</c:v>
                </c:pt>
                <c:pt idx="18601">
                  <c:v>61.966000000000001</c:v>
                </c:pt>
                <c:pt idx="18602">
                  <c:v>61.97</c:v>
                </c:pt>
                <c:pt idx="18603">
                  <c:v>61.972999999999999</c:v>
                </c:pt>
                <c:pt idx="18604">
                  <c:v>61.975999999999999</c:v>
                </c:pt>
                <c:pt idx="18605">
                  <c:v>61.98</c:v>
                </c:pt>
                <c:pt idx="18606">
                  <c:v>61.982999999999997</c:v>
                </c:pt>
                <c:pt idx="18607">
                  <c:v>61.985999999999997</c:v>
                </c:pt>
                <c:pt idx="18608">
                  <c:v>61.99</c:v>
                </c:pt>
                <c:pt idx="18609">
                  <c:v>61.993000000000002</c:v>
                </c:pt>
                <c:pt idx="18610">
                  <c:v>61.996000000000002</c:v>
                </c:pt>
                <c:pt idx="18611">
                  <c:v>62</c:v>
                </c:pt>
                <c:pt idx="18612">
                  <c:v>62.003</c:v>
                </c:pt>
                <c:pt idx="18613">
                  <c:v>62.006</c:v>
                </c:pt>
                <c:pt idx="18614">
                  <c:v>62.01</c:v>
                </c:pt>
                <c:pt idx="18615">
                  <c:v>62.012999999999998</c:v>
                </c:pt>
                <c:pt idx="18616">
                  <c:v>62.015999999999998</c:v>
                </c:pt>
                <c:pt idx="18617">
                  <c:v>62.02</c:v>
                </c:pt>
                <c:pt idx="18618">
                  <c:v>62.023000000000003</c:v>
                </c:pt>
                <c:pt idx="18619">
                  <c:v>62.026000000000003</c:v>
                </c:pt>
                <c:pt idx="18620">
                  <c:v>62.03</c:v>
                </c:pt>
                <c:pt idx="18621">
                  <c:v>62.033000000000001</c:v>
                </c:pt>
                <c:pt idx="18622">
                  <c:v>62.036000000000001</c:v>
                </c:pt>
                <c:pt idx="18623">
                  <c:v>62.04</c:v>
                </c:pt>
                <c:pt idx="18624">
                  <c:v>62.042999999999999</c:v>
                </c:pt>
                <c:pt idx="18625">
                  <c:v>62.045999999999999</c:v>
                </c:pt>
                <c:pt idx="18626">
                  <c:v>62.05</c:v>
                </c:pt>
                <c:pt idx="18627">
                  <c:v>62.052999999999997</c:v>
                </c:pt>
                <c:pt idx="18628">
                  <c:v>62.055999999999997</c:v>
                </c:pt>
                <c:pt idx="18629">
                  <c:v>62.06</c:v>
                </c:pt>
                <c:pt idx="18630">
                  <c:v>62.063000000000002</c:v>
                </c:pt>
                <c:pt idx="18631">
                  <c:v>62.066000000000003</c:v>
                </c:pt>
                <c:pt idx="18632">
                  <c:v>62.07</c:v>
                </c:pt>
                <c:pt idx="18633">
                  <c:v>62.073</c:v>
                </c:pt>
                <c:pt idx="18634">
                  <c:v>62.076000000000001</c:v>
                </c:pt>
                <c:pt idx="18635">
                  <c:v>62.08</c:v>
                </c:pt>
                <c:pt idx="18636">
                  <c:v>62.082999999999998</c:v>
                </c:pt>
                <c:pt idx="18637">
                  <c:v>62.085999999999999</c:v>
                </c:pt>
                <c:pt idx="18638">
                  <c:v>62.09</c:v>
                </c:pt>
                <c:pt idx="18639">
                  <c:v>62.093000000000004</c:v>
                </c:pt>
                <c:pt idx="18640">
                  <c:v>62.095999999999997</c:v>
                </c:pt>
                <c:pt idx="18641">
                  <c:v>62.1</c:v>
                </c:pt>
                <c:pt idx="18642">
                  <c:v>62.103000000000002</c:v>
                </c:pt>
                <c:pt idx="18643">
                  <c:v>62.106000000000002</c:v>
                </c:pt>
                <c:pt idx="18644">
                  <c:v>62.11</c:v>
                </c:pt>
                <c:pt idx="18645">
                  <c:v>62.113</c:v>
                </c:pt>
                <c:pt idx="18646">
                  <c:v>62.116</c:v>
                </c:pt>
                <c:pt idx="18647">
                  <c:v>62.12</c:v>
                </c:pt>
                <c:pt idx="18648">
                  <c:v>62.122999999999998</c:v>
                </c:pt>
                <c:pt idx="18649">
                  <c:v>62.125999999999998</c:v>
                </c:pt>
                <c:pt idx="18650">
                  <c:v>62.13</c:v>
                </c:pt>
                <c:pt idx="18651">
                  <c:v>62.133000000000003</c:v>
                </c:pt>
                <c:pt idx="18652">
                  <c:v>62.136000000000003</c:v>
                </c:pt>
                <c:pt idx="18653">
                  <c:v>62.139000000000003</c:v>
                </c:pt>
                <c:pt idx="18654">
                  <c:v>62.143000000000001</c:v>
                </c:pt>
                <c:pt idx="18655">
                  <c:v>62.146000000000001</c:v>
                </c:pt>
                <c:pt idx="18656">
                  <c:v>62.149000000000001</c:v>
                </c:pt>
                <c:pt idx="18657">
                  <c:v>62.152999999999999</c:v>
                </c:pt>
                <c:pt idx="18658">
                  <c:v>62.155999999999999</c:v>
                </c:pt>
                <c:pt idx="18659">
                  <c:v>62.158999999999999</c:v>
                </c:pt>
                <c:pt idx="18660">
                  <c:v>62.162999999999997</c:v>
                </c:pt>
                <c:pt idx="18661">
                  <c:v>62.165999999999997</c:v>
                </c:pt>
                <c:pt idx="18662">
                  <c:v>62.168999999999997</c:v>
                </c:pt>
                <c:pt idx="18663">
                  <c:v>62.173000000000002</c:v>
                </c:pt>
                <c:pt idx="18664">
                  <c:v>62.176000000000002</c:v>
                </c:pt>
                <c:pt idx="18665">
                  <c:v>62.179000000000002</c:v>
                </c:pt>
                <c:pt idx="18666">
                  <c:v>62.183</c:v>
                </c:pt>
                <c:pt idx="18667">
                  <c:v>62.186</c:v>
                </c:pt>
                <c:pt idx="18668">
                  <c:v>62.189</c:v>
                </c:pt>
                <c:pt idx="18669">
                  <c:v>62.192999999999998</c:v>
                </c:pt>
                <c:pt idx="18670">
                  <c:v>62.195999999999998</c:v>
                </c:pt>
                <c:pt idx="18671">
                  <c:v>62.198999999999998</c:v>
                </c:pt>
                <c:pt idx="18672">
                  <c:v>62.203000000000003</c:v>
                </c:pt>
                <c:pt idx="18673">
                  <c:v>62.206000000000003</c:v>
                </c:pt>
                <c:pt idx="18674">
                  <c:v>62.209000000000003</c:v>
                </c:pt>
                <c:pt idx="18675">
                  <c:v>62.213000000000001</c:v>
                </c:pt>
                <c:pt idx="18676">
                  <c:v>62.216000000000001</c:v>
                </c:pt>
                <c:pt idx="18677">
                  <c:v>62.219000000000001</c:v>
                </c:pt>
                <c:pt idx="18678">
                  <c:v>62.222999999999999</c:v>
                </c:pt>
                <c:pt idx="18679">
                  <c:v>62.225999999999999</c:v>
                </c:pt>
                <c:pt idx="18680">
                  <c:v>62.228999999999999</c:v>
                </c:pt>
                <c:pt idx="18681">
                  <c:v>62.232999999999997</c:v>
                </c:pt>
                <c:pt idx="18682">
                  <c:v>62.235999999999997</c:v>
                </c:pt>
                <c:pt idx="18683">
                  <c:v>62.238999999999997</c:v>
                </c:pt>
                <c:pt idx="18684">
                  <c:v>62.243000000000002</c:v>
                </c:pt>
                <c:pt idx="18685">
                  <c:v>62.246000000000002</c:v>
                </c:pt>
                <c:pt idx="18686">
                  <c:v>62.249000000000002</c:v>
                </c:pt>
                <c:pt idx="18687">
                  <c:v>62.253</c:v>
                </c:pt>
                <c:pt idx="18688">
                  <c:v>62.256</c:v>
                </c:pt>
                <c:pt idx="18689">
                  <c:v>62.259</c:v>
                </c:pt>
                <c:pt idx="18690">
                  <c:v>62.262999999999998</c:v>
                </c:pt>
                <c:pt idx="18691">
                  <c:v>62.265999999999998</c:v>
                </c:pt>
                <c:pt idx="18692">
                  <c:v>62.268999999999998</c:v>
                </c:pt>
                <c:pt idx="18693">
                  <c:v>62.273000000000003</c:v>
                </c:pt>
                <c:pt idx="18694">
                  <c:v>62.276000000000003</c:v>
                </c:pt>
                <c:pt idx="18695">
                  <c:v>62.279000000000003</c:v>
                </c:pt>
                <c:pt idx="18696">
                  <c:v>62.283000000000001</c:v>
                </c:pt>
                <c:pt idx="18697">
                  <c:v>62.286000000000001</c:v>
                </c:pt>
                <c:pt idx="18698">
                  <c:v>62.289000000000001</c:v>
                </c:pt>
                <c:pt idx="18699">
                  <c:v>62.292999999999999</c:v>
                </c:pt>
                <c:pt idx="18700">
                  <c:v>62.295999999999999</c:v>
                </c:pt>
                <c:pt idx="18701">
                  <c:v>62.298999999999999</c:v>
                </c:pt>
                <c:pt idx="18702">
                  <c:v>62.302999999999997</c:v>
                </c:pt>
                <c:pt idx="18703">
                  <c:v>62.305999999999997</c:v>
                </c:pt>
                <c:pt idx="18704">
                  <c:v>62.308999999999997</c:v>
                </c:pt>
                <c:pt idx="18705">
                  <c:v>62.313000000000002</c:v>
                </c:pt>
                <c:pt idx="18706">
                  <c:v>62.316000000000003</c:v>
                </c:pt>
                <c:pt idx="18707">
                  <c:v>62.319000000000003</c:v>
                </c:pt>
                <c:pt idx="18708">
                  <c:v>62.323</c:v>
                </c:pt>
                <c:pt idx="18709">
                  <c:v>62.326000000000001</c:v>
                </c:pt>
                <c:pt idx="18710">
                  <c:v>62.329000000000001</c:v>
                </c:pt>
                <c:pt idx="18711">
                  <c:v>62.332999999999998</c:v>
                </c:pt>
                <c:pt idx="18712">
                  <c:v>62.335999999999999</c:v>
                </c:pt>
                <c:pt idx="18713">
                  <c:v>62.338999999999999</c:v>
                </c:pt>
                <c:pt idx="18714">
                  <c:v>62.343000000000004</c:v>
                </c:pt>
                <c:pt idx="18715">
                  <c:v>62.345999999999997</c:v>
                </c:pt>
                <c:pt idx="18716">
                  <c:v>62.348999999999997</c:v>
                </c:pt>
                <c:pt idx="18717">
                  <c:v>62.353000000000002</c:v>
                </c:pt>
                <c:pt idx="18718">
                  <c:v>62.356000000000002</c:v>
                </c:pt>
                <c:pt idx="18719">
                  <c:v>62.359000000000002</c:v>
                </c:pt>
                <c:pt idx="18720">
                  <c:v>62.363</c:v>
                </c:pt>
                <c:pt idx="18721">
                  <c:v>62.366</c:v>
                </c:pt>
                <c:pt idx="18722">
                  <c:v>62.369</c:v>
                </c:pt>
                <c:pt idx="18723">
                  <c:v>62.372999999999998</c:v>
                </c:pt>
                <c:pt idx="18724">
                  <c:v>62.375999999999998</c:v>
                </c:pt>
                <c:pt idx="18725">
                  <c:v>62.378999999999998</c:v>
                </c:pt>
                <c:pt idx="18726">
                  <c:v>62.383000000000003</c:v>
                </c:pt>
                <c:pt idx="18727">
                  <c:v>62.386000000000003</c:v>
                </c:pt>
                <c:pt idx="18728">
                  <c:v>62.389000000000003</c:v>
                </c:pt>
                <c:pt idx="18729">
                  <c:v>62.393000000000001</c:v>
                </c:pt>
                <c:pt idx="18730">
                  <c:v>62.396000000000001</c:v>
                </c:pt>
                <c:pt idx="18731">
                  <c:v>62.399000000000001</c:v>
                </c:pt>
                <c:pt idx="18732">
                  <c:v>62.402999999999999</c:v>
                </c:pt>
                <c:pt idx="18733">
                  <c:v>62.405999999999999</c:v>
                </c:pt>
                <c:pt idx="18734">
                  <c:v>62.408999999999999</c:v>
                </c:pt>
                <c:pt idx="18735">
                  <c:v>62.412999999999997</c:v>
                </c:pt>
                <c:pt idx="18736">
                  <c:v>62.415999999999997</c:v>
                </c:pt>
                <c:pt idx="18737">
                  <c:v>62.418999999999997</c:v>
                </c:pt>
                <c:pt idx="18738">
                  <c:v>62.423000000000002</c:v>
                </c:pt>
                <c:pt idx="18739">
                  <c:v>62.426000000000002</c:v>
                </c:pt>
                <c:pt idx="18740">
                  <c:v>62.429000000000002</c:v>
                </c:pt>
                <c:pt idx="18741">
                  <c:v>62.433</c:v>
                </c:pt>
                <c:pt idx="18742">
                  <c:v>62.436</c:v>
                </c:pt>
                <c:pt idx="18743">
                  <c:v>62.439</c:v>
                </c:pt>
                <c:pt idx="18744">
                  <c:v>62.442999999999998</c:v>
                </c:pt>
                <c:pt idx="18745">
                  <c:v>62.445999999999998</c:v>
                </c:pt>
                <c:pt idx="18746">
                  <c:v>62.448999999999998</c:v>
                </c:pt>
                <c:pt idx="18747">
                  <c:v>62.453000000000003</c:v>
                </c:pt>
                <c:pt idx="18748">
                  <c:v>62.456000000000003</c:v>
                </c:pt>
                <c:pt idx="18749">
                  <c:v>62.459000000000003</c:v>
                </c:pt>
                <c:pt idx="18750">
                  <c:v>62.463000000000001</c:v>
                </c:pt>
                <c:pt idx="18751">
                  <c:v>62.466000000000001</c:v>
                </c:pt>
                <c:pt idx="18752">
                  <c:v>62.469000000000001</c:v>
                </c:pt>
                <c:pt idx="18753">
                  <c:v>62.472999999999999</c:v>
                </c:pt>
                <c:pt idx="18754">
                  <c:v>62.475999999999999</c:v>
                </c:pt>
                <c:pt idx="18755">
                  <c:v>62.478999999999999</c:v>
                </c:pt>
                <c:pt idx="18756">
                  <c:v>62.482999999999997</c:v>
                </c:pt>
                <c:pt idx="18757">
                  <c:v>62.485999999999997</c:v>
                </c:pt>
                <c:pt idx="18758">
                  <c:v>62.488999999999997</c:v>
                </c:pt>
                <c:pt idx="18759">
                  <c:v>62.493000000000002</c:v>
                </c:pt>
                <c:pt idx="18760">
                  <c:v>62.496000000000002</c:v>
                </c:pt>
                <c:pt idx="18761">
                  <c:v>62.499000000000002</c:v>
                </c:pt>
                <c:pt idx="18762">
                  <c:v>62.502000000000002</c:v>
                </c:pt>
                <c:pt idx="18763">
                  <c:v>62.506</c:v>
                </c:pt>
                <c:pt idx="18764">
                  <c:v>62.509</c:v>
                </c:pt>
                <c:pt idx="18765">
                  <c:v>62.512</c:v>
                </c:pt>
                <c:pt idx="18766">
                  <c:v>62.515999999999998</c:v>
                </c:pt>
                <c:pt idx="18767">
                  <c:v>62.518999999999998</c:v>
                </c:pt>
                <c:pt idx="18768">
                  <c:v>62.521999999999998</c:v>
                </c:pt>
                <c:pt idx="18769">
                  <c:v>62.526000000000003</c:v>
                </c:pt>
                <c:pt idx="18770">
                  <c:v>62.529000000000003</c:v>
                </c:pt>
                <c:pt idx="18771">
                  <c:v>62.531999999999996</c:v>
                </c:pt>
                <c:pt idx="18772">
                  <c:v>62.536000000000001</c:v>
                </c:pt>
                <c:pt idx="18773">
                  <c:v>62.539000000000001</c:v>
                </c:pt>
                <c:pt idx="18774">
                  <c:v>62.542000000000002</c:v>
                </c:pt>
                <c:pt idx="18775">
                  <c:v>62.545999999999999</c:v>
                </c:pt>
                <c:pt idx="18776">
                  <c:v>62.548999999999999</c:v>
                </c:pt>
                <c:pt idx="18777">
                  <c:v>62.552</c:v>
                </c:pt>
                <c:pt idx="18778">
                  <c:v>62.555999999999997</c:v>
                </c:pt>
                <c:pt idx="18779">
                  <c:v>62.558999999999997</c:v>
                </c:pt>
                <c:pt idx="18780">
                  <c:v>62.561999999999998</c:v>
                </c:pt>
                <c:pt idx="18781">
                  <c:v>62.566000000000003</c:v>
                </c:pt>
                <c:pt idx="18782">
                  <c:v>62.569000000000003</c:v>
                </c:pt>
                <c:pt idx="18783">
                  <c:v>62.572000000000003</c:v>
                </c:pt>
                <c:pt idx="18784">
                  <c:v>62.576000000000001</c:v>
                </c:pt>
                <c:pt idx="18785">
                  <c:v>62.579000000000001</c:v>
                </c:pt>
                <c:pt idx="18786">
                  <c:v>62.582000000000001</c:v>
                </c:pt>
                <c:pt idx="18787">
                  <c:v>62.585999999999999</c:v>
                </c:pt>
                <c:pt idx="18788">
                  <c:v>62.588999999999999</c:v>
                </c:pt>
                <c:pt idx="18789">
                  <c:v>62.591999999999999</c:v>
                </c:pt>
                <c:pt idx="18790">
                  <c:v>62.595999999999997</c:v>
                </c:pt>
                <c:pt idx="18791">
                  <c:v>62.598999999999997</c:v>
                </c:pt>
                <c:pt idx="18792">
                  <c:v>62.601999999999997</c:v>
                </c:pt>
                <c:pt idx="18793">
                  <c:v>62.606000000000002</c:v>
                </c:pt>
                <c:pt idx="18794">
                  <c:v>62.609000000000002</c:v>
                </c:pt>
                <c:pt idx="18795">
                  <c:v>62.612000000000002</c:v>
                </c:pt>
                <c:pt idx="18796">
                  <c:v>62.616</c:v>
                </c:pt>
                <c:pt idx="18797">
                  <c:v>62.619</c:v>
                </c:pt>
                <c:pt idx="18798">
                  <c:v>62.622</c:v>
                </c:pt>
                <c:pt idx="18799">
                  <c:v>62.625999999999998</c:v>
                </c:pt>
                <c:pt idx="18800">
                  <c:v>62.628999999999998</c:v>
                </c:pt>
                <c:pt idx="18801">
                  <c:v>62.631999999999998</c:v>
                </c:pt>
                <c:pt idx="18802">
                  <c:v>62.636000000000003</c:v>
                </c:pt>
                <c:pt idx="18803">
                  <c:v>62.639000000000003</c:v>
                </c:pt>
                <c:pt idx="18804">
                  <c:v>62.642000000000003</c:v>
                </c:pt>
                <c:pt idx="18805">
                  <c:v>62.646000000000001</c:v>
                </c:pt>
                <c:pt idx="18806">
                  <c:v>62.649000000000001</c:v>
                </c:pt>
                <c:pt idx="18807">
                  <c:v>62.652000000000001</c:v>
                </c:pt>
                <c:pt idx="18808">
                  <c:v>62.655999999999999</c:v>
                </c:pt>
                <c:pt idx="18809">
                  <c:v>62.658999999999999</c:v>
                </c:pt>
                <c:pt idx="18810">
                  <c:v>62.661999999999999</c:v>
                </c:pt>
                <c:pt idx="18811">
                  <c:v>62.665999999999997</c:v>
                </c:pt>
                <c:pt idx="18812">
                  <c:v>62.668999999999997</c:v>
                </c:pt>
                <c:pt idx="18813">
                  <c:v>62.671999999999997</c:v>
                </c:pt>
                <c:pt idx="18814">
                  <c:v>62.676000000000002</c:v>
                </c:pt>
                <c:pt idx="18815">
                  <c:v>62.679000000000002</c:v>
                </c:pt>
                <c:pt idx="18816">
                  <c:v>62.682000000000002</c:v>
                </c:pt>
                <c:pt idx="18817">
                  <c:v>62.686</c:v>
                </c:pt>
                <c:pt idx="18818">
                  <c:v>62.689</c:v>
                </c:pt>
                <c:pt idx="18819">
                  <c:v>62.692</c:v>
                </c:pt>
                <c:pt idx="18820">
                  <c:v>62.695999999999998</c:v>
                </c:pt>
                <c:pt idx="18821">
                  <c:v>62.698999999999998</c:v>
                </c:pt>
                <c:pt idx="18822">
                  <c:v>62.701999999999998</c:v>
                </c:pt>
                <c:pt idx="18823">
                  <c:v>62.706000000000003</c:v>
                </c:pt>
                <c:pt idx="18824">
                  <c:v>62.709000000000003</c:v>
                </c:pt>
                <c:pt idx="18825">
                  <c:v>62.712000000000003</c:v>
                </c:pt>
                <c:pt idx="18826">
                  <c:v>62.716000000000001</c:v>
                </c:pt>
                <c:pt idx="18827">
                  <c:v>62.719000000000001</c:v>
                </c:pt>
                <c:pt idx="18828">
                  <c:v>62.722000000000001</c:v>
                </c:pt>
                <c:pt idx="18829">
                  <c:v>62.725999999999999</c:v>
                </c:pt>
                <c:pt idx="18830">
                  <c:v>62.728999999999999</c:v>
                </c:pt>
                <c:pt idx="18831">
                  <c:v>62.731999999999999</c:v>
                </c:pt>
                <c:pt idx="18832">
                  <c:v>62.735999999999997</c:v>
                </c:pt>
                <c:pt idx="18833">
                  <c:v>62.738999999999997</c:v>
                </c:pt>
                <c:pt idx="18834">
                  <c:v>62.741999999999997</c:v>
                </c:pt>
                <c:pt idx="18835">
                  <c:v>62.746000000000002</c:v>
                </c:pt>
                <c:pt idx="18836">
                  <c:v>62.749000000000002</c:v>
                </c:pt>
                <c:pt idx="18837">
                  <c:v>62.752000000000002</c:v>
                </c:pt>
                <c:pt idx="18838">
                  <c:v>62.756</c:v>
                </c:pt>
                <c:pt idx="18839">
                  <c:v>62.759</c:v>
                </c:pt>
                <c:pt idx="18840">
                  <c:v>62.762</c:v>
                </c:pt>
                <c:pt idx="18841">
                  <c:v>62.765999999999998</c:v>
                </c:pt>
                <c:pt idx="18842">
                  <c:v>62.768999999999998</c:v>
                </c:pt>
                <c:pt idx="18843">
                  <c:v>62.771999999999998</c:v>
                </c:pt>
                <c:pt idx="18844">
                  <c:v>62.776000000000003</c:v>
                </c:pt>
                <c:pt idx="18845">
                  <c:v>62.779000000000003</c:v>
                </c:pt>
                <c:pt idx="18846">
                  <c:v>62.781999999999996</c:v>
                </c:pt>
                <c:pt idx="18847">
                  <c:v>62.786000000000001</c:v>
                </c:pt>
                <c:pt idx="18848">
                  <c:v>62.789000000000001</c:v>
                </c:pt>
                <c:pt idx="18849">
                  <c:v>62.792000000000002</c:v>
                </c:pt>
                <c:pt idx="18850">
                  <c:v>62.795999999999999</c:v>
                </c:pt>
                <c:pt idx="18851">
                  <c:v>62.798999999999999</c:v>
                </c:pt>
                <c:pt idx="18852">
                  <c:v>62.802</c:v>
                </c:pt>
                <c:pt idx="18853">
                  <c:v>62.805999999999997</c:v>
                </c:pt>
                <c:pt idx="18854">
                  <c:v>62.808999999999997</c:v>
                </c:pt>
                <c:pt idx="18855">
                  <c:v>62.811999999999998</c:v>
                </c:pt>
                <c:pt idx="18856">
                  <c:v>62.816000000000003</c:v>
                </c:pt>
                <c:pt idx="18857">
                  <c:v>62.819000000000003</c:v>
                </c:pt>
                <c:pt idx="18858">
                  <c:v>62.822000000000003</c:v>
                </c:pt>
                <c:pt idx="18859">
                  <c:v>62.826000000000001</c:v>
                </c:pt>
                <c:pt idx="18860">
                  <c:v>62.829000000000001</c:v>
                </c:pt>
                <c:pt idx="18861">
                  <c:v>62.832000000000001</c:v>
                </c:pt>
                <c:pt idx="18862">
                  <c:v>62.835999999999999</c:v>
                </c:pt>
                <c:pt idx="18863">
                  <c:v>62.838999999999999</c:v>
                </c:pt>
                <c:pt idx="18864">
                  <c:v>62.841999999999999</c:v>
                </c:pt>
                <c:pt idx="18865">
                  <c:v>62.845999999999997</c:v>
                </c:pt>
                <c:pt idx="18866">
                  <c:v>62.848999999999997</c:v>
                </c:pt>
                <c:pt idx="18867">
                  <c:v>62.851999999999997</c:v>
                </c:pt>
                <c:pt idx="18868">
                  <c:v>62.854999999999997</c:v>
                </c:pt>
                <c:pt idx="18869">
                  <c:v>62.859000000000002</c:v>
                </c:pt>
                <c:pt idx="18870">
                  <c:v>62.862000000000002</c:v>
                </c:pt>
                <c:pt idx="18871">
                  <c:v>62.865000000000002</c:v>
                </c:pt>
                <c:pt idx="18872">
                  <c:v>62.869</c:v>
                </c:pt>
                <c:pt idx="18873">
                  <c:v>62.872</c:v>
                </c:pt>
                <c:pt idx="18874">
                  <c:v>62.875</c:v>
                </c:pt>
                <c:pt idx="18875">
                  <c:v>62.878999999999998</c:v>
                </c:pt>
                <c:pt idx="18876">
                  <c:v>62.881999999999998</c:v>
                </c:pt>
                <c:pt idx="18877">
                  <c:v>62.884999999999998</c:v>
                </c:pt>
                <c:pt idx="18878">
                  <c:v>62.889000000000003</c:v>
                </c:pt>
                <c:pt idx="18879">
                  <c:v>62.892000000000003</c:v>
                </c:pt>
                <c:pt idx="18880">
                  <c:v>62.895000000000003</c:v>
                </c:pt>
                <c:pt idx="18881">
                  <c:v>62.899000000000001</c:v>
                </c:pt>
                <c:pt idx="18882">
                  <c:v>62.902000000000001</c:v>
                </c:pt>
                <c:pt idx="18883">
                  <c:v>62.905000000000001</c:v>
                </c:pt>
                <c:pt idx="18884">
                  <c:v>62.908999999999999</c:v>
                </c:pt>
                <c:pt idx="18885">
                  <c:v>62.911999999999999</c:v>
                </c:pt>
                <c:pt idx="18886">
                  <c:v>62.914999999999999</c:v>
                </c:pt>
                <c:pt idx="18887">
                  <c:v>62.918999999999997</c:v>
                </c:pt>
                <c:pt idx="18888">
                  <c:v>62.921999999999997</c:v>
                </c:pt>
                <c:pt idx="18889">
                  <c:v>62.924999999999997</c:v>
                </c:pt>
                <c:pt idx="18890">
                  <c:v>62.929000000000002</c:v>
                </c:pt>
                <c:pt idx="18891">
                  <c:v>62.932000000000002</c:v>
                </c:pt>
                <c:pt idx="18892">
                  <c:v>62.935000000000002</c:v>
                </c:pt>
                <c:pt idx="18893">
                  <c:v>62.939</c:v>
                </c:pt>
                <c:pt idx="18894">
                  <c:v>62.942</c:v>
                </c:pt>
                <c:pt idx="18895">
                  <c:v>62.945</c:v>
                </c:pt>
                <c:pt idx="18896">
                  <c:v>62.948999999999998</c:v>
                </c:pt>
                <c:pt idx="18897">
                  <c:v>62.951999999999998</c:v>
                </c:pt>
                <c:pt idx="18898">
                  <c:v>62.954999999999998</c:v>
                </c:pt>
                <c:pt idx="18899">
                  <c:v>62.959000000000003</c:v>
                </c:pt>
                <c:pt idx="18900">
                  <c:v>62.962000000000003</c:v>
                </c:pt>
                <c:pt idx="18901">
                  <c:v>62.965000000000003</c:v>
                </c:pt>
                <c:pt idx="18902">
                  <c:v>62.969000000000001</c:v>
                </c:pt>
                <c:pt idx="18903">
                  <c:v>62.972000000000001</c:v>
                </c:pt>
                <c:pt idx="18904">
                  <c:v>62.975000000000001</c:v>
                </c:pt>
                <c:pt idx="18905">
                  <c:v>62.978999999999999</c:v>
                </c:pt>
                <c:pt idx="18906">
                  <c:v>62.981999999999999</c:v>
                </c:pt>
                <c:pt idx="18907">
                  <c:v>62.984999999999999</c:v>
                </c:pt>
                <c:pt idx="18908">
                  <c:v>62.988999999999997</c:v>
                </c:pt>
                <c:pt idx="18909">
                  <c:v>62.991999999999997</c:v>
                </c:pt>
                <c:pt idx="18910">
                  <c:v>62.994999999999997</c:v>
                </c:pt>
                <c:pt idx="18911">
                  <c:v>62.999000000000002</c:v>
                </c:pt>
                <c:pt idx="18912">
                  <c:v>63.002000000000002</c:v>
                </c:pt>
                <c:pt idx="18913">
                  <c:v>63.005000000000003</c:v>
                </c:pt>
                <c:pt idx="18914">
                  <c:v>63.009</c:v>
                </c:pt>
                <c:pt idx="18915">
                  <c:v>63.012</c:v>
                </c:pt>
                <c:pt idx="18916">
                  <c:v>63.015000000000001</c:v>
                </c:pt>
                <c:pt idx="18917">
                  <c:v>63.018999999999998</c:v>
                </c:pt>
                <c:pt idx="18918">
                  <c:v>63.021999999999998</c:v>
                </c:pt>
                <c:pt idx="18919">
                  <c:v>63.024999999999999</c:v>
                </c:pt>
                <c:pt idx="18920">
                  <c:v>63.029000000000003</c:v>
                </c:pt>
                <c:pt idx="18921">
                  <c:v>63.031999999999996</c:v>
                </c:pt>
                <c:pt idx="18922">
                  <c:v>63.034999999999997</c:v>
                </c:pt>
                <c:pt idx="18923">
                  <c:v>63.039000000000001</c:v>
                </c:pt>
                <c:pt idx="18924">
                  <c:v>63.042000000000002</c:v>
                </c:pt>
                <c:pt idx="18925">
                  <c:v>63.045000000000002</c:v>
                </c:pt>
                <c:pt idx="18926">
                  <c:v>63.048999999999999</c:v>
                </c:pt>
                <c:pt idx="18927">
                  <c:v>63.052</c:v>
                </c:pt>
                <c:pt idx="18928">
                  <c:v>63.055</c:v>
                </c:pt>
                <c:pt idx="18929">
                  <c:v>63.058999999999997</c:v>
                </c:pt>
                <c:pt idx="18930">
                  <c:v>63.061999999999998</c:v>
                </c:pt>
                <c:pt idx="18931">
                  <c:v>63.064999999999998</c:v>
                </c:pt>
                <c:pt idx="18932">
                  <c:v>63.069000000000003</c:v>
                </c:pt>
                <c:pt idx="18933">
                  <c:v>63.072000000000003</c:v>
                </c:pt>
                <c:pt idx="18934">
                  <c:v>63.075000000000003</c:v>
                </c:pt>
                <c:pt idx="18935">
                  <c:v>63.079000000000001</c:v>
                </c:pt>
                <c:pt idx="18936">
                  <c:v>63.082000000000001</c:v>
                </c:pt>
                <c:pt idx="18937">
                  <c:v>63.085000000000001</c:v>
                </c:pt>
                <c:pt idx="18938">
                  <c:v>63.088999999999999</c:v>
                </c:pt>
                <c:pt idx="18939">
                  <c:v>63.091999999999999</c:v>
                </c:pt>
                <c:pt idx="18940">
                  <c:v>63.094999999999999</c:v>
                </c:pt>
                <c:pt idx="18941">
                  <c:v>63.098999999999997</c:v>
                </c:pt>
                <c:pt idx="18942">
                  <c:v>63.101999999999997</c:v>
                </c:pt>
                <c:pt idx="18943">
                  <c:v>63.104999999999997</c:v>
                </c:pt>
                <c:pt idx="18944">
                  <c:v>63.109000000000002</c:v>
                </c:pt>
                <c:pt idx="18945">
                  <c:v>63.112000000000002</c:v>
                </c:pt>
                <c:pt idx="18946">
                  <c:v>63.115000000000002</c:v>
                </c:pt>
                <c:pt idx="18947">
                  <c:v>63.119</c:v>
                </c:pt>
                <c:pt idx="18948">
                  <c:v>63.122</c:v>
                </c:pt>
                <c:pt idx="18949">
                  <c:v>63.125</c:v>
                </c:pt>
                <c:pt idx="18950">
                  <c:v>63.128999999999998</c:v>
                </c:pt>
                <c:pt idx="18951">
                  <c:v>63.131999999999998</c:v>
                </c:pt>
                <c:pt idx="18952">
                  <c:v>63.134999999999998</c:v>
                </c:pt>
                <c:pt idx="18953">
                  <c:v>63.139000000000003</c:v>
                </c:pt>
                <c:pt idx="18954">
                  <c:v>63.142000000000003</c:v>
                </c:pt>
                <c:pt idx="18955">
                  <c:v>63.145000000000003</c:v>
                </c:pt>
                <c:pt idx="18956">
                  <c:v>63.149000000000001</c:v>
                </c:pt>
                <c:pt idx="18957">
                  <c:v>63.152000000000001</c:v>
                </c:pt>
                <c:pt idx="18958">
                  <c:v>63.155000000000001</c:v>
                </c:pt>
                <c:pt idx="18959">
                  <c:v>63.158999999999999</c:v>
                </c:pt>
                <c:pt idx="18960">
                  <c:v>63.161999999999999</c:v>
                </c:pt>
                <c:pt idx="18961">
                  <c:v>63.164999999999999</c:v>
                </c:pt>
                <c:pt idx="18962">
                  <c:v>63.168999999999997</c:v>
                </c:pt>
                <c:pt idx="18963">
                  <c:v>63.171999999999997</c:v>
                </c:pt>
                <c:pt idx="18964">
                  <c:v>63.174999999999997</c:v>
                </c:pt>
                <c:pt idx="18965">
                  <c:v>63.179000000000002</c:v>
                </c:pt>
                <c:pt idx="18966">
                  <c:v>63.182000000000002</c:v>
                </c:pt>
                <c:pt idx="18967">
                  <c:v>63.185000000000002</c:v>
                </c:pt>
                <c:pt idx="18968">
                  <c:v>63.189</c:v>
                </c:pt>
                <c:pt idx="18969">
                  <c:v>63.192</c:v>
                </c:pt>
                <c:pt idx="18970">
                  <c:v>63.195</c:v>
                </c:pt>
                <c:pt idx="18971">
                  <c:v>63.198999999999998</c:v>
                </c:pt>
                <c:pt idx="18972">
                  <c:v>63.201999999999998</c:v>
                </c:pt>
                <c:pt idx="18973">
                  <c:v>63.204999999999998</c:v>
                </c:pt>
                <c:pt idx="18974">
                  <c:v>63.209000000000003</c:v>
                </c:pt>
                <c:pt idx="18975">
                  <c:v>63.212000000000003</c:v>
                </c:pt>
                <c:pt idx="18976">
                  <c:v>63.215000000000003</c:v>
                </c:pt>
                <c:pt idx="18977">
                  <c:v>63.218000000000004</c:v>
                </c:pt>
                <c:pt idx="18978">
                  <c:v>63.222000000000001</c:v>
                </c:pt>
                <c:pt idx="18979">
                  <c:v>63.225000000000001</c:v>
                </c:pt>
                <c:pt idx="18980">
                  <c:v>63.228000000000002</c:v>
                </c:pt>
                <c:pt idx="18981">
                  <c:v>63.231999999999999</c:v>
                </c:pt>
                <c:pt idx="18982">
                  <c:v>63.234999999999999</c:v>
                </c:pt>
                <c:pt idx="18983">
                  <c:v>63.238</c:v>
                </c:pt>
                <c:pt idx="18984">
                  <c:v>63.241999999999997</c:v>
                </c:pt>
                <c:pt idx="18985">
                  <c:v>63.244999999999997</c:v>
                </c:pt>
                <c:pt idx="18986">
                  <c:v>63.247999999999998</c:v>
                </c:pt>
                <c:pt idx="18987">
                  <c:v>63.252000000000002</c:v>
                </c:pt>
                <c:pt idx="18988">
                  <c:v>63.255000000000003</c:v>
                </c:pt>
                <c:pt idx="18989">
                  <c:v>63.258000000000003</c:v>
                </c:pt>
                <c:pt idx="18990">
                  <c:v>63.262</c:v>
                </c:pt>
                <c:pt idx="18991">
                  <c:v>63.265000000000001</c:v>
                </c:pt>
                <c:pt idx="18992">
                  <c:v>63.268000000000001</c:v>
                </c:pt>
                <c:pt idx="18993">
                  <c:v>63.271999999999998</c:v>
                </c:pt>
                <c:pt idx="18994">
                  <c:v>63.274999999999999</c:v>
                </c:pt>
                <c:pt idx="18995">
                  <c:v>63.277999999999999</c:v>
                </c:pt>
                <c:pt idx="18996">
                  <c:v>63.281999999999996</c:v>
                </c:pt>
                <c:pt idx="18997">
                  <c:v>63.284999999999997</c:v>
                </c:pt>
                <c:pt idx="18998">
                  <c:v>63.287999999999997</c:v>
                </c:pt>
                <c:pt idx="18999">
                  <c:v>63.292000000000002</c:v>
                </c:pt>
                <c:pt idx="19000">
                  <c:v>63.295000000000002</c:v>
                </c:pt>
                <c:pt idx="19001">
                  <c:v>63.298000000000002</c:v>
                </c:pt>
                <c:pt idx="19002">
                  <c:v>63.302</c:v>
                </c:pt>
                <c:pt idx="19003">
                  <c:v>63.305</c:v>
                </c:pt>
                <c:pt idx="19004">
                  <c:v>63.308</c:v>
                </c:pt>
                <c:pt idx="19005">
                  <c:v>63.311999999999998</c:v>
                </c:pt>
                <c:pt idx="19006">
                  <c:v>63.314999999999998</c:v>
                </c:pt>
                <c:pt idx="19007">
                  <c:v>63.317999999999998</c:v>
                </c:pt>
                <c:pt idx="19008">
                  <c:v>63.322000000000003</c:v>
                </c:pt>
                <c:pt idx="19009">
                  <c:v>63.325000000000003</c:v>
                </c:pt>
                <c:pt idx="19010">
                  <c:v>63.328000000000003</c:v>
                </c:pt>
                <c:pt idx="19011">
                  <c:v>63.332000000000001</c:v>
                </c:pt>
                <c:pt idx="19012">
                  <c:v>63.335000000000001</c:v>
                </c:pt>
                <c:pt idx="19013">
                  <c:v>63.338000000000001</c:v>
                </c:pt>
                <c:pt idx="19014">
                  <c:v>63.341999999999999</c:v>
                </c:pt>
                <c:pt idx="19015">
                  <c:v>63.344999999999999</c:v>
                </c:pt>
                <c:pt idx="19016">
                  <c:v>63.347999999999999</c:v>
                </c:pt>
                <c:pt idx="19017">
                  <c:v>63.351999999999997</c:v>
                </c:pt>
                <c:pt idx="19018">
                  <c:v>63.354999999999997</c:v>
                </c:pt>
                <c:pt idx="19019">
                  <c:v>63.357999999999997</c:v>
                </c:pt>
                <c:pt idx="19020">
                  <c:v>63.362000000000002</c:v>
                </c:pt>
                <c:pt idx="19021">
                  <c:v>63.365000000000002</c:v>
                </c:pt>
                <c:pt idx="19022">
                  <c:v>63.368000000000002</c:v>
                </c:pt>
                <c:pt idx="19023">
                  <c:v>63.372</c:v>
                </c:pt>
                <c:pt idx="19024">
                  <c:v>63.375</c:v>
                </c:pt>
                <c:pt idx="19025">
                  <c:v>63.378</c:v>
                </c:pt>
                <c:pt idx="19026">
                  <c:v>63.381999999999998</c:v>
                </c:pt>
                <c:pt idx="19027">
                  <c:v>63.384999999999998</c:v>
                </c:pt>
                <c:pt idx="19028">
                  <c:v>63.387999999999998</c:v>
                </c:pt>
                <c:pt idx="19029">
                  <c:v>63.392000000000003</c:v>
                </c:pt>
                <c:pt idx="19030">
                  <c:v>63.395000000000003</c:v>
                </c:pt>
                <c:pt idx="19031">
                  <c:v>63.398000000000003</c:v>
                </c:pt>
                <c:pt idx="19032">
                  <c:v>63.402000000000001</c:v>
                </c:pt>
                <c:pt idx="19033">
                  <c:v>63.405000000000001</c:v>
                </c:pt>
                <c:pt idx="19034">
                  <c:v>63.408000000000001</c:v>
                </c:pt>
                <c:pt idx="19035">
                  <c:v>63.411999999999999</c:v>
                </c:pt>
                <c:pt idx="19036">
                  <c:v>63.414999999999999</c:v>
                </c:pt>
                <c:pt idx="19037">
                  <c:v>63.417999999999999</c:v>
                </c:pt>
                <c:pt idx="19038">
                  <c:v>63.421999999999997</c:v>
                </c:pt>
                <c:pt idx="19039">
                  <c:v>63.424999999999997</c:v>
                </c:pt>
                <c:pt idx="19040">
                  <c:v>63.427999999999997</c:v>
                </c:pt>
                <c:pt idx="19041">
                  <c:v>63.432000000000002</c:v>
                </c:pt>
                <c:pt idx="19042">
                  <c:v>63.435000000000002</c:v>
                </c:pt>
                <c:pt idx="19043">
                  <c:v>63.438000000000002</c:v>
                </c:pt>
                <c:pt idx="19044">
                  <c:v>63.442</c:v>
                </c:pt>
                <c:pt idx="19045">
                  <c:v>63.445</c:v>
                </c:pt>
                <c:pt idx="19046">
                  <c:v>63.448</c:v>
                </c:pt>
                <c:pt idx="19047">
                  <c:v>63.451999999999998</c:v>
                </c:pt>
                <c:pt idx="19048">
                  <c:v>63.454999999999998</c:v>
                </c:pt>
                <c:pt idx="19049">
                  <c:v>63.457999999999998</c:v>
                </c:pt>
                <c:pt idx="19050">
                  <c:v>63.462000000000003</c:v>
                </c:pt>
                <c:pt idx="19051">
                  <c:v>63.465000000000003</c:v>
                </c:pt>
                <c:pt idx="19052">
                  <c:v>63.468000000000004</c:v>
                </c:pt>
                <c:pt idx="19053">
                  <c:v>63.472000000000001</c:v>
                </c:pt>
                <c:pt idx="19054">
                  <c:v>63.475000000000001</c:v>
                </c:pt>
                <c:pt idx="19055">
                  <c:v>63.478000000000002</c:v>
                </c:pt>
                <c:pt idx="19056">
                  <c:v>63.481999999999999</c:v>
                </c:pt>
                <c:pt idx="19057">
                  <c:v>63.484999999999999</c:v>
                </c:pt>
                <c:pt idx="19058">
                  <c:v>63.488</c:v>
                </c:pt>
                <c:pt idx="19059">
                  <c:v>63.491999999999997</c:v>
                </c:pt>
                <c:pt idx="19060">
                  <c:v>63.494999999999997</c:v>
                </c:pt>
                <c:pt idx="19061">
                  <c:v>63.497999999999998</c:v>
                </c:pt>
                <c:pt idx="19062">
                  <c:v>63.502000000000002</c:v>
                </c:pt>
                <c:pt idx="19063">
                  <c:v>63.505000000000003</c:v>
                </c:pt>
                <c:pt idx="19064">
                  <c:v>63.508000000000003</c:v>
                </c:pt>
                <c:pt idx="19065">
                  <c:v>63.512</c:v>
                </c:pt>
                <c:pt idx="19066">
                  <c:v>63.515000000000001</c:v>
                </c:pt>
                <c:pt idx="19067">
                  <c:v>63.518000000000001</c:v>
                </c:pt>
                <c:pt idx="19068">
                  <c:v>63.521999999999998</c:v>
                </c:pt>
                <c:pt idx="19069">
                  <c:v>63.524999999999999</c:v>
                </c:pt>
                <c:pt idx="19070">
                  <c:v>63.527999999999999</c:v>
                </c:pt>
                <c:pt idx="19071">
                  <c:v>63.531999999999996</c:v>
                </c:pt>
                <c:pt idx="19072">
                  <c:v>63.534999999999997</c:v>
                </c:pt>
                <c:pt idx="19073">
                  <c:v>63.537999999999997</c:v>
                </c:pt>
                <c:pt idx="19074">
                  <c:v>63.542000000000002</c:v>
                </c:pt>
                <c:pt idx="19075">
                  <c:v>63.545000000000002</c:v>
                </c:pt>
                <c:pt idx="19076">
                  <c:v>63.548000000000002</c:v>
                </c:pt>
                <c:pt idx="19077">
                  <c:v>63.552</c:v>
                </c:pt>
                <c:pt idx="19078">
                  <c:v>63.555</c:v>
                </c:pt>
                <c:pt idx="19079">
                  <c:v>63.558</c:v>
                </c:pt>
                <c:pt idx="19080">
                  <c:v>63.561999999999998</c:v>
                </c:pt>
                <c:pt idx="19081">
                  <c:v>63.564999999999998</c:v>
                </c:pt>
                <c:pt idx="19082">
                  <c:v>63.567999999999998</c:v>
                </c:pt>
                <c:pt idx="19083">
                  <c:v>63.570999999999998</c:v>
                </c:pt>
                <c:pt idx="19084">
                  <c:v>63.575000000000003</c:v>
                </c:pt>
                <c:pt idx="19085">
                  <c:v>63.578000000000003</c:v>
                </c:pt>
                <c:pt idx="19086">
                  <c:v>63.581000000000003</c:v>
                </c:pt>
                <c:pt idx="19087">
                  <c:v>63.585000000000001</c:v>
                </c:pt>
                <c:pt idx="19088">
                  <c:v>63.588000000000001</c:v>
                </c:pt>
                <c:pt idx="19089">
                  <c:v>63.591000000000001</c:v>
                </c:pt>
                <c:pt idx="19090">
                  <c:v>63.594999999999999</c:v>
                </c:pt>
                <c:pt idx="19091">
                  <c:v>63.597999999999999</c:v>
                </c:pt>
                <c:pt idx="19092">
                  <c:v>63.600999999999999</c:v>
                </c:pt>
                <c:pt idx="19093">
                  <c:v>63.604999999999997</c:v>
                </c:pt>
                <c:pt idx="19094">
                  <c:v>63.607999999999997</c:v>
                </c:pt>
                <c:pt idx="19095">
                  <c:v>63.610999999999997</c:v>
                </c:pt>
                <c:pt idx="19096">
                  <c:v>63.615000000000002</c:v>
                </c:pt>
                <c:pt idx="19097">
                  <c:v>63.618000000000002</c:v>
                </c:pt>
                <c:pt idx="19098">
                  <c:v>63.621000000000002</c:v>
                </c:pt>
                <c:pt idx="19099">
                  <c:v>63.625</c:v>
                </c:pt>
                <c:pt idx="19100">
                  <c:v>63.628</c:v>
                </c:pt>
                <c:pt idx="19101">
                  <c:v>63.631</c:v>
                </c:pt>
                <c:pt idx="19102">
                  <c:v>63.634999999999998</c:v>
                </c:pt>
                <c:pt idx="19103">
                  <c:v>63.637999999999998</c:v>
                </c:pt>
                <c:pt idx="19104">
                  <c:v>63.640999999999998</c:v>
                </c:pt>
                <c:pt idx="19105">
                  <c:v>63.645000000000003</c:v>
                </c:pt>
                <c:pt idx="19106">
                  <c:v>63.648000000000003</c:v>
                </c:pt>
                <c:pt idx="19107">
                  <c:v>63.651000000000003</c:v>
                </c:pt>
                <c:pt idx="19108">
                  <c:v>63.655000000000001</c:v>
                </c:pt>
                <c:pt idx="19109">
                  <c:v>63.658000000000001</c:v>
                </c:pt>
                <c:pt idx="19110">
                  <c:v>63.661000000000001</c:v>
                </c:pt>
                <c:pt idx="19111">
                  <c:v>63.664999999999999</c:v>
                </c:pt>
                <c:pt idx="19112">
                  <c:v>63.667999999999999</c:v>
                </c:pt>
                <c:pt idx="19113">
                  <c:v>63.670999999999999</c:v>
                </c:pt>
                <c:pt idx="19114">
                  <c:v>63.674999999999997</c:v>
                </c:pt>
                <c:pt idx="19115">
                  <c:v>63.677999999999997</c:v>
                </c:pt>
                <c:pt idx="19116">
                  <c:v>63.680999999999997</c:v>
                </c:pt>
                <c:pt idx="19117">
                  <c:v>63.685000000000002</c:v>
                </c:pt>
                <c:pt idx="19118">
                  <c:v>63.688000000000002</c:v>
                </c:pt>
                <c:pt idx="19119">
                  <c:v>63.691000000000003</c:v>
                </c:pt>
                <c:pt idx="19120">
                  <c:v>63.695</c:v>
                </c:pt>
                <c:pt idx="19121">
                  <c:v>63.698</c:v>
                </c:pt>
                <c:pt idx="19122">
                  <c:v>63.701000000000001</c:v>
                </c:pt>
                <c:pt idx="19123">
                  <c:v>63.704999999999998</c:v>
                </c:pt>
                <c:pt idx="19124">
                  <c:v>63.707999999999998</c:v>
                </c:pt>
                <c:pt idx="19125">
                  <c:v>63.710999999999999</c:v>
                </c:pt>
                <c:pt idx="19126">
                  <c:v>63.715000000000003</c:v>
                </c:pt>
                <c:pt idx="19127">
                  <c:v>63.718000000000004</c:v>
                </c:pt>
                <c:pt idx="19128">
                  <c:v>63.720999999999997</c:v>
                </c:pt>
                <c:pt idx="19129">
                  <c:v>63.725000000000001</c:v>
                </c:pt>
                <c:pt idx="19130">
                  <c:v>63.728000000000002</c:v>
                </c:pt>
                <c:pt idx="19131">
                  <c:v>63.731000000000002</c:v>
                </c:pt>
                <c:pt idx="19132">
                  <c:v>63.734999999999999</c:v>
                </c:pt>
                <c:pt idx="19133">
                  <c:v>63.738</c:v>
                </c:pt>
                <c:pt idx="19134">
                  <c:v>63.741</c:v>
                </c:pt>
                <c:pt idx="19135">
                  <c:v>63.744999999999997</c:v>
                </c:pt>
                <c:pt idx="19136">
                  <c:v>63.747999999999998</c:v>
                </c:pt>
                <c:pt idx="19137">
                  <c:v>63.750999999999998</c:v>
                </c:pt>
                <c:pt idx="19138">
                  <c:v>63.755000000000003</c:v>
                </c:pt>
                <c:pt idx="19139">
                  <c:v>63.758000000000003</c:v>
                </c:pt>
                <c:pt idx="19140">
                  <c:v>63.761000000000003</c:v>
                </c:pt>
                <c:pt idx="19141">
                  <c:v>63.765000000000001</c:v>
                </c:pt>
                <c:pt idx="19142">
                  <c:v>63.768000000000001</c:v>
                </c:pt>
                <c:pt idx="19143">
                  <c:v>63.771000000000001</c:v>
                </c:pt>
                <c:pt idx="19144">
                  <c:v>63.774999999999999</c:v>
                </c:pt>
                <c:pt idx="19145">
                  <c:v>63.777999999999999</c:v>
                </c:pt>
                <c:pt idx="19146">
                  <c:v>63.780999999999999</c:v>
                </c:pt>
                <c:pt idx="19147">
                  <c:v>63.784999999999997</c:v>
                </c:pt>
                <c:pt idx="19148">
                  <c:v>63.787999999999997</c:v>
                </c:pt>
                <c:pt idx="19149">
                  <c:v>63.790999999999997</c:v>
                </c:pt>
                <c:pt idx="19150">
                  <c:v>63.795000000000002</c:v>
                </c:pt>
                <c:pt idx="19151">
                  <c:v>63.798000000000002</c:v>
                </c:pt>
                <c:pt idx="19152">
                  <c:v>63.801000000000002</c:v>
                </c:pt>
                <c:pt idx="19153">
                  <c:v>63.805</c:v>
                </c:pt>
                <c:pt idx="19154">
                  <c:v>63.808</c:v>
                </c:pt>
                <c:pt idx="19155">
                  <c:v>63.811</c:v>
                </c:pt>
                <c:pt idx="19156">
                  <c:v>63.814999999999998</c:v>
                </c:pt>
                <c:pt idx="19157">
                  <c:v>63.817999999999998</c:v>
                </c:pt>
                <c:pt idx="19158">
                  <c:v>63.820999999999998</c:v>
                </c:pt>
                <c:pt idx="19159">
                  <c:v>63.825000000000003</c:v>
                </c:pt>
                <c:pt idx="19160">
                  <c:v>63.828000000000003</c:v>
                </c:pt>
                <c:pt idx="19161">
                  <c:v>63.831000000000003</c:v>
                </c:pt>
                <c:pt idx="19162">
                  <c:v>63.835000000000001</c:v>
                </c:pt>
                <c:pt idx="19163">
                  <c:v>63.838000000000001</c:v>
                </c:pt>
                <c:pt idx="19164">
                  <c:v>63.841000000000001</c:v>
                </c:pt>
                <c:pt idx="19165">
                  <c:v>63.844999999999999</c:v>
                </c:pt>
                <c:pt idx="19166">
                  <c:v>63.847999999999999</c:v>
                </c:pt>
                <c:pt idx="19167">
                  <c:v>63.850999999999999</c:v>
                </c:pt>
                <c:pt idx="19168">
                  <c:v>63.854999999999997</c:v>
                </c:pt>
                <c:pt idx="19169">
                  <c:v>63.857999999999997</c:v>
                </c:pt>
                <c:pt idx="19170">
                  <c:v>63.860999999999997</c:v>
                </c:pt>
                <c:pt idx="19171">
                  <c:v>63.865000000000002</c:v>
                </c:pt>
                <c:pt idx="19172">
                  <c:v>63.868000000000002</c:v>
                </c:pt>
                <c:pt idx="19173">
                  <c:v>63.871000000000002</c:v>
                </c:pt>
                <c:pt idx="19174">
                  <c:v>63.875</c:v>
                </c:pt>
                <c:pt idx="19175">
                  <c:v>63.878</c:v>
                </c:pt>
                <c:pt idx="19176">
                  <c:v>63.881</c:v>
                </c:pt>
                <c:pt idx="19177">
                  <c:v>63.884999999999998</c:v>
                </c:pt>
                <c:pt idx="19178">
                  <c:v>63.887999999999998</c:v>
                </c:pt>
                <c:pt idx="19179">
                  <c:v>63.890999999999998</c:v>
                </c:pt>
                <c:pt idx="19180">
                  <c:v>63.895000000000003</c:v>
                </c:pt>
                <c:pt idx="19181">
                  <c:v>63.898000000000003</c:v>
                </c:pt>
                <c:pt idx="19182">
                  <c:v>63.901000000000003</c:v>
                </c:pt>
                <c:pt idx="19183">
                  <c:v>63.905000000000001</c:v>
                </c:pt>
                <c:pt idx="19184">
                  <c:v>63.908000000000001</c:v>
                </c:pt>
                <c:pt idx="19185">
                  <c:v>63.911000000000001</c:v>
                </c:pt>
                <c:pt idx="19186">
                  <c:v>63.914999999999999</c:v>
                </c:pt>
                <c:pt idx="19187">
                  <c:v>63.917999999999999</c:v>
                </c:pt>
                <c:pt idx="19188">
                  <c:v>63.920999999999999</c:v>
                </c:pt>
                <c:pt idx="19189">
                  <c:v>63.924999999999997</c:v>
                </c:pt>
                <c:pt idx="19190">
                  <c:v>63.927999999999997</c:v>
                </c:pt>
                <c:pt idx="19191">
                  <c:v>63.930999999999997</c:v>
                </c:pt>
                <c:pt idx="19192">
                  <c:v>63.933999999999997</c:v>
                </c:pt>
                <c:pt idx="19193">
                  <c:v>63.938000000000002</c:v>
                </c:pt>
                <c:pt idx="19194">
                  <c:v>63.941000000000003</c:v>
                </c:pt>
                <c:pt idx="19195">
                  <c:v>63.944000000000003</c:v>
                </c:pt>
                <c:pt idx="19196">
                  <c:v>63.948</c:v>
                </c:pt>
                <c:pt idx="19197">
                  <c:v>63.951000000000001</c:v>
                </c:pt>
                <c:pt idx="19198">
                  <c:v>63.954000000000001</c:v>
                </c:pt>
                <c:pt idx="19199">
                  <c:v>63.957999999999998</c:v>
                </c:pt>
                <c:pt idx="19200">
                  <c:v>63.960999999999999</c:v>
                </c:pt>
                <c:pt idx="19201">
                  <c:v>63.963999999999999</c:v>
                </c:pt>
                <c:pt idx="19202">
                  <c:v>63.968000000000004</c:v>
                </c:pt>
                <c:pt idx="19203">
                  <c:v>63.970999999999997</c:v>
                </c:pt>
                <c:pt idx="19204">
                  <c:v>63.973999999999997</c:v>
                </c:pt>
                <c:pt idx="19205">
                  <c:v>63.978000000000002</c:v>
                </c:pt>
                <c:pt idx="19206">
                  <c:v>63.981000000000002</c:v>
                </c:pt>
                <c:pt idx="19207">
                  <c:v>63.984000000000002</c:v>
                </c:pt>
                <c:pt idx="19208">
                  <c:v>63.988</c:v>
                </c:pt>
                <c:pt idx="19209">
                  <c:v>63.991</c:v>
                </c:pt>
                <c:pt idx="19210">
                  <c:v>63.994</c:v>
                </c:pt>
                <c:pt idx="19211">
                  <c:v>63.997999999999998</c:v>
                </c:pt>
                <c:pt idx="19212">
                  <c:v>64.001000000000005</c:v>
                </c:pt>
                <c:pt idx="19213">
                  <c:v>64.004000000000005</c:v>
                </c:pt>
                <c:pt idx="19214">
                  <c:v>64.007999999999996</c:v>
                </c:pt>
                <c:pt idx="19215">
                  <c:v>64.010999999999996</c:v>
                </c:pt>
                <c:pt idx="19216">
                  <c:v>64.013999999999996</c:v>
                </c:pt>
                <c:pt idx="19217">
                  <c:v>64.018000000000001</c:v>
                </c:pt>
                <c:pt idx="19218">
                  <c:v>64.021000000000001</c:v>
                </c:pt>
                <c:pt idx="19219">
                  <c:v>64.024000000000001</c:v>
                </c:pt>
                <c:pt idx="19220">
                  <c:v>64.028000000000006</c:v>
                </c:pt>
                <c:pt idx="19221">
                  <c:v>64.031000000000006</c:v>
                </c:pt>
                <c:pt idx="19222">
                  <c:v>64.034000000000006</c:v>
                </c:pt>
                <c:pt idx="19223">
                  <c:v>64.037999999999997</c:v>
                </c:pt>
                <c:pt idx="19224">
                  <c:v>64.040999999999997</c:v>
                </c:pt>
                <c:pt idx="19225">
                  <c:v>64.043999999999997</c:v>
                </c:pt>
                <c:pt idx="19226">
                  <c:v>64.048000000000002</c:v>
                </c:pt>
                <c:pt idx="19227">
                  <c:v>64.051000000000002</c:v>
                </c:pt>
                <c:pt idx="19228">
                  <c:v>64.054000000000002</c:v>
                </c:pt>
                <c:pt idx="19229">
                  <c:v>64.058000000000007</c:v>
                </c:pt>
                <c:pt idx="19230">
                  <c:v>64.061000000000007</c:v>
                </c:pt>
                <c:pt idx="19231">
                  <c:v>64.063999999999993</c:v>
                </c:pt>
                <c:pt idx="19232">
                  <c:v>64.067999999999998</c:v>
                </c:pt>
                <c:pt idx="19233">
                  <c:v>64.070999999999998</c:v>
                </c:pt>
                <c:pt idx="19234">
                  <c:v>64.073999999999998</c:v>
                </c:pt>
                <c:pt idx="19235">
                  <c:v>64.078000000000003</c:v>
                </c:pt>
                <c:pt idx="19236">
                  <c:v>64.081000000000003</c:v>
                </c:pt>
                <c:pt idx="19237">
                  <c:v>64.084000000000003</c:v>
                </c:pt>
                <c:pt idx="19238">
                  <c:v>64.087999999999994</c:v>
                </c:pt>
                <c:pt idx="19239">
                  <c:v>64.090999999999994</c:v>
                </c:pt>
                <c:pt idx="19240">
                  <c:v>64.093999999999994</c:v>
                </c:pt>
                <c:pt idx="19241">
                  <c:v>64.097999999999999</c:v>
                </c:pt>
                <c:pt idx="19242">
                  <c:v>64.100999999999999</c:v>
                </c:pt>
                <c:pt idx="19243">
                  <c:v>64.103999999999999</c:v>
                </c:pt>
                <c:pt idx="19244">
                  <c:v>64.108000000000004</c:v>
                </c:pt>
                <c:pt idx="19245">
                  <c:v>64.111000000000004</c:v>
                </c:pt>
                <c:pt idx="19246">
                  <c:v>64.114000000000004</c:v>
                </c:pt>
                <c:pt idx="19247">
                  <c:v>64.117999999999995</c:v>
                </c:pt>
                <c:pt idx="19248">
                  <c:v>64.120999999999995</c:v>
                </c:pt>
                <c:pt idx="19249">
                  <c:v>64.123999999999995</c:v>
                </c:pt>
                <c:pt idx="19250">
                  <c:v>64.128</c:v>
                </c:pt>
                <c:pt idx="19251">
                  <c:v>64.131</c:v>
                </c:pt>
                <c:pt idx="19252">
                  <c:v>64.134</c:v>
                </c:pt>
                <c:pt idx="19253">
                  <c:v>64.138000000000005</c:v>
                </c:pt>
                <c:pt idx="19254">
                  <c:v>64.141000000000005</c:v>
                </c:pt>
                <c:pt idx="19255">
                  <c:v>64.144000000000005</c:v>
                </c:pt>
                <c:pt idx="19256">
                  <c:v>64.147999999999996</c:v>
                </c:pt>
                <c:pt idx="19257">
                  <c:v>64.150999999999996</c:v>
                </c:pt>
                <c:pt idx="19258">
                  <c:v>64.153999999999996</c:v>
                </c:pt>
                <c:pt idx="19259">
                  <c:v>64.158000000000001</c:v>
                </c:pt>
                <c:pt idx="19260">
                  <c:v>64.161000000000001</c:v>
                </c:pt>
                <c:pt idx="19261">
                  <c:v>64.164000000000001</c:v>
                </c:pt>
                <c:pt idx="19262">
                  <c:v>64.168000000000006</c:v>
                </c:pt>
                <c:pt idx="19263">
                  <c:v>64.171000000000006</c:v>
                </c:pt>
                <c:pt idx="19264">
                  <c:v>64.174000000000007</c:v>
                </c:pt>
                <c:pt idx="19265">
                  <c:v>64.177999999999997</c:v>
                </c:pt>
                <c:pt idx="19266">
                  <c:v>64.180999999999997</c:v>
                </c:pt>
                <c:pt idx="19267">
                  <c:v>64.183999999999997</c:v>
                </c:pt>
                <c:pt idx="19268">
                  <c:v>64.188000000000002</c:v>
                </c:pt>
                <c:pt idx="19269">
                  <c:v>64.191000000000003</c:v>
                </c:pt>
                <c:pt idx="19270">
                  <c:v>64.194000000000003</c:v>
                </c:pt>
                <c:pt idx="19271">
                  <c:v>64.197999999999993</c:v>
                </c:pt>
                <c:pt idx="19272">
                  <c:v>64.200999999999993</c:v>
                </c:pt>
                <c:pt idx="19273">
                  <c:v>64.203999999999994</c:v>
                </c:pt>
                <c:pt idx="19274">
                  <c:v>64.207999999999998</c:v>
                </c:pt>
                <c:pt idx="19275">
                  <c:v>64.210999999999999</c:v>
                </c:pt>
                <c:pt idx="19276">
                  <c:v>64.213999999999999</c:v>
                </c:pt>
                <c:pt idx="19277">
                  <c:v>64.218000000000004</c:v>
                </c:pt>
                <c:pt idx="19278">
                  <c:v>64.221000000000004</c:v>
                </c:pt>
                <c:pt idx="19279">
                  <c:v>64.224000000000004</c:v>
                </c:pt>
                <c:pt idx="19280">
                  <c:v>64.227999999999994</c:v>
                </c:pt>
                <c:pt idx="19281">
                  <c:v>64.230999999999995</c:v>
                </c:pt>
                <c:pt idx="19282">
                  <c:v>64.233999999999995</c:v>
                </c:pt>
                <c:pt idx="19283">
                  <c:v>64.238</c:v>
                </c:pt>
                <c:pt idx="19284">
                  <c:v>64.241</c:v>
                </c:pt>
                <c:pt idx="19285">
                  <c:v>64.244</c:v>
                </c:pt>
                <c:pt idx="19286">
                  <c:v>64.248000000000005</c:v>
                </c:pt>
                <c:pt idx="19287">
                  <c:v>64.251000000000005</c:v>
                </c:pt>
                <c:pt idx="19288">
                  <c:v>64.254000000000005</c:v>
                </c:pt>
                <c:pt idx="19289">
                  <c:v>64.257999999999996</c:v>
                </c:pt>
                <c:pt idx="19290">
                  <c:v>64.260999999999996</c:v>
                </c:pt>
                <c:pt idx="19291">
                  <c:v>64.263999999999996</c:v>
                </c:pt>
                <c:pt idx="19292">
                  <c:v>64.268000000000001</c:v>
                </c:pt>
                <c:pt idx="19293">
                  <c:v>64.271000000000001</c:v>
                </c:pt>
                <c:pt idx="19294">
                  <c:v>64.274000000000001</c:v>
                </c:pt>
                <c:pt idx="19295">
                  <c:v>64.278000000000006</c:v>
                </c:pt>
                <c:pt idx="19296">
                  <c:v>64.281000000000006</c:v>
                </c:pt>
                <c:pt idx="19297">
                  <c:v>64.284000000000006</c:v>
                </c:pt>
                <c:pt idx="19298">
                  <c:v>64.287999999999997</c:v>
                </c:pt>
                <c:pt idx="19299">
                  <c:v>64.290999999999997</c:v>
                </c:pt>
                <c:pt idx="19300">
                  <c:v>64.293999999999997</c:v>
                </c:pt>
                <c:pt idx="19301">
                  <c:v>64.298000000000002</c:v>
                </c:pt>
                <c:pt idx="19302">
                  <c:v>64.301000000000002</c:v>
                </c:pt>
                <c:pt idx="19303">
                  <c:v>64.304000000000002</c:v>
                </c:pt>
                <c:pt idx="19304">
                  <c:v>64.308000000000007</c:v>
                </c:pt>
                <c:pt idx="19305">
                  <c:v>64.311000000000007</c:v>
                </c:pt>
                <c:pt idx="19306">
                  <c:v>64.313999999999993</c:v>
                </c:pt>
                <c:pt idx="19307">
                  <c:v>64.317999999999998</c:v>
                </c:pt>
                <c:pt idx="19308">
                  <c:v>64.320999999999998</c:v>
                </c:pt>
                <c:pt idx="19309">
                  <c:v>64.325000000000003</c:v>
                </c:pt>
                <c:pt idx="19310">
                  <c:v>64.328000000000003</c:v>
                </c:pt>
                <c:pt idx="19311">
                  <c:v>64.331000000000003</c:v>
                </c:pt>
                <c:pt idx="19312">
                  <c:v>64.334999999999994</c:v>
                </c:pt>
                <c:pt idx="19313">
                  <c:v>64.337999999999994</c:v>
                </c:pt>
                <c:pt idx="19314">
                  <c:v>64.340999999999994</c:v>
                </c:pt>
                <c:pt idx="19315">
                  <c:v>64.344999999999999</c:v>
                </c:pt>
                <c:pt idx="19316">
                  <c:v>64.347999999999999</c:v>
                </c:pt>
                <c:pt idx="19317">
                  <c:v>64.350999999999999</c:v>
                </c:pt>
                <c:pt idx="19318">
                  <c:v>64.355000000000004</c:v>
                </c:pt>
                <c:pt idx="19319">
                  <c:v>64.358000000000004</c:v>
                </c:pt>
                <c:pt idx="19320">
                  <c:v>64.361000000000004</c:v>
                </c:pt>
                <c:pt idx="19321">
                  <c:v>64.364999999999995</c:v>
                </c:pt>
                <c:pt idx="19322">
                  <c:v>64.367999999999995</c:v>
                </c:pt>
                <c:pt idx="19323">
                  <c:v>64.370999999999995</c:v>
                </c:pt>
                <c:pt idx="19324">
                  <c:v>64.375</c:v>
                </c:pt>
                <c:pt idx="19325">
                  <c:v>64.378</c:v>
                </c:pt>
                <c:pt idx="19326">
                  <c:v>64.381</c:v>
                </c:pt>
                <c:pt idx="19327">
                  <c:v>64.385000000000005</c:v>
                </c:pt>
                <c:pt idx="19328">
                  <c:v>64.388000000000005</c:v>
                </c:pt>
                <c:pt idx="19329">
                  <c:v>64.391000000000005</c:v>
                </c:pt>
                <c:pt idx="19330">
                  <c:v>64.394999999999996</c:v>
                </c:pt>
                <c:pt idx="19331">
                  <c:v>64.397999999999996</c:v>
                </c:pt>
                <c:pt idx="19332">
                  <c:v>64.400999999999996</c:v>
                </c:pt>
                <c:pt idx="19333">
                  <c:v>64.405000000000001</c:v>
                </c:pt>
                <c:pt idx="19334">
                  <c:v>64.408000000000001</c:v>
                </c:pt>
                <c:pt idx="19335">
                  <c:v>64.411000000000001</c:v>
                </c:pt>
                <c:pt idx="19336">
                  <c:v>64.415000000000006</c:v>
                </c:pt>
                <c:pt idx="19337">
                  <c:v>64.418000000000006</c:v>
                </c:pt>
                <c:pt idx="19338">
                  <c:v>64.421000000000006</c:v>
                </c:pt>
                <c:pt idx="19339">
                  <c:v>64.424999999999997</c:v>
                </c:pt>
                <c:pt idx="19340">
                  <c:v>64.427999999999997</c:v>
                </c:pt>
                <c:pt idx="19341">
                  <c:v>64.430999999999997</c:v>
                </c:pt>
                <c:pt idx="19342">
                  <c:v>64.435000000000002</c:v>
                </c:pt>
                <c:pt idx="19343">
                  <c:v>64.438000000000002</c:v>
                </c:pt>
                <c:pt idx="19344">
                  <c:v>64.441000000000003</c:v>
                </c:pt>
                <c:pt idx="19345">
                  <c:v>64.444999999999993</c:v>
                </c:pt>
                <c:pt idx="19346">
                  <c:v>64.447999999999993</c:v>
                </c:pt>
                <c:pt idx="19347">
                  <c:v>64.450999999999993</c:v>
                </c:pt>
                <c:pt idx="19348">
                  <c:v>64.454999999999998</c:v>
                </c:pt>
                <c:pt idx="19349">
                  <c:v>64.457999999999998</c:v>
                </c:pt>
                <c:pt idx="19350">
                  <c:v>64.460999999999999</c:v>
                </c:pt>
                <c:pt idx="19351">
                  <c:v>64.465000000000003</c:v>
                </c:pt>
                <c:pt idx="19352">
                  <c:v>64.468000000000004</c:v>
                </c:pt>
                <c:pt idx="19353">
                  <c:v>64.471000000000004</c:v>
                </c:pt>
                <c:pt idx="19354">
                  <c:v>64.474999999999994</c:v>
                </c:pt>
                <c:pt idx="19355">
                  <c:v>64.477999999999994</c:v>
                </c:pt>
                <c:pt idx="19356">
                  <c:v>64.480999999999995</c:v>
                </c:pt>
                <c:pt idx="19357">
                  <c:v>64.484999999999999</c:v>
                </c:pt>
                <c:pt idx="19358">
                  <c:v>64.488</c:v>
                </c:pt>
                <c:pt idx="19359">
                  <c:v>64.491</c:v>
                </c:pt>
                <c:pt idx="19360">
                  <c:v>64.495000000000005</c:v>
                </c:pt>
                <c:pt idx="19361">
                  <c:v>64.498000000000005</c:v>
                </c:pt>
                <c:pt idx="19362">
                  <c:v>64.501000000000005</c:v>
                </c:pt>
                <c:pt idx="19363">
                  <c:v>64.504999999999995</c:v>
                </c:pt>
                <c:pt idx="19364">
                  <c:v>64.507999999999996</c:v>
                </c:pt>
                <c:pt idx="19365">
                  <c:v>64.510999999999996</c:v>
                </c:pt>
                <c:pt idx="19366">
                  <c:v>64.515000000000001</c:v>
                </c:pt>
                <c:pt idx="19367">
                  <c:v>64.518000000000001</c:v>
                </c:pt>
                <c:pt idx="19368">
                  <c:v>64.521000000000001</c:v>
                </c:pt>
                <c:pt idx="19369">
                  <c:v>64.525000000000006</c:v>
                </c:pt>
                <c:pt idx="19370">
                  <c:v>64.528000000000006</c:v>
                </c:pt>
                <c:pt idx="19371">
                  <c:v>64.531000000000006</c:v>
                </c:pt>
                <c:pt idx="19372">
                  <c:v>64.534999999999997</c:v>
                </c:pt>
                <c:pt idx="19373">
                  <c:v>64.537999999999997</c:v>
                </c:pt>
                <c:pt idx="19374">
                  <c:v>64.540999999999997</c:v>
                </c:pt>
                <c:pt idx="19375">
                  <c:v>64.545000000000002</c:v>
                </c:pt>
                <c:pt idx="19376">
                  <c:v>64.548000000000002</c:v>
                </c:pt>
                <c:pt idx="19377">
                  <c:v>64.551000000000002</c:v>
                </c:pt>
                <c:pt idx="19378">
                  <c:v>64.555000000000007</c:v>
                </c:pt>
                <c:pt idx="19379">
                  <c:v>64.558000000000007</c:v>
                </c:pt>
                <c:pt idx="19380">
                  <c:v>64.561000000000007</c:v>
                </c:pt>
                <c:pt idx="19381">
                  <c:v>64.564999999999998</c:v>
                </c:pt>
                <c:pt idx="19382">
                  <c:v>64.567999999999998</c:v>
                </c:pt>
                <c:pt idx="19383">
                  <c:v>64.570999999999998</c:v>
                </c:pt>
                <c:pt idx="19384">
                  <c:v>64.575000000000003</c:v>
                </c:pt>
                <c:pt idx="19385">
                  <c:v>64.578000000000003</c:v>
                </c:pt>
                <c:pt idx="19386">
                  <c:v>64.581000000000003</c:v>
                </c:pt>
                <c:pt idx="19387">
                  <c:v>64.584999999999994</c:v>
                </c:pt>
                <c:pt idx="19388">
                  <c:v>64.587999999999994</c:v>
                </c:pt>
                <c:pt idx="19389">
                  <c:v>64.590999999999994</c:v>
                </c:pt>
                <c:pt idx="19390">
                  <c:v>64.594999999999999</c:v>
                </c:pt>
                <c:pt idx="19391">
                  <c:v>64.597999999999999</c:v>
                </c:pt>
                <c:pt idx="19392">
                  <c:v>64.600999999999999</c:v>
                </c:pt>
                <c:pt idx="19393">
                  <c:v>64.605000000000004</c:v>
                </c:pt>
                <c:pt idx="19394">
                  <c:v>64.608000000000004</c:v>
                </c:pt>
                <c:pt idx="19395">
                  <c:v>64.611000000000004</c:v>
                </c:pt>
                <c:pt idx="19396">
                  <c:v>64.614999999999995</c:v>
                </c:pt>
                <c:pt idx="19397">
                  <c:v>64.617999999999995</c:v>
                </c:pt>
                <c:pt idx="19398">
                  <c:v>64.620999999999995</c:v>
                </c:pt>
                <c:pt idx="19399">
                  <c:v>64.625</c:v>
                </c:pt>
                <c:pt idx="19400">
                  <c:v>64.628</c:v>
                </c:pt>
                <c:pt idx="19401">
                  <c:v>64.631</c:v>
                </c:pt>
                <c:pt idx="19402">
                  <c:v>64.635000000000005</c:v>
                </c:pt>
                <c:pt idx="19403">
                  <c:v>64.638000000000005</c:v>
                </c:pt>
                <c:pt idx="19404">
                  <c:v>64.641000000000005</c:v>
                </c:pt>
                <c:pt idx="19405">
                  <c:v>64.644999999999996</c:v>
                </c:pt>
                <c:pt idx="19406">
                  <c:v>64.647999999999996</c:v>
                </c:pt>
                <c:pt idx="19407">
                  <c:v>64.650999999999996</c:v>
                </c:pt>
                <c:pt idx="19408">
                  <c:v>64.655000000000001</c:v>
                </c:pt>
                <c:pt idx="19409">
                  <c:v>64.658000000000001</c:v>
                </c:pt>
                <c:pt idx="19410">
                  <c:v>64.661000000000001</c:v>
                </c:pt>
                <c:pt idx="19411">
                  <c:v>64.665000000000006</c:v>
                </c:pt>
                <c:pt idx="19412">
                  <c:v>64.668000000000006</c:v>
                </c:pt>
                <c:pt idx="19413">
                  <c:v>64.671000000000006</c:v>
                </c:pt>
                <c:pt idx="19414">
                  <c:v>64.674999999999997</c:v>
                </c:pt>
                <c:pt idx="19415">
                  <c:v>64.677999999999997</c:v>
                </c:pt>
                <c:pt idx="19416">
                  <c:v>64.680999999999997</c:v>
                </c:pt>
                <c:pt idx="19417">
                  <c:v>64.685000000000002</c:v>
                </c:pt>
                <c:pt idx="19418">
                  <c:v>64.688000000000002</c:v>
                </c:pt>
                <c:pt idx="19419">
                  <c:v>64.691000000000003</c:v>
                </c:pt>
                <c:pt idx="19420">
                  <c:v>64.694999999999993</c:v>
                </c:pt>
                <c:pt idx="19421">
                  <c:v>64.697999999999993</c:v>
                </c:pt>
                <c:pt idx="19422">
                  <c:v>64.700999999999993</c:v>
                </c:pt>
                <c:pt idx="19423">
                  <c:v>64.704999999999998</c:v>
                </c:pt>
                <c:pt idx="19424">
                  <c:v>64.707999999999998</c:v>
                </c:pt>
                <c:pt idx="19425">
                  <c:v>64.710999999999999</c:v>
                </c:pt>
                <c:pt idx="19426">
                  <c:v>64.715000000000003</c:v>
                </c:pt>
                <c:pt idx="19427">
                  <c:v>64.718000000000004</c:v>
                </c:pt>
                <c:pt idx="19428">
                  <c:v>64.721000000000004</c:v>
                </c:pt>
                <c:pt idx="19429">
                  <c:v>64.724999999999994</c:v>
                </c:pt>
                <c:pt idx="19430">
                  <c:v>64.727999999999994</c:v>
                </c:pt>
                <c:pt idx="19431">
                  <c:v>64.730999999999995</c:v>
                </c:pt>
                <c:pt idx="19432">
                  <c:v>64.734999999999999</c:v>
                </c:pt>
                <c:pt idx="19433">
                  <c:v>64.738</c:v>
                </c:pt>
                <c:pt idx="19434">
                  <c:v>64.741</c:v>
                </c:pt>
                <c:pt idx="19435">
                  <c:v>64.745000000000005</c:v>
                </c:pt>
                <c:pt idx="19436">
                  <c:v>64.748000000000005</c:v>
                </c:pt>
                <c:pt idx="19437">
                  <c:v>64.751000000000005</c:v>
                </c:pt>
                <c:pt idx="19438">
                  <c:v>64.754999999999995</c:v>
                </c:pt>
                <c:pt idx="19439">
                  <c:v>64.757999999999996</c:v>
                </c:pt>
                <c:pt idx="19440">
                  <c:v>64.760999999999996</c:v>
                </c:pt>
                <c:pt idx="19441">
                  <c:v>64.765000000000001</c:v>
                </c:pt>
                <c:pt idx="19442">
                  <c:v>64.768000000000001</c:v>
                </c:pt>
                <c:pt idx="19443">
                  <c:v>64.771000000000001</c:v>
                </c:pt>
                <c:pt idx="19444">
                  <c:v>64.775000000000006</c:v>
                </c:pt>
                <c:pt idx="19445">
                  <c:v>64.778000000000006</c:v>
                </c:pt>
                <c:pt idx="19446">
                  <c:v>64.781000000000006</c:v>
                </c:pt>
                <c:pt idx="19447">
                  <c:v>64.784999999999997</c:v>
                </c:pt>
                <c:pt idx="19448">
                  <c:v>64.787999999999997</c:v>
                </c:pt>
                <c:pt idx="19449">
                  <c:v>64.790999999999997</c:v>
                </c:pt>
                <c:pt idx="19450">
                  <c:v>64.795000000000002</c:v>
                </c:pt>
                <c:pt idx="19451">
                  <c:v>64.798000000000002</c:v>
                </c:pt>
                <c:pt idx="19452">
                  <c:v>64.801000000000002</c:v>
                </c:pt>
                <c:pt idx="19453">
                  <c:v>64.805000000000007</c:v>
                </c:pt>
                <c:pt idx="19454">
                  <c:v>64.808000000000007</c:v>
                </c:pt>
                <c:pt idx="19455">
                  <c:v>64.811000000000007</c:v>
                </c:pt>
                <c:pt idx="19456">
                  <c:v>64.814999999999998</c:v>
                </c:pt>
                <c:pt idx="19457">
                  <c:v>64.817999999999998</c:v>
                </c:pt>
                <c:pt idx="19458">
                  <c:v>64.820999999999998</c:v>
                </c:pt>
                <c:pt idx="19459">
                  <c:v>64.825000000000003</c:v>
                </c:pt>
                <c:pt idx="19460">
                  <c:v>64.828000000000003</c:v>
                </c:pt>
                <c:pt idx="19461">
                  <c:v>64.831000000000003</c:v>
                </c:pt>
                <c:pt idx="19462">
                  <c:v>64.834999999999994</c:v>
                </c:pt>
                <c:pt idx="19463">
                  <c:v>64.837999999999994</c:v>
                </c:pt>
                <c:pt idx="19464">
                  <c:v>64.840999999999994</c:v>
                </c:pt>
                <c:pt idx="19465">
                  <c:v>64.844999999999999</c:v>
                </c:pt>
                <c:pt idx="19466">
                  <c:v>64.847999999999999</c:v>
                </c:pt>
                <c:pt idx="19467">
                  <c:v>64.850999999999999</c:v>
                </c:pt>
                <c:pt idx="19468">
                  <c:v>64.855000000000004</c:v>
                </c:pt>
                <c:pt idx="19469">
                  <c:v>64.858000000000004</c:v>
                </c:pt>
                <c:pt idx="19470">
                  <c:v>64.861000000000004</c:v>
                </c:pt>
                <c:pt idx="19471">
                  <c:v>64.864999999999995</c:v>
                </c:pt>
                <c:pt idx="19472">
                  <c:v>64.867999999999995</c:v>
                </c:pt>
                <c:pt idx="19473">
                  <c:v>64.870999999999995</c:v>
                </c:pt>
                <c:pt idx="19474">
                  <c:v>64.875</c:v>
                </c:pt>
                <c:pt idx="19475">
                  <c:v>64.878</c:v>
                </c:pt>
                <c:pt idx="19476">
                  <c:v>64.881</c:v>
                </c:pt>
                <c:pt idx="19477">
                  <c:v>64.885000000000005</c:v>
                </c:pt>
                <c:pt idx="19478">
                  <c:v>64.888000000000005</c:v>
                </c:pt>
                <c:pt idx="19479">
                  <c:v>64.891000000000005</c:v>
                </c:pt>
                <c:pt idx="19480">
                  <c:v>64.894999999999996</c:v>
                </c:pt>
                <c:pt idx="19481">
                  <c:v>64.897999999999996</c:v>
                </c:pt>
                <c:pt idx="19482">
                  <c:v>64.900999999999996</c:v>
                </c:pt>
                <c:pt idx="19483">
                  <c:v>64.905000000000001</c:v>
                </c:pt>
                <c:pt idx="19484">
                  <c:v>64.908000000000001</c:v>
                </c:pt>
                <c:pt idx="19485">
                  <c:v>64.911000000000001</c:v>
                </c:pt>
                <c:pt idx="19486">
                  <c:v>64.915000000000006</c:v>
                </c:pt>
                <c:pt idx="19487">
                  <c:v>64.918000000000006</c:v>
                </c:pt>
                <c:pt idx="19488">
                  <c:v>64.921000000000006</c:v>
                </c:pt>
                <c:pt idx="19489">
                  <c:v>64.924999999999997</c:v>
                </c:pt>
                <c:pt idx="19490">
                  <c:v>64.927999999999997</c:v>
                </c:pt>
                <c:pt idx="19491">
                  <c:v>64.930999999999997</c:v>
                </c:pt>
                <c:pt idx="19492">
                  <c:v>64.935000000000002</c:v>
                </c:pt>
                <c:pt idx="19493">
                  <c:v>64.938000000000002</c:v>
                </c:pt>
                <c:pt idx="19494">
                  <c:v>64.941000000000003</c:v>
                </c:pt>
                <c:pt idx="19495">
                  <c:v>64.944999999999993</c:v>
                </c:pt>
                <c:pt idx="19496">
                  <c:v>64.947999999999993</c:v>
                </c:pt>
                <c:pt idx="19497">
                  <c:v>64.950999999999993</c:v>
                </c:pt>
                <c:pt idx="19498">
                  <c:v>64.954999999999998</c:v>
                </c:pt>
                <c:pt idx="19499">
                  <c:v>64.957999999999998</c:v>
                </c:pt>
                <c:pt idx="19500">
                  <c:v>64.960999999999999</c:v>
                </c:pt>
                <c:pt idx="19501">
                  <c:v>64.965000000000003</c:v>
                </c:pt>
                <c:pt idx="19502">
                  <c:v>64.968000000000004</c:v>
                </c:pt>
                <c:pt idx="19503">
                  <c:v>64.971000000000004</c:v>
                </c:pt>
                <c:pt idx="19504">
                  <c:v>64.974999999999994</c:v>
                </c:pt>
                <c:pt idx="19505">
                  <c:v>64.977999999999994</c:v>
                </c:pt>
                <c:pt idx="19506">
                  <c:v>64.980999999999995</c:v>
                </c:pt>
                <c:pt idx="19507">
                  <c:v>64.984999999999999</c:v>
                </c:pt>
                <c:pt idx="19508">
                  <c:v>64.988</c:v>
                </c:pt>
                <c:pt idx="19509">
                  <c:v>64.991</c:v>
                </c:pt>
                <c:pt idx="19510">
                  <c:v>64.995000000000005</c:v>
                </c:pt>
                <c:pt idx="19511">
                  <c:v>64.998000000000005</c:v>
                </c:pt>
                <c:pt idx="19512">
                  <c:v>65.001000000000005</c:v>
                </c:pt>
                <c:pt idx="19513">
                  <c:v>65.004999999999995</c:v>
                </c:pt>
                <c:pt idx="19514">
                  <c:v>65.007999999999996</c:v>
                </c:pt>
                <c:pt idx="19515">
                  <c:v>65.010999999999996</c:v>
                </c:pt>
                <c:pt idx="19516">
                  <c:v>65.015000000000001</c:v>
                </c:pt>
                <c:pt idx="19517">
                  <c:v>65.018000000000001</c:v>
                </c:pt>
                <c:pt idx="19518">
                  <c:v>65.021000000000001</c:v>
                </c:pt>
                <c:pt idx="19519">
                  <c:v>65.025000000000006</c:v>
                </c:pt>
                <c:pt idx="19520">
                  <c:v>65.028000000000006</c:v>
                </c:pt>
                <c:pt idx="19521">
                  <c:v>65.031000000000006</c:v>
                </c:pt>
                <c:pt idx="19522">
                  <c:v>65.034999999999997</c:v>
                </c:pt>
                <c:pt idx="19523">
                  <c:v>65.037999999999997</c:v>
                </c:pt>
                <c:pt idx="19524">
                  <c:v>65.040999999999997</c:v>
                </c:pt>
                <c:pt idx="19525">
                  <c:v>65.045000000000002</c:v>
                </c:pt>
                <c:pt idx="19526">
                  <c:v>65.048000000000002</c:v>
                </c:pt>
                <c:pt idx="19527">
                  <c:v>65.051000000000002</c:v>
                </c:pt>
                <c:pt idx="19528">
                  <c:v>65.055000000000007</c:v>
                </c:pt>
                <c:pt idx="19529">
                  <c:v>65.058000000000007</c:v>
                </c:pt>
                <c:pt idx="19530">
                  <c:v>65.061000000000007</c:v>
                </c:pt>
                <c:pt idx="19531">
                  <c:v>65.064999999999998</c:v>
                </c:pt>
                <c:pt idx="19532">
                  <c:v>65.067999999999998</c:v>
                </c:pt>
                <c:pt idx="19533">
                  <c:v>65.070999999999998</c:v>
                </c:pt>
                <c:pt idx="19534">
                  <c:v>65.075000000000003</c:v>
                </c:pt>
                <c:pt idx="19535">
                  <c:v>65.078000000000003</c:v>
                </c:pt>
                <c:pt idx="19536">
                  <c:v>65.081000000000003</c:v>
                </c:pt>
                <c:pt idx="19537">
                  <c:v>65.084999999999994</c:v>
                </c:pt>
                <c:pt idx="19538">
                  <c:v>65.087999999999994</c:v>
                </c:pt>
                <c:pt idx="19539">
                  <c:v>65.090999999999994</c:v>
                </c:pt>
                <c:pt idx="19540">
                  <c:v>65.094999999999999</c:v>
                </c:pt>
                <c:pt idx="19541">
                  <c:v>65.097999999999999</c:v>
                </c:pt>
                <c:pt idx="19542">
                  <c:v>65.100999999999999</c:v>
                </c:pt>
                <c:pt idx="19543">
                  <c:v>65.105000000000004</c:v>
                </c:pt>
                <c:pt idx="19544">
                  <c:v>65.108000000000004</c:v>
                </c:pt>
                <c:pt idx="19545">
                  <c:v>65.111000000000004</c:v>
                </c:pt>
                <c:pt idx="19546">
                  <c:v>65.114999999999995</c:v>
                </c:pt>
                <c:pt idx="19547">
                  <c:v>65.117999999999995</c:v>
                </c:pt>
                <c:pt idx="19548">
                  <c:v>65.120999999999995</c:v>
                </c:pt>
                <c:pt idx="19549">
                  <c:v>65.125</c:v>
                </c:pt>
                <c:pt idx="19550">
                  <c:v>65.128</c:v>
                </c:pt>
                <c:pt idx="19551">
                  <c:v>65.131</c:v>
                </c:pt>
                <c:pt idx="19552">
                  <c:v>65.135000000000005</c:v>
                </c:pt>
                <c:pt idx="19553">
                  <c:v>65.138000000000005</c:v>
                </c:pt>
                <c:pt idx="19554">
                  <c:v>65.141000000000005</c:v>
                </c:pt>
                <c:pt idx="19555">
                  <c:v>65.144999999999996</c:v>
                </c:pt>
                <c:pt idx="19556">
                  <c:v>65.147999999999996</c:v>
                </c:pt>
                <c:pt idx="19557">
                  <c:v>65.150999999999996</c:v>
                </c:pt>
                <c:pt idx="19558">
                  <c:v>65.155000000000001</c:v>
                </c:pt>
                <c:pt idx="19559">
                  <c:v>65.158000000000001</c:v>
                </c:pt>
                <c:pt idx="19560">
                  <c:v>65.161000000000001</c:v>
                </c:pt>
                <c:pt idx="19561">
                  <c:v>65.165000000000006</c:v>
                </c:pt>
                <c:pt idx="19562">
                  <c:v>65.168000000000006</c:v>
                </c:pt>
                <c:pt idx="19563">
                  <c:v>65.171000000000006</c:v>
                </c:pt>
                <c:pt idx="19564">
                  <c:v>65.174999999999997</c:v>
                </c:pt>
                <c:pt idx="19565">
                  <c:v>65.177999999999997</c:v>
                </c:pt>
                <c:pt idx="19566">
                  <c:v>65.180999999999997</c:v>
                </c:pt>
                <c:pt idx="19567">
                  <c:v>65.185000000000002</c:v>
                </c:pt>
                <c:pt idx="19568">
                  <c:v>65.188000000000002</c:v>
                </c:pt>
                <c:pt idx="19569">
                  <c:v>65.191000000000003</c:v>
                </c:pt>
                <c:pt idx="19570">
                  <c:v>65.194999999999993</c:v>
                </c:pt>
                <c:pt idx="19571">
                  <c:v>65.197999999999993</c:v>
                </c:pt>
                <c:pt idx="19572">
                  <c:v>65.200999999999993</c:v>
                </c:pt>
                <c:pt idx="19573">
                  <c:v>65.204999999999998</c:v>
                </c:pt>
                <c:pt idx="19574">
                  <c:v>65.207999999999998</c:v>
                </c:pt>
                <c:pt idx="19575">
                  <c:v>65.210999999999999</c:v>
                </c:pt>
                <c:pt idx="19576">
                  <c:v>65.215000000000003</c:v>
                </c:pt>
                <c:pt idx="19577">
                  <c:v>65.218000000000004</c:v>
                </c:pt>
                <c:pt idx="19578">
                  <c:v>65.221000000000004</c:v>
                </c:pt>
                <c:pt idx="19579">
                  <c:v>65.224999999999994</c:v>
                </c:pt>
                <c:pt idx="19580">
                  <c:v>65.227999999999994</c:v>
                </c:pt>
                <c:pt idx="19581">
                  <c:v>65.230999999999995</c:v>
                </c:pt>
                <c:pt idx="19582">
                  <c:v>65.234999999999999</c:v>
                </c:pt>
                <c:pt idx="19583">
                  <c:v>65.238</c:v>
                </c:pt>
                <c:pt idx="19584">
                  <c:v>65.241</c:v>
                </c:pt>
                <c:pt idx="19585">
                  <c:v>65.245000000000005</c:v>
                </c:pt>
                <c:pt idx="19586">
                  <c:v>65.248000000000005</c:v>
                </c:pt>
                <c:pt idx="19587">
                  <c:v>65.251000000000005</c:v>
                </c:pt>
                <c:pt idx="19588">
                  <c:v>65.254999999999995</c:v>
                </c:pt>
                <c:pt idx="19589">
                  <c:v>65.257999999999996</c:v>
                </c:pt>
                <c:pt idx="19590">
                  <c:v>65.260999999999996</c:v>
                </c:pt>
                <c:pt idx="19591">
                  <c:v>65.265000000000001</c:v>
                </c:pt>
                <c:pt idx="19592">
                  <c:v>65.268000000000001</c:v>
                </c:pt>
                <c:pt idx="19593">
                  <c:v>65.271000000000001</c:v>
                </c:pt>
                <c:pt idx="19594">
                  <c:v>65.275000000000006</c:v>
                </c:pt>
                <c:pt idx="19595">
                  <c:v>65.278000000000006</c:v>
                </c:pt>
                <c:pt idx="19596">
                  <c:v>65.281000000000006</c:v>
                </c:pt>
                <c:pt idx="19597">
                  <c:v>65.284999999999997</c:v>
                </c:pt>
                <c:pt idx="19598">
                  <c:v>65.287999999999997</c:v>
                </c:pt>
                <c:pt idx="19599">
                  <c:v>65.290999999999997</c:v>
                </c:pt>
                <c:pt idx="19600">
                  <c:v>65.295000000000002</c:v>
                </c:pt>
                <c:pt idx="19601">
                  <c:v>65.298000000000002</c:v>
                </c:pt>
                <c:pt idx="19602">
                  <c:v>65.301000000000002</c:v>
                </c:pt>
                <c:pt idx="19603">
                  <c:v>65.305000000000007</c:v>
                </c:pt>
                <c:pt idx="19604">
                  <c:v>65.308000000000007</c:v>
                </c:pt>
                <c:pt idx="19605">
                  <c:v>65.311000000000007</c:v>
                </c:pt>
                <c:pt idx="19606">
                  <c:v>65.314999999999998</c:v>
                </c:pt>
                <c:pt idx="19607">
                  <c:v>65.317999999999998</c:v>
                </c:pt>
                <c:pt idx="19608">
                  <c:v>65.320999999999998</c:v>
                </c:pt>
                <c:pt idx="19609">
                  <c:v>65.325000000000003</c:v>
                </c:pt>
                <c:pt idx="19610">
                  <c:v>65.328000000000003</c:v>
                </c:pt>
                <c:pt idx="19611">
                  <c:v>65.331000000000003</c:v>
                </c:pt>
                <c:pt idx="19612">
                  <c:v>65.334999999999994</c:v>
                </c:pt>
                <c:pt idx="19613">
                  <c:v>65.337999999999994</c:v>
                </c:pt>
                <c:pt idx="19614">
                  <c:v>65.340999999999994</c:v>
                </c:pt>
                <c:pt idx="19615">
                  <c:v>65.344999999999999</c:v>
                </c:pt>
                <c:pt idx="19616">
                  <c:v>65.347999999999999</c:v>
                </c:pt>
                <c:pt idx="19617">
                  <c:v>65.350999999999999</c:v>
                </c:pt>
                <c:pt idx="19618">
                  <c:v>65.355000000000004</c:v>
                </c:pt>
                <c:pt idx="19619">
                  <c:v>65.358000000000004</c:v>
                </c:pt>
                <c:pt idx="19620">
                  <c:v>65.361000000000004</c:v>
                </c:pt>
                <c:pt idx="19621">
                  <c:v>65.364999999999995</c:v>
                </c:pt>
                <c:pt idx="19622">
                  <c:v>65.367999999999995</c:v>
                </c:pt>
                <c:pt idx="19623">
                  <c:v>65.370999999999995</c:v>
                </c:pt>
                <c:pt idx="19624">
                  <c:v>65.375</c:v>
                </c:pt>
                <c:pt idx="19625">
                  <c:v>65.378</c:v>
                </c:pt>
                <c:pt idx="19626">
                  <c:v>65.381</c:v>
                </c:pt>
                <c:pt idx="19627">
                  <c:v>65.385000000000005</c:v>
                </c:pt>
                <c:pt idx="19628">
                  <c:v>65.388000000000005</c:v>
                </c:pt>
                <c:pt idx="19629">
                  <c:v>65.391000000000005</c:v>
                </c:pt>
                <c:pt idx="19630">
                  <c:v>65.394999999999996</c:v>
                </c:pt>
                <c:pt idx="19631">
                  <c:v>65.397999999999996</c:v>
                </c:pt>
                <c:pt idx="19632">
                  <c:v>65.400999999999996</c:v>
                </c:pt>
                <c:pt idx="19633">
                  <c:v>65.405000000000001</c:v>
                </c:pt>
                <c:pt idx="19634">
                  <c:v>65.408000000000001</c:v>
                </c:pt>
                <c:pt idx="19635">
                  <c:v>65.411000000000001</c:v>
                </c:pt>
                <c:pt idx="19636">
                  <c:v>65.415000000000006</c:v>
                </c:pt>
                <c:pt idx="19637">
                  <c:v>65.418000000000006</c:v>
                </c:pt>
                <c:pt idx="19638">
                  <c:v>65.421000000000006</c:v>
                </c:pt>
                <c:pt idx="19639">
                  <c:v>65.424999999999997</c:v>
                </c:pt>
                <c:pt idx="19640">
                  <c:v>65.427999999999997</c:v>
                </c:pt>
                <c:pt idx="19641">
                  <c:v>65.430999999999997</c:v>
                </c:pt>
                <c:pt idx="19642">
                  <c:v>65.435000000000002</c:v>
                </c:pt>
                <c:pt idx="19643">
                  <c:v>65.438000000000002</c:v>
                </c:pt>
                <c:pt idx="19644">
                  <c:v>65.441000000000003</c:v>
                </c:pt>
                <c:pt idx="19645">
                  <c:v>65.444999999999993</c:v>
                </c:pt>
                <c:pt idx="19646">
                  <c:v>65.447999999999993</c:v>
                </c:pt>
                <c:pt idx="19647">
                  <c:v>65.450999999999993</c:v>
                </c:pt>
                <c:pt idx="19648">
                  <c:v>65.454999999999998</c:v>
                </c:pt>
                <c:pt idx="19649">
                  <c:v>65.457999999999998</c:v>
                </c:pt>
                <c:pt idx="19650">
                  <c:v>65.460999999999999</c:v>
                </c:pt>
                <c:pt idx="19651">
                  <c:v>65.465000000000003</c:v>
                </c:pt>
                <c:pt idx="19652">
                  <c:v>65.468000000000004</c:v>
                </c:pt>
                <c:pt idx="19653">
                  <c:v>65.471000000000004</c:v>
                </c:pt>
                <c:pt idx="19654">
                  <c:v>65.474999999999994</c:v>
                </c:pt>
                <c:pt idx="19655">
                  <c:v>65.477999999999994</c:v>
                </c:pt>
                <c:pt idx="19656">
                  <c:v>65.480999999999995</c:v>
                </c:pt>
                <c:pt idx="19657">
                  <c:v>65.484999999999999</c:v>
                </c:pt>
                <c:pt idx="19658">
                  <c:v>65.488</c:v>
                </c:pt>
                <c:pt idx="19659">
                  <c:v>65.491</c:v>
                </c:pt>
                <c:pt idx="19660">
                  <c:v>65.495000000000005</c:v>
                </c:pt>
                <c:pt idx="19661">
                  <c:v>65.498000000000005</c:v>
                </c:pt>
                <c:pt idx="19662">
                  <c:v>65.501000000000005</c:v>
                </c:pt>
                <c:pt idx="19663">
                  <c:v>65.504999999999995</c:v>
                </c:pt>
                <c:pt idx="19664">
                  <c:v>65.507999999999996</c:v>
                </c:pt>
                <c:pt idx="19665">
                  <c:v>65.510999999999996</c:v>
                </c:pt>
                <c:pt idx="19666">
                  <c:v>65.515000000000001</c:v>
                </c:pt>
                <c:pt idx="19667">
                  <c:v>65.518000000000001</c:v>
                </c:pt>
                <c:pt idx="19668">
                  <c:v>65.521000000000001</c:v>
                </c:pt>
                <c:pt idx="19669">
                  <c:v>65.525000000000006</c:v>
                </c:pt>
                <c:pt idx="19670">
                  <c:v>65.528000000000006</c:v>
                </c:pt>
                <c:pt idx="19671">
                  <c:v>65.531000000000006</c:v>
                </c:pt>
                <c:pt idx="19672">
                  <c:v>65.534999999999997</c:v>
                </c:pt>
                <c:pt idx="19673">
                  <c:v>65.537999999999997</c:v>
                </c:pt>
                <c:pt idx="19674">
                  <c:v>65.540999999999997</c:v>
                </c:pt>
                <c:pt idx="19675">
                  <c:v>65.545000000000002</c:v>
                </c:pt>
                <c:pt idx="19676">
                  <c:v>65.548000000000002</c:v>
                </c:pt>
                <c:pt idx="19677">
                  <c:v>65.551000000000002</c:v>
                </c:pt>
                <c:pt idx="19678">
                  <c:v>65.555000000000007</c:v>
                </c:pt>
                <c:pt idx="19679">
                  <c:v>65.558000000000007</c:v>
                </c:pt>
                <c:pt idx="19680">
                  <c:v>65.561000000000007</c:v>
                </c:pt>
                <c:pt idx="19681">
                  <c:v>65.564999999999998</c:v>
                </c:pt>
                <c:pt idx="19682">
                  <c:v>65.567999999999998</c:v>
                </c:pt>
                <c:pt idx="19683">
                  <c:v>65.570999999999998</c:v>
                </c:pt>
                <c:pt idx="19684">
                  <c:v>65.575000000000003</c:v>
                </c:pt>
                <c:pt idx="19685">
                  <c:v>65.578000000000003</c:v>
                </c:pt>
                <c:pt idx="19686">
                  <c:v>65.581000000000003</c:v>
                </c:pt>
                <c:pt idx="19687">
                  <c:v>65.584999999999994</c:v>
                </c:pt>
                <c:pt idx="19688">
                  <c:v>65.587999999999994</c:v>
                </c:pt>
                <c:pt idx="19689">
                  <c:v>65.590999999999994</c:v>
                </c:pt>
                <c:pt idx="19690">
                  <c:v>65.594999999999999</c:v>
                </c:pt>
                <c:pt idx="19691">
                  <c:v>65.597999999999999</c:v>
                </c:pt>
                <c:pt idx="19692">
                  <c:v>65.600999999999999</c:v>
                </c:pt>
                <c:pt idx="19693">
                  <c:v>65.605000000000004</c:v>
                </c:pt>
                <c:pt idx="19694">
                  <c:v>65.608000000000004</c:v>
                </c:pt>
                <c:pt idx="19695">
                  <c:v>65.611000000000004</c:v>
                </c:pt>
                <c:pt idx="19696">
                  <c:v>65.614999999999995</c:v>
                </c:pt>
                <c:pt idx="19697">
                  <c:v>65.617999999999995</c:v>
                </c:pt>
                <c:pt idx="19698">
                  <c:v>65.620999999999995</c:v>
                </c:pt>
                <c:pt idx="19699">
                  <c:v>65.625</c:v>
                </c:pt>
                <c:pt idx="19700">
                  <c:v>65.628</c:v>
                </c:pt>
                <c:pt idx="19701">
                  <c:v>65.631</c:v>
                </c:pt>
                <c:pt idx="19702">
                  <c:v>65.635000000000005</c:v>
                </c:pt>
                <c:pt idx="19703">
                  <c:v>65.638000000000005</c:v>
                </c:pt>
                <c:pt idx="19704">
                  <c:v>65.641000000000005</c:v>
                </c:pt>
                <c:pt idx="19705">
                  <c:v>65.644999999999996</c:v>
                </c:pt>
                <c:pt idx="19706">
                  <c:v>65.647999999999996</c:v>
                </c:pt>
                <c:pt idx="19707">
                  <c:v>65.650999999999996</c:v>
                </c:pt>
                <c:pt idx="19708">
                  <c:v>65.655000000000001</c:v>
                </c:pt>
                <c:pt idx="19709">
                  <c:v>65.658000000000001</c:v>
                </c:pt>
                <c:pt idx="19710">
                  <c:v>65.661000000000001</c:v>
                </c:pt>
                <c:pt idx="19711">
                  <c:v>65.665000000000006</c:v>
                </c:pt>
                <c:pt idx="19712">
                  <c:v>65.668000000000006</c:v>
                </c:pt>
                <c:pt idx="19713">
                  <c:v>65.671000000000006</c:v>
                </c:pt>
                <c:pt idx="19714">
                  <c:v>65.674999999999997</c:v>
                </c:pt>
                <c:pt idx="19715">
                  <c:v>65.677999999999997</c:v>
                </c:pt>
                <c:pt idx="19716">
                  <c:v>65.680999999999997</c:v>
                </c:pt>
                <c:pt idx="19717">
                  <c:v>65.685000000000002</c:v>
                </c:pt>
                <c:pt idx="19718">
                  <c:v>65.688000000000002</c:v>
                </c:pt>
                <c:pt idx="19719">
                  <c:v>65.691000000000003</c:v>
                </c:pt>
                <c:pt idx="19720">
                  <c:v>65.694999999999993</c:v>
                </c:pt>
                <c:pt idx="19721">
                  <c:v>65.697999999999993</c:v>
                </c:pt>
                <c:pt idx="19722">
                  <c:v>65.700999999999993</c:v>
                </c:pt>
                <c:pt idx="19723">
                  <c:v>65.704999999999998</c:v>
                </c:pt>
                <c:pt idx="19724">
                  <c:v>65.707999999999998</c:v>
                </c:pt>
                <c:pt idx="19725">
                  <c:v>65.710999999999999</c:v>
                </c:pt>
                <c:pt idx="19726">
                  <c:v>65.715000000000003</c:v>
                </c:pt>
                <c:pt idx="19727">
                  <c:v>65.718000000000004</c:v>
                </c:pt>
                <c:pt idx="19728">
                  <c:v>65.721000000000004</c:v>
                </c:pt>
                <c:pt idx="19729">
                  <c:v>65.724999999999994</c:v>
                </c:pt>
                <c:pt idx="19730">
                  <c:v>65.727999999999994</c:v>
                </c:pt>
                <c:pt idx="19731">
                  <c:v>65.730999999999995</c:v>
                </c:pt>
                <c:pt idx="19732">
                  <c:v>65.734999999999999</c:v>
                </c:pt>
                <c:pt idx="19733">
                  <c:v>65.738</c:v>
                </c:pt>
                <c:pt idx="19734">
                  <c:v>65.741</c:v>
                </c:pt>
                <c:pt idx="19735">
                  <c:v>65.745000000000005</c:v>
                </c:pt>
                <c:pt idx="19736">
                  <c:v>65.748000000000005</c:v>
                </c:pt>
                <c:pt idx="19737">
                  <c:v>65.751000000000005</c:v>
                </c:pt>
                <c:pt idx="19738">
                  <c:v>65.754999999999995</c:v>
                </c:pt>
                <c:pt idx="19739">
                  <c:v>65.757999999999996</c:v>
                </c:pt>
                <c:pt idx="19740">
                  <c:v>65.760999999999996</c:v>
                </c:pt>
                <c:pt idx="19741">
                  <c:v>65.765000000000001</c:v>
                </c:pt>
                <c:pt idx="19742">
                  <c:v>65.768000000000001</c:v>
                </c:pt>
                <c:pt idx="19743">
                  <c:v>65.771000000000001</c:v>
                </c:pt>
                <c:pt idx="19744">
                  <c:v>65.775000000000006</c:v>
                </c:pt>
                <c:pt idx="19745">
                  <c:v>65.778000000000006</c:v>
                </c:pt>
                <c:pt idx="19746">
                  <c:v>65.781000000000006</c:v>
                </c:pt>
                <c:pt idx="19747">
                  <c:v>65.784999999999997</c:v>
                </c:pt>
                <c:pt idx="19748">
                  <c:v>65.787999999999997</c:v>
                </c:pt>
                <c:pt idx="19749">
                  <c:v>65.790999999999997</c:v>
                </c:pt>
                <c:pt idx="19750">
                  <c:v>65.795000000000002</c:v>
                </c:pt>
                <c:pt idx="19751">
                  <c:v>65.798000000000002</c:v>
                </c:pt>
                <c:pt idx="19752">
                  <c:v>65.801000000000002</c:v>
                </c:pt>
                <c:pt idx="19753">
                  <c:v>65.805000000000007</c:v>
                </c:pt>
                <c:pt idx="19754">
                  <c:v>65.808000000000007</c:v>
                </c:pt>
                <c:pt idx="19755">
                  <c:v>65.811000000000007</c:v>
                </c:pt>
                <c:pt idx="19756">
                  <c:v>65.814999999999998</c:v>
                </c:pt>
                <c:pt idx="19757">
                  <c:v>65.817999999999998</c:v>
                </c:pt>
                <c:pt idx="19758">
                  <c:v>65.820999999999998</c:v>
                </c:pt>
                <c:pt idx="19759">
                  <c:v>65.825000000000003</c:v>
                </c:pt>
                <c:pt idx="19760">
                  <c:v>65.828000000000003</c:v>
                </c:pt>
                <c:pt idx="19761">
                  <c:v>65.831000000000003</c:v>
                </c:pt>
                <c:pt idx="19762">
                  <c:v>65.834999999999994</c:v>
                </c:pt>
                <c:pt idx="19763">
                  <c:v>65.837999999999994</c:v>
                </c:pt>
                <c:pt idx="19764">
                  <c:v>65.840999999999994</c:v>
                </c:pt>
                <c:pt idx="19765">
                  <c:v>65.844999999999999</c:v>
                </c:pt>
                <c:pt idx="19766">
                  <c:v>65.847999999999999</c:v>
                </c:pt>
                <c:pt idx="19767">
                  <c:v>65.850999999999999</c:v>
                </c:pt>
                <c:pt idx="19768">
                  <c:v>65.855000000000004</c:v>
                </c:pt>
                <c:pt idx="19769">
                  <c:v>65.858000000000004</c:v>
                </c:pt>
                <c:pt idx="19770">
                  <c:v>65.861000000000004</c:v>
                </c:pt>
                <c:pt idx="19771">
                  <c:v>65.864999999999995</c:v>
                </c:pt>
                <c:pt idx="19772">
                  <c:v>65.867999999999995</c:v>
                </c:pt>
                <c:pt idx="19773">
                  <c:v>65.870999999999995</c:v>
                </c:pt>
                <c:pt idx="19774">
                  <c:v>65.875</c:v>
                </c:pt>
                <c:pt idx="19775">
                  <c:v>65.878</c:v>
                </c:pt>
                <c:pt idx="19776">
                  <c:v>65.882000000000005</c:v>
                </c:pt>
                <c:pt idx="19777">
                  <c:v>65.885000000000005</c:v>
                </c:pt>
                <c:pt idx="19778">
                  <c:v>65.888000000000005</c:v>
                </c:pt>
                <c:pt idx="19779">
                  <c:v>65.891999999999996</c:v>
                </c:pt>
                <c:pt idx="19780">
                  <c:v>65.894999999999996</c:v>
                </c:pt>
                <c:pt idx="19781">
                  <c:v>65.897999999999996</c:v>
                </c:pt>
                <c:pt idx="19782">
                  <c:v>65.902000000000001</c:v>
                </c:pt>
                <c:pt idx="19783">
                  <c:v>65.905000000000001</c:v>
                </c:pt>
                <c:pt idx="19784">
                  <c:v>65.908000000000001</c:v>
                </c:pt>
                <c:pt idx="19785">
                  <c:v>65.912000000000006</c:v>
                </c:pt>
                <c:pt idx="19786">
                  <c:v>65.915000000000006</c:v>
                </c:pt>
                <c:pt idx="19787">
                  <c:v>65.918000000000006</c:v>
                </c:pt>
                <c:pt idx="19788">
                  <c:v>65.921999999999997</c:v>
                </c:pt>
                <c:pt idx="19789">
                  <c:v>65.924999999999997</c:v>
                </c:pt>
                <c:pt idx="19790">
                  <c:v>65.927999999999997</c:v>
                </c:pt>
                <c:pt idx="19791">
                  <c:v>65.932000000000002</c:v>
                </c:pt>
                <c:pt idx="19792">
                  <c:v>65.935000000000002</c:v>
                </c:pt>
                <c:pt idx="19793">
                  <c:v>65.938000000000002</c:v>
                </c:pt>
                <c:pt idx="19794">
                  <c:v>65.941999999999993</c:v>
                </c:pt>
                <c:pt idx="19795">
                  <c:v>65.944999999999993</c:v>
                </c:pt>
                <c:pt idx="19796">
                  <c:v>65.947999999999993</c:v>
                </c:pt>
                <c:pt idx="19797">
                  <c:v>65.951999999999998</c:v>
                </c:pt>
                <c:pt idx="19798">
                  <c:v>65.954999999999998</c:v>
                </c:pt>
                <c:pt idx="19799">
                  <c:v>65.957999999999998</c:v>
                </c:pt>
                <c:pt idx="19800">
                  <c:v>65.962000000000003</c:v>
                </c:pt>
                <c:pt idx="19801">
                  <c:v>65.965000000000003</c:v>
                </c:pt>
                <c:pt idx="19802">
                  <c:v>65.968000000000004</c:v>
                </c:pt>
                <c:pt idx="19803">
                  <c:v>65.971999999999994</c:v>
                </c:pt>
                <c:pt idx="19804">
                  <c:v>65.974999999999994</c:v>
                </c:pt>
                <c:pt idx="19805">
                  <c:v>65.977999999999994</c:v>
                </c:pt>
                <c:pt idx="19806">
                  <c:v>65.981999999999999</c:v>
                </c:pt>
                <c:pt idx="19807">
                  <c:v>65.984999999999999</c:v>
                </c:pt>
                <c:pt idx="19808">
                  <c:v>65.988</c:v>
                </c:pt>
                <c:pt idx="19809">
                  <c:v>65.992000000000004</c:v>
                </c:pt>
                <c:pt idx="19810">
                  <c:v>65.995000000000005</c:v>
                </c:pt>
                <c:pt idx="19811">
                  <c:v>65.998000000000005</c:v>
                </c:pt>
                <c:pt idx="19812">
                  <c:v>66.001999999999995</c:v>
                </c:pt>
                <c:pt idx="19813">
                  <c:v>66.004999999999995</c:v>
                </c:pt>
                <c:pt idx="19814">
                  <c:v>66.007999999999996</c:v>
                </c:pt>
                <c:pt idx="19815">
                  <c:v>66.012</c:v>
                </c:pt>
                <c:pt idx="19816">
                  <c:v>66.015000000000001</c:v>
                </c:pt>
                <c:pt idx="19817">
                  <c:v>66.018000000000001</c:v>
                </c:pt>
                <c:pt idx="19818">
                  <c:v>66.022000000000006</c:v>
                </c:pt>
                <c:pt idx="19819">
                  <c:v>66.025000000000006</c:v>
                </c:pt>
                <c:pt idx="19820">
                  <c:v>66.028000000000006</c:v>
                </c:pt>
                <c:pt idx="19821">
                  <c:v>66.031999999999996</c:v>
                </c:pt>
                <c:pt idx="19822">
                  <c:v>66.034999999999997</c:v>
                </c:pt>
                <c:pt idx="19823">
                  <c:v>66.037999999999997</c:v>
                </c:pt>
                <c:pt idx="19824">
                  <c:v>66.042000000000002</c:v>
                </c:pt>
                <c:pt idx="19825">
                  <c:v>66.045000000000002</c:v>
                </c:pt>
                <c:pt idx="19826">
                  <c:v>66.048000000000002</c:v>
                </c:pt>
                <c:pt idx="19827">
                  <c:v>66.052000000000007</c:v>
                </c:pt>
                <c:pt idx="19828">
                  <c:v>66.055000000000007</c:v>
                </c:pt>
                <c:pt idx="19829">
                  <c:v>66.058000000000007</c:v>
                </c:pt>
                <c:pt idx="19830">
                  <c:v>66.061999999999998</c:v>
                </c:pt>
                <c:pt idx="19831">
                  <c:v>66.064999999999998</c:v>
                </c:pt>
                <c:pt idx="19832">
                  <c:v>66.067999999999998</c:v>
                </c:pt>
                <c:pt idx="19833">
                  <c:v>66.072000000000003</c:v>
                </c:pt>
                <c:pt idx="19834">
                  <c:v>66.075000000000003</c:v>
                </c:pt>
                <c:pt idx="19835">
                  <c:v>66.078000000000003</c:v>
                </c:pt>
                <c:pt idx="19836">
                  <c:v>66.081999999999994</c:v>
                </c:pt>
                <c:pt idx="19837">
                  <c:v>66.084999999999994</c:v>
                </c:pt>
                <c:pt idx="19838">
                  <c:v>66.087999999999994</c:v>
                </c:pt>
                <c:pt idx="19839">
                  <c:v>66.091999999999999</c:v>
                </c:pt>
                <c:pt idx="19840">
                  <c:v>66.094999999999999</c:v>
                </c:pt>
                <c:pt idx="19841">
                  <c:v>66.097999999999999</c:v>
                </c:pt>
                <c:pt idx="19842">
                  <c:v>66.102000000000004</c:v>
                </c:pt>
                <c:pt idx="19843">
                  <c:v>66.105000000000004</c:v>
                </c:pt>
                <c:pt idx="19844">
                  <c:v>66.108000000000004</c:v>
                </c:pt>
                <c:pt idx="19845">
                  <c:v>66.111999999999995</c:v>
                </c:pt>
                <c:pt idx="19846">
                  <c:v>66.114999999999995</c:v>
                </c:pt>
                <c:pt idx="19847">
                  <c:v>66.117999999999995</c:v>
                </c:pt>
                <c:pt idx="19848">
                  <c:v>66.122</c:v>
                </c:pt>
                <c:pt idx="19849">
                  <c:v>66.125</c:v>
                </c:pt>
                <c:pt idx="19850">
                  <c:v>66.128</c:v>
                </c:pt>
                <c:pt idx="19851">
                  <c:v>66.132000000000005</c:v>
                </c:pt>
                <c:pt idx="19852">
                  <c:v>66.135000000000005</c:v>
                </c:pt>
                <c:pt idx="19853">
                  <c:v>66.138000000000005</c:v>
                </c:pt>
                <c:pt idx="19854">
                  <c:v>66.141999999999996</c:v>
                </c:pt>
                <c:pt idx="19855">
                  <c:v>66.144999999999996</c:v>
                </c:pt>
                <c:pt idx="19856">
                  <c:v>66.147999999999996</c:v>
                </c:pt>
                <c:pt idx="19857">
                  <c:v>66.152000000000001</c:v>
                </c:pt>
                <c:pt idx="19858">
                  <c:v>66.155000000000001</c:v>
                </c:pt>
                <c:pt idx="19859">
                  <c:v>66.158000000000001</c:v>
                </c:pt>
                <c:pt idx="19860">
                  <c:v>66.162000000000006</c:v>
                </c:pt>
                <c:pt idx="19861">
                  <c:v>66.165000000000006</c:v>
                </c:pt>
                <c:pt idx="19862">
                  <c:v>66.168000000000006</c:v>
                </c:pt>
                <c:pt idx="19863">
                  <c:v>66.171999999999997</c:v>
                </c:pt>
                <c:pt idx="19864">
                  <c:v>66.174999999999997</c:v>
                </c:pt>
                <c:pt idx="19865">
                  <c:v>66.177999999999997</c:v>
                </c:pt>
                <c:pt idx="19866">
                  <c:v>66.182000000000002</c:v>
                </c:pt>
                <c:pt idx="19867">
                  <c:v>66.185000000000002</c:v>
                </c:pt>
                <c:pt idx="19868">
                  <c:v>66.188000000000002</c:v>
                </c:pt>
                <c:pt idx="19869">
                  <c:v>66.191999999999993</c:v>
                </c:pt>
                <c:pt idx="19870">
                  <c:v>66.194999999999993</c:v>
                </c:pt>
                <c:pt idx="19871">
                  <c:v>66.197999999999993</c:v>
                </c:pt>
                <c:pt idx="19872">
                  <c:v>66.201999999999998</c:v>
                </c:pt>
                <c:pt idx="19873">
                  <c:v>66.204999999999998</c:v>
                </c:pt>
                <c:pt idx="19874">
                  <c:v>66.207999999999998</c:v>
                </c:pt>
                <c:pt idx="19875">
                  <c:v>66.212000000000003</c:v>
                </c:pt>
                <c:pt idx="19876">
                  <c:v>66.215000000000003</c:v>
                </c:pt>
                <c:pt idx="19877">
                  <c:v>66.218000000000004</c:v>
                </c:pt>
                <c:pt idx="19878">
                  <c:v>66.221999999999994</c:v>
                </c:pt>
                <c:pt idx="19879">
                  <c:v>66.224999999999994</c:v>
                </c:pt>
                <c:pt idx="19880">
                  <c:v>66.227999999999994</c:v>
                </c:pt>
                <c:pt idx="19881">
                  <c:v>66.231999999999999</c:v>
                </c:pt>
                <c:pt idx="19882">
                  <c:v>66.234999999999999</c:v>
                </c:pt>
                <c:pt idx="19883">
                  <c:v>66.238</c:v>
                </c:pt>
                <c:pt idx="19884">
                  <c:v>66.242000000000004</c:v>
                </c:pt>
                <c:pt idx="19885">
                  <c:v>66.245000000000005</c:v>
                </c:pt>
                <c:pt idx="19886">
                  <c:v>66.248000000000005</c:v>
                </c:pt>
                <c:pt idx="19887">
                  <c:v>66.251999999999995</c:v>
                </c:pt>
                <c:pt idx="19888">
                  <c:v>66.254999999999995</c:v>
                </c:pt>
                <c:pt idx="19889">
                  <c:v>66.257999999999996</c:v>
                </c:pt>
                <c:pt idx="19890">
                  <c:v>66.262</c:v>
                </c:pt>
                <c:pt idx="19891">
                  <c:v>66.265000000000001</c:v>
                </c:pt>
                <c:pt idx="19892">
                  <c:v>66.268000000000001</c:v>
                </c:pt>
                <c:pt idx="19893">
                  <c:v>66.272000000000006</c:v>
                </c:pt>
                <c:pt idx="19894">
                  <c:v>66.275000000000006</c:v>
                </c:pt>
                <c:pt idx="19895">
                  <c:v>66.278000000000006</c:v>
                </c:pt>
                <c:pt idx="19896">
                  <c:v>66.281999999999996</c:v>
                </c:pt>
                <c:pt idx="19897">
                  <c:v>66.284999999999997</c:v>
                </c:pt>
                <c:pt idx="19898">
                  <c:v>66.287999999999997</c:v>
                </c:pt>
                <c:pt idx="19899">
                  <c:v>66.292000000000002</c:v>
                </c:pt>
                <c:pt idx="19900">
                  <c:v>66.295000000000002</c:v>
                </c:pt>
                <c:pt idx="19901">
                  <c:v>66.298000000000002</c:v>
                </c:pt>
                <c:pt idx="19902">
                  <c:v>66.302000000000007</c:v>
                </c:pt>
                <c:pt idx="19903">
                  <c:v>66.305000000000007</c:v>
                </c:pt>
                <c:pt idx="19904">
                  <c:v>66.308000000000007</c:v>
                </c:pt>
                <c:pt idx="19905">
                  <c:v>66.311999999999998</c:v>
                </c:pt>
                <c:pt idx="19906">
                  <c:v>66.314999999999998</c:v>
                </c:pt>
                <c:pt idx="19907">
                  <c:v>66.317999999999998</c:v>
                </c:pt>
                <c:pt idx="19908">
                  <c:v>66.322000000000003</c:v>
                </c:pt>
                <c:pt idx="19909">
                  <c:v>66.325000000000003</c:v>
                </c:pt>
                <c:pt idx="19910">
                  <c:v>66.328000000000003</c:v>
                </c:pt>
                <c:pt idx="19911">
                  <c:v>66.331999999999994</c:v>
                </c:pt>
                <c:pt idx="19912">
                  <c:v>66.334999999999994</c:v>
                </c:pt>
                <c:pt idx="19913">
                  <c:v>66.337999999999994</c:v>
                </c:pt>
                <c:pt idx="19914">
                  <c:v>66.341999999999999</c:v>
                </c:pt>
                <c:pt idx="19915">
                  <c:v>66.344999999999999</c:v>
                </c:pt>
                <c:pt idx="19916">
                  <c:v>66.347999999999999</c:v>
                </c:pt>
                <c:pt idx="19917">
                  <c:v>66.352000000000004</c:v>
                </c:pt>
                <c:pt idx="19918">
                  <c:v>66.355000000000004</c:v>
                </c:pt>
                <c:pt idx="19919">
                  <c:v>66.358000000000004</c:v>
                </c:pt>
                <c:pt idx="19920">
                  <c:v>66.361999999999995</c:v>
                </c:pt>
                <c:pt idx="19921">
                  <c:v>66.364999999999995</c:v>
                </c:pt>
                <c:pt idx="19922">
                  <c:v>66.367999999999995</c:v>
                </c:pt>
                <c:pt idx="19923">
                  <c:v>66.372</c:v>
                </c:pt>
                <c:pt idx="19924">
                  <c:v>66.375</c:v>
                </c:pt>
                <c:pt idx="19925">
                  <c:v>66.378</c:v>
                </c:pt>
                <c:pt idx="19926">
                  <c:v>66.382000000000005</c:v>
                </c:pt>
                <c:pt idx="19927">
                  <c:v>66.385000000000005</c:v>
                </c:pt>
                <c:pt idx="19928">
                  <c:v>66.388000000000005</c:v>
                </c:pt>
                <c:pt idx="19929">
                  <c:v>66.391999999999996</c:v>
                </c:pt>
                <c:pt idx="19930">
                  <c:v>66.394999999999996</c:v>
                </c:pt>
                <c:pt idx="19931">
                  <c:v>66.397999999999996</c:v>
                </c:pt>
                <c:pt idx="19932">
                  <c:v>66.402000000000001</c:v>
                </c:pt>
                <c:pt idx="19933">
                  <c:v>66.405000000000001</c:v>
                </c:pt>
                <c:pt idx="19934">
                  <c:v>66.408000000000001</c:v>
                </c:pt>
                <c:pt idx="19935">
                  <c:v>66.412000000000006</c:v>
                </c:pt>
                <c:pt idx="19936">
                  <c:v>66.415000000000006</c:v>
                </c:pt>
                <c:pt idx="19937">
                  <c:v>66.418000000000006</c:v>
                </c:pt>
                <c:pt idx="19938">
                  <c:v>66.421999999999997</c:v>
                </c:pt>
                <c:pt idx="19939">
                  <c:v>66.424999999999997</c:v>
                </c:pt>
                <c:pt idx="19940">
                  <c:v>66.427999999999997</c:v>
                </c:pt>
                <c:pt idx="19941">
                  <c:v>66.432000000000002</c:v>
                </c:pt>
                <c:pt idx="19942">
                  <c:v>66.435000000000002</c:v>
                </c:pt>
                <c:pt idx="19943">
                  <c:v>66.438000000000002</c:v>
                </c:pt>
                <c:pt idx="19944">
                  <c:v>66.441999999999993</c:v>
                </c:pt>
                <c:pt idx="19945">
                  <c:v>66.444999999999993</c:v>
                </c:pt>
                <c:pt idx="19946">
                  <c:v>66.447999999999993</c:v>
                </c:pt>
                <c:pt idx="19947">
                  <c:v>66.451999999999998</c:v>
                </c:pt>
                <c:pt idx="19948">
                  <c:v>66.454999999999998</c:v>
                </c:pt>
                <c:pt idx="19949">
                  <c:v>66.457999999999998</c:v>
                </c:pt>
                <c:pt idx="19950">
                  <c:v>66.462000000000003</c:v>
                </c:pt>
                <c:pt idx="19951">
                  <c:v>66.465000000000003</c:v>
                </c:pt>
                <c:pt idx="19952">
                  <c:v>66.468000000000004</c:v>
                </c:pt>
                <c:pt idx="19953">
                  <c:v>66.471999999999994</c:v>
                </c:pt>
                <c:pt idx="19954">
                  <c:v>66.474999999999994</c:v>
                </c:pt>
                <c:pt idx="19955">
                  <c:v>66.477999999999994</c:v>
                </c:pt>
                <c:pt idx="19956">
                  <c:v>66.481999999999999</c:v>
                </c:pt>
                <c:pt idx="19957">
                  <c:v>66.484999999999999</c:v>
                </c:pt>
                <c:pt idx="19958">
                  <c:v>66.488</c:v>
                </c:pt>
                <c:pt idx="19959">
                  <c:v>66.492000000000004</c:v>
                </c:pt>
                <c:pt idx="19960">
                  <c:v>66.495000000000005</c:v>
                </c:pt>
                <c:pt idx="19961">
                  <c:v>66.498000000000005</c:v>
                </c:pt>
                <c:pt idx="19962">
                  <c:v>66.501999999999995</c:v>
                </c:pt>
                <c:pt idx="19963">
                  <c:v>66.504999999999995</c:v>
                </c:pt>
                <c:pt idx="19964">
                  <c:v>66.507999999999996</c:v>
                </c:pt>
                <c:pt idx="19965">
                  <c:v>66.512</c:v>
                </c:pt>
                <c:pt idx="19966">
                  <c:v>66.515000000000001</c:v>
                </c:pt>
                <c:pt idx="19967">
                  <c:v>66.518000000000001</c:v>
                </c:pt>
                <c:pt idx="19968">
                  <c:v>66.522000000000006</c:v>
                </c:pt>
                <c:pt idx="19969">
                  <c:v>66.525000000000006</c:v>
                </c:pt>
                <c:pt idx="19970">
                  <c:v>66.528000000000006</c:v>
                </c:pt>
                <c:pt idx="19971">
                  <c:v>66.531999999999996</c:v>
                </c:pt>
                <c:pt idx="19972">
                  <c:v>66.534999999999997</c:v>
                </c:pt>
                <c:pt idx="19973">
                  <c:v>66.537999999999997</c:v>
                </c:pt>
                <c:pt idx="19974">
                  <c:v>66.542000000000002</c:v>
                </c:pt>
                <c:pt idx="19975">
                  <c:v>66.545000000000002</c:v>
                </c:pt>
                <c:pt idx="19976">
                  <c:v>66.548000000000002</c:v>
                </c:pt>
                <c:pt idx="19977">
                  <c:v>66.552000000000007</c:v>
                </c:pt>
                <c:pt idx="19978">
                  <c:v>66.555000000000007</c:v>
                </c:pt>
                <c:pt idx="19979">
                  <c:v>66.558000000000007</c:v>
                </c:pt>
                <c:pt idx="19980">
                  <c:v>66.561999999999998</c:v>
                </c:pt>
                <c:pt idx="19981">
                  <c:v>66.564999999999998</c:v>
                </c:pt>
                <c:pt idx="19982">
                  <c:v>66.567999999999998</c:v>
                </c:pt>
                <c:pt idx="19983">
                  <c:v>66.572000000000003</c:v>
                </c:pt>
                <c:pt idx="19984">
                  <c:v>66.575000000000003</c:v>
                </c:pt>
                <c:pt idx="19985">
                  <c:v>66.578000000000003</c:v>
                </c:pt>
                <c:pt idx="19986">
                  <c:v>66.581999999999994</c:v>
                </c:pt>
                <c:pt idx="19987">
                  <c:v>66.584999999999994</c:v>
                </c:pt>
                <c:pt idx="19988">
                  <c:v>66.587999999999994</c:v>
                </c:pt>
                <c:pt idx="19989">
                  <c:v>66.591999999999999</c:v>
                </c:pt>
                <c:pt idx="19990">
                  <c:v>66.594999999999999</c:v>
                </c:pt>
                <c:pt idx="19991">
                  <c:v>66.597999999999999</c:v>
                </c:pt>
                <c:pt idx="19992">
                  <c:v>66.602000000000004</c:v>
                </c:pt>
                <c:pt idx="19993">
                  <c:v>66.605000000000004</c:v>
                </c:pt>
                <c:pt idx="19994">
                  <c:v>66.608000000000004</c:v>
                </c:pt>
                <c:pt idx="19995">
                  <c:v>66.611999999999995</c:v>
                </c:pt>
                <c:pt idx="19996">
                  <c:v>66.614999999999995</c:v>
                </c:pt>
                <c:pt idx="19997">
                  <c:v>66.617999999999995</c:v>
                </c:pt>
                <c:pt idx="19998">
                  <c:v>66.622</c:v>
                </c:pt>
                <c:pt idx="19999">
                  <c:v>66.625</c:v>
                </c:pt>
                <c:pt idx="20000">
                  <c:v>66.628</c:v>
                </c:pt>
                <c:pt idx="20001">
                  <c:v>66.632000000000005</c:v>
                </c:pt>
                <c:pt idx="20002">
                  <c:v>66.635000000000005</c:v>
                </c:pt>
                <c:pt idx="20003">
                  <c:v>66.638000000000005</c:v>
                </c:pt>
                <c:pt idx="20004">
                  <c:v>66.641999999999996</c:v>
                </c:pt>
                <c:pt idx="20005">
                  <c:v>66.644999999999996</c:v>
                </c:pt>
                <c:pt idx="20006">
                  <c:v>66.647999999999996</c:v>
                </c:pt>
                <c:pt idx="20007">
                  <c:v>66.652000000000001</c:v>
                </c:pt>
                <c:pt idx="20008">
                  <c:v>66.655000000000001</c:v>
                </c:pt>
                <c:pt idx="20009">
                  <c:v>66.658000000000001</c:v>
                </c:pt>
                <c:pt idx="20010">
                  <c:v>66.662000000000006</c:v>
                </c:pt>
                <c:pt idx="20011">
                  <c:v>66.665000000000006</c:v>
                </c:pt>
                <c:pt idx="20012">
                  <c:v>66.668000000000006</c:v>
                </c:pt>
                <c:pt idx="20013">
                  <c:v>66.671999999999997</c:v>
                </c:pt>
                <c:pt idx="20014">
                  <c:v>66.674999999999997</c:v>
                </c:pt>
                <c:pt idx="20015">
                  <c:v>66.677999999999997</c:v>
                </c:pt>
                <c:pt idx="20016">
                  <c:v>66.682000000000002</c:v>
                </c:pt>
                <c:pt idx="20017">
                  <c:v>66.685000000000002</c:v>
                </c:pt>
                <c:pt idx="20018">
                  <c:v>66.688000000000002</c:v>
                </c:pt>
                <c:pt idx="20019">
                  <c:v>66.691999999999993</c:v>
                </c:pt>
                <c:pt idx="20020">
                  <c:v>66.694999999999993</c:v>
                </c:pt>
                <c:pt idx="20021">
                  <c:v>66.697999999999993</c:v>
                </c:pt>
                <c:pt idx="20022">
                  <c:v>66.701999999999998</c:v>
                </c:pt>
                <c:pt idx="20023">
                  <c:v>66.704999999999998</c:v>
                </c:pt>
                <c:pt idx="20024">
                  <c:v>66.707999999999998</c:v>
                </c:pt>
                <c:pt idx="20025">
                  <c:v>66.712000000000003</c:v>
                </c:pt>
                <c:pt idx="20026">
                  <c:v>66.715000000000003</c:v>
                </c:pt>
                <c:pt idx="20027">
                  <c:v>66.718000000000004</c:v>
                </c:pt>
                <c:pt idx="20028">
                  <c:v>66.721999999999994</c:v>
                </c:pt>
                <c:pt idx="20029">
                  <c:v>66.724999999999994</c:v>
                </c:pt>
                <c:pt idx="20030">
                  <c:v>66.727999999999994</c:v>
                </c:pt>
                <c:pt idx="20031">
                  <c:v>66.731999999999999</c:v>
                </c:pt>
                <c:pt idx="20032">
                  <c:v>66.734999999999999</c:v>
                </c:pt>
                <c:pt idx="20033">
                  <c:v>66.738</c:v>
                </c:pt>
                <c:pt idx="20034">
                  <c:v>66.742000000000004</c:v>
                </c:pt>
                <c:pt idx="20035">
                  <c:v>66.745000000000005</c:v>
                </c:pt>
                <c:pt idx="20036">
                  <c:v>66.748000000000005</c:v>
                </c:pt>
                <c:pt idx="20037">
                  <c:v>66.751999999999995</c:v>
                </c:pt>
                <c:pt idx="20038">
                  <c:v>66.754999999999995</c:v>
                </c:pt>
                <c:pt idx="20039">
                  <c:v>66.757999999999996</c:v>
                </c:pt>
                <c:pt idx="20040">
                  <c:v>66.762</c:v>
                </c:pt>
                <c:pt idx="20041">
                  <c:v>66.765000000000001</c:v>
                </c:pt>
                <c:pt idx="20042">
                  <c:v>66.768000000000001</c:v>
                </c:pt>
                <c:pt idx="20043">
                  <c:v>66.772000000000006</c:v>
                </c:pt>
                <c:pt idx="20044">
                  <c:v>66.775000000000006</c:v>
                </c:pt>
                <c:pt idx="20045">
                  <c:v>66.778000000000006</c:v>
                </c:pt>
                <c:pt idx="20046">
                  <c:v>66.781999999999996</c:v>
                </c:pt>
                <c:pt idx="20047">
                  <c:v>66.784999999999997</c:v>
                </c:pt>
                <c:pt idx="20048">
                  <c:v>66.787999999999997</c:v>
                </c:pt>
                <c:pt idx="20049">
                  <c:v>66.792000000000002</c:v>
                </c:pt>
                <c:pt idx="20050">
                  <c:v>66.795000000000002</c:v>
                </c:pt>
                <c:pt idx="20051">
                  <c:v>66.798000000000002</c:v>
                </c:pt>
                <c:pt idx="20052">
                  <c:v>66.802000000000007</c:v>
                </c:pt>
                <c:pt idx="20053">
                  <c:v>66.805000000000007</c:v>
                </c:pt>
                <c:pt idx="20054">
                  <c:v>66.808000000000007</c:v>
                </c:pt>
                <c:pt idx="20055">
                  <c:v>66.811999999999998</c:v>
                </c:pt>
                <c:pt idx="20056">
                  <c:v>66.814999999999998</c:v>
                </c:pt>
                <c:pt idx="20057">
                  <c:v>66.817999999999998</c:v>
                </c:pt>
                <c:pt idx="20058">
                  <c:v>66.822000000000003</c:v>
                </c:pt>
                <c:pt idx="20059">
                  <c:v>66.825000000000003</c:v>
                </c:pt>
                <c:pt idx="20060">
                  <c:v>66.828000000000003</c:v>
                </c:pt>
                <c:pt idx="20061">
                  <c:v>66.831999999999994</c:v>
                </c:pt>
                <c:pt idx="20062">
                  <c:v>66.834999999999994</c:v>
                </c:pt>
                <c:pt idx="20063">
                  <c:v>66.837999999999994</c:v>
                </c:pt>
                <c:pt idx="20064">
                  <c:v>66.841999999999999</c:v>
                </c:pt>
                <c:pt idx="20065">
                  <c:v>66.844999999999999</c:v>
                </c:pt>
                <c:pt idx="20066">
                  <c:v>66.847999999999999</c:v>
                </c:pt>
                <c:pt idx="20067">
                  <c:v>66.852000000000004</c:v>
                </c:pt>
                <c:pt idx="20068">
                  <c:v>66.855000000000004</c:v>
                </c:pt>
                <c:pt idx="20069">
                  <c:v>66.858000000000004</c:v>
                </c:pt>
                <c:pt idx="20070">
                  <c:v>66.861999999999995</c:v>
                </c:pt>
                <c:pt idx="20071">
                  <c:v>66.864999999999995</c:v>
                </c:pt>
                <c:pt idx="20072">
                  <c:v>66.867999999999995</c:v>
                </c:pt>
                <c:pt idx="20073">
                  <c:v>66.872</c:v>
                </c:pt>
                <c:pt idx="20074">
                  <c:v>66.875</c:v>
                </c:pt>
                <c:pt idx="20075">
                  <c:v>66.878</c:v>
                </c:pt>
                <c:pt idx="20076">
                  <c:v>66.882000000000005</c:v>
                </c:pt>
                <c:pt idx="20077">
                  <c:v>66.885000000000005</c:v>
                </c:pt>
                <c:pt idx="20078">
                  <c:v>66.888000000000005</c:v>
                </c:pt>
                <c:pt idx="20079">
                  <c:v>66.891999999999996</c:v>
                </c:pt>
                <c:pt idx="20080">
                  <c:v>66.894999999999996</c:v>
                </c:pt>
                <c:pt idx="20081">
                  <c:v>66.897999999999996</c:v>
                </c:pt>
                <c:pt idx="20082">
                  <c:v>66.902000000000001</c:v>
                </c:pt>
                <c:pt idx="20083">
                  <c:v>66.905000000000001</c:v>
                </c:pt>
                <c:pt idx="20084">
                  <c:v>66.908000000000001</c:v>
                </c:pt>
                <c:pt idx="20085">
                  <c:v>66.912000000000006</c:v>
                </c:pt>
                <c:pt idx="20086">
                  <c:v>66.915000000000006</c:v>
                </c:pt>
                <c:pt idx="20087">
                  <c:v>66.918000000000006</c:v>
                </c:pt>
                <c:pt idx="20088">
                  <c:v>66.921999999999997</c:v>
                </c:pt>
                <c:pt idx="20089">
                  <c:v>66.924999999999997</c:v>
                </c:pt>
                <c:pt idx="20090">
                  <c:v>66.927999999999997</c:v>
                </c:pt>
                <c:pt idx="20091">
                  <c:v>66.932000000000002</c:v>
                </c:pt>
                <c:pt idx="20092">
                  <c:v>66.935000000000002</c:v>
                </c:pt>
                <c:pt idx="20093">
                  <c:v>66.938000000000002</c:v>
                </c:pt>
                <c:pt idx="20094">
                  <c:v>66.941999999999993</c:v>
                </c:pt>
                <c:pt idx="20095">
                  <c:v>66.944999999999993</c:v>
                </c:pt>
                <c:pt idx="20096">
                  <c:v>66.947999999999993</c:v>
                </c:pt>
                <c:pt idx="20097">
                  <c:v>66.951999999999998</c:v>
                </c:pt>
                <c:pt idx="20098">
                  <c:v>66.954999999999998</c:v>
                </c:pt>
                <c:pt idx="20099">
                  <c:v>66.957999999999998</c:v>
                </c:pt>
                <c:pt idx="20100">
                  <c:v>66.962000000000003</c:v>
                </c:pt>
                <c:pt idx="20101">
                  <c:v>66.965000000000003</c:v>
                </c:pt>
                <c:pt idx="20102">
                  <c:v>66.968000000000004</c:v>
                </c:pt>
                <c:pt idx="20103">
                  <c:v>66.971999999999994</c:v>
                </c:pt>
                <c:pt idx="20104">
                  <c:v>66.974999999999994</c:v>
                </c:pt>
                <c:pt idx="20105">
                  <c:v>66.977999999999994</c:v>
                </c:pt>
                <c:pt idx="20106">
                  <c:v>66.981999999999999</c:v>
                </c:pt>
                <c:pt idx="20107">
                  <c:v>66.984999999999999</c:v>
                </c:pt>
                <c:pt idx="20108">
                  <c:v>66.988</c:v>
                </c:pt>
                <c:pt idx="20109">
                  <c:v>66.992000000000004</c:v>
                </c:pt>
                <c:pt idx="20110">
                  <c:v>66.995000000000005</c:v>
                </c:pt>
                <c:pt idx="20111">
                  <c:v>66.998000000000005</c:v>
                </c:pt>
                <c:pt idx="20112">
                  <c:v>67.001999999999995</c:v>
                </c:pt>
                <c:pt idx="20113">
                  <c:v>67.004999999999995</c:v>
                </c:pt>
                <c:pt idx="20114">
                  <c:v>67.007999999999996</c:v>
                </c:pt>
                <c:pt idx="20115">
                  <c:v>67.012</c:v>
                </c:pt>
                <c:pt idx="20116">
                  <c:v>67.015000000000001</c:v>
                </c:pt>
                <c:pt idx="20117">
                  <c:v>67.018000000000001</c:v>
                </c:pt>
                <c:pt idx="20118">
                  <c:v>67.022000000000006</c:v>
                </c:pt>
                <c:pt idx="20119">
                  <c:v>67.025000000000006</c:v>
                </c:pt>
                <c:pt idx="20120">
                  <c:v>67.028000000000006</c:v>
                </c:pt>
                <c:pt idx="20121">
                  <c:v>67.031999999999996</c:v>
                </c:pt>
                <c:pt idx="20122">
                  <c:v>67.034999999999997</c:v>
                </c:pt>
                <c:pt idx="20123">
                  <c:v>67.037999999999997</c:v>
                </c:pt>
                <c:pt idx="20124">
                  <c:v>67.042000000000002</c:v>
                </c:pt>
                <c:pt idx="20125">
                  <c:v>67.045000000000002</c:v>
                </c:pt>
                <c:pt idx="20126">
                  <c:v>67.048000000000002</c:v>
                </c:pt>
                <c:pt idx="20127">
                  <c:v>67.052000000000007</c:v>
                </c:pt>
                <c:pt idx="20128">
                  <c:v>67.055000000000007</c:v>
                </c:pt>
                <c:pt idx="20129">
                  <c:v>67.058000000000007</c:v>
                </c:pt>
                <c:pt idx="20130">
                  <c:v>67.061999999999998</c:v>
                </c:pt>
                <c:pt idx="20131">
                  <c:v>67.064999999999998</c:v>
                </c:pt>
                <c:pt idx="20132">
                  <c:v>67.067999999999998</c:v>
                </c:pt>
                <c:pt idx="20133">
                  <c:v>67.072000000000003</c:v>
                </c:pt>
                <c:pt idx="20134">
                  <c:v>67.075000000000003</c:v>
                </c:pt>
                <c:pt idx="20135">
                  <c:v>67.078000000000003</c:v>
                </c:pt>
                <c:pt idx="20136">
                  <c:v>67.081999999999994</c:v>
                </c:pt>
                <c:pt idx="20137">
                  <c:v>67.084999999999994</c:v>
                </c:pt>
                <c:pt idx="20138">
                  <c:v>67.087999999999994</c:v>
                </c:pt>
                <c:pt idx="20139">
                  <c:v>67.091999999999999</c:v>
                </c:pt>
                <c:pt idx="20140">
                  <c:v>67.094999999999999</c:v>
                </c:pt>
                <c:pt idx="20141">
                  <c:v>67.097999999999999</c:v>
                </c:pt>
                <c:pt idx="20142">
                  <c:v>67.102000000000004</c:v>
                </c:pt>
                <c:pt idx="20143">
                  <c:v>67.105000000000004</c:v>
                </c:pt>
                <c:pt idx="20144">
                  <c:v>67.108000000000004</c:v>
                </c:pt>
                <c:pt idx="20145">
                  <c:v>67.111999999999995</c:v>
                </c:pt>
                <c:pt idx="20146">
                  <c:v>67.114999999999995</c:v>
                </c:pt>
                <c:pt idx="20147">
                  <c:v>67.117999999999995</c:v>
                </c:pt>
                <c:pt idx="20148">
                  <c:v>67.122</c:v>
                </c:pt>
                <c:pt idx="20149">
                  <c:v>67.125</c:v>
                </c:pt>
                <c:pt idx="20150">
                  <c:v>67.128</c:v>
                </c:pt>
                <c:pt idx="20151">
                  <c:v>67.132000000000005</c:v>
                </c:pt>
                <c:pt idx="20152">
                  <c:v>67.135000000000005</c:v>
                </c:pt>
                <c:pt idx="20153">
                  <c:v>67.138000000000005</c:v>
                </c:pt>
                <c:pt idx="20154">
                  <c:v>67.141999999999996</c:v>
                </c:pt>
                <c:pt idx="20155">
                  <c:v>67.144999999999996</c:v>
                </c:pt>
                <c:pt idx="20156">
                  <c:v>67.147999999999996</c:v>
                </c:pt>
                <c:pt idx="20157">
                  <c:v>67.152000000000001</c:v>
                </c:pt>
                <c:pt idx="20158">
                  <c:v>67.155000000000001</c:v>
                </c:pt>
                <c:pt idx="20159">
                  <c:v>67.158000000000001</c:v>
                </c:pt>
                <c:pt idx="20160">
                  <c:v>67.162000000000006</c:v>
                </c:pt>
                <c:pt idx="20161">
                  <c:v>67.165000000000006</c:v>
                </c:pt>
                <c:pt idx="20162">
                  <c:v>67.168000000000006</c:v>
                </c:pt>
                <c:pt idx="20163">
                  <c:v>67.171999999999997</c:v>
                </c:pt>
                <c:pt idx="20164">
                  <c:v>67.174999999999997</c:v>
                </c:pt>
                <c:pt idx="20165">
                  <c:v>67.177999999999997</c:v>
                </c:pt>
                <c:pt idx="20166">
                  <c:v>67.182000000000002</c:v>
                </c:pt>
                <c:pt idx="20167">
                  <c:v>67.185000000000002</c:v>
                </c:pt>
                <c:pt idx="20168">
                  <c:v>67.188000000000002</c:v>
                </c:pt>
                <c:pt idx="20169">
                  <c:v>67.191999999999993</c:v>
                </c:pt>
                <c:pt idx="20170">
                  <c:v>67.194999999999993</c:v>
                </c:pt>
                <c:pt idx="20171">
                  <c:v>67.197999999999993</c:v>
                </c:pt>
                <c:pt idx="20172">
                  <c:v>67.201999999999998</c:v>
                </c:pt>
                <c:pt idx="20173">
                  <c:v>67.204999999999998</c:v>
                </c:pt>
                <c:pt idx="20174">
                  <c:v>67.207999999999998</c:v>
                </c:pt>
                <c:pt idx="20175">
                  <c:v>67.212000000000003</c:v>
                </c:pt>
                <c:pt idx="20176">
                  <c:v>67.215000000000003</c:v>
                </c:pt>
                <c:pt idx="20177">
                  <c:v>67.218000000000004</c:v>
                </c:pt>
                <c:pt idx="20178">
                  <c:v>67.221999999999994</c:v>
                </c:pt>
                <c:pt idx="20179">
                  <c:v>67.224999999999994</c:v>
                </c:pt>
                <c:pt idx="20180">
                  <c:v>67.227999999999994</c:v>
                </c:pt>
                <c:pt idx="20181">
                  <c:v>67.231999999999999</c:v>
                </c:pt>
                <c:pt idx="20182">
                  <c:v>67.234999999999999</c:v>
                </c:pt>
                <c:pt idx="20183">
                  <c:v>67.238</c:v>
                </c:pt>
                <c:pt idx="20184">
                  <c:v>67.242000000000004</c:v>
                </c:pt>
                <c:pt idx="20185">
                  <c:v>67.245000000000005</c:v>
                </c:pt>
                <c:pt idx="20186">
                  <c:v>67.248000000000005</c:v>
                </c:pt>
                <c:pt idx="20187">
                  <c:v>67.251999999999995</c:v>
                </c:pt>
                <c:pt idx="20188">
                  <c:v>67.254999999999995</c:v>
                </c:pt>
                <c:pt idx="20189">
                  <c:v>67.257999999999996</c:v>
                </c:pt>
                <c:pt idx="20190">
                  <c:v>67.262</c:v>
                </c:pt>
                <c:pt idx="20191">
                  <c:v>67.265000000000001</c:v>
                </c:pt>
                <c:pt idx="20192">
                  <c:v>67.268000000000001</c:v>
                </c:pt>
                <c:pt idx="20193">
                  <c:v>67.272000000000006</c:v>
                </c:pt>
                <c:pt idx="20194">
                  <c:v>67.275000000000006</c:v>
                </c:pt>
                <c:pt idx="20195">
                  <c:v>67.278000000000006</c:v>
                </c:pt>
                <c:pt idx="20196">
                  <c:v>67.281999999999996</c:v>
                </c:pt>
                <c:pt idx="20197">
                  <c:v>67.284999999999997</c:v>
                </c:pt>
                <c:pt idx="20198">
                  <c:v>67.287999999999997</c:v>
                </c:pt>
                <c:pt idx="20199">
                  <c:v>67.292000000000002</c:v>
                </c:pt>
                <c:pt idx="20200">
                  <c:v>67.295000000000002</c:v>
                </c:pt>
                <c:pt idx="20201">
                  <c:v>67.298000000000002</c:v>
                </c:pt>
                <c:pt idx="20202">
                  <c:v>67.302000000000007</c:v>
                </c:pt>
                <c:pt idx="20203">
                  <c:v>67.305000000000007</c:v>
                </c:pt>
                <c:pt idx="20204">
                  <c:v>67.308000000000007</c:v>
                </c:pt>
                <c:pt idx="20205">
                  <c:v>67.311999999999998</c:v>
                </c:pt>
                <c:pt idx="20206">
                  <c:v>67.314999999999998</c:v>
                </c:pt>
                <c:pt idx="20207">
                  <c:v>67.317999999999998</c:v>
                </c:pt>
                <c:pt idx="20208">
                  <c:v>67.322000000000003</c:v>
                </c:pt>
                <c:pt idx="20209">
                  <c:v>67.325000000000003</c:v>
                </c:pt>
                <c:pt idx="20210">
                  <c:v>67.328000000000003</c:v>
                </c:pt>
                <c:pt idx="20211">
                  <c:v>67.331999999999994</c:v>
                </c:pt>
                <c:pt idx="20212">
                  <c:v>67.334999999999994</c:v>
                </c:pt>
                <c:pt idx="20213">
                  <c:v>67.337999999999994</c:v>
                </c:pt>
                <c:pt idx="20214">
                  <c:v>67.341999999999999</c:v>
                </c:pt>
                <c:pt idx="20215">
                  <c:v>67.344999999999999</c:v>
                </c:pt>
                <c:pt idx="20216">
                  <c:v>67.347999999999999</c:v>
                </c:pt>
                <c:pt idx="20217">
                  <c:v>67.352000000000004</c:v>
                </c:pt>
                <c:pt idx="20218">
                  <c:v>67.355000000000004</c:v>
                </c:pt>
                <c:pt idx="20219">
                  <c:v>67.358000000000004</c:v>
                </c:pt>
                <c:pt idx="20220">
                  <c:v>67.361999999999995</c:v>
                </c:pt>
                <c:pt idx="20221">
                  <c:v>67.364999999999995</c:v>
                </c:pt>
                <c:pt idx="20222">
                  <c:v>67.367999999999995</c:v>
                </c:pt>
                <c:pt idx="20223">
                  <c:v>67.372</c:v>
                </c:pt>
                <c:pt idx="20224">
                  <c:v>67.375</c:v>
                </c:pt>
                <c:pt idx="20225">
                  <c:v>67.378</c:v>
                </c:pt>
                <c:pt idx="20226">
                  <c:v>67.382000000000005</c:v>
                </c:pt>
                <c:pt idx="20227">
                  <c:v>67.385000000000005</c:v>
                </c:pt>
                <c:pt idx="20228">
                  <c:v>67.388000000000005</c:v>
                </c:pt>
                <c:pt idx="20229">
                  <c:v>67.391999999999996</c:v>
                </c:pt>
                <c:pt idx="20230">
                  <c:v>67.394999999999996</c:v>
                </c:pt>
                <c:pt idx="20231">
                  <c:v>67.397999999999996</c:v>
                </c:pt>
                <c:pt idx="20232">
                  <c:v>67.402000000000001</c:v>
                </c:pt>
                <c:pt idx="20233">
                  <c:v>67.405000000000001</c:v>
                </c:pt>
                <c:pt idx="20234">
                  <c:v>67.408000000000001</c:v>
                </c:pt>
                <c:pt idx="20235">
                  <c:v>67.412000000000006</c:v>
                </c:pt>
                <c:pt idx="20236">
                  <c:v>67.415000000000006</c:v>
                </c:pt>
                <c:pt idx="20237">
                  <c:v>67.418000000000006</c:v>
                </c:pt>
                <c:pt idx="20238">
                  <c:v>67.421999999999997</c:v>
                </c:pt>
                <c:pt idx="20239">
                  <c:v>67.424999999999997</c:v>
                </c:pt>
                <c:pt idx="20240">
                  <c:v>67.427999999999997</c:v>
                </c:pt>
                <c:pt idx="20241">
                  <c:v>67.432000000000002</c:v>
                </c:pt>
                <c:pt idx="20242">
                  <c:v>67.435000000000002</c:v>
                </c:pt>
                <c:pt idx="20243">
                  <c:v>67.438000000000002</c:v>
                </c:pt>
                <c:pt idx="20244">
                  <c:v>67.441999999999993</c:v>
                </c:pt>
                <c:pt idx="20245">
                  <c:v>67.444999999999993</c:v>
                </c:pt>
                <c:pt idx="20246">
                  <c:v>67.448999999999998</c:v>
                </c:pt>
                <c:pt idx="20247">
                  <c:v>67.451999999999998</c:v>
                </c:pt>
                <c:pt idx="20248">
                  <c:v>67.454999999999998</c:v>
                </c:pt>
                <c:pt idx="20249">
                  <c:v>67.459000000000003</c:v>
                </c:pt>
                <c:pt idx="20250">
                  <c:v>67.462000000000003</c:v>
                </c:pt>
                <c:pt idx="20251">
                  <c:v>67.465000000000003</c:v>
                </c:pt>
                <c:pt idx="20252">
                  <c:v>67.468999999999994</c:v>
                </c:pt>
                <c:pt idx="20253">
                  <c:v>67.471999999999994</c:v>
                </c:pt>
                <c:pt idx="20254">
                  <c:v>67.474999999999994</c:v>
                </c:pt>
                <c:pt idx="20255">
                  <c:v>67.478999999999999</c:v>
                </c:pt>
                <c:pt idx="20256">
                  <c:v>67.481999999999999</c:v>
                </c:pt>
                <c:pt idx="20257">
                  <c:v>67.484999999999999</c:v>
                </c:pt>
                <c:pt idx="20258">
                  <c:v>67.489000000000004</c:v>
                </c:pt>
                <c:pt idx="20259">
                  <c:v>67.492000000000004</c:v>
                </c:pt>
                <c:pt idx="20260">
                  <c:v>67.495000000000005</c:v>
                </c:pt>
                <c:pt idx="20261">
                  <c:v>67.498999999999995</c:v>
                </c:pt>
                <c:pt idx="20262">
                  <c:v>67.501999999999995</c:v>
                </c:pt>
                <c:pt idx="20263">
                  <c:v>67.504999999999995</c:v>
                </c:pt>
                <c:pt idx="20264">
                  <c:v>67.509</c:v>
                </c:pt>
                <c:pt idx="20265">
                  <c:v>67.512</c:v>
                </c:pt>
                <c:pt idx="20266">
                  <c:v>67.515000000000001</c:v>
                </c:pt>
                <c:pt idx="20267">
                  <c:v>67.519000000000005</c:v>
                </c:pt>
                <c:pt idx="20268">
                  <c:v>67.522000000000006</c:v>
                </c:pt>
                <c:pt idx="20269">
                  <c:v>67.525000000000006</c:v>
                </c:pt>
                <c:pt idx="20270">
                  <c:v>67.528999999999996</c:v>
                </c:pt>
                <c:pt idx="20271">
                  <c:v>67.531999999999996</c:v>
                </c:pt>
                <c:pt idx="20272">
                  <c:v>67.534999999999997</c:v>
                </c:pt>
                <c:pt idx="20273">
                  <c:v>67.539000000000001</c:v>
                </c:pt>
                <c:pt idx="20274">
                  <c:v>67.542000000000002</c:v>
                </c:pt>
                <c:pt idx="20275">
                  <c:v>67.545000000000002</c:v>
                </c:pt>
                <c:pt idx="20276">
                  <c:v>67.549000000000007</c:v>
                </c:pt>
                <c:pt idx="20277">
                  <c:v>67.552000000000007</c:v>
                </c:pt>
                <c:pt idx="20278">
                  <c:v>67.555000000000007</c:v>
                </c:pt>
                <c:pt idx="20279">
                  <c:v>67.558999999999997</c:v>
                </c:pt>
                <c:pt idx="20280">
                  <c:v>67.561999999999998</c:v>
                </c:pt>
                <c:pt idx="20281">
                  <c:v>67.564999999999998</c:v>
                </c:pt>
                <c:pt idx="20282">
                  <c:v>67.569000000000003</c:v>
                </c:pt>
                <c:pt idx="20283">
                  <c:v>67.572000000000003</c:v>
                </c:pt>
                <c:pt idx="20284">
                  <c:v>67.575000000000003</c:v>
                </c:pt>
                <c:pt idx="20285">
                  <c:v>67.578999999999994</c:v>
                </c:pt>
                <c:pt idx="20286">
                  <c:v>67.581999999999994</c:v>
                </c:pt>
                <c:pt idx="20287">
                  <c:v>67.584999999999994</c:v>
                </c:pt>
                <c:pt idx="20288">
                  <c:v>67.588999999999999</c:v>
                </c:pt>
                <c:pt idx="20289">
                  <c:v>67.591999999999999</c:v>
                </c:pt>
                <c:pt idx="20290">
                  <c:v>67.594999999999999</c:v>
                </c:pt>
                <c:pt idx="20291">
                  <c:v>67.599000000000004</c:v>
                </c:pt>
                <c:pt idx="20292">
                  <c:v>67.602000000000004</c:v>
                </c:pt>
                <c:pt idx="20293">
                  <c:v>67.605000000000004</c:v>
                </c:pt>
                <c:pt idx="20294">
                  <c:v>67.608999999999995</c:v>
                </c:pt>
                <c:pt idx="20295">
                  <c:v>67.611999999999995</c:v>
                </c:pt>
                <c:pt idx="20296">
                  <c:v>67.614999999999995</c:v>
                </c:pt>
                <c:pt idx="20297">
                  <c:v>67.619</c:v>
                </c:pt>
                <c:pt idx="20298">
                  <c:v>67.622</c:v>
                </c:pt>
                <c:pt idx="20299">
                  <c:v>67.625</c:v>
                </c:pt>
                <c:pt idx="20300">
                  <c:v>67.629000000000005</c:v>
                </c:pt>
                <c:pt idx="20301">
                  <c:v>67.632000000000005</c:v>
                </c:pt>
                <c:pt idx="20302">
                  <c:v>67.635000000000005</c:v>
                </c:pt>
                <c:pt idx="20303">
                  <c:v>67.638999999999996</c:v>
                </c:pt>
                <c:pt idx="20304">
                  <c:v>67.641999999999996</c:v>
                </c:pt>
                <c:pt idx="20305">
                  <c:v>67.644999999999996</c:v>
                </c:pt>
                <c:pt idx="20306">
                  <c:v>67.649000000000001</c:v>
                </c:pt>
                <c:pt idx="20307">
                  <c:v>67.652000000000001</c:v>
                </c:pt>
                <c:pt idx="20308">
                  <c:v>67.655000000000001</c:v>
                </c:pt>
                <c:pt idx="20309">
                  <c:v>67.659000000000006</c:v>
                </c:pt>
                <c:pt idx="20310">
                  <c:v>67.662000000000006</c:v>
                </c:pt>
                <c:pt idx="20311">
                  <c:v>67.665000000000006</c:v>
                </c:pt>
                <c:pt idx="20312">
                  <c:v>67.668999999999997</c:v>
                </c:pt>
                <c:pt idx="20313">
                  <c:v>67.671999999999997</c:v>
                </c:pt>
                <c:pt idx="20314">
                  <c:v>67.674999999999997</c:v>
                </c:pt>
                <c:pt idx="20315">
                  <c:v>67.679000000000002</c:v>
                </c:pt>
                <c:pt idx="20316">
                  <c:v>67.682000000000002</c:v>
                </c:pt>
                <c:pt idx="20317">
                  <c:v>67.685000000000002</c:v>
                </c:pt>
                <c:pt idx="20318">
                  <c:v>67.688999999999993</c:v>
                </c:pt>
                <c:pt idx="20319">
                  <c:v>67.691999999999993</c:v>
                </c:pt>
                <c:pt idx="20320">
                  <c:v>67.694999999999993</c:v>
                </c:pt>
                <c:pt idx="20321">
                  <c:v>67.698999999999998</c:v>
                </c:pt>
                <c:pt idx="20322">
                  <c:v>67.701999999999998</c:v>
                </c:pt>
                <c:pt idx="20323">
                  <c:v>67.704999999999998</c:v>
                </c:pt>
                <c:pt idx="20324">
                  <c:v>67.709000000000003</c:v>
                </c:pt>
                <c:pt idx="20325">
                  <c:v>67.712000000000003</c:v>
                </c:pt>
                <c:pt idx="20326">
                  <c:v>67.715000000000003</c:v>
                </c:pt>
                <c:pt idx="20327">
                  <c:v>67.718999999999994</c:v>
                </c:pt>
                <c:pt idx="20328">
                  <c:v>67.721999999999994</c:v>
                </c:pt>
                <c:pt idx="20329">
                  <c:v>67.724999999999994</c:v>
                </c:pt>
                <c:pt idx="20330">
                  <c:v>67.728999999999999</c:v>
                </c:pt>
                <c:pt idx="20331">
                  <c:v>67.731999999999999</c:v>
                </c:pt>
                <c:pt idx="20332">
                  <c:v>67.734999999999999</c:v>
                </c:pt>
                <c:pt idx="20333">
                  <c:v>67.739000000000004</c:v>
                </c:pt>
                <c:pt idx="20334">
                  <c:v>67.742000000000004</c:v>
                </c:pt>
                <c:pt idx="20335">
                  <c:v>67.745000000000005</c:v>
                </c:pt>
                <c:pt idx="20336">
                  <c:v>67.748999999999995</c:v>
                </c:pt>
                <c:pt idx="20337">
                  <c:v>67.751999999999995</c:v>
                </c:pt>
                <c:pt idx="20338">
                  <c:v>67.754999999999995</c:v>
                </c:pt>
                <c:pt idx="20339">
                  <c:v>67.759</c:v>
                </c:pt>
                <c:pt idx="20340">
                  <c:v>67.762</c:v>
                </c:pt>
                <c:pt idx="20341">
                  <c:v>67.765000000000001</c:v>
                </c:pt>
                <c:pt idx="20342">
                  <c:v>67.769000000000005</c:v>
                </c:pt>
                <c:pt idx="20343">
                  <c:v>67.772000000000006</c:v>
                </c:pt>
                <c:pt idx="20344">
                  <c:v>67.775000000000006</c:v>
                </c:pt>
                <c:pt idx="20345">
                  <c:v>67.778999999999996</c:v>
                </c:pt>
                <c:pt idx="20346">
                  <c:v>67.781999999999996</c:v>
                </c:pt>
                <c:pt idx="20347">
                  <c:v>67.784999999999997</c:v>
                </c:pt>
                <c:pt idx="20348">
                  <c:v>67.789000000000001</c:v>
                </c:pt>
                <c:pt idx="20349">
                  <c:v>67.792000000000002</c:v>
                </c:pt>
                <c:pt idx="20350">
                  <c:v>67.795000000000002</c:v>
                </c:pt>
                <c:pt idx="20351">
                  <c:v>67.799000000000007</c:v>
                </c:pt>
                <c:pt idx="20352">
                  <c:v>67.802000000000007</c:v>
                </c:pt>
                <c:pt idx="20353">
                  <c:v>67.805000000000007</c:v>
                </c:pt>
                <c:pt idx="20354">
                  <c:v>67.808999999999997</c:v>
                </c:pt>
                <c:pt idx="20355">
                  <c:v>67.811999999999998</c:v>
                </c:pt>
                <c:pt idx="20356">
                  <c:v>67.814999999999998</c:v>
                </c:pt>
                <c:pt idx="20357">
                  <c:v>67.819000000000003</c:v>
                </c:pt>
                <c:pt idx="20358">
                  <c:v>67.822000000000003</c:v>
                </c:pt>
                <c:pt idx="20359">
                  <c:v>67.825000000000003</c:v>
                </c:pt>
                <c:pt idx="20360">
                  <c:v>67.828999999999994</c:v>
                </c:pt>
                <c:pt idx="20361">
                  <c:v>67.831999999999994</c:v>
                </c:pt>
                <c:pt idx="20362">
                  <c:v>67.834999999999994</c:v>
                </c:pt>
                <c:pt idx="20363">
                  <c:v>67.838999999999999</c:v>
                </c:pt>
                <c:pt idx="20364">
                  <c:v>67.841999999999999</c:v>
                </c:pt>
                <c:pt idx="20365">
                  <c:v>67.844999999999999</c:v>
                </c:pt>
                <c:pt idx="20366">
                  <c:v>67.849000000000004</c:v>
                </c:pt>
                <c:pt idx="20367">
                  <c:v>67.852000000000004</c:v>
                </c:pt>
                <c:pt idx="20368">
                  <c:v>67.855000000000004</c:v>
                </c:pt>
                <c:pt idx="20369">
                  <c:v>67.858999999999995</c:v>
                </c:pt>
                <c:pt idx="20370">
                  <c:v>67.861999999999995</c:v>
                </c:pt>
                <c:pt idx="20371">
                  <c:v>67.864999999999995</c:v>
                </c:pt>
                <c:pt idx="20372">
                  <c:v>67.869</c:v>
                </c:pt>
                <c:pt idx="20373">
                  <c:v>67.872</c:v>
                </c:pt>
                <c:pt idx="20374">
                  <c:v>67.875</c:v>
                </c:pt>
                <c:pt idx="20375">
                  <c:v>67.879000000000005</c:v>
                </c:pt>
                <c:pt idx="20376">
                  <c:v>67.882000000000005</c:v>
                </c:pt>
                <c:pt idx="20377">
                  <c:v>67.885000000000005</c:v>
                </c:pt>
                <c:pt idx="20378">
                  <c:v>67.888999999999996</c:v>
                </c:pt>
                <c:pt idx="20379">
                  <c:v>67.891999999999996</c:v>
                </c:pt>
                <c:pt idx="20380">
                  <c:v>67.894999999999996</c:v>
                </c:pt>
                <c:pt idx="20381">
                  <c:v>67.899000000000001</c:v>
                </c:pt>
                <c:pt idx="20382">
                  <c:v>67.902000000000001</c:v>
                </c:pt>
                <c:pt idx="20383">
                  <c:v>67.905000000000001</c:v>
                </c:pt>
                <c:pt idx="20384">
                  <c:v>67.909000000000006</c:v>
                </c:pt>
                <c:pt idx="20385">
                  <c:v>67.912000000000006</c:v>
                </c:pt>
                <c:pt idx="20386">
                  <c:v>67.915000000000006</c:v>
                </c:pt>
                <c:pt idx="20387">
                  <c:v>67.918999999999997</c:v>
                </c:pt>
                <c:pt idx="20388">
                  <c:v>67.921999999999997</c:v>
                </c:pt>
                <c:pt idx="20389">
                  <c:v>67.924999999999997</c:v>
                </c:pt>
                <c:pt idx="20390">
                  <c:v>67.929000000000002</c:v>
                </c:pt>
                <c:pt idx="20391">
                  <c:v>67.932000000000002</c:v>
                </c:pt>
                <c:pt idx="20392">
                  <c:v>67.935000000000002</c:v>
                </c:pt>
                <c:pt idx="20393">
                  <c:v>67.938999999999993</c:v>
                </c:pt>
                <c:pt idx="20394">
                  <c:v>67.941999999999993</c:v>
                </c:pt>
                <c:pt idx="20395">
                  <c:v>67.944999999999993</c:v>
                </c:pt>
                <c:pt idx="20396">
                  <c:v>67.948999999999998</c:v>
                </c:pt>
                <c:pt idx="20397">
                  <c:v>67.951999999999998</c:v>
                </c:pt>
                <c:pt idx="20398">
                  <c:v>67.954999999999998</c:v>
                </c:pt>
                <c:pt idx="20399">
                  <c:v>67.959000000000003</c:v>
                </c:pt>
                <c:pt idx="20400">
                  <c:v>67.962000000000003</c:v>
                </c:pt>
                <c:pt idx="20401">
                  <c:v>67.965000000000003</c:v>
                </c:pt>
                <c:pt idx="20402">
                  <c:v>67.968999999999994</c:v>
                </c:pt>
                <c:pt idx="20403">
                  <c:v>67.971999999999994</c:v>
                </c:pt>
                <c:pt idx="20404">
                  <c:v>67.974999999999994</c:v>
                </c:pt>
                <c:pt idx="20405">
                  <c:v>67.978999999999999</c:v>
                </c:pt>
                <c:pt idx="20406">
                  <c:v>67.981999999999999</c:v>
                </c:pt>
                <c:pt idx="20407">
                  <c:v>67.984999999999999</c:v>
                </c:pt>
                <c:pt idx="20408">
                  <c:v>67.989000000000004</c:v>
                </c:pt>
                <c:pt idx="20409">
                  <c:v>67.992000000000004</c:v>
                </c:pt>
                <c:pt idx="20410">
                  <c:v>67.995000000000005</c:v>
                </c:pt>
                <c:pt idx="20411">
                  <c:v>67.998999999999995</c:v>
                </c:pt>
                <c:pt idx="20412">
                  <c:v>68.001999999999995</c:v>
                </c:pt>
                <c:pt idx="20413">
                  <c:v>68.004999999999995</c:v>
                </c:pt>
                <c:pt idx="20414">
                  <c:v>68.009</c:v>
                </c:pt>
                <c:pt idx="20415">
                  <c:v>68.012</c:v>
                </c:pt>
                <c:pt idx="20416">
                  <c:v>68.015000000000001</c:v>
                </c:pt>
                <c:pt idx="20417">
                  <c:v>68.019000000000005</c:v>
                </c:pt>
                <c:pt idx="20418">
                  <c:v>68.022000000000006</c:v>
                </c:pt>
                <c:pt idx="20419">
                  <c:v>68.025000000000006</c:v>
                </c:pt>
                <c:pt idx="20420">
                  <c:v>68.028999999999996</c:v>
                </c:pt>
                <c:pt idx="20421">
                  <c:v>68.031999999999996</c:v>
                </c:pt>
                <c:pt idx="20422">
                  <c:v>68.034999999999997</c:v>
                </c:pt>
                <c:pt idx="20423">
                  <c:v>68.039000000000001</c:v>
                </c:pt>
                <c:pt idx="20424">
                  <c:v>68.042000000000002</c:v>
                </c:pt>
                <c:pt idx="20425">
                  <c:v>68.045000000000002</c:v>
                </c:pt>
                <c:pt idx="20426">
                  <c:v>68.049000000000007</c:v>
                </c:pt>
                <c:pt idx="20427">
                  <c:v>68.052000000000007</c:v>
                </c:pt>
                <c:pt idx="20428">
                  <c:v>68.055000000000007</c:v>
                </c:pt>
                <c:pt idx="20429">
                  <c:v>68.058999999999997</c:v>
                </c:pt>
                <c:pt idx="20430">
                  <c:v>68.061999999999998</c:v>
                </c:pt>
                <c:pt idx="20431">
                  <c:v>68.064999999999998</c:v>
                </c:pt>
                <c:pt idx="20432">
                  <c:v>68.069000000000003</c:v>
                </c:pt>
                <c:pt idx="20433">
                  <c:v>68.072000000000003</c:v>
                </c:pt>
                <c:pt idx="20434">
                  <c:v>68.075000000000003</c:v>
                </c:pt>
                <c:pt idx="20435">
                  <c:v>68.078999999999994</c:v>
                </c:pt>
                <c:pt idx="20436">
                  <c:v>68.081999999999994</c:v>
                </c:pt>
                <c:pt idx="20437">
                  <c:v>68.084999999999994</c:v>
                </c:pt>
                <c:pt idx="20438">
                  <c:v>68.088999999999999</c:v>
                </c:pt>
                <c:pt idx="20439">
                  <c:v>68.091999999999999</c:v>
                </c:pt>
                <c:pt idx="20440">
                  <c:v>68.094999999999999</c:v>
                </c:pt>
                <c:pt idx="20441">
                  <c:v>68.099000000000004</c:v>
                </c:pt>
                <c:pt idx="20442">
                  <c:v>68.102000000000004</c:v>
                </c:pt>
                <c:pt idx="20443">
                  <c:v>68.105000000000004</c:v>
                </c:pt>
                <c:pt idx="20444">
                  <c:v>68.108999999999995</c:v>
                </c:pt>
                <c:pt idx="20445">
                  <c:v>68.111999999999995</c:v>
                </c:pt>
                <c:pt idx="20446">
                  <c:v>68.114999999999995</c:v>
                </c:pt>
                <c:pt idx="20447">
                  <c:v>68.119</c:v>
                </c:pt>
                <c:pt idx="20448">
                  <c:v>68.122</c:v>
                </c:pt>
                <c:pt idx="20449">
                  <c:v>68.125</c:v>
                </c:pt>
                <c:pt idx="20450">
                  <c:v>68.129000000000005</c:v>
                </c:pt>
                <c:pt idx="20451">
                  <c:v>68.132000000000005</c:v>
                </c:pt>
                <c:pt idx="20452">
                  <c:v>68.135000000000005</c:v>
                </c:pt>
                <c:pt idx="20453">
                  <c:v>68.138999999999996</c:v>
                </c:pt>
                <c:pt idx="20454">
                  <c:v>68.141999999999996</c:v>
                </c:pt>
                <c:pt idx="20455">
                  <c:v>68.144999999999996</c:v>
                </c:pt>
                <c:pt idx="20456">
                  <c:v>68.149000000000001</c:v>
                </c:pt>
                <c:pt idx="20457">
                  <c:v>68.152000000000001</c:v>
                </c:pt>
                <c:pt idx="20458">
                  <c:v>68.155000000000001</c:v>
                </c:pt>
                <c:pt idx="20459">
                  <c:v>68.159000000000006</c:v>
                </c:pt>
                <c:pt idx="20460">
                  <c:v>68.162000000000006</c:v>
                </c:pt>
                <c:pt idx="20461">
                  <c:v>68.165000000000006</c:v>
                </c:pt>
                <c:pt idx="20462">
                  <c:v>68.168999999999997</c:v>
                </c:pt>
                <c:pt idx="20463">
                  <c:v>68.171999999999997</c:v>
                </c:pt>
                <c:pt idx="20464">
                  <c:v>68.174999999999997</c:v>
                </c:pt>
                <c:pt idx="20465">
                  <c:v>68.179000000000002</c:v>
                </c:pt>
                <c:pt idx="20466">
                  <c:v>68.182000000000002</c:v>
                </c:pt>
                <c:pt idx="20467">
                  <c:v>68.185000000000002</c:v>
                </c:pt>
                <c:pt idx="20468">
                  <c:v>68.188999999999993</c:v>
                </c:pt>
                <c:pt idx="20469">
                  <c:v>68.191999999999993</c:v>
                </c:pt>
                <c:pt idx="20470">
                  <c:v>68.194999999999993</c:v>
                </c:pt>
                <c:pt idx="20471">
                  <c:v>68.198999999999998</c:v>
                </c:pt>
                <c:pt idx="20472">
                  <c:v>68.201999999999998</c:v>
                </c:pt>
                <c:pt idx="20473">
                  <c:v>68.204999999999998</c:v>
                </c:pt>
                <c:pt idx="20474">
                  <c:v>68.209000000000003</c:v>
                </c:pt>
                <c:pt idx="20475">
                  <c:v>68.212000000000003</c:v>
                </c:pt>
                <c:pt idx="20476">
                  <c:v>68.215000000000003</c:v>
                </c:pt>
                <c:pt idx="20477">
                  <c:v>68.218999999999994</c:v>
                </c:pt>
                <c:pt idx="20478">
                  <c:v>68.221999999999994</c:v>
                </c:pt>
                <c:pt idx="20479">
                  <c:v>68.224999999999994</c:v>
                </c:pt>
                <c:pt idx="20480">
                  <c:v>68.228999999999999</c:v>
                </c:pt>
                <c:pt idx="20481">
                  <c:v>68.231999999999999</c:v>
                </c:pt>
                <c:pt idx="20482">
                  <c:v>68.234999999999999</c:v>
                </c:pt>
                <c:pt idx="20483">
                  <c:v>68.239000000000004</c:v>
                </c:pt>
                <c:pt idx="20484">
                  <c:v>68.242000000000004</c:v>
                </c:pt>
                <c:pt idx="20485">
                  <c:v>68.245000000000005</c:v>
                </c:pt>
                <c:pt idx="20486">
                  <c:v>68.248999999999995</c:v>
                </c:pt>
                <c:pt idx="20487">
                  <c:v>68.251999999999995</c:v>
                </c:pt>
                <c:pt idx="20488">
                  <c:v>68.254999999999995</c:v>
                </c:pt>
                <c:pt idx="20489">
                  <c:v>68.259</c:v>
                </c:pt>
                <c:pt idx="20490">
                  <c:v>68.262</c:v>
                </c:pt>
                <c:pt idx="20491">
                  <c:v>68.265000000000001</c:v>
                </c:pt>
                <c:pt idx="20492">
                  <c:v>68.269000000000005</c:v>
                </c:pt>
                <c:pt idx="20493">
                  <c:v>68.272000000000006</c:v>
                </c:pt>
                <c:pt idx="20494">
                  <c:v>68.275000000000006</c:v>
                </c:pt>
                <c:pt idx="20495">
                  <c:v>68.278999999999996</c:v>
                </c:pt>
                <c:pt idx="20496">
                  <c:v>68.281999999999996</c:v>
                </c:pt>
                <c:pt idx="20497">
                  <c:v>68.284999999999997</c:v>
                </c:pt>
                <c:pt idx="20498">
                  <c:v>68.289000000000001</c:v>
                </c:pt>
                <c:pt idx="20499">
                  <c:v>68.292000000000002</c:v>
                </c:pt>
                <c:pt idx="20500">
                  <c:v>68.295000000000002</c:v>
                </c:pt>
                <c:pt idx="20501">
                  <c:v>68.299000000000007</c:v>
                </c:pt>
                <c:pt idx="20502">
                  <c:v>68.302000000000007</c:v>
                </c:pt>
                <c:pt idx="20503">
                  <c:v>68.305000000000007</c:v>
                </c:pt>
                <c:pt idx="20504">
                  <c:v>68.308999999999997</c:v>
                </c:pt>
                <c:pt idx="20505">
                  <c:v>68.311999999999998</c:v>
                </c:pt>
                <c:pt idx="20506">
                  <c:v>68.314999999999998</c:v>
                </c:pt>
                <c:pt idx="20507">
                  <c:v>68.319000000000003</c:v>
                </c:pt>
                <c:pt idx="20508">
                  <c:v>68.322000000000003</c:v>
                </c:pt>
                <c:pt idx="20509">
                  <c:v>68.325000000000003</c:v>
                </c:pt>
                <c:pt idx="20510">
                  <c:v>68.328999999999994</c:v>
                </c:pt>
                <c:pt idx="20511">
                  <c:v>68.331999999999994</c:v>
                </c:pt>
                <c:pt idx="20512">
                  <c:v>68.334999999999994</c:v>
                </c:pt>
                <c:pt idx="20513">
                  <c:v>68.338999999999999</c:v>
                </c:pt>
                <c:pt idx="20514">
                  <c:v>68.341999999999999</c:v>
                </c:pt>
                <c:pt idx="20515">
                  <c:v>68.344999999999999</c:v>
                </c:pt>
                <c:pt idx="20516">
                  <c:v>68.349000000000004</c:v>
                </c:pt>
                <c:pt idx="20517">
                  <c:v>68.352000000000004</c:v>
                </c:pt>
                <c:pt idx="20518">
                  <c:v>68.355000000000004</c:v>
                </c:pt>
                <c:pt idx="20519">
                  <c:v>68.358999999999995</c:v>
                </c:pt>
                <c:pt idx="20520">
                  <c:v>68.361999999999995</c:v>
                </c:pt>
                <c:pt idx="20521">
                  <c:v>68.364999999999995</c:v>
                </c:pt>
                <c:pt idx="20522">
                  <c:v>68.369</c:v>
                </c:pt>
                <c:pt idx="20523">
                  <c:v>68.372</c:v>
                </c:pt>
                <c:pt idx="20524">
                  <c:v>68.375</c:v>
                </c:pt>
                <c:pt idx="20525">
                  <c:v>68.379000000000005</c:v>
                </c:pt>
                <c:pt idx="20526">
                  <c:v>68.382000000000005</c:v>
                </c:pt>
                <c:pt idx="20527">
                  <c:v>68.385000000000005</c:v>
                </c:pt>
                <c:pt idx="20528">
                  <c:v>68.388999999999996</c:v>
                </c:pt>
                <c:pt idx="20529">
                  <c:v>68.391999999999996</c:v>
                </c:pt>
                <c:pt idx="20530">
                  <c:v>68.394999999999996</c:v>
                </c:pt>
                <c:pt idx="20531">
                  <c:v>68.399000000000001</c:v>
                </c:pt>
                <c:pt idx="20532">
                  <c:v>68.402000000000001</c:v>
                </c:pt>
                <c:pt idx="20533">
                  <c:v>68.405000000000001</c:v>
                </c:pt>
                <c:pt idx="20534">
                  <c:v>68.409000000000006</c:v>
                </c:pt>
                <c:pt idx="20535">
                  <c:v>68.412000000000006</c:v>
                </c:pt>
                <c:pt idx="20536">
                  <c:v>68.415000000000006</c:v>
                </c:pt>
                <c:pt idx="20537">
                  <c:v>68.418999999999997</c:v>
                </c:pt>
                <c:pt idx="20538">
                  <c:v>68.421999999999997</c:v>
                </c:pt>
                <c:pt idx="20539">
                  <c:v>68.424999999999997</c:v>
                </c:pt>
                <c:pt idx="20540">
                  <c:v>68.429000000000002</c:v>
                </c:pt>
                <c:pt idx="20541">
                  <c:v>68.432000000000002</c:v>
                </c:pt>
                <c:pt idx="20542">
                  <c:v>68.435000000000002</c:v>
                </c:pt>
                <c:pt idx="20543">
                  <c:v>68.438999999999993</c:v>
                </c:pt>
                <c:pt idx="20544">
                  <c:v>68.441999999999993</c:v>
                </c:pt>
                <c:pt idx="20545">
                  <c:v>68.444999999999993</c:v>
                </c:pt>
                <c:pt idx="20546">
                  <c:v>68.448999999999998</c:v>
                </c:pt>
                <c:pt idx="20547">
                  <c:v>68.451999999999998</c:v>
                </c:pt>
                <c:pt idx="20548">
                  <c:v>68.454999999999998</c:v>
                </c:pt>
                <c:pt idx="20549">
                  <c:v>68.459000000000003</c:v>
                </c:pt>
                <c:pt idx="20550">
                  <c:v>68.462000000000003</c:v>
                </c:pt>
                <c:pt idx="20551">
                  <c:v>68.465000000000003</c:v>
                </c:pt>
                <c:pt idx="20552">
                  <c:v>68.468999999999994</c:v>
                </c:pt>
                <c:pt idx="20553">
                  <c:v>68.471999999999994</c:v>
                </c:pt>
                <c:pt idx="20554">
                  <c:v>68.474999999999994</c:v>
                </c:pt>
                <c:pt idx="20555">
                  <c:v>68.478999999999999</c:v>
                </c:pt>
                <c:pt idx="20556">
                  <c:v>68.481999999999999</c:v>
                </c:pt>
                <c:pt idx="20557">
                  <c:v>68.484999999999999</c:v>
                </c:pt>
                <c:pt idx="20558">
                  <c:v>68.489000000000004</c:v>
                </c:pt>
                <c:pt idx="20559">
                  <c:v>68.492000000000004</c:v>
                </c:pt>
                <c:pt idx="20560">
                  <c:v>68.495000000000005</c:v>
                </c:pt>
                <c:pt idx="20561">
                  <c:v>68.498999999999995</c:v>
                </c:pt>
                <c:pt idx="20562">
                  <c:v>68.501999999999995</c:v>
                </c:pt>
                <c:pt idx="20563">
                  <c:v>68.504999999999995</c:v>
                </c:pt>
                <c:pt idx="20564">
                  <c:v>68.509</c:v>
                </c:pt>
                <c:pt idx="20565">
                  <c:v>68.512</c:v>
                </c:pt>
                <c:pt idx="20566">
                  <c:v>68.515000000000001</c:v>
                </c:pt>
                <c:pt idx="20567">
                  <c:v>68.519000000000005</c:v>
                </c:pt>
                <c:pt idx="20568">
                  <c:v>68.522000000000006</c:v>
                </c:pt>
                <c:pt idx="20569">
                  <c:v>68.525000000000006</c:v>
                </c:pt>
                <c:pt idx="20570">
                  <c:v>68.528999999999996</c:v>
                </c:pt>
                <c:pt idx="20571">
                  <c:v>68.531999999999996</c:v>
                </c:pt>
                <c:pt idx="20572">
                  <c:v>68.534999999999997</c:v>
                </c:pt>
                <c:pt idx="20573">
                  <c:v>68.539000000000001</c:v>
                </c:pt>
                <c:pt idx="20574">
                  <c:v>68.542000000000002</c:v>
                </c:pt>
                <c:pt idx="20575">
                  <c:v>68.545000000000002</c:v>
                </c:pt>
                <c:pt idx="20576">
                  <c:v>68.549000000000007</c:v>
                </c:pt>
                <c:pt idx="20577">
                  <c:v>68.552000000000007</c:v>
                </c:pt>
                <c:pt idx="20578">
                  <c:v>68.555000000000007</c:v>
                </c:pt>
                <c:pt idx="20579">
                  <c:v>68.558999999999997</c:v>
                </c:pt>
                <c:pt idx="20580">
                  <c:v>68.561999999999998</c:v>
                </c:pt>
                <c:pt idx="20581">
                  <c:v>68.564999999999998</c:v>
                </c:pt>
                <c:pt idx="20582">
                  <c:v>68.569000000000003</c:v>
                </c:pt>
                <c:pt idx="20583">
                  <c:v>68.572000000000003</c:v>
                </c:pt>
                <c:pt idx="20584">
                  <c:v>68.575000000000003</c:v>
                </c:pt>
                <c:pt idx="20585">
                  <c:v>68.578999999999994</c:v>
                </c:pt>
                <c:pt idx="20586">
                  <c:v>68.581999999999994</c:v>
                </c:pt>
                <c:pt idx="20587">
                  <c:v>68.584999999999994</c:v>
                </c:pt>
                <c:pt idx="20588">
                  <c:v>68.588999999999999</c:v>
                </c:pt>
                <c:pt idx="20589">
                  <c:v>68.591999999999999</c:v>
                </c:pt>
                <c:pt idx="20590">
                  <c:v>68.594999999999999</c:v>
                </c:pt>
                <c:pt idx="20591">
                  <c:v>68.599000000000004</c:v>
                </c:pt>
                <c:pt idx="20592">
                  <c:v>68.602000000000004</c:v>
                </c:pt>
                <c:pt idx="20593">
                  <c:v>68.605000000000004</c:v>
                </c:pt>
                <c:pt idx="20594">
                  <c:v>68.608999999999995</c:v>
                </c:pt>
                <c:pt idx="20595">
                  <c:v>68.611999999999995</c:v>
                </c:pt>
                <c:pt idx="20596">
                  <c:v>68.614999999999995</c:v>
                </c:pt>
                <c:pt idx="20597">
                  <c:v>68.619</c:v>
                </c:pt>
                <c:pt idx="20598">
                  <c:v>68.622</c:v>
                </c:pt>
                <c:pt idx="20599">
                  <c:v>68.625</c:v>
                </c:pt>
                <c:pt idx="20600">
                  <c:v>68.629000000000005</c:v>
                </c:pt>
                <c:pt idx="20601">
                  <c:v>68.632000000000005</c:v>
                </c:pt>
                <c:pt idx="20602">
                  <c:v>68.635000000000005</c:v>
                </c:pt>
                <c:pt idx="20603">
                  <c:v>68.638999999999996</c:v>
                </c:pt>
                <c:pt idx="20604">
                  <c:v>68.641999999999996</c:v>
                </c:pt>
                <c:pt idx="20605">
                  <c:v>68.644999999999996</c:v>
                </c:pt>
                <c:pt idx="20606">
                  <c:v>68.649000000000001</c:v>
                </c:pt>
                <c:pt idx="20607">
                  <c:v>68.652000000000001</c:v>
                </c:pt>
                <c:pt idx="20608">
                  <c:v>68.655000000000001</c:v>
                </c:pt>
                <c:pt idx="20609">
                  <c:v>68.659000000000006</c:v>
                </c:pt>
                <c:pt idx="20610">
                  <c:v>68.662000000000006</c:v>
                </c:pt>
                <c:pt idx="20611">
                  <c:v>68.665000000000006</c:v>
                </c:pt>
                <c:pt idx="20612">
                  <c:v>68.668999999999997</c:v>
                </c:pt>
                <c:pt idx="20613">
                  <c:v>68.671999999999997</c:v>
                </c:pt>
                <c:pt idx="20614">
                  <c:v>68.674999999999997</c:v>
                </c:pt>
                <c:pt idx="20615">
                  <c:v>68.679000000000002</c:v>
                </c:pt>
                <c:pt idx="20616">
                  <c:v>68.682000000000002</c:v>
                </c:pt>
                <c:pt idx="20617">
                  <c:v>68.685000000000002</c:v>
                </c:pt>
                <c:pt idx="20618">
                  <c:v>68.688999999999993</c:v>
                </c:pt>
                <c:pt idx="20619">
                  <c:v>68.691999999999993</c:v>
                </c:pt>
                <c:pt idx="20620">
                  <c:v>68.694999999999993</c:v>
                </c:pt>
                <c:pt idx="20621">
                  <c:v>68.698999999999998</c:v>
                </c:pt>
                <c:pt idx="20622">
                  <c:v>68.701999999999998</c:v>
                </c:pt>
                <c:pt idx="20623">
                  <c:v>68.704999999999998</c:v>
                </c:pt>
                <c:pt idx="20624">
                  <c:v>68.709000000000003</c:v>
                </c:pt>
                <c:pt idx="20625">
                  <c:v>68.712000000000003</c:v>
                </c:pt>
                <c:pt idx="20626">
                  <c:v>68.715000000000003</c:v>
                </c:pt>
                <c:pt idx="20627">
                  <c:v>68.718999999999994</c:v>
                </c:pt>
                <c:pt idx="20628">
                  <c:v>68.721999999999994</c:v>
                </c:pt>
                <c:pt idx="20629">
                  <c:v>68.724999999999994</c:v>
                </c:pt>
                <c:pt idx="20630">
                  <c:v>68.728999999999999</c:v>
                </c:pt>
                <c:pt idx="20631">
                  <c:v>68.731999999999999</c:v>
                </c:pt>
                <c:pt idx="20632">
                  <c:v>68.734999999999999</c:v>
                </c:pt>
                <c:pt idx="20633">
                  <c:v>68.739000000000004</c:v>
                </c:pt>
                <c:pt idx="20634">
                  <c:v>68.742000000000004</c:v>
                </c:pt>
                <c:pt idx="20635">
                  <c:v>68.745000000000005</c:v>
                </c:pt>
                <c:pt idx="20636">
                  <c:v>68.748999999999995</c:v>
                </c:pt>
                <c:pt idx="20637">
                  <c:v>68.751999999999995</c:v>
                </c:pt>
                <c:pt idx="20638">
                  <c:v>68.754999999999995</c:v>
                </c:pt>
                <c:pt idx="20639">
                  <c:v>68.759</c:v>
                </c:pt>
                <c:pt idx="20640">
                  <c:v>68.762</c:v>
                </c:pt>
                <c:pt idx="20641">
                  <c:v>68.765000000000001</c:v>
                </c:pt>
                <c:pt idx="20642">
                  <c:v>68.769000000000005</c:v>
                </c:pt>
                <c:pt idx="20643">
                  <c:v>68.772000000000006</c:v>
                </c:pt>
                <c:pt idx="20644">
                  <c:v>68.775000000000006</c:v>
                </c:pt>
                <c:pt idx="20645">
                  <c:v>68.778999999999996</c:v>
                </c:pt>
                <c:pt idx="20646">
                  <c:v>68.781999999999996</c:v>
                </c:pt>
                <c:pt idx="20647">
                  <c:v>68.784999999999997</c:v>
                </c:pt>
                <c:pt idx="20648">
                  <c:v>68.789000000000001</c:v>
                </c:pt>
                <c:pt idx="20649">
                  <c:v>68.792000000000002</c:v>
                </c:pt>
                <c:pt idx="20650">
                  <c:v>68.795000000000002</c:v>
                </c:pt>
                <c:pt idx="20651">
                  <c:v>68.799000000000007</c:v>
                </c:pt>
                <c:pt idx="20652">
                  <c:v>68.802000000000007</c:v>
                </c:pt>
                <c:pt idx="20653">
                  <c:v>68.805000000000007</c:v>
                </c:pt>
                <c:pt idx="20654">
                  <c:v>68.808999999999997</c:v>
                </c:pt>
                <c:pt idx="20655">
                  <c:v>68.811999999999998</c:v>
                </c:pt>
                <c:pt idx="20656">
                  <c:v>68.814999999999998</c:v>
                </c:pt>
                <c:pt idx="20657">
                  <c:v>68.819000000000003</c:v>
                </c:pt>
                <c:pt idx="20658">
                  <c:v>68.822000000000003</c:v>
                </c:pt>
                <c:pt idx="20659">
                  <c:v>68.825000000000003</c:v>
                </c:pt>
                <c:pt idx="20660">
                  <c:v>68.828999999999994</c:v>
                </c:pt>
                <c:pt idx="20661">
                  <c:v>68.831999999999994</c:v>
                </c:pt>
                <c:pt idx="20662">
                  <c:v>68.834999999999994</c:v>
                </c:pt>
                <c:pt idx="20663">
                  <c:v>68.838999999999999</c:v>
                </c:pt>
                <c:pt idx="20664">
                  <c:v>68.841999999999999</c:v>
                </c:pt>
                <c:pt idx="20665">
                  <c:v>68.844999999999999</c:v>
                </c:pt>
                <c:pt idx="20666">
                  <c:v>68.849000000000004</c:v>
                </c:pt>
                <c:pt idx="20667">
                  <c:v>68.852000000000004</c:v>
                </c:pt>
                <c:pt idx="20668">
                  <c:v>68.855000000000004</c:v>
                </c:pt>
                <c:pt idx="20669">
                  <c:v>68.858999999999995</c:v>
                </c:pt>
                <c:pt idx="20670">
                  <c:v>68.861999999999995</c:v>
                </c:pt>
                <c:pt idx="20671">
                  <c:v>68.864999999999995</c:v>
                </c:pt>
                <c:pt idx="20672">
                  <c:v>68.869</c:v>
                </c:pt>
                <c:pt idx="20673">
                  <c:v>68.872</c:v>
                </c:pt>
                <c:pt idx="20674">
                  <c:v>68.875</c:v>
                </c:pt>
                <c:pt idx="20675">
                  <c:v>68.879000000000005</c:v>
                </c:pt>
                <c:pt idx="20676">
                  <c:v>68.882000000000005</c:v>
                </c:pt>
                <c:pt idx="20677">
                  <c:v>68.885000000000005</c:v>
                </c:pt>
                <c:pt idx="20678">
                  <c:v>68.888999999999996</c:v>
                </c:pt>
                <c:pt idx="20679">
                  <c:v>68.891999999999996</c:v>
                </c:pt>
                <c:pt idx="20680">
                  <c:v>68.894999999999996</c:v>
                </c:pt>
                <c:pt idx="20681">
                  <c:v>68.899000000000001</c:v>
                </c:pt>
                <c:pt idx="20682">
                  <c:v>68.902000000000001</c:v>
                </c:pt>
                <c:pt idx="20683">
                  <c:v>68.905000000000001</c:v>
                </c:pt>
                <c:pt idx="20684">
                  <c:v>68.909000000000006</c:v>
                </c:pt>
                <c:pt idx="20685">
                  <c:v>68.912000000000006</c:v>
                </c:pt>
                <c:pt idx="20686">
                  <c:v>68.915000000000006</c:v>
                </c:pt>
                <c:pt idx="20687">
                  <c:v>68.918999999999997</c:v>
                </c:pt>
                <c:pt idx="20688">
                  <c:v>68.921999999999997</c:v>
                </c:pt>
                <c:pt idx="20689">
                  <c:v>68.924999999999997</c:v>
                </c:pt>
                <c:pt idx="20690">
                  <c:v>68.929000000000002</c:v>
                </c:pt>
                <c:pt idx="20691">
                  <c:v>68.932000000000002</c:v>
                </c:pt>
                <c:pt idx="20692">
                  <c:v>68.935000000000002</c:v>
                </c:pt>
                <c:pt idx="20693">
                  <c:v>68.938999999999993</c:v>
                </c:pt>
                <c:pt idx="20694">
                  <c:v>68.941999999999993</c:v>
                </c:pt>
                <c:pt idx="20695">
                  <c:v>68.944999999999993</c:v>
                </c:pt>
                <c:pt idx="20696">
                  <c:v>68.948999999999998</c:v>
                </c:pt>
                <c:pt idx="20697">
                  <c:v>68.951999999999998</c:v>
                </c:pt>
                <c:pt idx="20698">
                  <c:v>68.954999999999998</c:v>
                </c:pt>
                <c:pt idx="20699">
                  <c:v>68.959000000000003</c:v>
                </c:pt>
                <c:pt idx="20700">
                  <c:v>68.962000000000003</c:v>
                </c:pt>
                <c:pt idx="20701">
                  <c:v>68.965000000000003</c:v>
                </c:pt>
                <c:pt idx="20702">
                  <c:v>68.968999999999994</c:v>
                </c:pt>
                <c:pt idx="20703">
                  <c:v>68.971999999999994</c:v>
                </c:pt>
                <c:pt idx="20704">
                  <c:v>68.974999999999994</c:v>
                </c:pt>
                <c:pt idx="20705">
                  <c:v>68.978999999999999</c:v>
                </c:pt>
                <c:pt idx="20706">
                  <c:v>68.981999999999999</c:v>
                </c:pt>
                <c:pt idx="20707">
                  <c:v>68.984999999999999</c:v>
                </c:pt>
                <c:pt idx="20708">
                  <c:v>68.989000000000004</c:v>
                </c:pt>
                <c:pt idx="20709">
                  <c:v>68.992000000000004</c:v>
                </c:pt>
                <c:pt idx="20710">
                  <c:v>68.995000000000005</c:v>
                </c:pt>
                <c:pt idx="20711">
                  <c:v>68.998999999999995</c:v>
                </c:pt>
                <c:pt idx="20712">
                  <c:v>69.001999999999995</c:v>
                </c:pt>
                <c:pt idx="20713">
                  <c:v>69.006</c:v>
                </c:pt>
                <c:pt idx="20714">
                  <c:v>69.009</c:v>
                </c:pt>
                <c:pt idx="20715">
                  <c:v>69.012</c:v>
                </c:pt>
                <c:pt idx="20716">
                  <c:v>69.016000000000005</c:v>
                </c:pt>
                <c:pt idx="20717">
                  <c:v>69.019000000000005</c:v>
                </c:pt>
                <c:pt idx="20718">
                  <c:v>69.022000000000006</c:v>
                </c:pt>
                <c:pt idx="20719">
                  <c:v>69.025999999999996</c:v>
                </c:pt>
                <c:pt idx="20720">
                  <c:v>69.028999999999996</c:v>
                </c:pt>
                <c:pt idx="20721">
                  <c:v>69.031999999999996</c:v>
                </c:pt>
                <c:pt idx="20722">
                  <c:v>69.036000000000001</c:v>
                </c:pt>
                <c:pt idx="20723">
                  <c:v>69.039000000000001</c:v>
                </c:pt>
                <c:pt idx="20724">
                  <c:v>69.042000000000002</c:v>
                </c:pt>
                <c:pt idx="20725">
                  <c:v>69.046000000000006</c:v>
                </c:pt>
                <c:pt idx="20726">
                  <c:v>69.049000000000007</c:v>
                </c:pt>
                <c:pt idx="20727">
                  <c:v>69.052000000000007</c:v>
                </c:pt>
                <c:pt idx="20728">
                  <c:v>69.055999999999997</c:v>
                </c:pt>
                <c:pt idx="20729">
                  <c:v>69.058999999999997</c:v>
                </c:pt>
                <c:pt idx="20730">
                  <c:v>69.061999999999998</c:v>
                </c:pt>
                <c:pt idx="20731">
                  <c:v>69.066000000000003</c:v>
                </c:pt>
                <c:pt idx="20732">
                  <c:v>69.069000000000003</c:v>
                </c:pt>
                <c:pt idx="20733">
                  <c:v>69.072000000000003</c:v>
                </c:pt>
                <c:pt idx="20734">
                  <c:v>69.075999999999993</c:v>
                </c:pt>
                <c:pt idx="20735">
                  <c:v>69.078999999999994</c:v>
                </c:pt>
                <c:pt idx="20736">
                  <c:v>69.081999999999994</c:v>
                </c:pt>
                <c:pt idx="20737">
                  <c:v>69.085999999999999</c:v>
                </c:pt>
                <c:pt idx="20738">
                  <c:v>69.088999999999999</c:v>
                </c:pt>
                <c:pt idx="20739">
                  <c:v>69.091999999999999</c:v>
                </c:pt>
                <c:pt idx="20740">
                  <c:v>69.096000000000004</c:v>
                </c:pt>
                <c:pt idx="20741">
                  <c:v>69.099000000000004</c:v>
                </c:pt>
                <c:pt idx="20742">
                  <c:v>69.102000000000004</c:v>
                </c:pt>
                <c:pt idx="20743">
                  <c:v>69.105999999999995</c:v>
                </c:pt>
                <c:pt idx="20744">
                  <c:v>69.108999999999995</c:v>
                </c:pt>
                <c:pt idx="20745">
                  <c:v>69.111999999999995</c:v>
                </c:pt>
                <c:pt idx="20746">
                  <c:v>69.116</c:v>
                </c:pt>
                <c:pt idx="20747">
                  <c:v>69.119</c:v>
                </c:pt>
                <c:pt idx="20748">
                  <c:v>69.122</c:v>
                </c:pt>
                <c:pt idx="20749">
                  <c:v>69.126000000000005</c:v>
                </c:pt>
                <c:pt idx="20750">
                  <c:v>69.129000000000005</c:v>
                </c:pt>
                <c:pt idx="20751">
                  <c:v>69.132000000000005</c:v>
                </c:pt>
                <c:pt idx="20752">
                  <c:v>69.135999999999996</c:v>
                </c:pt>
                <c:pt idx="20753">
                  <c:v>69.138999999999996</c:v>
                </c:pt>
                <c:pt idx="20754">
                  <c:v>69.141999999999996</c:v>
                </c:pt>
                <c:pt idx="20755">
                  <c:v>69.146000000000001</c:v>
                </c:pt>
                <c:pt idx="20756">
                  <c:v>69.149000000000001</c:v>
                </c:pt>
                <c:pt idx="20757">
                  <c:v>69.152000000000001</c:v>
                </c:pt>
                <c:pt idx="20758">
                  <c:v>69.156000000000006</c:v>
                </c:pt>
                <c:pt idx="20759">
                  <c:v>69.159000000000006</c:v>
                </c:pt>
                <c:pt idx="20760">
                  <c:v>69.162000000000006</c:v>
                </c:pt>
                <c:pt idx="20761">
                  <c:v>69.165999999999997</c:v>
                </c:pt>
                <c:pt idx="20762">
                  <c:v>69.168999999999997</c:v>
                </c:pt>
                <c:pt idx="20763">
                  <c:v>69.171999999999997</c:v>
                </c:pt>
                <c:pt idx="20764">
                  <c:v>69.176000000000002</c:v>
                </c:pt>
                <c:pt idx="20765">
                  <c:v>69.179000000000002</c:v>
                </c:pt>
                <c:pt idx="20766">
                  <c:v>69.182000000000002</c:v>
                </c:pt>
                <c:pt idx="20767">
                  <c:v>69.186000000000007</c:v>
                </c:pt>
                <c:pt idx="20768">
                  <c:v>69.188999999999993</c:v>
                </c:pt>
                <c:pt idx="20769">
                  <c:v>69.191999999999993</c:v>
                </c:pt>
                <c:pt idx="20770">
                  <c:v>69.195999999999998</c:v>
                </c:pt>
                <c:pt idx="20771">
                  <c:v>69.198999999999998</c:v>
                </c:pt>
                <c:pt idx="20772">
                  <c:v>69.201999999999998</c:v>
                </c:pt>
                <c:pt idx="20773">
                  <c:v>69.206000000000003</c:v>
                </c:pt>
                <c:pt idx="20774">
                  <c:v>69.209000000000003</c:v>
                </c:pt>
                <c:pt idx="20775">
                  <c:v>69.212000000000003</c:v>
                </c:pt>
                <c:pt idx="20776">
                  <c:v>69.215999999999994</c:v>
                </c:pt>
                <c:pt idx="20777">
                  <c:v>69.218999999999994</c:v>
                </c:pt>
                <c:pt idx="20778">
                  <c:v>69.221999999999994</c:v>
                </c:pt>
                <c:pt idx="20779">
                  <c:v>69.225999999999999</c:v>
                </c:pt>
                <c:pt idx="20780">
                  <c:v>69.228999999999999</c:v>
                </c:pt>
                <c:pt idx="20781">
                  <c:v>69.231999999999999</c:v>
                </c:pt>
                <c:pt idx="20782">
                  <c:v>69.236000000000004</c:v>
                </c:pt>
                <c:pt idx="20783">
                  <c:v>69.239000000000004</c:v>
                </c:pt>
                <c:pt idx="20784">
                  <c:v>69.242000000000004</c:v>
                </c:pt>
                <c:pt idx="20785">
                  <c:v>69.245999999999995</c:v>
                </c:pt>
                <c:pt idx="20786">
                  <c:v>69.248999999999995</c:v>
                </c:pt>
                <c:pt idx="20787">
                  <c:v>69.251999999999995</c:v>
                </c:pt>
                <c:pt idx="20788">
                  <c:v>69.256</c:v>
                </c:pt>
                <c:pt idx="20789">
                  <c:v>69.259</c:v>
                </c:pt>
                <c:pt idx="20790">
                  <c:v>69.262</c:v>
                </c:pt>
                <c:pt idx="20791">
                  <c:v>69.266000000000005</c:v>
                </c:pt>
                <c:pt idx="20792">
                  <c:v>69.269000000000005</c:v>
                </c:pt>
                <c:pt idx="20793">
                  <c:v>69.272000000000006</c:v>
                </c:pt>
                <c:pt idx="20794">
                  <c:v>69.275999999999996</c:v>
                </c:pt>
                <c:pt idx="20795">
                  <c:v>69.278999999999996</c:v>
                </c:pt>
                <c:pt idx="20796">
                  <c:v>69.281999999999996</c:v>
                </c:pt>
                <c:pt idx="20797">
                  <c:v>69.286000000000001</c:v>
                </c:pt>
                <c:pt idx="20798">
                  <c:v>69.289000000000001</c:v>
                </c:pt>
                <c:pt idx="20799">
                  <c:v>69.292000000000002</c:v>
                </c:pt>
                <c:pt idx="20800">
                  <c:v>69.296000000000006</c:v>
                </c:pt>
                <c:pt idx="20801">
                  <c:v>69.299000000000007</c:v>
                </c:pt>
                <c:pt idx="20802">
                  <c:v>69.302000000000007</c:v>
                </c:pt>
                <c:pt idx="20803">
                  <c:v>69.305999999999997</c:v>
                </c:pt>
                <c:pt idx="20804">
                  <c:v>69.308999999999997</c:v>
                </c:pt>
                <c:pt idx="20805">
                  <c:v>69.311999999999998</c:v>
                </c:pt>
                <c:pt idx="20806">
                  <c:v>69.316000000000003</c:v>
                </c:pt>
                <c:pt idx="20807">
                  <c:v>69.319000000000003</c:v>
                </c:pt>
                <c:pt idx="20808">
                  <c:v>69.322000000000003</c:v>
                </c:pt>
                <c:pt idx="20809">
                  <c:v>69.325999999999993</c:v>
                </c:pt>
                <c:pt idx="20810">
                  <c:v>69.328999999999994</c:v>
                </c:pt>
                <c:pt idx="20811">
                  <c:v>69.331999999999994</c:v>
                </c:pt>
                <c:pt idx="20812">
                  <c:v>69.335999999999999</c:v>
                </c:pt>
                <c:pt idx="20813">
                  <c:v>69.338999999999999</c:v>
                </c:pt>
                <c:pt idx="20814">
                  <c:v>69.341999999999999</c:v>
                </c:pt>
                <c:pt idx="20815">
                  <c:v>69.346000000000004</c:v>
                </c:pt>
                <c:pt idx="20816">
                  <c:v>69.349000000000004</c:v>
                </c:pt>
                <c:pt idx="20817">
                  <c:v>69.352000000000004</c:v>
                </c:pt>
                <c:pt idx="20818">
                  <c:v>69.355999999999995</c:v>
                </c:pt>
                <c:pt idx="20819">
                  <c:v>69.358999999999995</c:v>
                </c:pt>
                <c:pt idx="20820">
                  <c:v>69.361999999999995</c:v>
                </c:pt>
                <c:pt idx="20821">
                  <c:v>69.366</c:v>
                </c:pt>
                <c:pt idx="20822">
                  <c:v>69.369</c:v>
                </c:pt>
                <c:pt idx="20823">
                  <c:v>69.372</c:v>
                </c:pt>
                <c:pt idx="20824">
                  <c:v>69.376000000000005</c:v>
                </c:pt>
                <c:pt idx="20825">
                  <c:v>69.379000000000005</c:v>
                </c:pt>
                <c:pt idx="20826">
                  <c:v>69.382000000000005</c:v>
                </c:pt>
                <c:pt idx="20827">
                  <c:v>69.385999999999996</c:v>
                </c:pt>
                <c:pt idx="20828">
                  <c:v>69.388999999999996</c:v>
                </c:pt>
                <c:pt idx="20829">
                  <c:v>69.391999999999996</c:v>
                </c:pt>
                <c:pt idx="20830">
                  <c:v>69.396000000000001</c:v>
                </c:pt>
                <c:pt idx="20831">
                  <c:v>69.399000000000001</c:v>
                </c:pt>
                <c:pt idx="20832">
                  <c:v>69.402000000000001</c:v>
                </c:pt>
                <c:pt idx="20833">
                  <c:v>69.406000000000006</c:v>
                </c:pt>
                <c:pt idx="20834">
                  <c:v>69.409000000000006</c:v>
                </c:pt>
                <c:pt idx="20835">
                  <c:v>69.412000000000006</c:v>
                </c:pt>
                <c:pt idx="20836">
                  <c:v>69.415999999999997</c:v>
                </c:pt>
                <c:pt idx="20837">
                  <c:v>69.418999999999997</c:v>
                </c:pt>
                <c:pt idx="20838">
                  <c:v>69.421999999999997</c:v>
                </c:pt>
                <c:pt idx="20839">
                  <c:v>69.426000000000002</c:v>
                </c:pt>
                <c:pt idx="20840">
                  <c:v>69.429000000000002</c:v>
                </c:pt>
                <c:pt idx="20841">
                  <c:v>69.432000000000002</c:v>
                </c:pt>
                <c:pt idx="20842">
                  <c:v>69.436000000000007</c:v>
                </c:pt>
                <c:pt idx="20843">
                  <c:v>69.438999999999993</c:v>
                </c:pt>
                <c:pt idx="20844">
                  <c:v>69.441999999999993</c:v>
                </c:pt>
                <c:pt idx="20845">
                  <c:v>69.445999999999998</c:v>
                </c:pt>
                <c:pt idx="20846">
                  <c:v>69.448999999999998</c:v>
                </c:pt>
                <c:pt idx="20847">
                  <c:v>69.451999999999998</c:v>
                </c:pt>
                <c:pt idx="20848">
                  <c:v>69.456000000000003</c:v>
                </c:pt>
                <c:pt idx="20849">
                  <c:v>69.459000000000003</c:v>
                </c:pt>
                <c:pt idx="20850">
                  <c:v>69.462000000000003</c:v>
                </c:pt>
                <c:pt idx="20851">
                  <c:v>69.465999999999994</c:v>
                </c:pt>
                <c:pt idx="20852">
                  <c:v>69.468999999999994</c:v>
                </c:pt>
                <c:pt idx="20853">
                  <c:v>69.471999999999994</c:v>
                </c:pt>
                <c:pt idx="20854">
                  <c:v>69.475999999999999</c:v>
                </c:pt>
                <c:pt idx="20855">
                  <c:v>69.478999999999999</c:v>
                </c:pt>
                <c:pt idx="20856">
                  <c:v>69.481999999999999</c:v>
                </c:pt>
                <c:pt idx="20857">
                  <c:v>69.486000000000004</c:v>
                </c:pt>
                <c:pt idx="20858">
                  <c:v>69.489000000000004</c:v>
                </c:pt>
                <c:pt idx="20859">
                  <c:v>69.492000000000004</c:v>
                </c:pt>
                <c:pt idx="20860">
                  <c:v>69.495999999999995</c:v>
                </c:pt>
                <c:pt idx="20861">
                  <c:v>69.498999999999995</c:v>
                </c:pt>
                <c:pt idx="20862">
                  <c:v>69.501999999999995</c:v>
                </c:pt>
                <c:pt idx="20863">
                  <c:v>69.506</c:v>
                </c:pt>
                <c:pt idx="20864">
                  <c:v>69.509</c:v>
                </c:pt>
                <c:pt idx="20865">
                  <c:v>69.512</c:v>
                </c:pt>
                <c:pt idx="20866">
                  <c:v>69.516000000000005</c:v>
                </c:pt>
                <c:pt idx="20867">
                  <c:v>69.519000000000005</c:v>
                </c:pt>
                <c:pt idx="20868">
                  <c:v>69.522000000000006</c:v>
                </c:pt>
                <c:pt idx="20869">
                  <c:v>69.525999999999996</c:v>
                </c:pt>
                <c:pt idx="20870">
                  <c:v>69.528999999999996</c:v>
                </c:pt>
                <c:pt idx="20871">
                  <c:v>69.531999999999996</c:v>
                </c:pt>
                <c:pt idx="20872">
                  <c:v>69.536000000000001</c:v>
                </c:pt>
                <c:pt idx="20873">
                  <c:v>69.539000000000001</c:v>
                </c:pt>
                <c:pt idx="20874">
                  <c:v>69.542000000000002</c:v>
                </c:pt>
                <c:pt idx="20875">
                  <c:v>69.546000000000006</c:v>
                </c:pt>
                <c:pt idx="20876">
                  <c:v>69.549000000000007</c:v>
                </c:pt>
                <c:pt idx="20877">
                  <c:v>69.552000000000007</c:v>
                </c:pt>
                <c:pt idx="20878">
                  <c:v>69.555999999999997</c:v>
                </c:pt>
                <c:pt idx="20879">
                  <c:v>69.558999999999997</c:v>
                </c:pt>
                <c:pt idx="20880">
                  <c:v>69.561999999999998</c:v>
                </c:pt>
                <c:pt idx="20881">
                  <c:v>69.566000000000003</c:v>
                </c:pt>
                <c:pt idx="20882">
                  <c:v>69.569000000000003</c:v>
                </c:pt>
                <c:pt idx="20883">
                  <c:v>69.572000000000003</c:v>
                </c:pt>
                <c:pt idx="20884">
                  <c:v>69.575999999999993</c:v>
                </c:pt>
                <c:pt idx="20885">
                  <c:v>69.578999999999994</c:v>
                </c:pt>
                <c:pt idx="20886">
                  <c:v>69.581999999999994</c:v>
                </c:pt>
                <c:pt idx="20887">
                  <c:v>69.585999999999999</c:v>
                </c:pt>
                <c:pt idx="20888">
                  <c:v>69.588999999999999</c:v>
                </c:pt>
                <c:pt idx="20889">
                  <c:v>69.591999999999999</c:v>
                </c:pt>
                <c:pt idx="20890">
                  <c:v>69.596000000000004</c:v>
                </c:pt>
                <c:pt idx="20891">
                  <c:v>69.599000000000004</c:v>
                </c:pt>
                <c:pt idx="20892">
                  <c:v>69.602000000000004</c:v>
                </c:pt>
                <c:pt idx="20893">
                  <c:v>69.605999999999995</c:v>
                </c:pt>
                <c:pt idx="20894">
                  <c:v>69.608999999999995</c:v>
                </c:pt>
                <c:pt idx="20895">
                  <c:v>69.611999999999995</c:v>
                </c:pt>
                <c:pt idx="20896">
                  <c:v>69.616</c:v>
                </c:pt>
                <c:pt idx="20897">
                  <c:v>69.619</c:v>
                </c:pt>
                <c:pt idx="20898">
                  <c:v>69.622</c:v>
                </c:pt>
                <c:pt idx="20899">
                  <c:v>69.626000000000005</c:v>
                </c:pt>
                <c:pt idx="20900">
                  <c:v>69.629000000000005</c:v>
                </c:pt>
                <c:pt idx="20901">
                  <c:v>69.632000000000005</c:v>
                </c:pt>
                <c:pt idx="20902">
                  <c:v>69.635999999999996</c:v>
                </c:pt>
                <c:pt idx="20903">
                  <c:v>69.638999999999996</c:v>
                </c:pt>
                <c:pt idx="20904">
                  <c:v>69.641999999999996</c:v>
                </c:pt>
                <c:pt idx="20905">
                  <c:v>69.646000000000001</c:v>
                </c:pt>
                <c:pt idx="20906">
                  <c:v>69.649000000000001</c:v>
                </c:pt>
                <c:pt idx="20907">
                  <c:v>69.652000000000001</c:v>
                </c:pt>
                <c:pt idx="20908">
                  <c:v>69.656000000000006</c:v>
                </c:pt>
                <c:pt idx="20909">
                  <c:v>69.659000000000006</c:v>
                </c:pt>
                <c:pt idx="20910">
                  <c:v>69.662000000000006</c:v>
                </c:pt>
                <c:pt idx="20911">
                  <c:v>69.665999999999997</c:v>
                </c:pt>
                <c:pt idx="20912">
                  <c:v>69.668999999999997</c:v>
                </c:pt>
                <c:pt idx="20913">
                  <c:v>69.671999999999997</c:v>
                </c:pt>
                <c:pt idx="20914">
                  <c:v>69.676000000000002</c:v>
                </c:pt>
                <c:pt idx="20915">
                  <c:v>69.679000000000002</c:v>
                </c:pt>
                <c:pt idx="20916">
                  <c:v>69.682000000000002</c:v>
                </c:pt>
                <c:pt idx="20917">
                  <c:v>69.686000000000007</c:v>
                </c:pt>
                <c:pt idx="20918">
                  <c:v>69.688999999999993</c:v>
                </c:pt>
                <c:pt idx="20919">
                  <c:v>69.691999999999993</c:v>
                </c:pt>
                <c:pt idx="20920">
                  <c:v>69.695999999999998</c:v>
                </c:pt>
                <c:pt idx="20921">
                  <c:v>69.698999999999998</c:v>
                </c:pt>
                <c:pt idx="20922">
                  <c:v>69.701999999999998</c:v>
                </c:pt>
                <c:pt idx="20923">
                  <c:v>69.706000000000003</c:v>
                </c:pt>
                <c:pt idx="20924">
                  <c:v>69.709000000000003</c:v>
                </c:pt>
                <c:pt idx="20925">
                  <c:v>69.712000000000003</c:v>
                </c:pt>
                <c:pt idx="20926">
                  <c:v>69.715999999999994</c:v>
                </c:pt>
                <c:pt idx="20927">
                  <c:v>69.718999999999994</c:v>
                </c:pt>
                <c:pt idx="20928">
                  <c:v>69.721999999999994</c:v>
                </c:pt>
                <c:pt idx="20929">
                  <c:v>69.725999999999999</c:v>
                </c:pt>
                <c:pt idx="20930">
                  <c:v>69.728999999999999</c:v>
                </c:pt>
                <c:pt idx="20931">
                  <c:v>69.731999999999999</c:v>
                </c:pt>
                <c:pt idx="20932">
                  <c:v>69.736000000000004</c:v>
                </c:pt>
                <c:pt idx="20933">
                  <c:v>69.739000000000004</c:v>
                </c:pt>
                <c:pt idx="20934">
                  <c:v>69.742000000000004</c:v>
                </c:pt>
                <c:pt idx="20935">
                  <c:v>69.745999999999995</c:v>
                </c:pt>
                <c:pt idx="20936">
                  <c:v>69.748999999999995</c:v>
                </c:pt>
                <c:pt idx="20937">
                  <c:v>69.751999999999995</c:v>
                </c:pt>
                <c:pt idx="20938">
                  <c:v>69.756</c:v>
                </c:pt>
                <c:pt idx="20939">
                  <c:v>69.759</c:v>
                </c:pt>
                <c:pt idx="20940">
                  <c:v>69.762</c:v>
                </c:pt>
                <c:pt idx="20941">
                  <c:v>69.766000000000005</c:v>
                </c:pt>
                <c:pt idx="20942">
                  <c:v>69.769000000000005</c:v>
                </c:pt>
                <c:pt idx="20943">
                  <c:v>69.772000000000006</c:v>
                </c:pt>
                <c:pt idx="20944">
                  <c:v>69.775999999999996</c:v>
                </c:pt>
                <c:pt idx="20945">
                  <c:v>69.778999999999996</c:v>
                </c:pt>
                <c:pt idx="20946">
                  <c:v>69.781999999999996</c:v>
                </c:pt>
                <c:pt idx="20947">
                  <c:v>69.786000000000001</c:v>
                </c:pt>
                <c:pt idx="20948">
                  <c:v>69.789000000000001</c:v>
                </c:pt>
                <c:pt idx="20949">
                  <c:v>69.792000000000002</c:v>
                </c:pt>
                <c:pt idx="20950">
                  <c:v>69.796000000000006</c:v>
                </c:pt>
                <c:pt idx="20951">
                  <c:v>69.799000000000007</c:v>
                </c:pt>
                <c:pt idx="20952">
                  <c:v>69.802000000000007</c:v>
                </c:pt>
                <c:pt idx="20953">
                  <c:v>69.805999999999997</c:v>
                </c:pt>
                <c:pt idx="20954">
                  <c:v>69.808999999999997</c:v>
                </c:pt>
                <c:pt idx="20955">
                  <c:v>69.811999999999998</c:v>
                </c:pt>
                <c:pt idx="20956">
                  <c:v>69.816000000000003</c:v>
                </c:pt>
                <c:pt idx="20957">
                  <c:v>69.819000000000003</c:v>
                </c:pt>
                <c:pt idx="20958">
                  <c:v>69.822000000000003</c:v>
                </c:pt>
                <c:pt idx="20959">
                  <c:v>69.825999999999993</c:v>
                </c:pt>
                <c:pt idx="20960">
                  <c:v>69.828999999999994</c:v>
                </c:pt>
                <c:pt idx="20961">
                  <c:v>69.831999999999994</c:v>
                </c:pt>
                <c:pt idx="20962">
                  <c:v>69.835999999999999</c:v>
                </c:pt>
                <c:pt idx="20963">
                  <c:v>69.838999999999999</c:v>
                </c:pt>
                <c:pt idx="20964">
                  <c:v>69.841999999999999</c:v>
                </c:pt>
                <c:pt idx="20965">
                  <c:v>69.846000000000004</c:v>
                </c:pt>
                <c:pt idx="20966">
                  <c:v>69.849000000000004</c:v>
                </c:pt>
                <c:pt idx="20967">
                  <c:v>69.852000000000004</c:v>
                </c:pt>
                <c:pt idx="20968">
                  <c:v>69.855999999999995</c:v>
                </c:pt>
                <c:pt idx="20969">
                  <c:v>69.858999999999995</c:v>
                </c:pt>
                <c:pt idx="20970">
                  <c:v>69.861999999999995</c:v>
                </c:pt>
                <c:pt idx="20971">
                  <c:v>69.866</c:v>
                </c:pt>
                <c:pt idx="20972">
                  <c:v>69.869</c:v>
                </c:pt>
                <c:pt idx="20973">
                  <c:v>69.872</c:v>
                </c:pt>
                <c:pt idx="20974">
                  <c:v>69.876000000000005</c:v>
                </c:pt>
                <c:pt idx="20975">
                  <c:v>69.879000000000005</c:v>
                </c:pt>
                <c:pt idx="20976">
                  <c:v>69.882000000000005</c:v>
                </c:pt>
                <c:pt idx="20977">
                  <c:v>69.885999999999996</c:v>
                </c:pt>
                <c:pt idx="20978">
                  <c:v>69.888999999999996</c:v>
                </c:pt>
                <c:pt idx="20979">
                  <c:v>69.891999999999996</c:v>
                </c:pt>
                <c:pt idx="20980">
                  <c:v>69.896000000000001</c:v>
                </c:pt>
                <c:pt idx="20981">
                  <c:v>69.899000000000001</c:v>
                </c:pt>
                <c:pt idx="20982">
                  <c:v>69.902000000000001</c:v>
                </c:pt>
                <c:pt idx="20983">
                  <c:v>69.906000000000006</c:v>
                </c:pt>
                <c:pt idx="20984">
                  <c:v>69.909000000000006</c:v>
                </c:pt>
                <c:pt idx="20985">
                  <c:v>69.912000000000006</c:v>
                </c:pt>
                <c:pt idx="20986">
                  <c:v>69.915999999999997</c:v>
                </c:pt>
                <c:pt idx="20987">
                  <c:v>69.918999999999997</c:v>
                </c:pt>
                <c:pt idx="20988">
                  <c:v>69.921999999999997</c:v>
                </c:pt>
                <c:pt idx="20989">
                  <c:v>69.926000000000002</c:v>
                </c:pt>
                <c:pt idx="20990">
                  <c:v>69.929000000000002</c:v>
                </c:pt>
                <c:pt idx="20991">
                  <c:v>69.932000000000002</c:v>
                </c:pt>
                <c:pt idx="20992">
                  <c:v>69.936000000000007</c:v>
                </c:pt>
                <c:pt idx="20993">
                  <c:v>69.938999999999993</c:v>
                </c:pt>
                <c:pt idx="20994">
                  <c:v>69.941999999999993</c:v>
                </c:pt>
                <c:pt idx="20995">
                  <c:v>69.945999999999998</c:v>
                </c:pt>
                <c:pt idx="20996">
                  <c:v>69.948999999999998</c:v>
                </c:pt>
                <c:pt idx="20997">
                  <c:v>69.951999999999998</c:v>
                </c:pt>
                <c:pt idx="20998">
                  <c:v>69.956000000000003</c:v>
                </c:pt>
                <c:pt idx="20999">
                  <c:v>69.959000000000003</c:v>
                </c:pt>
                <c:pt idx="21000">
                  <c:v>69.962000000000003</c:v>
                </c:pt>
                <c:pt idx="21001">
                  <c:v>69.965999999999994</c:v>
                </c:pt>
                <c:pt idx="21002">
                  <c:v>69.968999999999994</c:v>
                </c:pt>
                <c:pt idx="21003">
                  <c:v>69.971999999999994</c:v>
                </c:pt>
                <c:pt idx="21004">
                  <c:v>69.975999999999999</c:v>
                </c:pt>
                <c:pt idx="21005">
                  <c:v>69.978999999999999</c:v>
                </c:pt>
                <c:pt idx="21006">
                  <c:v>69.981999999999999</c:v>
                </c:pt>
                <c:pt idx="21007">
                  <c:v>69.986000000000004</c:v>
                </c:pt>
                <c:pt idx="21008">
                  <c:v>69.989000000000004</c:v>
                </c:pt>
                <c:pt idx="21009">
                  <c:v>69.992000000000004</c:v>
                </c:pt>
                <c:pt idx="21010">
                  <c:v>69.995999999999995</c:v>
                </c:pt>
                <c:pt idx="21011">
                  <c:v>69.998999999999995</c:v>
                </c:pt>
                <c:pt idx="21012">
                  <c:v>70.001999999999995</c:v>
                </c:pt>
                <c:pt idx="21013">
                  <c:v>70.006</c:v>
                </c:pt>
                <c:pt idx="21014">
                  <c:v>70.009</c:v>
                </c:pt>
                <c:pt idx="21015">
                  <c:v>70.012</c:v>
                </c:pt>
                <c:pt idx="21016">
                  <c:v>70.016000000000005</c:v>
                </c:pt>
                <c:pt idx="21017">
                  <c:v>70.019000000000005</c:v>
                </c:pt>
                <c:pt idx="21018">
                  <c:v>70.022000000000006</c:v>
                </c:pt>
                <c:pt idx="21019">
                  <c:v>70.025999999999996</c:v>
                </c:pt>
                <c:pt idx="21020">
                  <c:v>70.028999999999996</c:v>
                </c:pt>
                <c:pt idx="21021">
                  <c:v>70.031999999999996</c:v>
                </c:pt>
                <c:pt idx="21022">
                  <c:v>70.036000000000001</c:v>
                </c:pt>
                <c:pt idx="21023">
                  <c:v>70.039000000000001</c:v>
                </c:pt>
                <c:pt idx="21024">
                  <c:v>70.042000000000002</c:v>
                </c:pt>
                <c:pt idx="21025">
                  <c:v>70.046000000000006</c:v>
                </c:pt>
                <c:pt idx="21026">
                  <c:v>70.049000000000007</c:v>
                </c:pt>
                <c:pt idx="21027">
                  <c:v>70.052000000000007</c:v>
                </c:pt>
                <c:pt idx="21028">
                  <c:v>70.055999999999997</c:v>
                </c:pt>
                <c:pt idx="21029">
                  <c:v>70.058999999999997</c:v>
                </c:pt>
                <c:pt idx="21030">
                  <c:v>70.061999999999998</c:v>
                </c:pt>
                <c:pt idx="21031">
                  <c:v>70.066000000000003</c:v>
                </c:pt>
                <c:pt idx="21032">
                  <c:v>70.069000000000003</c:v>
                </c:pt>
                <c:pt idx="21033">
                  <c:v>70.072000000000003</c:v>
                </c:pt>
                <c:pt idx="21034">
                  <c:v>70.075999999999993</c:v>
                </c:pt>
                <c:pt idx="21035">
                  <c:v>70.078999999999994</c:v>
                </c:pt>
                <c:pt idx="21036">
                  <c:v>70.081999999999994</c:v>
                </c:pt>
                <c:pt idx="21037">
                  <c:v>70.085999999999999</c:v>
                </c:pt>
                <c:pt idx="21038">
                  <c:v>70.088999999999999</c:v>
                </c:pt>
                <c:pt idx="21039">
                  <c:v>70.091999999999999</c:v>
                </c:pt>
                <c:pt idx="21040">
                  <c:v>70.096000000000004</c:v>
                </c:pt>
                <c:pt idx="21041">
                  <c:v>70.099000000000004</c:v>
                </c:pt>
                <c:pt idx="21042">
                  <c:v>70.102000000000004</c:v>
                </c:pt>
                <c:pt idx="21043">
                  <c:v>70.105999999999995</c:v>
                </c:pt>
                <c:pt idx="21044">
                  <c:v>70.108999999999995</c:v>
                </c:pt>
                <c:pt idx="21045">
                  <c:v>70.111999999999995</c:v>
                </c:pt>
                <c:pt idx="21046">
                  <c:v>70.116</c:v>
                </c:pt>
                <c:pt idx="21047">
                  <c:v>70.119</c:v>
                </c:pt>
                <c:pt idx="21048">
                  <c:v>70.122</c:v>
                </c:pt>
                <c:pt idx="21049">
                  <c:v>70.126000000000005</c:v>
                </c:pt>
                <c:pt idx="21050">
                  <c:v>70.129000000000005</c:v>
                </c:pt>
                <c:pt idx="21051">
                  <c:v>70.132000000000005</c:v>
                </c:pt>
                <c:pt idx="21052">
                  <c:v>70.135999999999996</c:v>
                </c:pt>
                <c:pt idx="21053">
                  <c:v>70.138999999999996</c:v>
                </c:pt>
                <c:pt idx="21054">
                  <c:v>70.141999999999996</c:v>
                </c:pt>
                <c:pt idx="21055">
                  <c:v>70.146000000000001</c:v>
                </c:pt>
                <c:pt idx="21056">
                  <c:v>70.149000000000001</c:v>
                </c:pt>
                <c:pt idx="21057">
                  <c:v>70.152000000000001</c:v>
                </c:pt>
                <c:pt idx="21058">
                  <c:v>70.156000000000006</c:v>
                </c:pt>
                <c:pt idx="21059">
                  <c:v>70.159000000000006</c:v>
                </c:pt>
                <c:pt idx="21060">
                  <c:v>70.162000000000006</c:v>
                </c:pt>
                <c:pt idx="21061">
                  <c:v>70.165999999999997</c:v>
                </c:pt>
                <c:pt idx="21062">
                  <c:v>70.168999999999997</c:v>
                </c:pt>
                <c:pt idx="21063">
                  <c:v>70.171999999999997</c:v>
                </c:pt>
                <c:pt idx="21064">
                  <c:v>70.176000000000002</c:v>
                </c:pt>
                <c:pt idx="21065">
                  <c:v>70.179000000000002</c:v>
                </c:pt>
                <c:pt idx="21066">
                  <c:v>70.182000000000002</c:v>
                </c:pt>
                <c:pt idx="21067">
                  <c:v>70.186000000000007</c:v>
                </c:pt>
                <c:pt idx="21068">
                  <c:v>70.188999999999993</c:v>
                </c:pt>
                <c:pt idx="21069">
                  <c:v>70.191999999999993</c:v>
                </c:pt>
                <c:pt idx="21070">
                  <c:v>70.195999999999998</c:v>
                </c:pt>
                <c:pt idx="21071">
                  <c:v>70.198999999999998</c:v>
                </c:pt>
                <c:pt idx="21072">
                  <c:v>70.201999999999998</c:v>
                </c:pt>
                <c:pt idx="21073">
                  <c:v>70.206000000000003</c:v>
                </c:pt>
                <c:pt idx="21074">
                  <c:v>70.209000000000003</c:v>
                </c:pt>
                <c:pt idx="21075">
                  <c:v>70.212000000000003</c:v>
                </c:pt>
                <c:pt idx="21076">
                  <c:v>70.215999999999994</c:v>
                </c:pt>
                <c:pt idx="21077">
                  <c:v>70.218999999999994</c:v>
                </c:pt>
                <c:pt idx="21078">
                  <c:v>70.221999999999994</c:v>
                </c:pt>
                <c:pt idx="21079">
                  <c:v>70.225999999999999</c:v>
                </c:pt>
                <c:pt idx="21080">
                  <c:v>70.228999999999999</c:v>
                </c:pt>
                <c:pt idx="21081">
                  <c:v>70.231999999999999</c:v>
                </c:pt>
                <c:pt idx="21082">
                  <c:v>70.236000000000004</c:v>
                </c:pt>
                <c:pt idx="21083">
                  <c:v>70.239000000000004</c:v>
                </c:pt>
                <c:pt idx="21084">
                  <c:v>70.242000000000004</c:v>
                </c:pt>
                <c:pt idx="21085">
                  <c:v>70.245999999999995</c:v>
                </c:pt>
                <c:pt idx="21086">
                  <c:v>70.248999999999995</c:v>
                </c:pt>
                <c:pt idx="21087">
                  <c:v>70.251999999999995</c:v>
                </c:pt>
                <c:pt idx="21088">
                  <c:v>70.256</c:v>
                </c:pt>
                <c:pt idx="21089">
                  <c:v>70.259</c:v>
                </c:pt>
                <c:pt idx="21090">
                  <c:v>70.262</c:v>
                </c:pt>
                <c:pt idx="21091">
                  <c:v>70.266000000000005</c:v>
                </c:pt>
                <c:pt idx="21092">
                  <c:v>70.269000000000005</c:v>
                </c:pt>
                <c:pt idx="21093">
                  <c:v>70.272000000000006</c:v>
                </c:pt>
                <c:pt idx="21094">
                  <c:v>70.275999999999996</c:v>
                </c:pt>
                <c:pt idx="21095">
                  <c:v>70.278999999999996</c:v>
                </c:pt>
                <c:pt idx="21096">
                  <c:v>70.281999999999996</c:v>
                </c:pt>
                <c:pt idx="21097">
                  <c:v>70.286000000000001</c:v>
                </c:pt>
                <c:pt idx="21098">
                  <c:v>70.289000000000001</c:v>
                </c:pt>
                <c:pt idx="21099">
                  <c:v>70.292000000000002</c:v>
                </c:pt>
                <c:pt idx="21100">
                  <c:v>70.296000000000006</c:v>
                </c:pt>
                <c:pt idx="21101">
                  <c:v>70.299000000000007</c:v>
                </c:pt>
                <c:pt idx="21102">
                  <c:v>70.302000000000007</c:v>
                </c:pt>
                <c:pt idx="21103">
                  <c:v>70.305999999999997</c:v>
                </c:pt>
                <c:pt idx="21104">
                  <c:v>70.308999999999997</c:v>
                </c:pt>
                <c:pt idx="21105">
                  <c:v>70.311999999999998</c:v>
                </c:pt>
                <c:pt idx="21106">
                  <c:v>70.316000000000003</c:v>
                </c:pt>
                <c:pt idx="21107">
                  <c:v>70.319000000000003</c:v>
                </c:pt>
                <c:pt idx="21108">
                  <c:v>70.322000000000003</c:v>
                </c:pt>
                <c:pt idx="21109">
                  <c:v>70.325999999999993</c:v>
                </c:pt>
                <c:pt idx="21110">
                  <c:v>70.328999999999994</c:v>
                </c:pt>
                <c:pt idx="21111">
                  <c:v>70.331999999999994</c:v>
                </c:pt>
                <c:pt idx="21112">
                  <c:v>70.335999999999999</c:v>
                </c:pt>
                <c:pt idx="21113">
                  <c:v>70.338999999999999</c:v>
                </c:pt>
                <c:pt idx="21114">
                  <c:v>70.341999999999999</c:v>
                </c:pt>
                <c:pt idx="21115">
                  <c:v>70.346000000000004</c:v>
                </c:pt>
                <c:pt idx="21116">
                  <c:v>70.349000000000004</c:v>
                </c:pt>
                <c:pt idx="21117">
                  <c:v>70.352000000000004</c:v>
                </c:pt>
                <c:pt idx="21118">
                  <c:v>70.355999999999995</c:v>
                </c:pt>
                <c:pt idx="21119">
                  <c:v>70.358999999999995</c:v>
                </c:pt>
                <c:pt idx="21120">
                  <c:v>70.361999999999995</c:v>
                </c:pt>
                <c:pt idx="21121">
                  <c:v>70.366</c:v>
                </c:pt>
                <c:pt idx="21122">
                  <c:v>70.369</c:v>
                </c:pt>
                <c:pt idx="21123">
                  <c:v>70.372</c:v>
                </c:pt>
                <c:pt idx="21124">
                  <c:v>70.376000000000005</c:v>
                </c:pt>
                <c:pt idx="21125">
                  <c:v>70.379000000000005</c:v>
                </c:pt>
                <c:pt idx="21126">
                  <c:v>70.382000000000005</c:v>
                </c:pt>
                <c:pt idx="21127">
                  <c:v>70.385999999999996</c:v>
                </c:pt>
                <c:pt idx="21128">
                  <c:v>70.388999999999996</c:v>
                </c:pt>
                <c:pt idx="21129">
                  <c:v>70.391999999999996</c:v>
                </c:pt>
                <c:pt idx="21130">
                  <c:v>70.396000000000001</c:v>
                </c:pt>
                <c:pt idx="21131">
                  <c:v>70.399000000000001</c:v>
                </c:pt>
                <c:pt idx="21132">
                  <c:v>70.402000000000001</c:v>
                </c:pt>
                <c:pt idx="21133">
                  <c:v>70.406000000000006</c:v>
                </c:pt>
                <c:pt idx="21134">
                  <c:v>70.409000000000006</c:v>
                </c:pt>
                <c:pt idx="21135">
                  <c:v>70.412000000000006</c:v>
                </c:pt>
                <c:pt idx="21136">
                  <c:v>70.415999999999997</c:v>
                </c:pt>
                <c:pt idx="21137">
                  <c:v>70.418999999999997</c:v>
                </c:pt>
                <c:pt idx="21138">
                  <c:v>70.421999999999997</c:v>
                </c:pt>
                <c:pt idx="21139">
                  <c:v>70.426000000000002</c:v>
                </c:pt>
                <c:pt idx="21140">
                  <c:v>70.429000000000002</c:v>
                </c:pt>
                <c:pt idx="21141">
                  <c:v>70.432000000000002</c:v>
                </c:pt>
                <c:pt idx="21142">
                  <c:v>70.436000000000007</c:v>
                </c:pt>
                <c:pt idx="21143">
                  <c:v>70.438999999999993</c:v>
                </c:pt>
                <c:pt idx="21144">
                  <c:v>70.441999999999993</c:v>
                </c:pt>
                <c:pt idx="21145">
                  <c:v>70.445999999999998</c:v>
                </c:pt>
                <c:pt idx="21146">
                  <c:v>70.448999999999998</c:v>
                </c:pt>
                <c:pt idx="21147">
                  <c:v>70.451999999999998</c:v>
                </c:pt>
                <c:pt idx="21148">
                  <c:v>70.456000000000003</c:v>
                </c:pt>
                <c:pt idx="21149">
                  <c:v>70.459000000000003</c:v>
                </c:pt>
                <c:pt idx="21150">
                  <c:v>70.462000000000003</c:v>
                </c:pt>
                <c:pt idx="21151">
                  <c:v>70.465999999999994</c:v>
                </c:pt>
                <c:pt idx="21152">
                  <c:v>70.468999999999994</c:v>
                </c:pt>
                <c:pt idx="21153">
                  <c:v>70.471999999999994</c:v>
                </c:pt>
                <c:pt idx="21154">
                  <c:v>70.475999999999999</c:v>
                </c:pt>
                <c:pt idx="21155">
                  <c:v>70.478999999999999</c:v>
                </c:pt>
                <c:pt idx="21156">
                  <c:v>70.481999999999999</c:v>
                </c:pt>
                <c:pt idx="21157">
                  <c:v>70.486000000000004</c:v>
                </c:pt>
                <c:pt idx="21158">
                  <c:v>70.489000000000004</c:v>
                </c:pt>
                <c:pt idx="21159">
                  <c:v>70.492000000000004</c:v>
                </c:pt>
                <c:pt idx="21160">
                  <c:v>70.495999999999995</c:v>
                </c:pt>
                <c:pt idx="21161">
                  <c:v>70.498999999999995</c:v>
                </c:pt>
                <c:pt idx="21162">
                  <c:v>70.501999999999995</c:v>
                </c:pt>
                <c:pt idx="21163">
                  <c:v>70.506</c:v>
                </c:pt>
                <c:pt idx="21164">
                  <c:v>70.509</c:v>
                </c:pt>
                <c:pt idx="21165">
                  <c:v>70.512</c:v>
                </c:pt>
                <c:pt idx="21166">
                  <c:v>70.516000000000005</c:v>
                </c:pt>
                <c:pt idx="21167">
                  <c:v>70.519000000000005</c:v>
                </c:pt>
                <c:pt idx="21168">
                  <c:v>70.522000000000006</c:v>
                </c:pt>
                <c:pt idx="21169">
                  <c:v>70.525999999999996</c:v>
                </c:pt>
                <c:pt idx="21170">
                  <c:v>70.528999999999996</c:v>
                </c:pt>
                <c:pt idx="21171">
                  <c:v>70.531999999999996</c:v>
                </c:pt>
                <c:pt idx="21172">
                  <c:v>70.536000000000001</c:v>
                </c:pt>
                <c:pt idx="21173">
                  <c:v>70.539000000000001</c:v>
                </c:pt>
                <c:pt idx="21174">
                  <c:v>70.542000000000002</c:v>
                </c:pt>
                <c:pt idx="21175">
                  <c:v>70.546000000000006</c:v>
                </c:pt>
                <c:pt idx="21176">
                  <c:v>70.549000000000007</c:v>
                </c:pt>
                <c:pt idx="21177">
                  <c:v>70.552000000000007</c:v>
                </c:pt>
                <c:pt idx="21178">
                  <c:v>70.555999999999997</c:v>
                </c:pt>
                <c:pt idx="21179">
                  <c:v>70.558999999999997</c:v>
                </c:pt>
                <c:pt idx="21180">
                  <c:v>70.561999999999998</c:v>
                </c:pt>
                <c:pt idx="21181">
                  <c:v>70.566000000000003</c:v>
                </c:pt>
                <c:pt idx="21182">
                  <c:v>70.569000000000003</c:v>
                </c:pt>
                <c:pt idx="21183">
                  <c:v>70.572999999999993</c:v>
                </c:pt>
                <c:pt idx="21184">
                  <c:v>70.575999999999993</c:v>
                </c:pt>
                <c:pt idx="21185">
                  <c:v>70.578999999999994</c:v>
                </c:pt>
                <c:pt idx="21186">
                  <c:v>70.582999999999998</c:v>
                </c:pt>
                <c:pt idx="21187">
                  <c:v>70.585999999999999</c:v>
                </c:pt>
                <c:pt idx="21188">
                  <c:v>70.588999999999999</c:v>
                </c:pt>
                <c:pt idx="21189">
                  <c:v>70.593000000000004</c:v>
                </c:pt>
                <c:pt idx="21190">
                  <c:v>70.596000000000004</c:v>
                </c:pt>
                <c:pt idx="21191">
                  <c:v>70.599000000000004</c:v>
                </c:pt>
                <c:pt idx="21192">
                  <c:v>70.602999999999994</c:v>
                </c:pt>
                <c:pt idx="21193">
                  <c:v>70.605999999999995</c:v>
                </c:pt>
                <c:pt idx="21194">
                  <c:v>70.608999999999995</c:v>
                </c:pt>
                <c:pt idx="21195">
                  <c:v>70.613</c:v>
                </c:pt>
                <c:pt idx="21196">
                  <c:v>70.616</c:v>
                </c:pt>
                <c:pt idx="21197">
                  <c:v>70.619</c:v>
                </c:pt>
                <c:pt idx="21198">
                  <c:v>70.623000000000005</c:v>
                </c:pt>
                <c:pt idx="21199">
                  <c:v>70.626000000000005</c:v>
                </c:pt>
                <c:pt idx="21200">
                  <c:v>70.629000000000005</c:v>
                </c:pt>
                <c:pt idx="21201">
                  <c:v>70.632999999999996</c:v>
                </c:pt>
                <c:pt idx="21202">
                  <c:v>70.635999999999996</c:v>
                </c:pt>
                <c:pt idx="21203">
                  <c:v>70.638999999999996</c:v>
                </c:pt>
                <c:pt idx="21204">
                  <c:v>70.643000000000001</c:v>
                </c:pt>
                <c:pt idx="21205">
                  <c:v>70.646000000000001</c:v>
                </c:pt>
                <c:pt idx="21206">
                  <c:v>70.649000000000001</c:v>
                </c:pt>
                <c:pt idx="21207">
                  <c:v>70.653000000000006</c:v>
                </c:pt>
                <c:pt idx="21208">
                  <c:v>70.656000000000006</c:v>
                </c:pt>
                <c:pt idx="21209">
                  <c:v>70.659000000000006</c:v>
                </c:pt>
                <c:pt idx="21210">
                  <c:v>70.662999999999997</c:v>
                </c:pt>
                <c:pt idx="21211">
                  <c:v>70.665999999999997</c:v>
                </c:pt>
                <c:pt idx="21212">
                  <c:v>70.668999999999997</c:v>
                </c:pt>
                <c:pt idx="21213">
                  <c:v>70.673000000000002</c:v>
                </c:pt>
                <c:pt idx="21214">
                  <c:v>70.676000000000002</c:v>
                </c:pt>
                <c:pt idx="21215">
                  <c:v>70.679000000000002</c:v>
                </c:pt>
                <c:pt idx="21216">
                  <c:v>70.683000000000007</c:v>
                </c:pt>
                <c:pt idx="21217">
                  <c:v>70.686000000000007</c:v>
                </c:pt>
                <c:pt idx="21218">
                  <c:v>70.688999999999993</c:v>
                </c:pt>
                <c:pt idx="21219">
                  <c:v>70.692999999999998</c:v>
                </c:pt>
                <c:pt idx="21220">
                  <c:v>70.695999999999998</c:v>
                </c:pt>
                <c:pt idx="21221">
                  <c:v>70.698999999999998</c:v>
                </c:pt>
                <c:pt idx="21222">
                  <c:v>70.703000000000003</c:v>
                </c:pt>
                <c:pt idx="21223">
                  <c:v>70.706000000000003</c:v>
                </c:pt>
                <c:pt idx="21224">
                  <c:v>70.709000000000003</c:v>
                </c:pt>
                <c:pt idx="21225">
                  <c:v>70.712999999999994</c:v>
                </c:pt>
                <c:pt idx="21226">
                  <c:v>70.715999999999994</c:v>
                </c:pt>
                <c:pt idx="21227">
                  <c:v>70.718999999999994</c:v>
                </c:pt>
                <c:pt idx="21228">
                  <c:v>70.722999999999999</c:v>
                </c:pt>
                <c:pt idx="21229">
                  <c:v>70.725999999999999</c:v>
                </c:pt>
                <c:pt idx="21230">
                  <c:v>70.728999999999999</c:v>
                </c:pt>
                <c:pt idx="21231">
                  <c:v>70.733000000000004</c:v>
                </c:pt>
                <c:pt idx="21232">
                  <c:v>70.736000000000004</c:v>
                </c:pt>
                <c:pt idx="21233">
                  <c:v>70.739000000000004</c:v>
                </c:pt>
                <c:pt idx="21234">
                  <c:v>70.742999999999995</c:v>
                </c:pt>
                <c:pt idx="21235">
                  <c:v>70.745999999999995</c:v>
                </c:pt>
                <c:pt idx="21236">
                  <c:v>70.748999999999995</c:v>
                </c:pt>
                <c:pt idx="21237">
                  <c:v>70.753</c:v>
                </c:pt>
                <c:pt idx="21238">
                  <c:v>70.756</c:v>
                </c:pt>
                <c:pt idx="21239">
                  <c:v>70.759</c:v>
                </c:pt>
                <c:pt idx="21240">
                  <c:v>70.763000000000005</c:v>
                </c:pt>
                <c:pt idx="21241">
                  <c:v>70.766000000000005</c:v>
                </c:pt>
                <c:pt idx="21242">
                  <c:v>70.769000000000005</c:v>
                </c:pt>
                <c:pt idx="21243">
                  <c:v>70.772999999999996</c:v>
                </c:pt>
                <c:pt idx="21244">
                  <c:v>70.775999999999996</c:v>
                </c:pt>
                <c:pt idx="21245">
                  <c:v>70.778999999999996</c:v>
                </c:pt>
                <c:pt idx="21246">
                  <c:v>70.783000000000001</c:v>
                </c:pt>
                <c:pt idx="21247">
                  <c:v>70.786000000000001</c:v>
                </c:pt>
                <c:pt idx="21248">
                  <c:v>70.789000000000001</c:v>
                </c:pt>
                <c:pt idx="21249">
                  <c:v>70.793000000000006</c:v>
                </c:pt>
                <c:pt idx="21250">
                  <c:v>70.796000000000006</c:v>
                </c:pt>
                <c:pt idx="21251">
                  <c:v>70.799000000000007</c:v>
                </c:pt>
                <c:pt idx="21252">
                  <c:v>70.802999999999997</c:v>
                </c:pt>
                <c:pt idx="21253">
                  <c:v>70.805999999999997</c:v>
                </c:pt>
                <c:pt idx="21254">
                  <c:v>70.808999999999997</c:v>
                </c:pt>
                <c:pt idx="21255">
                  <c:v>70.813000000000002</c:v>
                </c:pt>
                <c:pt idx="21256">
                  <c:v>70.816000000000003</c:v>
                </c:pt>
                <c:pt idx="21257">
                  <c:v>70.819000000000003</c:v>
                </c:pt>
                <c:pt idx="21258">
                  <c:v>70.822999999999993</c:v>
                </c:pt>
                <c:pt idx="21259">
                  <c:v>70.825999999999993</c:v>
                </c:pt>
                <c:pt idx="21260">
                  <c:v>70.828999999999994</c:v>
                </c:pt>
                <c:pt idx="21261">
                  <c:v>70.832999999999998</c:v>
                </c:pt>
                <c:pt idx="21262">
                  <c:v>70.835999999999999</c:v>
                </c:pt>
                <c:pt idx="21263">
                  <c:v>70.838999999999999</c:v>
                </c:pt>
                <c:pt idx="21264">
                  <c:v>70.843000000000004</c:v>
                </c:pt>
                <c:pt idx="21265">
                  <c:v>70.846000000000004</c:v>
                </c:pt>
                <c:pt idx="21266">
                  <c:v>70.849000000000004</c:v>
                </c:pt>
                <c:pt idx="21267">
                  <c:v>70.852999999999994</c:v>
                </c:pt>
                <c:pt idx="21268">
                  <c:v>70.855999999999995</c:v>
                </c:pt>
                <c:pt idx="21269">
                  <c:v>70.858999999999995</c:v>
                </c:pt>
                <c:pt idx="21270">
                  <c:v>70.863</c:v>
                </c:pt>
                <c:pt idx="21271">
                  <c:v>70.866</c:v>
                </c:pt>
                <c:pt idx="21272">
                  <c:v>70.869</c:v>
                </c:pt>
                <c:pt idx="21273">
                  <c:v>70.873000000000005</c:v>
                </c:pt>
                <c:pt idx="21274">
                  <c:v>70.876000000000005</c:v>
                </c:pt>
                <c:pt idx="21275">
                  <c:v>70.879000000000005</c:v>
                </c:pt>
                <c:pt idx="21276">
                  <c:v>70.882999999999996</c:v>
                </c:pt>
                <c:pt idx="21277">
                  <c:v>70.885999999999996</c:v>
                </c:pt>
                <c:pt idx="21278">
                  <c:v>70.888999999999996</c:v>
                </c:pt>
                <c:pt idx="21279">
                  <c:v>70.893000000000001</c:v>
                </c:pt>
                <c:pt idx="21280">
                  <c:v>70.896000000000001</c:v>
                </c:pt>
                <c:pt idx="21281">
                  <c:v>70.899000000000001</c:v>
                </c:pt>
                <c:pt idx="21282">
                  <c:v>70.903000000000006</c:v>
                </c:pt>
                <c:pt idx="21283">
                  <c:v>70.906000000000006</c:v>
                </c:pt>
                <c:pt idx="21284">
                  <c:v>70.909000000000006</c:v>
                </c:pt>
                <c:pt idx="21285">
                  <c:v>70.912999999999997</c:v>
                </c:pt>
                <c:pt idx="21286">
                  <c:v>70.915999999999997</c:v>
                </c:pt>
                <c:pt idx="21287">
                  <c:v>70.918999999999997</c:v>
                </c:pt>
                <c:pt idx="21288">
                  <c:v>70.923000000000002</c:v>
                </c:pt>
                <c:pt idx="21289">
                  <c:v>70.926000000000002</c:v>
                </c:pt>
                <c:pt idx="21290">
                  <c:v>70.929000000000002</c:v>
                </c:pt>
                <c:pt idx="21291">
                  <c:v>70.933000000000007</c:v>
                </c:pt>
                <c:pt idx="21292">
                  <c:v>70.936000000000007</c:v>
                </c:pt>
                <c:pt idx="21293">
                  <c:v>70.938999999999993</c:v>
                </c:pt>
                <c:pt idx="21294">
                  <c:v>70.942999999999998</c:v>
                </c:pt>
                <c:pt idx="21295">
                  <c:v>70.945999999999998</c:v>
                </c:pt>
                <c:pt idx="21296">
                  <c:v>70.948999999999998</c:v>
                </c:pt>
                <c:pt idx="21297">
                  <c:v>70.953000000000003</c:v>
                </c:pt>
                <c:pt idx="21298">
                  <c:v>70.956000000000003</c:v>
                </c:pt>
                <c:pt idx="21299">
                  <c:v>70.959000000000003</c:v>
                </c:pt>
                <c:pt idx="21300">
                  <c:v>70.962999999999994</c:v>
                </c:pt>
                <c:pt idx="21301">
                  <c:v>70.965999999999994</c:v>
                </c:pt>
                <c:pt idx="21302">
                  <c:v>70.968999999999994</c:v>
                </c:pt>
                <c:pt idx="21303">
                  <c:v>70.972999999999999</c:v>
                </c:pt>
                <c:pt idx="21304">
                  <c:v>70.975999999999999</c:v>
                </c:pt>
                <c:pt idx="21305">
                  <c:v>70.978999999999999</c:v>
                </c:pt>
                <c:pt idx="21306">
                  <c:v>70.983000000000004</c:v>
                </c:pt>
                <c:pt idx="21307">
                  <c:v>70.986000000000004</c:v>
                </c:pt>
                <c:pt idx="21308">
                  <c:v>70.989000000000004</c:v>
                </c:pt>
                <c:pt idx="21309">
                  <c:v>70.992999999999995</c:v>
                </c:pt>
                <c:pt idx="21310">
                  <c:v>70.995999999999995</c:v>
                </c:pt>
                <c:pt idx="21311">
                  <c:v>70.998999999999995</c:v>
                </c:pt>
                <c:pt idx="21312">
                  <c:v>71.003</c:v>
                </c:pt>
                <c:pt idx="21313">
                  <c:v>71.006</c:v>
                </c:pt>
                <c:pt idx="21314">
                  <c:v>71.009</c:v>
                </c:pt>
                <c:pt idx="21315">
                  <c:v>71.013000000000005</c:v>
                </c:pt>
                <c:pt idx="21316">
                  <c:v>71.016000000000005</c:v>
                </c:pt>
                <c:pt idx="21317">
                  <c:v>71.019000000000005</c:v>
                </c:pt>
                <c:pt idx="21318">
                  <c:v>71.022999999999996</c:v>
                </c:pt>
                <c:pt idx="21319">
                  <c:v>71.025999999999996</c:v>
                </c:pt>
                <c:pt idx="21320">
                  <c:v>71.028999999999996</c:v>
                </c:pt>
                <c:pt idx="21321">
                  <c:v>71.033000000000001</c:v>
                </c:pt>
                <c:pt idx="21322">
                  <c:v>71.036000000000001</c:v>
                </c:pt>
                <c:pt idx="21323">
                  <c:v>71.039000000000001</c:v>
                </c:pt>
                <c:pt idx="21324">
                  <c:v>71.043000000000006</c:v>
                </c:pt>
                <c:pt idx="21325">
                  <c:v>71.046000000000006</c:v>
                </c:pt>
                <c:pt idx="21326">
                  <c:v>71.049000000000007</c:v>
                </c:pt>
                <c:pt idx="21327">
                  <c:v>71.052999999999997</c:v>
                </c:pt>
                <c:pt idx="21328">
                  <c:v>71.055999999999997</c:v>
                </c:pt>
                <c:pt idx="21329">
                  <c:v>71.058999999999997</c:v>
                </c:pt>
                <c:pt idx="21330">
                  <c:v>71.063000000000002</c:v>
                </c:pt>
                <c:pt idx="21331">
                  <c:v>71.066000000000003</c:v>
                </c:pt>
                <c:pt idx="21332">
                  <c:v>71.069000000000003</c:v>
                </c:pt>
                <c:pt idx="21333">
                  <c:v>71.072999999999993</c:v>
                </c:pt>
                <c:pt idx="21334">
                  <c:v>71.075999999999993</c:v>
                </c:pt>
                <c:pt idx="21335">
                  <c:v>71.078999999999994</c:v>
                </c:pt>
                <c:pt idx="21336">
                  <c:v>71.082999999999998</c:v>
                </c:pt>
                <c:pt idx="21337">
                  <c:v>71.085999999999999</c:v>
                </c:pt>
                <c:pt idx="21338">
                  <c:v>71.088999999999999</c:v>
                </c:pt>
                <c:pt idx="21339">
                  <c:v>71.093000000000004</c:v>
                </c:pt>
                <c:pt idx="21340">
                  <c:v>71.096000000000004</c:v>
                </c:pt>
                <c:pt idx="21341">
                  <c:v>71.099000000000004</c:v>
                </c:pt>
                <c:pt idx="21342">
                  <c:v>71.102999999999994</c:v>
                </c:pt>
                <c:pt idx="21343">
                  <c:v>71.105999999999995</c:v>
                </c:pt>
                <c:pt idx="21344">
                  <c:v>71.108999999999995</c:v>
                </c:pt>
                <c:pt idx="21345">
                  <c:v>71.113</c:v>
                </c:pt>
                <c:pt idx="21346">
                  <c:v>71.116</c:v>
                </c:pt>
                <c:pt idx="21347">
                  <c:v>71.119</c:v>
                </c:pt>
                <c:pt idx="21348">
                  <c:v>71.123000000000005</c:v>
                </c:pt>
                <c:pt idx="21349">
                  <c:v>71.126000000000005</c:v>
                </c:pt>
                <c:pt idx="21350">
                  <c:v>71.129000000000005</c:v>
                </c:pt>
                <c:pt idx="21351">
                  <c:v>71.132999999999996</c:v>
                </c:pt>
                <c:pt idx="21352">
                  <c:v>71.135999999999996</c:v>
                </c:pt>
                <c:pt idx="21353">
                  <c:v>71.138999999999996</c:v>
                </c:pt>
                <c:pt idx="21354">
                  <c:v>71.143000000000001</c:v>
                </c:pt>
                <c:pt idx="21355">
                  <c:v>71.146000000000001</c:v>
                </c:pt>
                <c:pt idx="21356">
                  <c:v>71.149000000000001</c:v>
                </c:pt>
                <c:pt idx="21357">
                  <c:v>71.153000000000006</c:v>
                </c:pt>
                <c:pt idx="21358">
                  <c:v>71.156000000000006</c:v>
                </c:pt>
                <c:pt idx="21359">
                  <c:v>71.159000000000006</c:v>
                </c:pt>
                <c:pt idx="21360">
                  <c:v>71.162999999999997</c:v>
                </c:pt>
                <c:pt idx="21361">
                  <c:v>71.165999999999997</c:v>
                </c:pt>
                <c:pt idx="21362">
                  <c:v>71.168999999999997</c:v>
                </c:pt>
                <c:pt idx="21363">
                  <c:v>71.173000000000002</c:v>
                </c:pt>
                <c:pt idx="21364">
                  <c:v>71.176000000000002</c:v>
                </c:pt>
                <c:pt idx="21365">
                  <c:v>71.179000000000002</c:v>
                </c:pt>
                <c:pt idx="21366">
                  <c:v>71.183000000000007</c:v>
                </c:pt>
                <c:pt idx="21367">
                  <c:v>71.186000000000007</c:v>
                </c:pt>
                <c:pt idx="21368">
                  <c:v>71.188999999999993</c:v>
                </c:pt>
                <c:pt idx="21369">
                  <c:v>71.192999999999998</c:v>
                </c:pt>
                <c:pt idx="21370">
                  <c:v>71.195999999999998</c:v>
                </c:pt>
                <c:pt idx="21371">
                  <c:v>71.198999999999998</c:v>
                </c:pt>
                <c:pt idx="21372">
                  <c:v>71.203000000000003</c:v>
                </c:pt>
                <c:pt idx="21373">
                  <c:v>71.206000000000003</c:v>
                </c:pt>
                <c:pt idx="21374">
                  <c:v>71.209000000000003</c:v>
                </c:pt>
                <c:pt idx="21375">
                  <c:v>71.212999999999994</c:v>
                </c:pt>
                <c:pt idx="21376">
                  <c:v>71.215999999999994</c:v>
                </c:pt>
                <c:pt idx="21377">
                  <c:v>71.218999999999994</c:v>
                </c:pt>
                <c:pt idx="21378">
                  <c:v>71.222999999999999</c:v>
                </c:pt>
                <c:pt idx="21379">
                  <c:v>71.225999999999999</c:v>
                </c:pt>
                <c:pt idx="21380">
                  <c:v>71.228999999999999</c:v>
                </c:pt>
                <c:pt idx="21381">
                  <c:v>71.233000000000004</c:v>
                </c:pt>
                <c:pt idx="21382">
                  <c:v>71.236000000000004</c:v>
                </c:pt>
                <c:pt idx="21383">
                  <c:v>71.239000000000004</c:v>
                </c:pt>
                <c:pt idx="21384">
                  <c:v>71.242999999999995</c:v>
                </c:pt>
                <c:pt idx="21385">
                  <c:v>71.245999999999995</c:v>
                </c:pt>
                <c:pt idx="21386">
                  <c:v>71.248999999999995</c:v>
                </c:pt>
                <c:pt idx="21387">
                  <c:v>71.253</c:v>
                </c:pt>
                <c:pt idx="21388">
                  <c:v>71.256</c:v>
                </c:pt>
                <c:pt idx="21389">
                  <c:v>71.259</c:v>
                </c:pt>
                <c:pt idx="21390">
                  <c:v>71.263000000000005</c:v>
                </c:pt>
                <c:pt idx="21391">
                  <c:v>71.266000000000005</c:v>
                </c:pt>
                <c:pt idx="21392">
                  <c:v>71.269000000000005</c:v>
                </c:pt>
                <c:pt idx="21393">
                  <c:v>71.272999999999996</c:v>
                </c:pt>
                <c:pt idx="21394">
                  <c:v>71.275999999999996</c:v>
                </c:pt>
                <c:pt idx="21395">
                  <c:v>71.278999999999996</c:v>
                </c:pt>
                <c:pt idx="21396">
                  <c:v>71.283000000000001</c:v>
                </c:pt>
                <c:pt idx="21397">
                  <c:v>71.286000000000001</c:v>
                </c:pt>
                <c:pt idx="21398">
                  <c:v>71.289000000000001</c:v>
                </c:pt>
                <c:pt idx="21399">
                  <c:v>71.293000000000006</c:v>
                </c:pt>
                <c:pt idx="21400">
                  <c:v>71.296000000000006</c:v>
                </c:pt>
                <c:pt idx="21401">
                  <c:v>71.299000000000007</c:v>
                </c:pt>
                <c:pt idx="21402">
                  <c:v>71.302999999999997</c:v>
                </c:pt>
                <c:pt idx="21403">
                  <c:v>71.305999999999997</c:v>
                </c:pt>
                <c:pt idx="21404">
                  <c:v>71.308999999999997</c:v>
                </c:pt>
                <c:pt idx="21405">
                  <c:v>71.313000000000002</c:v>
                </c:pt>
                <c:pt idx="21406">
                  <c:v>71.316000000000003</c:v>
                </c:pt>
                <c:pt idx="21407">
                  <c:v>71.319000000000003</c:v>
                </c:pt>
                <c:pt idx="21408">
                  <c:v>71.322999999999993</c:v>
                </c:pt>
                <c:pt idx="21409">
                  <c:v>71.325999999999993</c:v>
                </c:pt>
                <c:pt idx="21410">
                  <c:v>71.328999999999994</c:v>
                </c:pt>
                <c:pt idx="21411">
                  <c:v>71.332999999999998</c:v>
                </c:pt>
                <c:pt idx="21412">
                  <c:v>71.335999999999999</c:v>
                </c:pt>
                <c:pt idx="21413">
                  <c:v>71.338999999999999</c:v>
                </c:pt>
                <c:pt idx="21414">
                  <c:v>71.343000000000004</c:v>
                </c:pt>
                <c:pt idx="21415">
                  <c:v>71.346000000000004</c:v>
                </c:pt>
                <c:pt idx="21416">
                  <c:v>71.349000000000004</c:v>
                </c:pt>
                <c:pt idx="21417">
                  <c:v>71.352999999999994</c:v>
                </c:pt>
                <c:pt idx="21418">
                  <c:v>71.355999999999995</c:v>
                </c:pt>
                <c:pt idx="21419">
                  <c:v>71.358999999999995</c:v>
                </c:pt>
                <c:pt idx="21420">
                  <c:v>71.363</c:v>
                </c:pt>
                <c:pt idx="21421">
                  <c:v>71.366</c:v>
                </c:pt>
                <c:pt idx="21422">
                  <c:v>71.369</c:v>
                </c:pt>
                <c:pt idx="21423">
                  <c:v>71.373000000000005</c:v>
                </c:pt>
                <c:pt idx="21424">
                  <c:v>71.376000000000005</c:v>
                </c:pt>
                <c:pt idx="21425">
                  <c:v>71.379000000000005</c:v>
                </c:pt>
                <c:pt idx="21426">
                  <c:v>71.382999999999996</c:v>
                </c:pt>
                <c:pt idx="21427">
                  <c:v>71.385999999999996</c:v>
                </c:pt>
                <c:pt idx="21428">
                  <c:v>71.388999999999996</c:v>
                </c:pt>
                <c:pt idx="21429">
                  <c:v>71.393000000000001</c:v>
                </c:pt>
                <c:pt idx="21430">
                  <c:v>71.396000000000001</c:v>
                </c:pt>
                <c:pt idx="21431">
                  <c:v>71.399000000000001</c:v>
                </c:pt>
                <c:pt idx="21432">
                  <c:v>71.403000000000006</c:v>
                </c:pt>
                <c:pt idx="21433">
                  <c:v>71.406000000000006</c:v>
                </c:pt>
                <c:pt idx="21434">
                  <c:v>71.409000000000006</c:v>
                </c:pt>
                <c:pt idx="21435">
                  <c:v>71.412999999999997</c:v>
                </c:pt>
                <c:pt idx="21436">
                  <c:v>71.415999999999997</c:v>
                </c:pt>
                <c:pt idx="21437">
                  <c:v>71.418999999999997</c:v>
                </c:pt>
                <c:pt idx="21438">
                  <c:v>71.423000000000002</c:v>
                </c:pt>
                <c:pt idx="21439">
                  <c:v>71.426000000000002</c:v>
                </c:pt>
                <c:pt idx="21440">
                  <c:v>71.429000000000002</c:v>
                </c:pt>
                <c:pt idx="21441">
                  <c:v>71.433000000000007</c:v>
                </c:pt>
                <c:pt idx="21442">
                  <c:v>71.436000000000007</c:v>
                </c:pt>
                <c:pt idx="21443">
                  <c:v>71.438999999999993</c:v>
                </c:pt>
                <c:pt idx="21444">
                  <c:v>71.442999999999998</c:v>
                </c:pt>
                <c:pt idx="21445">
                  <c:v>71.445999999999998</c:v>
                </c:pt>
                <c:pt idx="21446">
                  <c:v>71.448999999999998</c:v>
                </c:pt>
                <c:pt idx="21447">
                  <c:v>71.453000000000003</c:v>
                </c:pt>
                <c:pt idx="21448">
                  <c:v>71.456000000000003</c:v>
                </c:pt>
                <c:pt idx="21449">
                  <c:v>71.459000000000003</c:v>
                </c:pt>
                <c:pt idx="21450">
                  <c:v>71.462999999999994</c:v>
                </c:pt>
                <c:pt idx="21451">
                  <c:v>71.465999999999994</c:v>
                </c:pt>
                <c:pt idx="21452">
                  <c:v>71.468999999999994</c:v>
                </c:pt>
                <c:pt idx="21453">
                  <c:v>71.472999999999999</c:v>
                </c:pt>
                <c:pt idx="21454">
                  <c:v>71.475999999999999</c:v>
                </c:pt>
                <c:pt idx="21455">
                  <c:v>71.478999999999999</c:v>
                </c:pt>
                <c:pt idx="21456">
                  <c:v>71.483000000000004</c:v>
                </c:pt>
                <c:pt idx="21457">
                  <c:v>71.486000000000004</c:v>
                </c:pt>
                <c:pt idx="21458">
                  <c:v>71.489000000000004</c:v>
                </c:pt>
                <c:pt idx="21459">
                  <c:v>71.492999999999995</c:v>
                </c:pt>
                <c:pt idx="21460">
                  <c:v>71.495999999999995</c:v>
                </c:pt>
                <c:pt idx="21461">
                  <c:v>71.498999999999995</c:v>
                </c:pt>
                <c:pt idx="21462">
                  <c:v>71.503</c:v>
                </c:pt>
                <c:pt idx="21463">
                  <c:v>71.506</c:v>
                </c:pt>
                <c:pt idx="21464">
                  <c:v>71.509</c:v>
                </c:pt>
                <c:pt idx="21465">
                  <c:v>71.513000000000005</c:v>
                </c:pt>
                <c:pt idx="21466">
                  <c:v>71.516000000000005</c:v>
                </c:pt>
                <c:pt idx="21467">
                  <c:v>71.519000000000005</c:v>
                </c:pt>
                <c:pt idx="21468">
                  <c:v>71.522999999999996</c:v>
                </c:pt>
                <c:pt idx="21469">
                  <c:v>71.525999999999996</c:v>
                </c:pt>
                <c:pt idx="21470">
                  <c:v>71.528999999999996</c:v>
                </c:pt>
                <c:pt idx="21471">
                  <c:v>71.533000000000001</c:v>
                </c:pt>
                <c:pt idx="21472">
                  <c:v>71.536000000000001</c:v>
                </c:pt>
                <c:pt idx="21473">
                  <c:v>71.539000000000001</c:v>
                </c:pt>
                <c:pt idx="21474">
                  <c:v>71.543000000000006</c:v>
                </c:pt>
                <c:pt idx="21475">
                  <c:v>71.546000000000006</c:v>
                </c:pt>
                <c:pt idx="21476">
                  <c:v>71.549000000000007</c:v>
                </c:pt>
                <c:pt idx="21477">
                  <c:v>71.552999999999997</c:v>
                </c:pt>
                <c:pt idx="21478">
                  <c:v>71.555999999999997</c:v>
                </c:pt>
                <c:pt idx="21479">
                  <c:v>71.558999999999997</c:v>
                </c:pt>
                <c:pt idx="21480">
                  <c:v>71.563000000000002</c:v>
                </c:pt>
                <c:pt idx="21481">
                  <c:v>71.566000000000003</c:v>
                </c:pt>
                <c:pt idx="21482">
                  <c:v>71.569000000000003</c:v>
                </c:pt>
                <c:pt idx="21483">
                  <c:v>71.572999999999993</c:v>
                </c:pt>
                <c:pt idx="21484">
                  <c:v>71.575999999999993</c:v>
                </c:pt>
                <c:pt idx="21485">
                  <c:v>71.578999999999994</c:v>
                </c:pt>
                <c:pt idx="21486">
                  <c:v>71.582999999999998</c:v>
                </c:pt>
                <c:pt idx="21487">
                  <c:v>71.585999999999999</c:v>
                </c:pt>
                <c:pt idx="21488">
                  <c:v>71.588999999999999</c:v>
                </c:pt>
                <c:pt idx="21489">
                  <c:v>71.593000000000004</c:v>
                </c:pt>
                <c:pt idx="21490">
                  <c:v>71.596000000000004</c:v>
                </c:pt>
                <c:pt idx="21491">
                  <c:v>71.599000000000004</c:v>
                </c:pt>
                <c:pt idx="21492">
                  <c:v>71.602999999999994</c:v>
                </c:pt>
                <c:pt idx="21493">
                  <c:v>71.605999999999995</c:v>
                </c:pt>
                <c:pt idx="21494">
                  <c:v>71.608999999999995</c:v>
                </c:pt>
                <c:pt idx="21495">
                  <c:v>71.613</c:v>
                </c:pt>
                <c:pt idx="21496">
                  <c:v>71.616</c:v>
                </c:pt>
                <c:pt idx="21497">
                  <c:v>71.619</c:v>
                </c:pt>
                <c:pt idx="21498">
                  <c:v>71.623000000000005</c:v>
                </c:pt>
                <c:pt idx="21499">
                  <c:v>71.626000000000005</c:v>
                </c:pt>
                <c:pt idx="21500">
                  <c:v>71.629000000000005</c:v>
                </c:pt>
                <c:pt idx="21501">
                  <c:v>71.632999999999996</c:v>
                </c:pt>
                <c:pt idx="21502">
                  <c:v>71.635999999999996</c:v>
                </c:pt>
                <c:pt idx="21503">
                  <c:v>71.638999999999996</c:v>
                </c:pt>
                <c:pt idx="21504">
                  <c:v>71.643000000000001</c:v>
                </c:pt>
                <c:pt idx="21505">
                  <c:v>71.646000000000001</c:v>
                </c:pt>
                <c:pt idx="21506">
                  <c:v>71.649000000000001</c:v>
                </c:pt>
                <c:pt idx="21507">
                  <c:v>71.653000000000006</c:v>
                </c:pt>
                <c:pt idx="21508">
                  <c:v>71.656000000000006</c:v>
                </c:pt>
                <c:pt idx="21509">
                  <c:v>71.659000000000006</c:v>
                </c:pt>
                <c:pt idx="21510">
                  <c:v>71.662999999999997</c:v>
                </c:pt>
                <c:pt idx="21511">
                  <c:v>71.665999999999997</c:v>
                </c:pt>
                <c:pt idx="21512">
                  <c:v>71.668999999999997</c:v>
                </c:pt>
                <c:pt idx="21513">
                  <c:v>71.673000000000002</c:v>
                </c:pt>
                <c:pt idx="21514">
                  <c:v>71.676000000000002</c:v>
                </c:pt>
                <c:pt idx="21515">
                  <c:v>71.679000000000002</c:v>
                </c:pt>
                <c:pt idx="21516">
                  <c:v>71.683000000000007</c:v>
                </c:pt>
                <c:pt idx="21517">
                  <c:v>71.686000000000007</c:v>
                </c:pt>
                <c:pt idx="21518">
                  <c:v>71.688999999999993</c:v>
                </c:pt>
                <c:pt idx="21519">
                  <c:v>71.692999999999998</c:v>
                </c:pt>
                <c:pt idx="21520">
                  <c:v>71.695999999999998</c:v>
                </c:pt>
                <c:pt idx="21521">
                  <c:v>71.698999999999998</c:v>
                </c:pt>
                <c:pt idx="21522">
                  <c:v>71.703000000000003</c:v>
                </c:pt>
                <c:pt idx="21523">
                  <c:v>71.706000000000003</c:v>
                </c:pt>
                <c:pt idx="21524">
                  <c:v>71.709000000000003</c:v>
                </c:pt>
                <c:pt idx="21525">
                  <c:v>71.712999999999994</c:v>
                </c:pt>
                <c:pt idx="21526">
                  <c:v>71.715999999999994</c:v>
                </c:pt>
                <c:pt idx="21527">
                  <c:v>71.718999999999994</c:v>
                </c:pt>
                <c:pt idx="21528">
                  <c:v>71.722999999999999</c:v>
                </c:pt>
                <c:pt idx="21529">
                  <c:v>71.725999999999999</c:v>
                </c:pt>
                <c:pt idx="21530">
                  <c:v>71.728999999999999</c:v>
                </c:pt>
                <c:pt idx="21531">
                  <c:v>71.733000000000004</c:v>
                </c:pt>
                <c:pt idx="21532">
                  <c:v>71.736000000000004</c:v>
                </c:pt>
                <c:pt idx="21533">
                  <c:v>71.739000000000004</c:v>
                </c:pt>
                <c:pt idx="21534">
                  <c:v>71.742999999999995</c:v>
                </c:pt>
                <c:pt idx="21535">
                  <c:v>71.745999999999995</c:v>
                </c:pt>
                <c:pt idx="21536">
                  <c:v>71.748999999999995</c:v>
                </c:pt>
                <c:pt idx="21537">
                  <c:v>71.753</c:v>
                </c:pt>
                <c:pt idx="21538">
                  <c:v>71.756</c:v>
                </c:pt>
                <c:pt idx="21539">
                  <c:v>71.759</c:v>
                </c:pt>
                <c:pt idx="21540">
                  <c:v>71.763000000000005</c:v>
                </c:pt>
                <c:pt idx="21541">
                  <c:v>71.766000000000005</c:v>
                </c:pt>
                <c:pt idx="21542">
                  <c:v>71.769000000000005</c:v>
                </c:pt>
                <c:pt idx="21543">
                  <c:v>71.772999999999996</c:v>
                </c:pt>
                <c:pt idx="21544">
                  <c:v>71.775999999999996</c:v>
                </c:pt>
                <c:pt idx="21545">
                  <c:v>71.778999999999996</c:v>
                </c:pt>
                <c:pt idx="21546">
                  <c:v>71.783000000000001</c:v>
                </c:pt>
                <c:pt idx="21547">
                  <c:v>71.786000000000001</c:v>
                </c:pt>
                <c:pt idx="21548">
                  <c:v>71.789000000000001</c:v>
                </c:pt>
                <c:pt idx="21549">
                  <c:v>71.793000000000006</c:v>
                </c:pt>
                <c:pt idx="21550">
                  <c:v>71.796000000000006</c:v>
                </c:pt>
                <c:pt idx="21551">
                  <c:v>71.799000000000007</c:v>
                </c:pt>
                <c:pt idx="21552">
                  <c:v>71.802999999999997</c:v>
                </c:pt>
                <c:pt idx="21553">
                  <c:v>71.805999999999997</c:v>
                </c:pt>
                <c:pt idx="21554">
                  <c:v>71.808999999999997</c:v>
                </c:pt>
                <c:pt idx="21555">
                  <c:v>71.813000000000002</c:v>
                </c:pt>
                <c:pt idx="21556">
                  <c:v>71.816000000000003</c:v>
                </c:pt>
                <c:pt idx="21557">
                  <c:v>71.819000000000003</c:v>
                </c:pt>
                <c:pt idx="21558">
                  <c:v>71.822999999999993</c:v>
                </c:pt>
                <c:pt idx="21559">
                  <c:v>71.825999999999993</c:v>
                </c:pt>
                <c:pt idx="21560">
                  <c:v>71.828999999999994</c:v>
                </c:pt>
                <c:pt idx="21561">
                  <c:v>71.832999999999998</c:v>
                </c:pt>
                <c:pt idx="21562">
                  <c:v>71.835999999999999</c:v>
                </c:pt>
                <c:pt idx="21563">
                  <c:v>71.838999999999999</c:v>
                </c:pt>
                <c:pt idx="21564">
                  <c:v>71.843000000000004</c:v>
                </c:pt>
                <c:pt idx="21565">
                  <c:v>71.846000000000004</c:v>
                </c:pt>
                <c:pt idx="21566">
                  <c:v>71.849000000000004</c:v>
                </c:pt>
                <c:pt idx="21567">
                  <c:v>71.852999999999994</c:v>
                </c:pt>
                <c:pt idx="21568">
                  <c:v>71.855999999999995</c:v>
                </c:pt>
                <c:pt idx="21569">
                  <c:v>71.858999999999995</c:v>
                </c:pt>
                <c:pt idx="21570">
                  <c:v>71.863</c:v>
                </c:pt>
                <c:pt idx="21571">
                  <c:v>71.866</c:v>
                </c:pt>
                <c:pt idx="21572">
                  <c:v>71.869</c:v>
                </c:pt>
                <c:pt idx="21573">
                  <c:v>71.873000000000005</c:v>
                </c:pt>
                <c:pt idx="21574">
                  <c:v>71.876000000000005</c:v>
                </c:pt>
                <c:pt idx="21575">
                  <c:v>71.879000000000005</c:v>
                </c:pt>
                <c:pt idx="21576">
                  <c:v>71.882999999999996</c:v>
                </c:pt>
                <c:pt idx="21577">
                  <c:v>71.885999999999996</c:v>
                </c:pt>
                <c:pt idx="21578">
                  <c:v>71.888999999999996</c:v>
                </c:pt>
                <c:pt idx="21579">
                  <c:v>71.893000000000001</c:v>
                </c:pt>
                <c:pt idx="21580">
                  <c:v>71.896000000000001</c:v>
                </c:pt>
                <c:pt idx="21581">
                  <c:v>71.899000000000001</c:v>
                </c:pt>
                <c:pt idx="21582">
                  <c:v>71.903000000000006</c:v>
                </c:pt>
                <c:pt idx="21583">
                  <c:v>71.906000000000006</c:v>
                </c:pt>
                <c:pt idx="21584">
                  <c:v>71.909000000000006</c:v>
                </c:pt>
                <c:pt idx="21585">
                  <c:v>71.912999999999997</c:v>
                </c:pt>
                <c:pt idx="21586">
                  <c:v>71.915999999999997</c:v>
                </c:pt>
                <c:pt idx="21587">
                  <c:v>71.918999999999997</c:v>
                </c:pt>
                <c:pt idx="21588">
                  <c:v>71.923000000000002</c:v>
                </c:pt>
                <c:pt idx="21589">
                  <c:v>71.926000000000002</c:v>
                </c:pt>
                <c:pt idx="21590">
                  <c:v>71.929000000000002</c:v>
                </c:pt>
                <c:pt idx="21591">
                  <c:v>71.933000000000007</c:v>
                </c:pt>
                <c:pt idx="21592">
                  <c:v>71.936000000000007</c:v>
                </c:pt>
                <c:pt idx="21593">
                  <c:v>71.938999999999993</c:v>
                </c:pt>
                <c:pt idx="21594">
                  <c:v>71.942999999999998</c:v>
                </c:pt>
                <c:pt idx="21595">
                  <c:v>71.945999999999998</c:v>
                </c:pt>
                <c:pt idx="21596">
                  <c:v>71.948999999999998</c:v>
                </c:pt>
                <c:pt idx="21597">
                  <c:v>71.953000000000003</c:v>
                </c:pt>
                <c:pt idx="21598">
                  <c:v>71.956000000000003</c:v>
                </c:pt>
                <c:pt idx="21599">
                  <c:v>71.959000000000003</c:v>
                </c:pt>
                <c:pt idx="21600">
                  <c:v>71.962999999999994</c:v>
                </c:pt>
                <c:pt idx="21601">
                  <c:v>71.965999999999994</c:v>
                </c:pt>
                <c:pt idx="21602">
                  <c:v>71.968999999999994</c:v>
                </c:pt>
                <c:pt idx="21603">
                  <c:v>71.972999999999999</c:v>
                </c:pt>
                <c:pt idx="21604">
                  <c:v>71.975999999999999</c:v>
                </c:pt>
                <c:pt idx="21605">
                  <c:v>71.978999999999999</c:v>
                </c:pt>
                <c:pt idx="21606">
                  <c:v>71.983000000000004</c:v>
                </c:pt>
                <c:pt idx="21607">
                  <c:v>71.986000000000004</c:v>
                </c:pt>
                <c:pt idx="21608">
                  <c:v>71.989000000000004</c:v>
                </c:pt>
                <c:pt idx="21609">
                  <c:v>71.992999999999995</c:v>
                </c:pt>
                <c:pt idx="21610">
                  <c:v>71.995999999999995</c:v>
                </c:pt>
                <c:pt idx="21611">
                  <c:v>71.998999999999995</c:v>
                </c:pt>
                <c:pt idx="21612">
                  <c:v>72.003</c:v>
                </c:pt>
                <c:pt idx="21613">
                  <c:v>72.006</c:v>
                </c:pt>
                <c:pt idx="21614">
                  <c:v>72.009</c:v>
                </c:pt>
                <c:pt idx="21615">
                  <c:v>72.013000000000005</c:v>
                </c:pt>
                <c:pt idx="21616">
                  <c:v>72.016000000000005</c:v>
                </c:pt>
                <c:pt idx="21617">
                  <c:v>72.019000000000005</c:v>
                </c:pt>
                <c:pt idx="21618">
                  <c:v>72.022999999999996</c:v>
                </c:pt>
                <c:pt idx="21619">
                  <c:v>72.025999999999996</c:v>
                </c:pt>
                <c:pt idx="21620">
                  <c:v>72.028999999999996</c:v>
                </c:pt>
                <c:pt idx="21621">
                  <c:v>72.033000000000001</c:v>
                </c:pt>
                <c:pt idx="21622">
                  <c:v>72.036000000000001</c:v>
                </c:pt>
                <c:pt idx="21623">
                  <c:v>72.039000000000001</c:v>
                </c:pt>
                <c:pt idx="21624">
                  <c:v>72.043000000000006</c:v>
                </c:pt>
                <c:pt idx="21625">
                  <c:v>72.046000000000006</c:v>
                </c:pt>
                <c:pt idx="21626">
                  <c:v>72.049000000000007</c:v>
                </c:pt>
                <c:pt idx="21627">
                  <c:v>72.052999999999997</c:v>
                </c:pt>
                <c:pt idx="21628">
                  <c:v>72.055999999999997</c:v>
                </c:pt>
                <c:pt idx="21629">
                  <c:v>72.058999999999997</c:v>
                </c:pt>
                <c:pt idx="21630">
                  <c:v>72.063000000000002</c:v>
                </c:pt>
                <c:pt idx="21631">
                  <c:v>72.066000000000003</c:v>
                </c:pt>
                <c:pt idx="21632">
                  <c:v>72.069000000000003</c:v>
                </c:pt>
                <c:pt idx="21633">
                  <c:v>72.072999999999993</c:v>
                </c:pt>
                <c:pt idx="21634">
                  <c:v>72.075999999999993</c:v>
                </c:pt>
                <c:pt idx="21635">
                  <c:v>72.078999999999994</c:v>
                </c:pt>
                <c:pt idx="21636">
                  <c:v>72.082999999999998</c:v>
                </c:pt>
                <c:pt idx="21637">
                  <c:v>72.085999999999999</c:v>
                </c:pt>
                <c:pt idx="21638">
                  <c:v>72.088999999999999</c:v>
                </c:pt>
                <c:pt idx="21639">
                  <c:v>72.093000000000004</c:v>
                </c:pt>
                <c:pt idx="21640">
                  <c:v>72.096000000000004</c:v>
                </c:pt>
                <c:pt idx="21641">
                  <c:v>72.099000000000004</c:v>
                </c:pt>
                <c:pt idx="21642">
                  <c:v>72.102999999999994</c:v>
                </c:pt>
                <c:pt idx="21643">
                  <c:v>72.105999999999995</c:v>
                </c:pt>
                <c:pt idx="21644">
                  <c:v>72.108999999999995</c:v>
                </c:pt>
                <c:pt idx="21645">
                  <c:v>72.113</c:v>
                </c:pt>
                <c:pt idx="21646">
                  <c:v>72.116</c:v>
                </c:pt>
                <c:pt idx="21647">
                  <c:v>72.119</c:v>
                </c:pt>
                <c:pt idx="21648">
                  <c:v>72.123000000000005</c:v>
                </c:pt>
                <c:pt idx="21649">
                  <c:v>72.126000000000005</c:v>
                </c:pt>
                <c:pt idx="21650">
                  <c:v>72.13</c:v>
                </c:pt>
                <c:pt idx="21651">
                  <c:v>72.132999999999996</c:v>
                </c:pt>
                <c:pt idx="21652">
                  <c:v>72.135999999999996</c:v>
                </c:pt>
                <c:pt idx="21653">
                  <c:v>72.14</c:v>
                </c:pt>
                <c:pt idx="21654">
                  <c:v>72.143000000000001</c:v>
                </c:pt>
                <c:pt idx="21655">
                  <c:v>72.146000000000001</c:v>
                </c:pt>
                <c:pt idx="21656">
                  <c:v>72.150000000000006</c:v>
                </c:pt>
                <c:pt idx="21657">
                  <c:v>72.153000000000006</c:v>
                </c:pt>
                <c:pt idx="21658">
                  <c:v>72.156000000000006</c:v>
                </c:pt>
                <c:pt idx="21659">
                  <c:v>72.16</c:v>
                </c:pt>
                <c:pt idx="21660">
                  <c:v>72.162999999999997</c:v>
                </c:pt>
                <c:pt idx="21661">
                  <c:v>72.165999999999997</c:v>
                </c:pt>
                <c:pt idx="21662">
                  <c:v>72.17</c:v>
                </c:pt>
                <c:pt idx="21663">
                  <c:v>72.173000000000002</c:v>
                </c:pt>
                <c:pt idx="21664">
                  <c:v>72.176000000000002</c:v>
                </c:pt>
                <c:pt idx="21665">
                  <c:v>72.180000000000007</c:v>
                </c:pt>
                <c:pt idx="21666">
                  <c:v>72.183000000000007</c:v>
                </c:pt>
                <c:pt idx="21667">
                  <c:v>72.186000000000007</c:v>
                </c:pt>
                <c:pt idx="21668">
                  <c:v>72.19</c:v>
                </c:pt>
                <c:pt idx="21669">
                  <c:v>72.192999999999998</c:v>
                </c:pt>
                <c:pt idx="21670">
                  <c:v>72.195999999999998</c:v>
                </c:pt>
                <c:pt idx="21671">
                  <c:v>72.2</c:v>
                </c:pt>
                <c:pt idx="21672">
                  <c:v>72.203000000000003</c:v>
                </c:pt>
                <c:pt idx="21673">
                  <c:v>72.206000000000003</c:v>
                </c:pt>
                <c:pt idx="21674">
                  <c:v>72.209999999999994</c:v>
                </c:pt>
                <c:pt idx="21675">
                  <c:v>72.212999999999994</c:v>
                </c:pt>
                <c:pt idx="21676">
                  <c:v>72.215999999999994</c:v>
                </c:pt>
                <c:pt idx="21677">
                  <c:v>72.22</c:v>
                </c:pt>
                <c:pt idx="21678">
                  <c:v>72.222999999999999</c:v>
                </c:pt>
                <c:pt idx="21679">
                  <c:v>72.225999999999999</c:v>
                </c:pt>
                <c:pt idx="21680">
                  <c:v>72.23</c:v>
                </c:pt>
                <c:pt idx="21681">
                  <c:v>72.233000000000004</c:v>
                </c:pt>
                <c:pt idx="21682">
                  <c:v>72.236000000000004</c:v>
                </c:pt>
                <c:pt idx="21683">
                  <c:v>72.239999999999995</c:v>
                </c:pt>
                <c:pt idx="21684">
                  <c:v>72.242999999999995</c:v>
                </c:pt>
                <c:pt idx="21685">
                  <c:v>72.245999999999995</c:v>
                </c:pt>
                <c:pt idx="21686">
                  <c:v>72.25</c:v>
                </c:pt>
                <c:pt idx="21687">
                  <c:v>72.253</c:v>
                </c:pt>
                <c:pt idx="21688">
                  <c:v>72.256</c:v>
                </c:pt>
                <c:pt idx="21689">
                  <c:v>72.260000000000005</c:v>
                </c:pt>
                <c:pt idx="21690">
                  <c:v>72.263000000000005</c:v>
                </c:pt>
                <c:pt idx="21691">
                  <c:v>72.266000000000005</c:v>
                </c:pt>
                <c:pt idx="21692">
                  <c:v>72.27</c:v>
                </c:pt>
                <c:pt idx="21693">
                  <c:v>72.272999999999996</c:v>
                </c:pt>
                <c:pt idx="21694">
                  <c:v>72.275999999999996</c:v>
                </c:pt>
                <c:pt idx="21695">
                  <c:v>72.28</c:v>
                </c:pt>
                <c:pt idx="21696">
                  <c:v>72.283000000000001</c:v>
                </c:pt>
                <c:pt idx="21697">
                  <c:v>72.286000000000001</c:v>
                </c:pt>
                <c:pt idx="21698">
                  <c:v>72.290000000000006</c:v>
                </c:pt>
                <c:pt idx="21699">
                  <c:v>72.293000000000006</c:v>
                </c:pt>
                <c:pt idx="21700">
                  <c:v>72.296000000000006</c:v>
                </c:pt>
                <c:pt idx="21701">
                  <c:v>72.3</c:v>
                </c:pt>
                <c:pt idx="21702">
                  <c:v>72.302999999999997</c:v>
                </c:pt>
                <c:pt idx="21703">
                  <c:v>72.305999999999997</c:v>
                </c:pt>
                <c:pt idx="21704">
                  <c:v>72.31</c:v>
                </c:pt>
                <c:pt idx="21705">
                  <c:v>72.313000000000002</c:v>
                </c:pt>
                <c:pt idx="21706">
                  <c:v>72.316000000000003</c:v>
                </c:pt>
                <c:pt idx="21707">
                  <c:v>72.319999999999993</c:v>
                </c:pt>
                <c:pt idx="21708">
                  <c:v>72.322999999999993</c:v>
                </c:pt>
                <c:pt idx="21709">
                  <c:v>72.325999999999993</c:v>
                </c:pt>
                <c:pt idx="21710">
                  <c:v>72.33</c:v>
                </c:pt>
                <c:pt idx="21711">
                  <c:v>72.332999999999998</c:v>
                </c:pt>
                <c:pt idx="21712">
                  <c:v>72.335999999999999</c:v>
                </c:pt>
                <c:pt idx="21713">
                  <c:v>72.34</c:v>
                </c:pt>
                <c:pt idx="21714">
                  <c:v>72.343000000000004</c:v>
                </c:pt>
                <c:pt idx="21715">
                  <c:v>72.346000000000004</c:v>
                </c:pt>
                <c:pt idx="21716">
                  <c:v>72.349999999999994</c:v>
                </c:pt>
                <c:pt idx="21717">
                  <c:v>72.352999999999994</c:v>
                </c:pt>
                <c:pt idx="21718">
                  <c:v>72.355999999999995</c:v>
                </c:pt>
                <c:pt idx="21719">
                  <c:v>72.36</c:v>
                </c:pt>
                <c:pt idx="21720">
                  <c:v>72.363</c:v>
                </c:pt>
                <c:pt idx="21721">
                  <c:v>72.366</c:v>
                </c:pt>
                <c:pt idx="21722">
                  <c:v>72.37</c:v>
                </c:pt>
                <c:pt idx="21723">
                  <c:v>72.373000000000005</c:v>
                </c:pt>
                <c:pt idx="21724">
                  <c:v>72.376000000000005</c:v>
                </c:pt>
                <c:pt idx="21725">
                  <c:v>72.38</c:v>
                </c:pt>
                <c:pt idx="21726">
                  <c:v>72.382999999999996</c:v>
                </c:pt>
                <c:pt idx="21727">
                  <c:v>72.385999999999996</c:v>
                </c:pt>
                <c:pt idx="21728">
                  <c:v>72.39</c:v>
                </c:pt>
                <c:pt idx="21729">
                  <c:v>72.393000000000001</c:v>
                </c:pt>
                <c:pt idx="21730">
                  <c:v>72.396000000000001</c:v>
                </c:pt>
                <c:pt idx="21731">
                  <c:v>72.400000000000006</c:v>
                </c:pt>
                <c:pt idx="21732">
                  <c:v>72.403000000000006</c:v>
                </c:pt>
                <c:pt idx="21733">
                  <c:v>72.406000000000006</c:v>
                </c:pt>
                <c:pt idx="21734">
                  <c:v>72.41</c:v>
                </c:pt>
                <c:pt idx="21735">
                  <c:v>72.412999999999997</c:v>
                </c:pt>
                <c:pt idx="21736">
                  <c:v>72.415999999999997</c:v>
                </c:pt>
                <c:pt idx="21737">
                  <c:v>72.42</c:v>
                </c:pt>
                <c:pt idx="21738">
                  <c:v>72.423000000000002</c:v>
                </c:pt>
                <c:pt idx="21739">
                  <c:v>72.426000000000002</c:v>
                </c:pt>
                <c:pt idx="21740">
                  <c:v>72.430000000000007</c:v>
                </c:pt>
                <c:pt idx="21741">
                  <c:v>72.433000000000007</c:v>
                </c:pt>
                <c:pt idx="21742">
                  <c:v>72.436000000000007</c:v>
                </c:pt>
                <c:pt idx="21743">
                  <c:v>72.44</c:v>
                </c:pt>
                <c:pt idx="21744">
                  <c:v>72.442999999999998</c:v>
                </c:pt>
                <c:pt idx="21745">
                  <c:v>72.445999999999998</c:v>
                </c:pt>
                <c:pt idx="21746">
                  <c:v>72.45</c:v>
                </c:pt>
                <c:pt idx="21747">
                  <c:v>72.453000000000003</c:v>
                </c:pt>
                <c:pt idx="21748">
                  <c:v>72.456000000000003</c:v>
                </c:pt>
                <c:pt idx="21749">
                  <c:v>72.459999999999994</c:v>
                </c:pt>
                <c:pt idx="21750">
                  <c:v>72.462999999999994</c:v>
                </c:pt>
                <c:pt idx="21751">
                  <c:v>72.465999999999994</c:v>
                </c:pt>
                <c:pt idx="21752">
                  <c:v>72.47</c:v>
                </c:pt>
                <c:pt idx="21753">
                  <c:v>72.472999999999999</c:v>
                </c:pt>
                <c:pt idx="21754">
                  <c:v>72.475999999999999</c:v>
                </c:pt>
                <c:pt idx="21755">
                  <c:v>72.48</c:v>
                </c:pt>
                <c:pt idx="21756">
                  <c:v>72.483000000000004</c:v>
                </c:pt>
                <c:pt idx="21757">
                  <c:v>72.486000000000004</c:v>
                </c:pt>
                <c:pt idx="21758">
                  <c:v>72.489999999999995</c:v>
                </c:pt>
                <c:pt idx="21759">
                  <c:v>72.492999999999995</c:v>
                </c:pt>
                <c:pt idx="21760">
                  <c:v>72.495999999999995</c:v>
                </c:pt>
                <c:pt idx="21761">
                  <c:v>72.5</c:v>
                </c:pt>
                <c:pt idx="21762">
                  <c:v>72.503</c:v>
                </c:pt>
                <c:pt idx="21763">
                  <c:v>72.506</c:v>
                </c:pt>
                <c:pt idx="21764">
                  <c:v>72.510000000000005</c:v>
                </c:pt>
                <c:pt idx="21765">
                  <c:v>72.513000000000005</c:v>
                </c:pt>
                <c:pt idx="21766">
                  <c:v>72.516000000000005</c:v>
                </c:pt>
                <c:pt idx="21767">
                  <c:v>72.52</c:v>
                </c:pt>
                <c:pt idx="21768">
                  <c:v>72.522999999999996</c:v>
                </c:pt>
                <c:pt idx="21769">
                  <c:v>72.525999999999996</c:v>
                </c:pt>
                <c:pt idx="21770">
                  <c:v>72.53</c:v>
                </c:pt>
                <c:pt idx="21771">
                  <c:v>72.533000000000001</c:v>
                </c:pt>
                <c:pt idx="21772">
                  <c:v>72.536000000000001</c:v>
                </c:pt>
                <c:pt idx="21773">
                  <c:v>72.540000000000006</c:v>
                </c:pt>
                <c:pt idx="21774">
                  <c:v>72.543000000000006</c:v>
                </c:pt>
                <c:pt idx="21775">
                  <c:v>72.546000000000006</c:v>
                </c:pt>
                <c:pt idx="21776">
                  <c:v>72.55</c:v>
                </c:pt>
                <c:pt idx="21777">
                  <c:v>72.552999999999997</c:v>
                </c:pt>
                <c:pt idx="21778">
                  <c:v>72.555999999999997</c:v>
                </c:pt>
                <c:pt idx="21779">
                  <c:v>72.56</c:v>
                </c:pt>
                <c:pt idx="21780">
                  <c:v>72.563000000000002</c:v>
                </c:pt>
                <c:pt idx="21781">
                  <c:v>72.566000000000003</c:v>
                </c:pt>
                <c:pt idx="21782">
                  <c:v>72.569999999999993</c:v>
                </c:pt>
                <c:pt idx="21783">
                  <c:v>72.572999999999993</c:v>
                </c:pt>
                <c:pt idx="21784">
                  <c:v>72.575999999999993</c:v>
                </c:pt>
                <c:pt idx="21785">
                  <c:v>72.58</c:v>
                </c:pt>
                <c:pt idx="21786">
                  <c:v>72.582999999999998</c:v>
                </c:pt>
                <c:pt idx="21787">
                  <c:v>72.585999999999999</c:v>
                </c:pt>
                <c:pt idx="21788">
                  <c:v>72.59</c:v>
                </c:pt>
                <c:pt idx="21789">
                  <c:v>72.593000000000004</c:v>
                </c:pt>
                <c:pt idx="21790">
                  <c:v>72.596000000000004</c:v>
                </c:pt>
                <c:pt idx="21791">
                  <c:v>72.599999999999994</c:v>
                </c:pt>
                <c:pt idx="21792">
                  <c:v>72.602999999999994</c:v>
                </c:pt>
                <c:pt idx="21793">
                  <c:v>72.605999999999995</c:v>
                </c:pt>
                <c:pt idx="21794">
                  <c:v>72.61</c:v>
                </c:pt>
                <c:pt idx="21795">
                  <c:v>72.613</c:v>
                </c:pt>
                <c:pt idx="21796">
                  <c:v>72.616</c:v>
                </c:pt>
                <c:pt idx="21797">
                  <c:v>72.62</c:v>
                </c:pt>
                <c:pt idx="21798">
                  <c:v>72.623000000000005</c:v>
                </c:pt>
                <c:pt idx="21799">
                  <c:v>72.626000000000005</c:v>
                </c:pt>
                <c:pt idx="21800">
                  <c:v>72.63</c:v>
                </c:pt>
                <c:pt idx="21801">
                  <c:v>72.632999999999996</c:v>
                </c:pt>
                <c:pt idx="21802">
                  <c:v>72.635999999999996</c:v>
                </c:pt>
                <c:pt idx="21803">
                  <c:v>72.64</c:v>
                </c:pt>
                <c:pt idx="21804">
                  <c:v>72.643000000000001</c:v>
                </c:pt>
                <c:pt idx="21805">
                  <c:v>72.646000000000001</c:v>
                </c:pt>
                <c:pt idx="21806">
                  <c:v>72.650000000000006</c:v>
                </c:pt>
                <c:pt idx="21807">
                  <c:v>72.653000000000006</c:v>
                </c:pt>
                <c:pt idx="21808">
                  <c:v>72.656000000000006</c:v>
                </c:pt>
                <c:pt idx="21809">
                  <c:v>72.66</c:v>
                </c:pt>
                <c:pt idx="21810">
                  <c:v>72.662999999999997</c:v>
                </c:pt>
                <c:pt idx="21811">
                  <c:v>72.665999999999997</c:v>
                </c:pt>
                <c:pt idx="21812">
                  <c:v>72.67</c:v>
                </c:pt>
                <c:pt idx="21813">
                  <c:v>72.673000000000002</c:v>
                </c:pt>
                <c:pt idx="21814">
                  <c:v>72.676000000000002</c:v>
                </c:pt>
                <c:pt idx="21815">
                  <c:v>72.680000000000007</c:v>
                </c:pt>
                <c:pt idx="21816">
                  <c:v>72.683000000000007</c:v>
                </c:pt>
                <c:pt idx="21817">
                  <c:v>72.686000000000007</c:v>
                </c:pt>
                <c:pt idx="21818">
                  <c:v>72.69</c:v>
                </c:pt>
                <c:pt idx="21819">
                  <c:v>72.692999999999998</c:v>
                </c:pt>
                <c:pt idx="21820">
                  <c:v>72.695999999999998</c:v>
                </c:pt>
                <c:pt idx="21821">
                  <c:v>72.7</c:v>
                </c:pt>
                <c:pt idx="21822">
                  <c:v>72.703000000000003</c:v>
                </c:pt>
                <c:pt idx="21823">
                  <c:v>72.706000000000003</c:v>
                </c:pt>
                <c:pt idx="21824">
                  <c:v>72.709999999999994</c:v>
                </c:pt>
                <c:pt idx="21825">
                  <c:v>72.712999999999994</c:v>
                </c:pt>
                <c:pt idx="21826">
                  <c:v>72.715999999999994</c:v>
                </c:pt>
                <c:pt idx="21827">
                  <c:v>72.72</c:v>
                </c:pt>
                <c:pt idx="21828">
                  <c:v>72.722999999999999</c:v>
                </c:pt>
                <c:pt idx="21829">
                  <c:v>72.725999999999999</c:v>
                </c:pt>
                <c:pt idx="21830">
                  <c:v>72.73</c:v>
                </c:pt>
                <c:pt idx="21831">
                  <c:v>72.733000000000004</c:v>
                </c:pt>
                <c:pt idx="21832">
                  <c:v>72.736000000000004</c:v>
                </c:pt>
                <c:pt idx="21833">
                  <c:v>72.739999999999995</c:v>
                </c:pt>
                <c:pt idx="21834">
                  <c:v>72.742999999999995</c:v>
                </c:pt>
                <c:pt idx="21835">
                  <c:v>72.745999999999995</c:v>
                </c:pt>
                <c:pt idx="21836">
                  <c:v>72.75</c:v>
                </c:pt>
                <c:pt idx="21837">
                  <c:v>72.753</c:v>
                </c:pt>
                <c:pt idx="21838">
                  <c:v>72.756</c:v>
                </c:pt>
                <c:pt idx="21839">
                  <c:v>72.760000000000005</c:v>
                </c:pt>
                <c:pt idx="21840">
                  <c:v>72.763000000000005</c:v>
                </c:pt>
                <c:pt idx="21841">
                  <c:v>72.766000000000005</c:v>
                </c:pt>
                <c:pt idx="21842">
                  <c:v>72.77</c:v>
                </c:pt>
                <c:pt idx="21843">
                  <c:v>72.772999999999996</c:v>
                </c:pt>
                <c:pt idx="21844">
                  <c:v>72.775999999999996</c:v>
                </c:pt>
                <c:pt idx="21845">
                  <c:v>72.78</c:v>
                </c:pt>
                <c:pt idx="21846">
                  <c:v>72.783000000000001</c:v>
                </c:pt>
                <c:pt idx="21847">
                  <c:v>72.786000000000001</c:v>
                </c:pt>
                <c:pt idx="21848">
                  <c:v>72.790000000000006</c:v>
                </c:pt>
                <c:pt idx="21849">
                  <c:v>72.793000000000006</c:v>
                </c:pt>
                <c:pt idx="21850">
                  <c:v>72.796000000000006</c:v>
                </c:pt>
                <c:pt idx="21851">
                  <c:v>72.8</c:v>
                </c:pt>
                <c:pt idx="21852">
                  <c:v>72.802999999999997</c:v>
                </c:pt>
                <c:pt idx="21853">
                  <c:v>72.805999999999997</c:v>
                </c:pt>
                <c:pt idx="21854">
                  <c:v>72.81</c:v>
                </c:pt>
                <c:pt idx="21855">
                  <c:v>72.813000000000002</c:v>
                </c:pt>
                <c:pt idx="21856">
                  <c:v>72.816000000000003</c:v>
                </c:pt>
                <c:pt idx="21857">
                  <c:v>72.819999999999993</c:v>
                </c:pt>
                <c:pt idx="21858">
                  <c:v>72.822999999999993</c:v>
                </c:pt>
                <c:pt idx="21859">
                  <c:v>72.825999999999993</c:v>
                </c:pt>
                <c:pt idx="21860">
                  <c:v>72.83</c:v>
                </c:pt>
                <c:pt idx="21861">
                  <c:v>72.832999999999998</c:v>
                </c:pt>
                <c:pt idx="21862">
                  <c:v>72.835999999999999</c:v>
                </c:pt>
                <c:pt idx="21863">
                  <c:v>72.84</c:v>
                </c:pt>
                <c:pt idx="21864">
                  <c:v>72.843000000000004</c:v>
                </c:pt>
                <c:pt idx="21865">
                  <c:v>72.846000000000004</c:v>
                </c:pt>
                <c:pt idx="21866">
                  <c:v>72.849999999999994</c:v>
                </c:pt>
                <c:pt idx="21867">
                  <c:v>72.852999999999994</c:v>
                </c:pt>
                <c:pt idx="21868">
                  <c:v>72.855999999999995</c:v>
                </c:pt>
                <c:pt idx="21869">
                  <c:v>72.86</c:v>
                </c:pt>
                <c:pt idx="21870">
                  <c:v>72.863</c:v>
                </c:pt>
                <c:pt idx="21871">
                  <c:v>72.866</c:v>
                </c:pt>
                <c:pt idx="21872">
                  <c:v>72.87</c:v>
                </c:pt>
                <c:pt idx="21873">
                  <c:v>72.873000000000005</c:v>
                </c:pt>
                <c:pt idx="21874">
                  <c:v>72.876000000000005</c:v>
                </c:pt>
                <c:pt idx="21875">
                  <c:v>72.88</c:v>
                </c:pt>
                <c:pt idx="21876">
                  <c:v>72.882999999999996</c:v>
                </c:pt>
                <c:pt idx="21877">
                  <c:v>72.885999999999996</c:v>
                </c:pt>
                <c:pt idx="21878">
                  <c:v>72.89</c:v>
                </c:pt>
                <c:pt idx="21879">
                  <c:v>72.893000000000001</c:v>
                </c:pt>
                <c:pt idx="21880">
                  <c:v>72.896000000000001</c:v>
                </c:pt>
                <c:pt idx="21881">
                  <c:v>72.900000000000006</c:v>
                </c:pt>
                <c:pt idx="21882">
                  <c:v>72.903000000000006</c:v>
                </c:pt>
                <c:pt idx="21883">
                  <c:v>72.906000000000006</c:v>
                </c:pt>
                <c:pt idx="21884">
                  <c:v>72.91</c:v>
                </c:pt>
                <c:pt idx="21885">
                  <c:v>72.912999999999997</c:v>
                </c:pt>
                <c:pt idx="21886">
                  <c:v>72.915999999999997</c:v>
                </c:pt>
                <c:pt idx="21887">
                  <c:v>72.92</c:v>
                </c:pt>
                <c:pt idx="21888">
                  <c:v>72.923000000000002</c:v>
                </c:pt>
                <c:pt idx="21889">
                  <c:v>72.926000000000002</c:v>
                </c:pt>
                <c:pt idx="21890">
                  <c:v>72.930000000000007</c:v>
                </c:pt>
                <c:pt idx="21891">
                  <c:v>72.933000000000007</c:v>
                </c:pt>
                <c:pt idx="21892">
                  <c:v>72.936000000000007</c:v>
                </c:pt>
                <c:pt idx="21893">
                  <c:v>72.94</c:v>
                </c:pt>
                <c:pt idx="21894">
                  <c:v>72.942999999999998</c:v>
                </c:pt>
                <c:pt idx="21895">
                  <c:v>72.945999999999998</c:v>
                </c:pt>
                <c:pt idx="21896">
                  <c:v>72.95</c:v>
                </c:pt>
                <c:pt idx="21897">
                  <c:v>72.953000000000003</c:v>
                </c:pt>
                <c:pt idx="21898">
                  <c:v>72.956000000000003</c:v>
                </c:pt>
                <c:pt idx="21899">
                  <c:v>72.959999999999994</c:v>
                </c:pt>
                <c:pt idx="21900">
                  <c:v>72.962999999999994</c:v>
                </c:pt>
                <c:pt idx="21901">
                  <c:v>72.965999999999994</c:v>
                </c:pt>
                <c:pt idx="21902">
                  <c:v>72.97</c:v>
                </c:pt>
                <c:pt idx="21903">
                  <c:v>72.972999999999999</c:v>
                </c:pt>
                <c:pt idx="21904">
                  <c:v>72.975999999999999</c:v>
                </c:pt>
                <c:pt idx="21905">
                  <c:v>72.98</c:v>
                </c:pt>
                <c:pt idx="21906">
                  <c:v>72.983000000000004</c:v>
                </c:pt>
                <c:pt idx="21907">
                  <c:v>72.986000000000004</c:v>
                </c:pt>
                <c:pt idx="21908">
                  <c:v>72.989999999999995</c:v>
                </c:pt>
                <c:pt idx="21909">
                  <c:v>72.992999999999995</c:v>
                </c:pt>
                <c:pt idx="21910">
                  <c:v>72.995999999999995</c:v>
                </c:pt>
                <c:pt idx="21911">
                  <c:v>73</c:v>
                </c:pt>
                <c:pt idx="21912">
                  <c:v>73.003</c:v>
                </c:pt>
                <c:pt idx="21913">
                  <c:v>73.006</c:v>
                </c:pt>
                <c:pt idx="21914">
                  <c:v>73.010000000000005</c:v>
                </c:pt>
                <c:pt idx="21915">
                  <c:v>73.013000000000005</c:v>
                </c:pt>
                <c:pt idx="21916">
                  <c:v>73.016000000000005</c:v>
                </c:pt>
                <c:pt idx="21917">
                  <c:v>73.02</c:v>
                </c:pt>
                <c:pt idx="21918">
                  <c:v>73.022999999999996</c:v>
                </c:pt>
                <c:pt idx="21919">
                  <c:v>73.025999999999996</c:v>
                </c:pt>
                <c:pt idx="21920">
                  <c:v>73.03</c:v>
                </c:pt>
                <c:pt idx="21921">
                  <c:v>73.033000000000001</c:v>
                </c:pt>
                <c:pt idx="21922">
                  <c:v>73.036000000000001</c:v>
                </c:pt>
                <c:pt idx="21923">
                  <c:v>73.040000000000006</c:v>
                </c:pt>
                <c:pt idx="21924">
                  <c:v>73.043000000000006</c:v>
                </c:pt>
                <c:pt idx="21925">
                  <c:v>73.046000000000006</c:v>
                </c:pt>
                <c:pt idx="21926">
                  <c:v>73.05</c:v>
                </c:pt>
                <c:pt idx="21927">
                  <c:v>73.052999999999997</c:v>
                </c:pt>
                <c:pt idx="21928">
                  <c:v>73.055999999999997</c:v>
                </c:pt>
                <c:pt idx="21929">
                  <c:v>73.06</c:v>
                </c:pt>
                <c:pt idx="21930">
                  <c:v>73.063000000000002</c:v>
                </c:pt>
                <c:pt idx="21931">
                  <c:v>73.066000000000003</c:v>
                </c:pt>
                <c:pt idx="21932">
                  <c:v>73.069999999999993</c:v>
                </c:pt>
                <c:pt idx="21933">
                  <c:v>73.072999999999993</c:v>
                </c:pt>
                <c:pt idx="21934">
                  <c:v>73.075999999999993</c:v>
                </c:pt>
                <c:pt idx="21935">
                  <c:v>73.08</c:v>
                </c:pt>
                <c:pt idx="21936">
                  <c:v>73.082999999999998</c:v>
                </c:pt>
                <c:pt idx="21937">
                  <c:v>73.085999999999999</c:v>
                </c:pt>
                <c:pt idx="21938">
                  <c:v>73.09</c:v>
                </c:pt>
                <c:pt idx="21939">
                  <c:v>73.093000000000004</c:v>
                </c:pt>
                <c:pt idx="21940">
                  <c:v>73.096000000000004</c:v>
                </c:pt>
                <c:pt idx="21941">
                  <c:v>73.099999999999994</c:v>
                </c:pt>
                <c:pt idx="21942">
                  <c:v>73.102999999999994</c:v>
                </c:pt>
                <c:pt idx="21943">
                  <c:v>73.105999999999995</c:v>
                </c:pt>
                <c:pt idx="21944">
                  <c:v>73.11</c:v>
                </c:pt>
                <c:pt idx="21945">
                  <c:v>73.113</c:v>
                </c:pt>
                <c:pt idx="21946">
                  <c:v>73.116</c:v>
                </c:pt>
                <c:pt idx="21947">
                  <c:v>73.12</c:v>
                </c:pt>
                <c:pt idx="21948">
                  <c:v>73.123000000000005</c:v>
                </c:pt>
                <c:pt idx="21949">
                  <c:v>73.126000000000005</c:v>
                </c:pt>
                <c:pt idx="21950">
                  <c:v>73.13</c:v>
                </c:pt>
                <c:pt idx="21951">
                  <c:v>73.132999999999996</c:v>
                </c:pt>
                <c:pt idx="21952">
                  <c:v>73.135999999999996</c:v>
                </c:pt>
                <c:pt idx="21953">
                  <c:v>73.14</c:v>
                </c:pt>
                <c:pt idx="21954">
                  <c:v>73.143000000000001</c:v>
                </c:pt>
                <c:pt idx="21955">
                  <c:v>73.146000000000001</c:v>
                </c:pt>
                <c:pt idx="21956">
                  <c:v>73.150000000000006</c:v>
                </c:pt>
                <c:pt idx="21957">
                  <c:v>73.153000000000006</c:v>
                </c:pt>
                <c:pt idx="21958">
                  <c:v>73.156000000000006</c:v>
                </c:pt>
                <c:pt idx="21959">
                  <c:v>73.16</c:v>
                </c:pt>
                <c:pt idx="21960">
                  <c:v>73.162999999999997</c:v>
                </c:pt>
                <c:pt idx="21961">
                  <c:v>73.165999999999997</c:v>
                </c:pt>
                <c:pt idx="21962">
                  <c:v>73.17</c:v>
                </c:pt>
                <c:pt idx="21963">
                  <c:v>73.173000000000002</c:v>
                </c:pt>
                <c:pt idx="21964">
                  <c:v>73.176000000000002</c:v>
                </c:pt>
                <c:pt idx="21965">
                  <c:v>73.180000000000007</c:v>
                </c:pt>
                <c:pt idx="21966">
                  <c:v>73.183000000000007</c:v>
                </c:pt>
                <c:pt idx="21967">
                  <c:v>73.186000000000007</c:v>
                </c:pt>
                <c:pt idx="21968">
                  <c:v>73.19</c:v>
                </c:pt>
                <c:pt idx="21969">
                  <c:v>73.192999999999998</c:v>
                </c:pt>
                <c:pt idx="21970">
                  <c:v>73.195999999999998</c:v>
                </c:pt>
                <c:pt idx="21971">
                  <c:v>73.2</c:v>
                </c:pt>
                <c:pt idx="21972">
                  <c:v>73.203000000000003</c:v>
                </c:pt>
                <c:pt idx="21973">
                  <c:v>73.206000000000003</c:v>
                </c:pt>
                <c:pt idx="21974">
                  <c:v>73.209999999999994</c:v>
                </c:pt>
                <c:pt idx="21975">
                  <c:v>73.212999999999994</c:v>
                </c:pt>
                <c:pt idx="21976">
                  <c:v>73.215999999999994</c:v>
                </c:pt>
                <c:pt idx="21977">
                  <c:v>73.22</c:v>
                </c:pt>
                <c:pt idx="21978">
                  <c:v>73.222999999999999</c:v>
                </c:pt>
                <c:pt idx="21979">
                  <c:v>73.225999999999999</c:v>
                </c:pt>
                <c:pt idx="21980">
                  <c:v>73.23</c:v>
                </c:pt>
                <c:pt idx="21981">
                  <c:v>73.233000000000004</c:v>
                </c:pt>
                <c:pt idx="21982">
                  <c:v>73.236000000000004</c:v>
                </c:pt>
                <c:pt idx="21983">
                  <c:v>73.239999999999995</c:v>
                </c:pt>
                <c:pt idx="21984">
                  <c:v>73.242999999999995</c:v>
                </c:pt>
                <c:pt idx="21985">
                  <c:v>73.245999999999995</c:v>
                </c:pt>
                <c:pt idx="21986">
                  <c:v>73.25</c:v>
                </c:pt>
                <c:pt idx="21987">
                  <c:v>73.253</c:v>
                </c:pt>
                <c:pt idx="21988">
                  <c:v>73.256</c:v>
                </c:pt>
                <c:pt idx="21989">
                  <c:v>73.260000000000005</c:v>
                </c:pt>
                <c:pt idx="21990">
                  <c:v>73.263000000000005</c:v>
                </c:pt>
                <c:pt idx="21991">
                  <c:v>73.266000000000005</c:v>
                </c:pt>
                <c:pt idx="21992">
                  <c:v>73.27</c:v>
                </c:pt>
                <c:pt idx="21993">
                  <c:v>73.272999999999996</c:v>
                </c:pt>
                <c:pt idx="21994">
                  <c:v>73.275999999999996</c:v>
                </c:pt>
                <c:pt idx="21995">
                  <c:v>73.28</c:v>
                </c:pt>
                <c:pt idx="21996">
                  <c:v>73.283000000000001</c:v>
                </c:pt>
                <c:pt idx="21997">
                  <c:v>73.286000000000001</c:v>
                </c:pt>
                <c:pt idx="21998">
                  <c:v>73.290000000000006</c:v>
                </c:pt>
                <c:pt idx="21999">
                  <c:v>73.293000000000006</c:v>
                </c:pt>
                <c:pt idx="22000">
                  <c:v>73.296000000000006</c:v>
                </c:pt>
                <c:pt idx="22001">
                  <c:v>73.3</c:v>
                </c:pt>
                <c:pt idx="22002">
                  <c:v>73.302999999999997</c:v>
                </c:pt>
                <c:pt idx="22003">
                  <c:v>73.305999999999997</c:v>
                </c:pt>
                <c:pt idx="22004">
                  <c:v>73.31</c:v>
                </c:pt>
                <c:pt idx="22005">
                  <c:v>73.313000000000002</c:v>
                </c:pt>
                <c:pt idx="22006">
                  <c:v>73.316000000000003</c:v>
                </c:pt>
                <c:pt idx="22007">
                  <c:v>73.319999999999993</c:v>
                </c:pt>
                <c:pt idx="22008">
                  <c:v>73.322999999999993</c:v>
                </c:pt>
                <c:pt idx="22009">
                  <c:v>73.325999999999993</c:v>
                </c:pt>
                <c:pt idx="22010">
                  <c:v>73.33</c:v>
                </c:pt>
                <c:pt idx="22011">
                  <c:v>73.332999999999998</c:v>
                </c:pt>
                <c:pt idx="22012">
                  <c:v>73.335999999999999</c:v>
                </c:pt>
                <c:pt idx="22013">
                  <c:v>73.34</c:v>
                </c:pt>
                <c:pt idx="22014">
                  <c:v>73.343000000000004</c:v>
                </c:pt>
                <c:pt idx="22015">
                  <c:v>73.346000000000004</c:v>
                </c:pt>
                <c:pt idx="22016">
                  <c:v>73.349999999999994</c:v>
                </c:pt>
                <c:pt idx="22017">
                  <c:v>73.352999999999994</c:v>
                </c:pt>
                <c:pt idx="22018">
                  <c:v>73.355999999999995</c:v>
                </c:pt>
                <c:pt idx="22019">
                  <c:v>73.36</c:v>
                </c:pt>
                <c:pt idx="22020">
                  <c:v>73.363</c:v>
                </c:pt>
                <c:pt idx="22021">
                  <c:v>73.366</c:v>
                </c:pt>
                <c:pt idx="22022">
                  <c:v>73.37</c:v>
                </c:pt>
                <c:pt idx="22023">
                  <c:v>73.373000000000005</c:v>
                </c:pt>
                <c:pt idx="22024">
                  <c:v>73.376000000000005</c:v>
                </c:pt>
                <c:pt idx="22025">
                  <c:v>73.38</c:v>
                </c:pt>
                <c:pt idx="22026">
                  <c:v>73.382999999999996</c:v>
                </c:pt>
                <c:pt idx="22027">
                  <c:v>73.385999999999996</c:v>
                </c:pt>
                <c:pt idx="22028">
                  <c:v>73.39</c:v>
                </c:pt>
                <c:pt idx="22029">
                  <c:v>73.393000000000001</c:v>
                </c:pt>
                <c:pt idx="22030">
                  <c:v>73.396000000000001</c:v>
                </c:pt>
                <c:pt idx="22031">
                  <c:v>73.400000000000006</c:v>
                </c:pt>
                <c:pt idx="22032">
                  <c:v>73.403000000000006</c:v>
                </c:pt>
                <c:pt idx="22033">
                  <c:v>73.406000000000006</c:v>
                </c:pt>
                <c:pt idx="22034">
                  <c:v>73.41</c:v>
                </c:pt>
                <c:pt idx="22035">
                  <c:v>73.412999999999997</c:v>
                </c:pt>
                <c:pt idx="22036">
                  <c:v>73.415999999999997</c:v>
                </c:pt>
                <c:pt idx="22037">
                  <c:v>73.42</c:v>
                </c:pt>
                <c:pt idx="22038">
                  <c:v>73.423000000000002</c:v>
                </c:pt>
                <c:pt idx="22039">
                  <c:v>73.426000000000002</c:v>
                </c:pt>
                <c:pt idx="22040">
                  <c:v>73.430000000000007</c:v>
                </c:pt>
                <c:pt idx="22041">
                  <c:v>73.433000000000007</c:v>
                </c:pt>
                <c:pt idx="22042">
                  <c:v>73.436000000000007</c:v>
                </c:pt>
                <c:pt idx="22043">
                  <c:v>73.44</c:v>
                </c:pt>
                <c:pt idx="22044">
                  <c:v>73.442999999999998</c:v>
                </c:pt>
                <c:pt idx="22045">
                  <c:v>73.445999999999998</c:v>
                </c:pt>
                <c:pt idx="22046">
                  <c:v>73.45</c:v>
                </c:pt>
                <c:pt idx="22047">
                  <c:v>73.453000000000003</c:v>
                </c:pt>
                <c:pt idx="22048">
                  <c:v>73.456000000000003</c:v>
                </c:pt>
                <c:pt idx="22049">
                  <c:v>73.459999999999994</c:v>
                </c:pt>
                <c:pt idx="22050">
                  <c:v>73.462999999999994</c:v>
                </c:pt>
                <c:pt idx="22051">
                  <c:v>73.465999999999994</c:v>
                </c:pt>
                <c:pt idx="22052">
                  <c:v>73.47</c:v>
                </c:pt>
                <c:pt idx="22053">
                  <c:v>73.472999999999999</c:v>
                </c:pt>
                <c:pt idx="22054">
                  <c:v>73.475999999999999</c:v>
                </c:pt>
                <c:pt idx="22055">
                  <c:v>73.48</c:v>
                </c:pt>
                <c:pt idx="22056">
                  <c:v>73.483000000000004</c:v>
                </c:pt>
                <c:pt idx="22057">
                  <c:v>73.486000000000004</c:v>
                </c:pt>
                <c:pt idx="22058">
                  <c:v>73.489999999999995</c:v>
                </c:pt>
                <c:pt idx="22059">
                  <c:v>73.492999999999995</c:v>
                </c:pt>
                <c:pt idx="22060">
                  <c:v>73.495999999999995</c:v>
                </c:pt>
                <c:pt idx="22061">
                  <c:v>73.5</c:v>
                </c:pt>
                <c:pt idx="22062">
                  <c:v>73.503</c:v>
                </c:pt>
                <c:pt idx="22063">
                  <c:v>73.506</c:v>
                </c:pt>
                <c:pt idx="22064">
                  <c:v>73.510000000000005</c:v>
                </c:pt>
                <c:pt idx="22065">
                  <c:v>73.513000000000005</c:v>
                </c:pt>
                <c:pt idx="22066">
                  <c:v>73.516000000000005</c:v>
                </c:pt>
                <c:pt idx="22067">
                  <c:v>73.52</c:v>
                </c:pt>
                <c:pt idx="22068">
                  <c:v>73.522999999999996</c:v>
                </c:pt>
                <c:pt idx="22069">
                  <c:v>73.525999999999996</c:v>
                </c:pt>
                <c:pt idx="22070">
                  <c:v>73.53</c:v>
                </c:pt>
                <c:pt idx="22071">
                  <c:v>73.533000000000001</c:v>
                </c:pt>
                <c:pt idx="22072">
                  <c:v>73.536000000000001</c:v>
                </c:pt>
                <c:pt idx="22073">
                  <c:v>73.540000000000006</c:v>
                </c:pt>
                <c:pt idx="22074">
                  <c:v>73.543000000000006</c:v>
                </c:pt>
                <c:pt idx="22075">
                  <c:v>73.546000000000006</c:v>
                </c:pt>
                <c:pt idx="22076">
                  <c:v>73.55</c:v>
                </c:pt>
                <c:pt idx="22077">
                  <c:v>73.552999999999997</c:v>
                </c:pt>
                <c:pt idx="22078">
                  <c:v>73.555999999999997</c:v>
                </c:pt>
                <c:pt idx="22079">
                  <c:v>73.56</c:v>
                </c:pt>
                <c:pt idx="22080">
                  <c:v>73.563000000000002</c:v>
                </c:pt>
                <c:pt idx="22081">
                  <c:v>73.566000000000003</c:v>
                </c:pt>
                <c:pt idx="22082">
                  <c:v>73.569999999999993</c:v>
                </c:pt>
                <c:pt idx="22083">
                  <c:v>73.572999999999993</c:v>
                </c:pt>
                <c:pt idx="22084">
                  <c:v>73.575999999999993</c:v>
                </c:pt>
                <c:pt idx="22085">
                  <c:v>73.58</c:v>
                </c:pt>
                <c:pt idx="22086">
                  <c:v>73.582999999999998</c:v>
                </c:pt>
                <c:pt idx="22087">
                  <c:v>73.585999999999999</c:v>
                </c:pt>
                <c:pt idx="22088">
                  <c:v>73.59</c:v>
                </c:pt>
                <c:pt idx="22089">
                  <c:v>73.593000000000004</c:v>
                </c:pt>
                <c:pt idx="22090">
                  <c:v>73.596000000000004</c:v>
                </c:pt>
                <c:pt idx="22091">
                  <c:v>73.599999999999994</c:v>
                </c:pt>
                <c:pt idx="22092">
                  <c:v>73.602999999999994</c:v>
                </c:pt>
                <c:pt idx="22093">
                  <c:v>73.605999999999995</c:v>
                </c:pt>
                <c:pt idx="22094">
                  <c:v>73.61</c:v>
                </c:pt>
                <c:pt idx="22095">
                  <c:v>73.613</c:v>
                </c:pt>
                <c:pt idx="22096">
                  <c:v>73.616</c:v>
                </c:pt>
                <c:pt idx="22097">
                  <c:v>73.62</c:v>
                </c:pt>
                <c:pt idx="22098">
                  <c:v>73.623000000000005</c:v>
                </c:pt>
                <c:pt idx="22099">
                  <c:v>73.626000000000005</c:v>
                </c:pt>
                <c:pt idx="22100">
                  <c:v>73.63</c:v>
                </c:pt>
                <c:pt idx="22101">
                  <c:v>73.632999999999996</c:v>
                </c:pt>
                <c:pt idx="22102">
                  <c:v>73.635999999999996</c:v>
                </c:pt>
                <c:pt idx="22103">
                  <c:v>73.64</c:v>
                </c:pt>
                <c:pt idx="22104">
                  <c:v>73.643000000000001</c:v>
                </c:pt>
                <c:pt idx="22105">
                  <c:v>73.646000000000001</c:v>
                </c:pt>
                <c:pt idx="22106">
                  <c:v>73.650000000000006</c:v>
                </c:pt>
                <c:pt idx="22107">
                  <c:v>73.653000000000006</c:v>
                </c:pt>
                <c:pt idx="22108">
                  <c:v>73.656000000000006</c:v>
                </c:pt>
                <c:pt idx="22109">
                  <c:v>73.66</c:v>
                </c:pt>
                <c:pt idx="22110">
                  <c:v>73.662999999999997</c:v>
                </c:pt>
                <c:pt idx="22111">
                  <c:v>73.665999999999997</c:v>
                </c:pt>
                <c:pt idx="22112">
                  <c:v>73.67</c:v>
                </c:pt>
                <c:pt idx="22113">
                  <c:v>73.673000000000002</c:v>
                </c:pt>
                <c:pt idx="22114">
                  <c:v>73.676000000000002</c:v>
                </c:pt>
                <c:pt idx="22115">
                  <c:v>73.680000000000007</c:v>
                </c:pt>
                <c:pt idx="22116">
                  <c:v>73.683000000000007</c:v>
                </c:pt>
                <c:pt idx="22117">
                  <c:v>73.686999999999998</c:v>
                </c:pt>
                <c:pt idx="22118">
                  <c:v>73.69</c:v>
                </c:pt>
                <c:pt idx="22119">
                  <c:v>73.692999999999998</c:v>
                </c:pt>
                <c:pt idx="22120">
                  <c:v>73.697000000000003</c:v>
                </c:pt>
                <c:pt idx="22121">
                  <c:v>73.7</c:v>
                </c:pt>
                <c:pt idx="22122">
                  <c:v>73.703000000000003</c:v>
                </c:pt>
                <c:pt idx="22123">
                  <c:v>73.706999999999994</c:v>
                </c:pt>
                <c:pt idx="22124">
                  <c:v>73.709999999999994</c:v>
                </c:pt>
                <c:pt idx="22125">
                  <c:v>73.712999999999994</c:v>
                </c:pt>
                <c:pt idx="22126">
                  <c:v>73.716999999999999</c:v>
                </c:pt>
                <c:pt idx="22127">
                  <c:v>73.72</c:v>
                </c:pt>
                <c:pt idx="22128">
                  <c:v>73.722999999999999</c:v>
                </c:pt>
                <c:pt idx="22129">
                  <c:v>73.727000000000004</c:v>
                </c:pt>
                <c:pt idx="22130">
                  <c:v>73.73</c:v>
                </c:pt>
                <c:pt idx="22131">
                  <c:v>73.733000000000004</c:v>
                </c:pt>
                <c:pt idx="22132">
                  <c:v>73.736999999999995</c:v>
                </c:pt>
                <c:pt idx="22133">
                  <c:v>73.739999999999995</c:v>
                </c:pt>
                <c:pt idx="22134">
                  <c:v>73.742999999999995</c:v>
                </c:pt>
                <c:pt idx="22135">
                  <c:v>73.747</c:v>
                </c:pt>
                <c:pt idx="22136">
                  <c:v>73.75</c:v>
                </c:pt>
                <c:pt idx="22137">
                  <c:v>73.753</c:v>
                </c:pt>
                <c:pt idx="22138">
                  <c:v>73.757000000000005</c:v>
                </c:pt>
                <c:pt idx="22139">
                  <c:v>73.760000000000005</c:v>
                </c:pt>
                <c:pt idx="22140">
                  <c:v>73.763000000000005</c:v>
                </c:pt>
                <c:pt idx="22141">
                  <c:v>73.766999999999996</c:v>
                </c:pt>
                <c:pt idx="22142">
                  <c:v>73.77</c:v>
                </c:pt>
                <c:pt idx="22143">
                  <c:v>73.772999999999996</c:v>
                </c:pt>
                <c:pt idx="22144">
                  <c:v>73.777000000000001</c:v>
                </c:pt>
                <c:pt idx="22145">
                  <c:v>73.78</c:v>
                </c:pt>
                <c:pt idx="22146">
                  <c:v>73.783000000000001</c:v>
                </c:pt>
                <c:pt idx="22147">
                  <c:v>73.787000000000006</c:v>
                </c:pt>
                <c:pt idx="22148">
                  <c:v>73.790000000000006</c:v>
                </c:pt>
                <c:pt idx="22149">
                  <c:v>73.793000000000006</c:v>
                </c:pt>
                <c:pt idx="22150">
                  <c:v>73.796999999999997</c:v>
                </c:pt>
                <c:pt idx="22151">
                  <c:v>73.8</c:v>
                </c:pt>
                <c:pt idx="22152">
                  <c:v>73.802999999999997</c:v>
                </c:pt>
                <c:pt idx="22153">
                  <c:v>73.807000000000002</c:v>
                </c:pt>
                <c:pt idx="22154">
                  <c:v>73.81</c:v>
                </c:pt>
                <c:pt idx="22155">
                  <c:v>73.813000000000002</c:v>
                </c:pt>
                <c:pt idx="22156">
                  <c:v>73.816999999999993</c:v>
                </c:pt>
                <c:pt idx="22157">
                  <c:v>73.819999999999993</c:v>
                </c:pt>
                <c:pt idx="22158">
                  <c:v>73.822999999999993</c:v>
                </c:pt>
                <c:pt idx="22159">
                  <c:v>73.826999999999998</c:v>
                </c:pt>
                <c:pt idx="22160">
                  <c:v>73.83</c:v>
                </c:pt>
                <c:pt idx="22161">
                  <c:v>73.832999999999998</c:v>
                </c:pt>
                <c:pt idx="22162">
                  <c:v>73.837000000000003</c:v>
                </c:pt>
                <c:pt idx="22163">
                  <c:v>73.84</c:v>
                </c:pt>
                <c:pt idx="22164">
                  <c:v>73.843000000000004</c:v>
                </c:pt>
                <c:pt idx="22165">
                  <c:v>73.846999999999994</c:v>
                </c:pt>
                <c:pt idx="22166">
                  <c:v>73.849999999999994</c:v>
                </c:pt>
                <c:pt idx="22167">
                  <c:v>73.852999999999994</c:v>
                </c:pt>
                <c:pt idx="22168">
                  <c:v>73.856999999999999</c:v>
                </c:pt>
                <c:pt idx="22169">
                  <c:v>73.86</c:v>
                </c:pt>
                <c:pt idx="22170">
                  <c:v>73.863</c:v>
                </c:pt>
                <c:pt idx="22171">
                  <c:v>73.867000000000004</c:v>
                </c:pt>
                <c:pt idx="22172">
                  <c:v>73.87</c:v>
                </c:pt>
                <c:pt idx="22173">
                  <c:v>73.873000000000005</c:v>
                </c:pt>
                <c:pt idx="22174">
                  <c:v>73.876999999999995</c:v>
                </c:pt>
                <c:pt idx="22175">
                  <c:v>73.88</c:v>
                </c:pt>
                <c:pt idx="22176">
                  <c:v>73.882999999999996</c:v>
                </c:pt>
                <c:pt idx="22177">
                  <c:v>73.887</c:v>
                </c:pt>
                <c:pt idx="22178">
                  <c:v>73.89</c:v>
                </c:pt>
                <c:pt idx="22179">
                  <c:v>73.893000000000001</c:v>
                </c:pt>
                <c:pt idx="22180">
                  <c:v>73.897000000000006</c:v>
                </c:pt>
                <c:pt idx="22181">
                  <c:v>73.900000000000006</c:v>
                </c:pt>
                <c:pt idx="22182">
                  <c:v>73.903000000000006</c:v>
                </c:pt>
                <c:pt idx="22183">
                  <c:v>73.906999999999996</c:v>
                </c:pt>
                <c:pt idx="22184">
                  <c:v>73.91</c:v>
                </c:pt>
                <c:pt idx="22185">
                  <c:v>73.912999999999997</c:v>
                </c:pt>
                <c:pt idx="22186">
                  <c:v>73.917000000000002</c:v>
                </c:pt>
                <c:pt idx="22187">
                  <c:v>73.92</c:v>
                </c:pt>
                <c:pt idx="22188">
                  <c:v>73.923000000000002</c:v>
                </c:pt>
                <c:pt idx="22189">
                  <c:v>73.927000000000007</c:v>
                </c:pt>
                <c:pt idx="22190">
                  <c:v>73.930000000000007</c:v>
                </c:pt>
                <c:pt idx="22191">
                  <c:v>73.933000000000007</c:v>
                </c:pt>
                <c:pt idx="22192">
                  <c:v>73.936999999999998</c:v>
                </c:pt>
                <c:pt idx="22193">
                  <c:v>73.94</c:v>
                </c:pt>
                <c:pt idx="22194">
                  <c:v>73.942999999999998</c:v>
                </c:pt>
                <c:pt idx="22195">
                  <c:v>73.947000000000003</c:v>
                </c:pt>
                <c:pt idx="22196">
                  <c:v>73.95</c:v>
                </c:pt>
                <c:pt idx="22197">
                  <c:v>73.953000000000003</c:v>
                </c:pt>
                <c:pt idx="22198">
                  <c:v>73.956999999999994</c:v>
                </c:pt>
                <c:pt idx="22199">
                  <c:v>73.959999999999994</c:v>
                </c:pt>
                <c:pt idx="22200">
                  <c:v>73.962999999999994</c:v>
                </c:pt>
                <c:pt idx="22201">
                  <c:v>73.966999999999999</c:v>
                </c:pt>
                <c:pt idx="22202">
                  <c:v>73.97</c:v>
                </c:pt>
                <c:pt idx="22203">
                  <c:v>73.972999999999999</c:v>
                </c:pt>
                <c:pt idx="22204">
                  <c:v>73.977000000000004</c:v>
                </c:pt>
                <c:pt idx="22205">
                  <c:v>73.98</c:v>
                </c:pt>
                <c:pt idx="22206">
                  <c:v>73.983000000000004</c:v>
                </c:pt>
                <c:pt idx="22207">
                  <c:v>73.986999999999995</c:v>
                </c:pt>
                <c:pt idx="22208">
                  <c:v>73.989999999999995</c:v>
                </c:pt>
                <c:pt idx="22209">
                  <c:v>73.992999999999995</c:v>
                </c:pt>
                <c:pt idx="22210">
                  <c:v>73.997</c:v>
                </c:pt>
                <c:pt idx="22211">
                  <c:v>74</c:v>
                </c:pt>
                <c:pt idx="22212">
                  <c:v>74.003</c:v>
                </c:pt>
                <c:pt idx="22213">
                  <c:v>74.007000000000005</c:v>
                </c:pt>
                <c:pt idx="22214">
                  <c:v>74.010000000000005</c:v>
                </c:pt>
                <c:pt idx="22215">
                  <c:v>74.013000000000005</c:v>
                </c:pt>
                <c:pt idx="22216">
                  <c:v>74.016999999999996</c:v>
                </c:pt>
                <c:pt idx="22217">
                  <c:v>74.02</c:v>
                </c:pt>
                <c:pt idx="22218">
                  <c:v>74.022999999999996</c:v>
                </c:pt>
                <c:pt idx="22219">
                  <c:v>74.027000000000001</c:v>
                </c:pt>
                <c:pt idx="22220">
                  <c:v>74.03</c:v>
                </c:pt>
                <c:pt idx="22221">
                  <c:v>74.033000000000001</c:v>
                </c:pt>
                <c:pt idx="22222">
                  <c:v>74.037000000000006</c:v>
                </c:pt>
                <c:pt idx="22223">
                  <c:v>74.040000000000006</c:v>
                </c:pt>
                <c:pt idx="22224">
                  <c:v>74.043000000000006</c:v>
                </c:pt>
                <c:pt idx="22225">
                  <c:v>74.046999999999997</c:v>
                </c:pt>
                <c:pt idx="22226">
                  <c:v>74.05</c:v>
                </c:pt>
                <c:pt idx="22227">
                  <c:v>74.052999999999997</c:v>
                </c:pt>
                <c:pt idx="22228">
                  <c:v>74.057000000000002</c:v>
                </c:pt>
                <c:pt idx="22229">
                  <c:v>74.06</c:v>
                </c:pt>
                <c:pt idx="22230">
                  <c:v>74.063000000000002</c:v>
                </c:pt>
                <c:pt idx="22231">
                  <c:v>74.066999999999993</c:v>
                </c:pt>
                <c:pt idx="22232">
                  <c:v>74.069999999999993</c:v>
                </c:pt>
                <c:pt idx="22233">
                  <c:v>74.072999999999993</c:v>
                </c:pt>
                <c:pt idx="22234">
                  <c:v>74.076999999999998</c:v>
                </c:pt>
                <c:pt idx="22235">
                  <c:v>74.08</c:v>
                </c:pt>
                <c:pt idx="22236">
                  <c:v>74.082999999999998</c:v>
                </c:pt>
                <c:pt idx="22237">
                  <c:v>74.087000000000003</c:v>
                </c:pt>
                <c:pt idx="22238">
                  <c:v>74.09</c:v>
                </c:pt>
                <c:pt idx="22239">
                  <c:v>74.093000000000004</c:v>
                </c:pt>
                <c:pt idx="22240">
                  <c:v>74.096999999999994</c:v>
                </c:pt>
                <c:pt idx="22241">
                  <c:v>74.099999999999994</c:v>
                </c:pt>
                <c:pt idx="22242">
                  <c:v>74.102999999999994</c:v>
                </c:pt>
                <c:pt idx="22243">
                  <c:v>74.106999999999999</c:v>
                </c:pt>
                <c:pt idx="22244">
                  <c:v>74.11</c:v>
                </c:pt>
                <c:pt idx="22245">
                  <c:v>74.113</c:v>
                </c:pt>
                <c:pt idx="22246">
                  <c:v>74.117000000000004</c:v>
                </c:pt>
                <c:pt idx="22247">
                  <c:v>74.12</c:v>
                </c:pt>
                <c:pt idx="22248">
                  <c:v>74.123000000000005</c:v>
                </c:pt>
                <c:pt idx="22249">
                  <c:v>74.126999999999995</c:v>
                </c:pt>
                <c:pt idx="22250">
                  <c:v>74.13</c:v>
                </c:pt>
                <c:pt idx="22251">
                  <c:v>74.132999999999996</c:v>
                </c:pt>
                <c:pt idx="22252">
                  <c:v>74.137</c:v>
                </c:pt>
                <c:pt idx="22253">
                  <c:v>74.14</c:v>
                </c:pt>
                <c:pt idx="22254">
                  <c:v>74.143000000000001</c:v>
                </c:pt>
                <c:pt idx="22255">
                  <c:v>74.147000000000006</c:v>
                </c:pt>
                <c:pt idx="22256">
                  <c:v>74.150000000000006</c:v>
                </c:pt>
                <c:pt idx="22257">
                  <c:v>74.153000000000006</c:v>
                </c:pt>
                <c:pt idx="22258">
                  <c:v>74.156999999999996</c:v>
                </c:pt>
                <c:pt idx="22259">
                  <c:v>74.16</c:v>
                </c:pt>
                <c:pt idx="22260">
                  <c:v>74.162999999999997</c:v>
                </c:pt>
                <c:pt idx="22261">
                  <c:v>74.167000000000002</c:v>
                </c:pt>
                <c:pt idx="22262">
                  <c:v>74.17</c:v>
                </c:pt>
                <c:pt idx="22263">
                  <c:v>74.173000000000002</c:v>
                </c:pt>
                <c:pt idx="22264">
                  <c:v>74.177000000000007</c:v>
                </c:pt>
                <c:pt idx="22265">
                  <c:v>74.180000000000007</c:v>
                </c:pt>
                <c:pt idx="22266">
                  <c:v>74.183000000000007</c:v>
                </c:pt>
                <c:pt idx="22267">
                  <c:v>74.186999999999998</c:v>
                </c:pt>
                <c:pt idx="22268">
                  <c:v>74.19</c:v>
                </c:pt>
                <c:pt idx="22269">
                  <c:v>74.192999999999998</c:v>
                </c:pt>
                <c:pt idx="22270">
                  <c:v>74.197000000000003</c:v>
                </c:pt>
                <c:pt idx="22271">
                  <c:v>74.2</c:v>
                </c:pt>
                <c:pt idx="22272">
                  <c:v>74.203000000000003</c:v>
                </c:pt>
                <c:pt idx="22273">
                  <c:v>74.206999999999994</c:v>
                </c:pt>
                <c:pt idx="22274">
                  <c:v>74.209999999999994</c:v>
                </c:pt>
                <c:pt idx="22275">
                  <c:v>74.212999999999994</c:v>
                </c:pt>
                <c:pt idx="22276">
                  <c:v>74.216999999999999</c:v>
                </c:pt>
                <c:pt idx="22277">
                  <c:v>74.22</c:v>
                </c:pt>
                <c:pt idx="22278">
                  <c:v>74.222999999999999</c:v>
                </c:pt>
                <c:pt idx="22279">
                  <c:v>74.227000000000004</c:v>
                </c:pt>
                <c:pt idx="22280">
                  <c:v>74.23</c:v>
                </c:pt>
                <c:pt idx="22281">
                  <c:v>74.233000000000004</c:v>
                </c:pt>
                <c:pt idx="22282">
                  <c:v>74.236999999999995</c:v>
                </c:pt>
                <c:pt idx="22283">
                  <c:v>74.239999999999995</c:v>
                </c:pt>
                <c:pt idx="22284">
                  <c:v>74.242999999999995</c:v>
                </c:pt>
                <c:pt idx="22285">
                  <c:v>74.247</c:v>
                </c:pt>
                <c:pt idx="22286">
                  <c:v>74.25</c:v>
                </c:pt>
                <c:pt idx="22287">
                  <c:v>74.253</c:v>
                </c:pt>
                <c:pt idx="22288">
                  <c:v>74.257000000000005</c:v>
                </c:pt>
                <c:pt idx="22289">
                  <c:v>74.260000000000005</c:v>
                </c:pt>
                <c:pt idx="22290">
                  <c:v>74.263000000000005</c:v>
                </c:pt>
                <c:pt idx="22291">
                  <c:v>74.266999999999996</c:v>
                </c:pt>
                <c:pt idx="22292">
                  <c:v>74.27</c:v>
                </c:pt>
                <c:pt idx="22293">
                  <c:v>74.272999999999996</c:v>
                </c:pt>
                <c:pt idx="22294">
                  <c:v>74.277000000000001</c:v>
                </c:pt>
                <c:pt idx="22295">
                  <c:v>74.28</c:v>
                </c:pt>
                <c:pt idx="22296">
                  <c:v>74.283000000000001</c:v>
                </c:pt>
                <c:pt idx="22297">
                  <c:v>74.287000000000006</c:v>
                </c:pt>
                <c:pt idx="22298">
                  <c:v>74.290000000000006</c:v>
                </c:pt>
                <c:pt idx="22299">
                  <c:v>74.293000000000006</c:v>
                </c:pt>
                <c:pt idx="22300">
                  <c:v>74.296999999999997</c:v>
                </c:pt>
                <c:pt idx="22301">
                  <c:v>74.3</c:v>
                </c:pt>
                <c:pt idx="22302">
                  <c:v>74.302999999999997</c:v>
                </c:pt>
                <c:pt idx="22303">
                  <c:v>74.307000000000002</c:v>
                </c:pt>
                <c:pt idx="22304">
                  <c:v>74.31</c:v>
                </c:pt>
                <c:pt idx="22305">
                  <c:v>74.313000000000002</c:v>
                </c:pt>
                <c:pt idx="22306">
                  <c:v>74.316999999999993</c:v>
                </c:pt>
                <c:pt idx="22307">
                  <c:v>74.319999999999993</c:v>
                </c:pt>
                <c:pt idx="22308">
                  <c:v>74.322999999999993</c:v>
                </c:pt>
                <c:pt idx="22309">
                  <c:v>74.326999999999998</c:v>
                </c:pt>
                <c:pt idx="22310">
                  <c:v>74.33</c:v>
                </c:pt>
                <c:pt idx="22311">
                  <c:v>74.332999999999998</c:v>
                </c:pt>
                <c:pt idx="22312">
                  <c:v>74.337000000000003</c:v>
                </c:pt>
                <c:pt idx="22313">
                  <c:v>74.34</c:v>
                </c:pt>
                <c:pt idx="22314">
                  <c:v>74.343000000000004</c:v>
                </c:pt>
                <c:pt idx="22315">
                  <c:v>74.346999999999994</c:v>
                </c:pt>
                <c:pt idx="22316">
                  <c:v>74.349999999999994</c:v>
                </c:pt>
                <c:pt idx="22317">
                  <c:v>74.352999999999994</c:v>
                </c:pt>
                <c:pt idx="22318">
                  <c:v>74.356999999999999</c:v>
                </c:pt>
                <c:pt idx="22319">
                  <c:v>74.36</c:v>
                </c:pt>
                <c:pt idx="22320">
                  <c:v>74.363</c:v>
                </c:pt>
                <c:pt idx="22321">
                  <c:v>74.367000000000004</c:v>
                </c:pt>
                <c:pt idx="22322">
                  <c:v>74.37</c:v>
                </c:pt>
                <c:pt idx="22323">
                  <c:v>74.373000000000005</c:v>
                </c:pt>
                <c:pt idx="22324">
                  <c:v>74.376999999999995</c:v>
                </c:pt>
                <c:pt idx="22325">
                  <c:v>74.38</c:v>
                </c:pt>
                <c:pt idx="22326">
                  <c:v>74.382999999999996</c:v>
                </c:pt>
                <c:pt idx="22327">
                  <c:v>74.387</c:v>
                </c:pt>
                <c:pt idx="22328">
                  <c:v>74.39</c:v>
                </c:pt>
                <c:pt idx="22329">
                  <c:v>74.393000000000001</c:v>
                </c:pt>
                <c:pt idx="22330">
                  <c:v>74.397000000000006</c:v>
                </c:pt>
                <c:pt idx="22331">
                  <c:v>74.400000000000006</c:v>
                </c:pt>
                <c:pt idx="22332">
                  <c:v>74.403000000000006</c:v>
                </c:pt>
                <c:pt idx="22333">
                  <c:v>74.406999999999996</c:v>
                </c:pt>
                <c:pt idx="22334">
                  <c:v>74.41</c:v>
                </c:pt>
                <c:pt idx="22335">
                  <c:v>74.412999999999997</c:v>
                </c:pt>
                <c:pt idx="22336">
                  <c:v>74.417000000000002</c:v>
                </c:pt>
                <c:pt idx="22337">
                  <c:v>74.42</c:v>
                </c:pt>
                <c:pt idx="22338">
                  <c:v>74.423000000000002</c:v>
                </c:pt>
                <c:pt idx="22339">
                  <c:v>74.427000000000007</c:v>
                </c:pt>
                <c:pt idx="22340">
                  <c:v>74.430000000000007</c:v>
                </c:pt>
                <c:pt idx="22341">
                  <c:v>74.433000000000007</c:v>
                </c:pt>
                <c:pt idx="22342">
                  <c:v>74.436999999999998</c:v>
                </c:pt>
                <c:pt idx="22343">
                  <c:v>74.44</c:v>
                </c:pt>
                <c:pt idx="22344">
                  <c:v>74.442999999999998</c:v>
                </c:pt>
                <c:pt idx="22345">
                  <c:v>74.447000000000003</c:v>
                </c:pt>
                <c:pt idx="22346">
                  <c:v>74.45</c:v>
                </c:pt>
                <c:pt idx="22347">
                  <c:v>74.453000000000003</c:v>
                </c:pt>
                <c:pt idx="22348">
                  <c:v>74.456999999999994</c:v>
                </c:pt>
                <c:pt idx="22349">
                  <c:v>74.459999999999994</c:v>
                </c:pt>
                <c:pt idx="22350">
                  <c:v>74.462999999999994</c:v>
                </c:pt>
                <c:pt idx="22351">
                  <c:v>74.466999999999999</c:v>
                </c:pt>
                <c:pt idx="22352">
                  <c:v>74.47</c:v>
                </c:pt>
                <c:pt idx="22353">
                  <c:v>74.472999999999999</c:v>
                </c:pt>
                <c:pt idx="22354">
                  <c:v>74.477000000000004</c:v>
                </c:pt>
                <c:pt idx="22355">
                  <c:v>74.48</c:v>
                </c:pt>
                <c:pt idx="22356">
                  <c:v>74.483000000000004</c:v>
                </c:pt>
                <c:pt idx="22357">
                  <c:v>74.486999999999995</c:v>
                </c:pt>
                <c:pt idx="22358">
                  <c:v>74.489999999999995</c:v>
                </c:pt>
                <c:pt idx="22359">
                  <c:v>74.492999999999995</c:v>
                </c:pt>
                <c:pt idx="22360">
                  <c:v>74.497</c:v>
                </c:pt>
                <c:pt idx="22361">
                  <c:v>74.5</c:v>
                </c:pt>
                <c:pt idx="22362">
                  <c:v>74.503</c:v>
                </c:pt>
                <c:pt idx="22363">
                  <c:v>74.507000000000005</c:v>
                </c:pt>
                <c:pt idx="22364">
                  <c:v>74.510000000000005</c:v>
                </c:pt>
                <c:pt idx="22365">
                  <c:v>74.513000000000005</c:v>
                </c:pt>
                <c:pt idx="22366">
                  <c:v>74.516999999999996</c:v>
                </c:pt>
                <c:pt idx="22367">
                  <c:v>74.52</c:v>
                </c:pt>
                <c:pt idx="22368">
                  <c:v>74.522999999999996</c:v>
                </c:pt>
                <c:pt idx="22369">
                  <c:v>74.527000000000001</c:v>
                </c:pt>
                <c:pt idx="22370">
                  <c:v>74.53</c:v>
                </c:pt>
                <c:pt idx="22371">
                  <c:v>74.533000000000001</c:v>
                </c:pt>
                <c:pt idx="22372">
                  <c:v>74.537000000000006</c:v>
                </c:pt>
                <c:pt idx="22373">
                  <c:v>74.540000000000006</c:v>
                </c:pt>
                <c:pt idx="22374">
                  <c:v>74.543000000000006</c:v>
                </c:pt>
                <c:pt idx="22375">
                  <c:v>74.546999999999997</c:v>
                </c:pt>
                <c:pt idx="22376">
                  <c:v>74.55</c:v>
                </c:pt>
                <c:pt idx="22377">
                  <c:v>74.552999999999997</c:v>
                </c:pt>
                <c:pt idx="22378">
                  <c:v>74.557000000000002</c:v>
                </c:pt>
                <c:pt idx="22379">
                  <c:v>74.56</c:v>
                </c:pt>
                <c:pt idx="22380">
                  <c:v>74.563000000000002</c:v>
                </c:pt>
                <c:pt idx="22381">
                  <c:v>74.566999999999993</c:v>
                </c:pt>
                <c:pt idx="22382">
                  <c:v>74.569999999999993</c:v>
                </c:pt>
                <c:pt idx="22383">
                  <c:v>74.572999999999993</c:v>
                </c:pt>
                <c:pt idx="22384">
                  <c:v>74.576999999999998</c:v>
                </c:pt>
                <c:pt idx="22385">
                  <c:v>74.58</c:v>
                </c:pt>
                <c:pt idx="22386">
                  <c:v>74.582999999999998</c:v>
                </c:pt>
                <c:pt idx="22387">
                  <c:v>74.587000000000003</c:v>
                </c:pt>
                <c:pt idx="22388">
                  <c:v>74.59</c:v>
                </c:pt>
                <c:pt idx="22389">
                  <c:v>74.593000000000004</c:v>
                </c:pt>
                <c:pt idx="22390">
                  <c:v>74.596999999999994</c:v>
                </c:pt>
                <c:pt idx="22391">
                  <c:v>74.599999999999994</c:v>
                </c:pt>
                <c:pt idx="22392">
                  <c:v>74.602999999999994</c:v>
                </c:pt>
                <c:pt idx="22393">
                  <c:v>74.606999999999999</c:v>
                </c:pt>
                <c:pt idx="22394">
                  <c:v>74.61</c:v>
                </c:pt>
                <c:pt idx="22395">
                  <c:v>74.613</c:v>
                </c:pt>
                <c:pt idx="22396">
                  <c:v>74.617000000000004</c:v>
                </c:pt>
                <c:pt idx="22397">
                  <c:v>74.62</c:v>
                </c:pt>
                <c:pt idx="22398">
                  <c:v>74.623000000000005</c:v>
                </c:pt>
                <c:pt idx="22399">
                  <c:v>74.626999999999995</c:v>
                </c:pt>
                <c:pt idx="22400">
                  <c:v>74.63</c:v>
                </c:pt>
                <c:pt idx="22401">
                  <c:v>74.632999999999996</c:v>
                </c:pt>
                <c:pt idx="22402">
                  <c:v>74.637</c:v>
                </c:pt>
                <c:pt idx="22403">
                  <c:v>74.64</c:v>
                </c:pt>
                <c:pt idx="22404">
                  <c:v>74.643000000000001</c:v>
                </c:pt>
                <c:pt idx="22405">
                  <c:v>74.647000000000006</c:v>
                </c:pt>
                <c:pt idx="22406">
                  <c:v>74.650000000000006</c:v>
                </c:pt>
                <c:pt idx="22407">
                  <c:v>74.653000000000006</c:v>
                </c:pt>
                <c:pt idx="22408">
                  <c:v>74.656999999999996</c:v>
                </c:pt>
                <c:pt idx="22409">
                  <c:v>74.66</c:v>
                </c:pt>
                <c:pt idx="22410">
                  <c:v>74.662999999999997</c:v>
                </c:pt>
                <c:pt idx="22411">
                  <c:v>74.667000000000002</c:v>
                </c:pt>
                <c:pt idx="22412">
                  <c:v>74.67</c:v>
                </c:pt>
                <c:pt idx="22413">
                  <c:v>74.673000000000002</c:v>
                </c:pt>
                <c:pt idx="22414">
                  <c:v>74.677000000000007</c:v>
                </c:pt>
                <c:pt idx="22415">
                  <c:v>74.680000000000007</c:v>
                </c:pt>
                <c:pt idx="22416">
                  <c:v>74.683000000000007</c:v>
                </c:pt>
                <c:pt idx="22417">
                  <c:v>74.686999999999998</c:v>
                </c:pt>
                <c:pt idx="22418">
                  <c:v>74.69</c:v>
                </c:pt>
                <c:pt idx="22419">
                  <c:v>74.692999999999998</c:v>
                </c:pt>
                <c:pt idx="22420">
                  <c:v>74.697000000000003</c:v>
                </c:pt>
                <c:pt idx="22421">
                  <c:v>74.7</c:v>
                </c:pt>
                <c:pt idx="22422">
                  <c:v>74.703000000000003</c:v>
                </c:pt>
                <c:pt idx="22423">
                  <c:v>74.706999999999994</c:v>
                </c:pt>
                <c:pt idx="22424">
                  <c:v>74.709999999999994</c:v>
                </c:pt>
                <c:pt idx="22425">
                  <c:v>74.712999999999994</c:v>
                </c:pt>
                <c:pt idx="22426">
                  <c:v>74.716999999999999</c:v>
                </c:pt>
                <c:pt idx="22427">
                  <c:v>74.72</c:v>
                </c:pt>
                <c:pt idx="22428">
                  <c:v>74.722999999999999</c:v>
                </c:pt>
                <c:pt idx="22429">
                  <c:v>74.727000000000004</c:v>
                </c:pt>
                <c:pt idx="22430">
                  <c:v>74.73</c:v>
                </c:pt>
                <c:pt idx="22431">
                  <c:v>74.733000000000004</c:v>
                </c:pt>
                <c:pt idx="22432">
                  <c:v>74.736999999999995</c:v>
                </c:pt>
                <c:pt idx="22433">
                  <c:v>74.739999999999995</c:v>
                </c:pt>
                <c:pt idx="22434">
                  <c:v>74.742999999999995</c:v>
                </c:pt>
                <c:pt idx="22435">
                  <c:v>74.747</c:v>
                </c:pt>
                <c:pt idx="22436">
                  <c:v>74.75</c:v>
                </c:pt>
                <c:pt idx="22437">
                  <c:v>74.753</c:v>
                </c:pt>
                <c:pt idx="22438">
                  <c:v>74.757000000000005</c:v>
                </c:pt>
                <c:pt idx="22439">
                  <c:v>74.760000000000005</c:v>
                </c:pt>
                <c:pt idx="22440">
                  <c:v>74.763000000000005</c:v>
                </c:pt>
                <c:pt idx="22441">
                  <c:v>74.766999999999996</c:v>
                </c:pt>
                <c:pt idx="22442">
                  <c:v>74.77</c:v>
                </c:pt>
                <c:pt idx="22443">
                  <c:v>74.772999999999996</c:v>
                </c:pt>
                <c:pt idx="22444">
                  <c:v>74.777000000000001</c:v>
                </c:pt>
                <c:pt idx="22445">
                  <c:v>74.78</c:v>
                </c:pt>
                <c:pt idx="22446">
                  <c:v>74.783000000000001</c:v>
                </c:pt>
                <c:pt idx="22447">
                  <c:v>74.787000000000006</c:v>
                </c:pt>
                <c:pt idx="22448">
                  <c:v>74.790000000000006</c:v>
                </c:pt>
                <c:pt idx="22449">
                  <c:v>74.793000000000006</c:v>
                </c:pt>
                <c:pt idx="22450">
                  <c:v>74.796999999999997</c:v>
                </c:pt>
                <c:pt idx="22451">
                  <c:v>74.8</c:v>
                </c:pt>
                <c:pt idx="22452">
                  <c:v>74.802999999999997</c:v>
                </c:pt>
                <c:pt idx="22453">
                  <c:v>74.807000000000002</c:v>
                </c:pt>
                <c:pt idx="22454">
                  <c:v>74.81</c:v>
                </c:pt>
                <c:pt idx="22455">
                  <c:v>74.813000000000002</c:v>
                </c:pt>
                <c:pt idx="22456">
                  <c:v>74.816999999999993</c:v>
                </c:pt>
                <c:pt idx="22457">
                  <c:v>74.819999999999993</c:v>
                </c:pt>
                <c:pt idx="22458">
                  <c:v>74.822999999999993</c:v>
                </c:pt>
                <c:pt idx="22459">
                  <c:v>74.826999999999998</c:v>
                </c:pt>
                <c:pt idx="22460">
                  <c:v>74.83</c:v>
                </c:pt>
                <c:pt idx="22461">
                  <c:v>74.832999999999998</c:v>
                </c:pt>
                <c:pt idx="22462">
                  <c:v>74.837000000000003</c:v>
                </c:pt>
                <c:pt idx="22463">
                  <c:v>74.84</c:v>
                </c:pt>
                <c:pt idx="22464">
                  <c:v>74.843000000000004</c:v>
                </c:pt>
                <c:pt idx="22465">
                  <c:v>74.846999999999994</c:v>
                </c:pt>
                <c:pt idx="22466">
                  <c:v>74.849999999999994</c:v>
                </c:pt>
                <c:pt idx="22467">
                  <c:v>74.852999999999994</c:v>
                </c:pt>
                <c:pt idx="22468">
                  <c:v>74.856999999999999</c:v>
                </c:pt>
                <c:pt idx="22469">
                  <c:v>74.86</c:v>
                </c:pt>
                <c:pt idx="22470">
                  <c:v>74.863</c:v>
                </c:pt>
                <c:pt idx="22471">
                  <c:v>74.867000000000004</c:v>
                </c:pt>
                <c:pt idx="22472">
                  <c:v>74.87</c:v>
                </c:pt>
                <c:pt idx="22473">
                  <c:v>74.873000000000005</c:v>
                </c:pt>
                <c:pt idx="22474">
                  <c:v>74.876999999999995</c:v>
                </c:pt>
                <c:pt idx="22475">
                  <c:v>74.88</c:v>
                </c:pt>
                <c:pt idx="22476">
                  <c:v>74.882999999999996</c:v>
                </c:pt>
                <c:pt idx="22477">
                  <c:v>74.887</c:v>
                </c:pt>
                <c:pt idx="22478">
                  <c:v>74.89</c:v>
                </c:pt>
                <c:pt idx="22479">
                  <c:v>74.893000000000001</c:v>
                </c:pt>
                <c:pt idx="22480">
                  <c:v>74.897000000000006</c:v>
                </c:pt>
                <c:pt idx="22481">
                  <c:v>74.900000000000006</c:v>
                </c:pt>
                <c:pt idx="22482">
                  <c:v>74.903000000000006</c:v>
                </c:pt>
                <c:pt idx="22483">
                  <c:v>74.906999999999996</c:v>
                </c:pt>
                <c:pt idx="22484">
                  <c:v>74.91</c:v>
                </c:pt>
                <c:pt idx="22485">
                  <c:v>74.912999999999997</c:v>
                </c:pt>
                <c:pt idx="22486">
                  <c:v>74.917000000000002</c:v>
                </c:pt>
                <c:pt idx="22487">
                  <c:v>74.92</c:v>
                </c:pt>
                <c:pt idx="22488">
                  <c:v>74.923000000000002</c:v>
                </c:pt>
                <c:pt idx="22489">
                  <c:v>74.927000000000007</c:v>
                </c:pt>
                <c:pt idx="22490">
                  <c:v>74.930000000000007</c:v>
                </c:pt>
                <c:pt idx="22491">
                  <c:v>74.933000000000007</c:v>
                </c:pt>
                <c:pt idx="22492">
                  <c:v>74.936999999999998</c:v>
                </c:pt>
                <c:pt idx="22493">
                  <c:v>74.94</c:v>
                </c:pt>
                <c:pt idx="22494">
                  <c:v>74.942999999999998</c:v>
                </c:pt>
                <c:pt idx="22495">
                  <c:v>74.947000000000003</c:v>
                </c:pt>
                <c:pt idx="22496">
                  <c:v>74.95</c:v>
                </c:pt>
                <c:pt idx="22497">
                  <c:v>74.953000000000003</c:v>
                </c:pt>
                <c:pt idx="22498">
                  <c:v>74.956999999999994</c:v>
                </c:pt>
                <c:pt idx="22499">
                  <c:v>74.959999999999994</c:v>
                </c:pt>
                <c:pt idx="22500">
                  <c:v>74.962999999999994</c:v>
                </c:pt>
                <c:pt idx="22501">
                  <c:v>74.966999999999999</c:v>
                </c:pt>
                <c:pt idx="22502">
                  <c:v>74.97</c:v>
                </c:pt>
                <c:pt idx="22503">
                  <c:v>74.972999999999999</c:v>
                </c:pt>
                <c:pt idx="22504">
                  <c:v>74.977000000000004</c:v>
                </c:pt>
                <c:pt idx="22505">
                  <c:v>74.98</c:v>
                </c:pt>
                <c:pt idx="22506">
                  <c:v>74.983000000000004</c:v>
                </c:pt>
                <c:pt idx="22507">
                  <c:v>74.986999999999995</c:v>
                </c:pt>
                <c:pt idx="22508">
                  <c:v>74.989999999999995</c:v>
                </c:pt>
                <c:pt idx="22509">
                  <c:v>74.992999999999995</c:v>
                </c:pt>
                <c:pt idx="22510">
                  <c:v>74.997</c:v>
                </c:pt>
                <c:pt idx="22511">
                  <c:v>75</c:v>
                </c:pt>
                <c:pt idx="22512">
                  <c:v>75.003</c:v>
                </c:pt>
                <c:pt idx="22513">
                  <c:v>75.007000000000005</c:v>
                </c:pt>
                <c:pt idx="22514">
                  <c:v>75.010000000000005</c:v>
                </c:pt>
                <c:pt idx="22515">
                  <c:v>75.013000000000005</c:v>
                </c:pt>
                <c:pt idx="22516">
                  <c:v>75.016999999999996</c:v>
                </c:pt>
                <c:pt idx="22517">
                  <c:v>75.02</c:v>
                </c:pt>
                <c:pt idx="22518">
                  <c:v>75.022999999999996</c:v>
                </c:pt>
                <c:pt idx="22519">
                  <c:v>75.027000000000001</c:v>
                </c:pt>
                <c:pt idx="22520">
                  <c:v>75.03</c:v>
                </c:pt>
                <c:pt idx="22521">
                  <c:v>75.033000000000001</c:v>
                </c:pt>
                <c:pt idx="22522">
                  <c:v>75.037000000000006</c:v>
                </c:pt>
                <c:pt idx="22523">
                  <c:v>75.040000000000006</c:v>
                </c:pt>
                <c:pt idx="22524">
                  <c:v>75.043000000000006</c:v>
                </c:pt>
                <c:pt idx="22525">
                  <c:v>75.046999999999997</c:v>
                </c:pt>
                <c:pt idx="22526">
                  <c:v>75.05</c:v>
                </c:pt>
                <c:pt idx="22527">
                  <c:v>75.052999999999997</c:v>
                </c:pt>
                <c:pt idx="22528">
                  <c:v>75.057000000000002</c:v>
                </c:pt>
                <c:pt idx="22529">
                  <c:v>75.06</c:v>
                </c:pt>
                <c:pt idx="22530">
                  <c:v>75.063000000000002</c:v>
                </c:pt>
                <c:pt idx="22531">
                  <c:v>75.066999999999993</c:v>
                </c:pt>
                <c:pt idx="22532">
                  <c:v>75.069999999999993</c:v>
                </c:pt>
                <c:pt idx="22533">
                  <c:v>75.072999999999993</c:v>
                </c:pt>
                <c:pt idx="22534">
                  <c:v>75.076999999999998</c:v>
                </c:pt>
                <c:pt idx="22535">
                  <c:v>75.08</c:v>
                </c:pt>
                <c:pt idx="22536">
                  <c:v>75.082999999999998</c:v>
                </c:pt>
                <c:pt idx="22537">
                  <c:v>75.087000000000003</c:v>
                </c:pt>
                <c:pt idx="22538">
                  <c:v>75.09</c:v>
                </c:pt>
                <c:pt idx="22539">
                  <c:v>75.093000000000004</c:v>
                </c:pt>
                <c:pt idx="22540">
                  <c:v>75.096999999999994</c:v>
                </c:pt>
                <c:pt idx="22541">
                  <c:v>75.099999999999994</c:v>
                </c:pt>
                <c:pt idx="22542">
                  <c:v>75.102999999999994</c:v>
                </c:pt>
                <c:pt idx="22543">
                  <c:v>75.106999999999999</c:v>
                </c:pt>
                <c:pt idx="22544">
                  <c:v>75.11</c:v>
                </c:pt>
                <c:pt idx="22545">
                  <c:v>75.113</c:v>
                </c:pt>
                <c:pt idx="22546">
                  <c:v>75.117000000000004</c:v>
                </c:pt>
                <c:pt idx="22547">
                  <c:v>75.12</c:v>
                </c:pt>
                <c:pt idx="22548">
                  <c:v>75.123000000000005</c:v>
                </c:pt>
                <c:pt idx="22549">
                  <c:v>75.126999999999995</c:v>
                </c:pt>
                <c:pt idx="22550">
                  <c:v>75.13</c:v>
                </c:pt>
                <c:pt idx="22551">
                  <c:v>75.132999999999996</c:v>
                </c:pt>
                <c:pt idx="22552">
                  <c:v>75.137</c:v>
                </c:pt>
                <c:pt idx="22553">
                  <c:v>75.14</c:v>
                </c:pt>
                <c:pt idx="22554">
                  <c:v>75.143000000000001</c:v>
                </c:pt>
                <c:pt idx="22555">
                  <c:v>75.147000000000006</c:v>
                </c:pt>
                <c:pt idx="22556">
                  <c:v>75.150000000000006</c:v>
                </c:pt>
                <c:pt idx="22557">
                  <c:v>75.153000000000006</c:v>
                </c:pt>
                <c:pt idx="22558">
                  <c:v>75.156999999999996</c:v>
                </c:pt>
                <c:pt idx="22559">
                  <c:v>75.16</c:v>
                </c:pt>
                <c:pt idx="22560">
                  <c:v>75.162999999999997</c:v>
                </c:pt>
                <c:pt idx="22561">
                  <c:v>75.167000000000002</c:v>
                </c:pt>
                <c:pt idx="22562">
                  <c:v>75.17</c:v>
                </c:pt>
                <c:pt idx="22563">
                  <c:v>75.173000000000002</c:v>
                </c:pt>
                <c:pt idx="22564">
                  <c:v>75.177000000000007</c:v>
                </c:pt>
                <c:pt idx="22565">
                  <c:v>75.180000000000007</c:v>
                </c:pt>
                <c:pt idx="22566">
                  <c:v>75.183000000000007</c:v>
                </c:pt>
                <c:pt idx="22567">
                  <c:v>75.186999999999998</c:v>
                </c:pt>
                <c:pt idx="22568">
                  <c:v>75.19</c:v>
                </c:pt>
                <c:pt idx="22569">
                  <c:v>75.192999999999998</c:v>
                </c:pt>
                <c:pt idx="22570">
                  <c:v>75.197000000000003</c:v>
                </c:pt>
                <c:pt idx="22571">
                  <c:v>75.2</c:v>
                </c:pt>
                <c:pt idx="22572">
                  <c:v>75.203000000000003</c:v>
                </c:pt>
                <c:pt idx="22573">
                  <c:v>75.206999999999994</c:v>
                </c:pt>
                <c:pt idx="22574">
                  <c:v>75.209999999999994</c:v>
                </c:pt>
                <c:pt idx="22575">
                  <c:v>75.212999999999994</c:v>
                </c:pt>
                <c:pt idx="22576">
                  <c:v>75.216999999999999</c:v>
                </c:pt>
                <c:pt idx="22577">
                  <c:v>75.22</c:v>
                </c:pt>
                <c:pt idx="22578">
                  <c:v>75.222999999999999</c:v>
                </c:pt>
                <c:pt idx="22579">
                  <c:v>75.227000000000004</c:v>
                </c:pt>
                <c:pt idx="22580">
                  <c:v>75.23</c:v>
                </c:pt>
                <c:pt idx="22581">
                  <c:v>75.233000000000004</c:v>
                </c:pt>
                <c:pt idx="22582">
                  <c:v>75.236999999999995</c:v>
                </c:pt>
                <c:pt idx="22583">
                  <c:v>75.239999999999995</c:v>
                </c:pt>
                <c:pt idx="22584">
                  <c:v>75.242999999999995</c:v>
                </c:pt>
                <c:pt idx="22585">
                  <c:v>75.247</c:v>
                </c:pt>
                <c:pt idx="22586">
                  <c:v>75.25</c:v>
                </c:pt>
                <c:pt idx="22587">
                  <c:v>75.254000000000005</c:v>
                </c:pt>
                <c:pt idx="22588">
                  <c:v>75.257000000000005</c:v>
                </c:pt>
                <c:pt idx="22589">
                  <c:v>75.260000000000005</c:v>
                </c:pt>
                <c:pt idx="22590">
                  <c:v>75.263999999999996</c:v>
                </c:pt>
                <c:pt idx="22591">
                  <c:v>75.266999999999996</c:v>
                </c:pt>
                <c:pt idx="22592">
                  <c:v>75.27</c:v>
                </c:pt>
                <c:pt idx="22593">
                  <c:v>75.274000000000001</c:v>
                </c:pt>
                <c:pt idx="22594">
                  <c:v>75.277000000000001</c:v>
                </c:pt>
                <c:pt idx="22595">
                  <c:v>75.28</c:v>
                </c:pt>
                <c:pt idx="22596">
                  <c:v>75.284000000000006</c:v>
                </c:pt>
                <c:pt idx="22597">
                  <c:v>75.287000000000006</c:v>
                </c:pt>
                <c:pt idx="22598">
                  <c:v>75.290000000000006</c:v>
                </c:pt>
                <c:pt idx="22599">
                  <c:v>75.293999999999997</c:v>
                </c:pt>
                <c:pt idx="22600">
                  <c:v>75.296999999999997</c:v>
                </c:pt>
                <c:pt idx="22601">
                  <c:v>75.3</c:v>
                </c:pt>
                <c:pt idx="22602">
                  <c:v>75.304000000000002</c:v>
                </c:pt>
                <c:pt idx="22603">
                  <c:v>75.307000000000002</c:v>
                </c:pt>
                <c:pt idx="22604">
                  <c:v>75.31</c:v>
                </c:pt>
                <c:pt idx="22605">
                  <c:v>75.313999999999993</c:v>
                </c:pt>
                <c:pt idx="22606">
                  <c:v>75.316999999999993</c:v>
                </c:pt>
                <c:pt idx="22607">
                  <c:v>75.319999999999993</c:v>
                </c:pt>
                <c:pt idx="22608">
                  <c:v>75.323999999999998</c:v>
                </c:pt>
                <c:pt idx="22609">
                  <c:v>75.326999999999998</c:v>
                </c:pt>
                <c:pt idx="22610">
                  <c:v>75.33</c:v>
                </c:pt>
                <c:pt idx="22611">
                  <c:v>75.334000000000003</c:v>
                </c:pt>
                <c:pt idx="22612">
                  <c:v>75.337000000000003</c:v>
                </c:pt>
                <c:pt idx="22613">
                  <c:v>75.34</c:v>
                </c:pt>
                <c:pt idx="22614">
                  <c:v>75.343999999999994</c:v>
                </c:pt>
                <c:pt idx="22615">
                  <c:v>75.346999999999994</c:v>
                </c:pt>
                <c:pt idx="22616">
                  <c:v>75.349999999999994</c:v>
                </c:pt>
                <c:pt idx="22617">
                  <c:v>75.353999999999999</c:v>
                </c:pt>
                <c:pt idx="22618">
                  <c:v>75.356999999999999</c:v>
                </c:pt>
                <c:pt idx="22619">
                  <c:v>75.36</c:v>
                </c:pt>
                <c:pt idx="22620">
                  <c:v>75.364000000000004</c:v>
                </c:pt>
                <c:pt idx="22621">
                  <c:v>75.367000000000004</c:v>
                </c:pt>
                <c:pt idx="22622">
                  <c:v>75.37</c:v>
                </c:pt>
                <c:pt idx="22623">
                  <c:v>75.373999999999995</c:v>
                </c:pt>
                <c:pt idx="22624">
                  <c:v>75.376999999999995</c:v>
                </c:pt>
                <c:pt idx="22625">
                  <c:v>75.38</c:v>
                </c:pt>
                <c:pt idx="22626">
                  <c:v>75.384</c:v>
                </c:pt>
                <c:pt idx="22627">
                  <c:v>75.387</c:v>
                </c:pt>
                <c:pt idx="22628">
                  <c:v>75.39</c:v>
                </c:pt>
                <c:pt idx="22629">
                  <c:v>75.394000000000005</c:v>
                </c:pt>
                <c:pt idx="22630">
                  <c:v>75.397000000000006</c:v>
                </c:pt>
                <c:pt idx="22631">
                  <c:v>75.400000000000006</c:v>
                </c:pt>
                <c:pt idx="22632">
                  <c:v>75.403999999999996</c:v>
                </c:pt>
                <c:pt idx="22633">
                  <c:v>75.406999999999996</c:v>
                </c:pt>
                <c:pt idx="22634">
                  <c:v>75.41</c:v>
                </c:pt>
                <c:pt idx="22635">
                  <c:v>75.414000000000001</c:v>
                </c:pt>
                <c:pt idx="22636">
                  <c:v>75.417000000000002</c:v>
                </c:pt>
                <c:pt idx="22637">
                  <c:v>75.42</c:v>
                </c:pt>
                <c:pt idx="22638">
                  <c:v>75.424000000000007</c:v>
                </c:pt>
                <c:pt idx="22639">
                  <c:v>75.427000000000007</c:v>
                </c:pt>
                <c:pt idx="22640">
                  <c:v>75.430000000000007</c:v>
                </c:pt>
                <c:pt idx="22641">
                  <c:v>75.433999999999997</c:v>
                </c:pt>
                <c:pt idx="22642">
                  <c:v>75.436999999999998</c:v>
                </c:pt>
                <c:pt idx="22643">
                  <c:v>75.44</c:v>
                </c:pt>
                <c:pt idx="22644">
                  <c:v>75.444000000000003</c:v>
                </c:pt>
                <c:pt idx="22645">
                  <c:v>75.447000000000003</c:v>
                </c:pt>
                <c:pt idx="22646">
                  <c:v>75.45</c:v>
                </c:pt>
                <c:pt idx="22647">
                  <c:v>75.453999999999994</c:v>
                </c:pt>
                <c:pt idx="22648">
                  <c:v>75.456999999999994</c:v>
                </c:pt>
                <c:pt idx="22649">
                  <c:v>75.459999999999994</c:v>
                </c:pt>
                <c:pt idx="22650">
                  <c:v>75.463999999999999</c:v>
                </c:pt>
                <c:pt idx="22651">
                  <c:v>75.466999999999999</c:v>
                </c:pt>
                <c:pt idx="22652">
                  <c:v>75.47</c:v>
                </c:pt>
                <c:pt idx="22653">
                  <c:v>75.474000000000004</c:v>
                </c:pt>
                <c:pt idx="22654">
                  <c:v>75.477000000000004</c:v>
                </c:pt>
                <c:pt idx="22655">
                  <c:v>75.48</c:v>
                </c:pt>
                <c:pt idx="22656">
                  <c:v>75.483999999999995</c:v>
                </c:pt>
                <c:pt idx="22657">
                  <c:v>75.486999999999995</c:v>
                </c:pt>
                <c:pt idx="22658">
                  <c:v>75.489999999999995</c:v>
                </c:pt>
                <c:pt idx="22659">
                  <c:v>75.494</c:v>
                </c:pt>
                <c:pt idx="22660">
                  <c:v>75.497</c:v>
                </c:pt>
                <c:pt idx="22661">
                  <c:v>75.5</c:v>
                </c:pt>
                <c:pt idx="22662">
                  <c:v>75.504000000000005</c:v>
                </c:pt>
                <c:pt idx="22663">
                  <c:v>75.507000000000005</c:v>
                </c:pt>
                <c:pt idx="22664">
                  <c:v>75.510000000000005</c:v>
                </c:pt>
                <c:pt idx="22665">
                  <c:v>75.513999999999996</c:v>
                </c:pt>
                <c:pt idx="22666">
                  <c:v>75.516999999999996</c:v>
                </c:pt>
                <c:pt idx="22667">
                  <c:v>75.52</c:v>
                </c:pt>
                <c:pt idx="22668">
                  <c:v>75.524000000000001</c:v>
                </c:pt>
                <c:pt idx="22669">
                  <c:v>75.527000000000001</c:v>
                </c:pt>
                <c:pt idx="22670">
                  <c:v>75.53</c:v>
                </c:pt>
                <c:pt idx="22671">
                  <c:v>75.534000000000006</c:v>
                </c:pt>
                <c:pt idx="22672">
                  <c:v>75.537000000000006</c:v>
                </c:pt>
                <c:pt idx="22673">
                  <c:v>75.540000000000006</c:v>
                </c:pt>
                <c:pt idx="22674">
                  <c:v>75.543999999999997</c:v>
                </c:pt>
                <c:pt idx="22675">
                  <c:v>75.546999999999997</c:v>
                </c:pt>
                <c:pt idx="22676">
                  <c:v>75.55</c:v>
                </c:pt>
                <c:pt idx="22677">
                  <c:v>75.554000000000002</c:v>
                </c:pt>
                <c:pt idx="22678">
                  <c:v>75.557000000000002</c:v>
                </c:pt>
                <c:pt idx="22679">
                  <c:v>75.56</c:v>
                </c:pt>
                <c:pt idx="22680">
                  <c:v>75.563999999999993</c:v>
                </c:pt>
                <c:pt idx="22681">
                  <c:v>75.566999999999993</c:v>
                </c:pt>
                <c:pt idx="22682">
                  <c:v>75.569999999999993</c:v>
                </c:pt>
                <c:pt idx="22683">
                  <c:v>75.573999999999998</c:v>
                </c:pt>
                <c:pt idx="22684">
                  <c:v>75.576999999999998</c:v>
                </c:pt>
                <c:pt idx="22685">
                  <c:v>75.58</c:v>
                </c:pt>
                <c:pt idx="22686">
                  <c:v>75.584000000000003</c:v>
                </c:pt>
                <c:pt idx="22687">
                  <c:v>75.587000000000003</c:v>
                </c:pt>
                <c:pt idx="22688">
                  <c:v>75.59</c:v>
                </c:pt>
                <c:pt idx="22689">
                  <c:v>75.593999999999994</c:v>
                </c:pt>
                <c:pt idx="22690">
                  <c:v>75.596999999999994</c:v>
                </c:pt>
                <c:pt idx="22691">
                  <c:v>75.599999999999994</c:v>
                </c:pt>
                <c:pt idx="22692">
                  <c:v>75.603999999999999</c:v>
                </c:pt>
                <c:pt idx="22693">
                  <c:v>75.606999999999999</c:v>
                </c:pt>
                <c:pt idx="22694">
                  <c:v>75.61</c:v>
                </c:pt>
                <c:pt idx="22695">
                  <c:v>75.614000000000004</c:v>
                </c:pt>
                <c:pt idx="22696">
                  <c:v>75.617000000000004</c:v>
                </c:pt>
                <c:pt idx="22697">
                  <c:v>75.62</c:v>
                </c:pt>
                <c:pt idx="22698">
                  <c:v>75.623999999999995</c:v>
                </c:pt>
                <c:pt idx="22699">
                  <c:v>75.626999999999995</c:v>
                </c:pt>
                <c:pt idx="22700">
                  <c:v>75.63</c:v>
                </c:pt>
                <c:pt idx="22701">
                  <c:v>75.634</c:v>
                </c:pt>
                <c:pt idx="22702">
                  <c:v>75.637</c:v>
                </c:pt>
                <c:pt idx="22703">
                  <c:v>75.64</c:v>
                </c:pt>
                <c:pt idx="22704">
                  <c:v>75.644000000000005</c:v>
                </c:pt>
                <c:pt idx="22705">
                  <c:v>75.647000000000006</c:v>
                </c:pt>
                <c:pt idx="22706">
                  <c:v>75.650000000000006</c:v>
                </c:pt>
                <c:pt idx="22707">
                  <c:v>75.653999999999996</c:v>
                </c:pt>
                <c:pt idx="22708">
                  <c:v>75.656999999999996</c:v>
                </c:pt>
                <c:pt idx="22709">
                  <c:v>75.66</c:v>
                </c:pt>
                <c:pt idx="22710">
                  <c:v>75.664000000000001</c:v>
                </c:pt>
                <c:pt idx="22711">
                  <c:v>75.667000000000002</c:v>
                </c:pt>
                <c:pt idx="22712">
                  <c:v>75.67</c:v>
                </c:pt>
                <c:pt idx="22713">
                  <c:v>75.674000000000007</c:v>
                </c:pt>
                <c:pt idx="22714">
                  <c:v>75.677000000000007</c:v>
                </c:pt>
                <c:pt idx="22715">
                  <c:v>75.680000000000007</c:v>
                </c:pt>
                <c:pt idx="22716">
                  <c:v>75.683999999999997</c:v>
                </c:pt>
                <c:pt idx="22717">
                  <c:v>75.686999999999998</c:v>
                </c:pt>
                <c:pt idx="22718">
                  <c:v>75.69</c:v>
                </c:pt>
                <c:pt idx="22719">
                  <c:v>75.694000000000003</c:v>
                </c:pt>
                <c:pt idx="22720">
                  <c:v>75.697000000000003</c:v>
                </c:pt>
                <c:pt idx="22721">
                  <c:v>75.7</c:v>
                </c:pt>
                <c:pt idx="22722">
                  <c:v>75.703999999999994</c:v>
                </c:pt>
                <c:pt idx="22723">
                  <c:v>75.706999999999994</c:v>
                </c:pt>
                <c:pt idx="22724">
                  <c:v>75.709999999999994</c:v>
                </c:pt>
                <c:pt idx="22725">
                  <c:v>75.713999999999999</c:v>
                </c:pt>
                <c:pt idx="22726">
                  <c:v>75.716999999999999</c:v>
                </c:pt>
                <c:pt idx="22727">
                  <c:v>75.72</c:v>
                </c:pt>
                <c:pt idx="22728">
                  <c:v>75.724000000000004</c:v>
                </c:pt>
                <c:pt idx="22729">
                  <c:v>75.727000000000004</c:v>
                </c:pt>
                <c:pt idx="22730">
                  <c:v>75.73</c:v>
                </c:pt>
                <c:pt idx="22731">
                  <c:v>75.733999999999995</c:v>
                </c:pt>
                <c:pt idx="22732">
                  <c:v>75.736999999999995</c:v>
                </c:pt>
                <c:pt idx="22733">
                  <c:v>75.739999999999995</c:v>
                </c:pt>
                <c:pt idx="22734">
                  <c:v>75.744</c:v>
                </c:pt>
                <c:pt idx="22735">
                  <c:v>75.747</c:v>
                </c:pt>
                <c:pt idx="22736">
                  <c:v>75.75</c:v>
                </c:pt>
                <c:pt idx="22737">
                  <c:v>75.754000000000005</c:v>
                </c:pt>
                <c:pt idx="22738">
                  <c:v>75.757000000000005</c:v>
                </c:pt>
                <c:pt idx="22739">
                  <c:v>75.760000000000005</c:v>
                </c:pt>
                <c:pt idx="22740">
                  <c:v>75.763999999999996</c:v>
                </c:pt>
                <c:pt idx="22741">
                  <c:v>75.766999999999996</c:v>
                </c:pt>
                <c:pt idx="22742">
                  <c:v>75.77</c:v>
                </c:pt>
                <c:pt idx="22743">
                  <c:v>75.774000000000001</c:v>
                </c:pt>
                <c:pt idx="22744">
                  <c:v>75.777000000000001</c:v>
                </c:pt>
                <c:pt idx="22745">
                  <c:v>75.78</c:v>
                </c:pt>
                <c:pt idx="22746">
                  <c:v>75.784000000000006</c:v>
                </c:pt>
                <c:pt idx="22747">
                  <c:v>75.787000000000006</c:v>
                </c:pt>
                <c:pt idx="22748">
                  <c:v>75.790000000000006</c:v>
                </c:pt>
                <c:pt idx="22749">
                  <c:v>75.793999999999997</c:v>
                </c:pt>
                <c:pt idx="22750">
                  <c:v>75.796999999999997</c:v>
                </c:pt>
                <c:pt idx="22751">
                  <c:v>75.8</c:v>
                </c:pt>
                <c:pt idx="22752">
                  <c:v>75.804000000000002</c:v>
                </c:pt>
                <c:pt idx="22753">
                  <c:v>75.807000000000002</c:v>
                </c:pt>
                <c:pt idx="22754">
                  <c:v>75.81</c:v>
                </c:pt>
                <c:pt idx="22755">
                  <c:v>75.813999999999993</c:v>
                </c:pt>
                <c:pt idx="22756">
                  <c:v>75.816999999999993</c:v>
                </c:pt>
                <c:pt idx="22757">
                  <c:v>75.819999999999993</c:v>
                </c:pt>
                <c:pt idx="22758">
                  <c:v>75.823999999999998</c:v>
                </c:pt>
                <c:pt idx="22759">
                  <c:v>75.826999999999998</c:v>
                </c:pt>
                <c:pt idx="22760">
                  <c:v>75.83</c:v>
                </c:pt>
                <c:pt idx="22761">
                  <c:v>75.834000000000003</c:v>
                </c:pt>
                <c:pt idx="22762">
                  <c:v>75.837000000000003</c:v>
                </c:pt>
                <c:pt idx="22763">
                  <c:v>75.84</c:v>
                </c:pt>
                <c:pt idx="22764">
                  <c:v>75.843999999999994</c:v>
                </c:pt>
                <c:pt idx="22765">
                  <c:v>75.846999999999994</c:v>
                </c:pt>
                <c:pt idx="22766">
                  <c:v>75.849999999999994</c:v>
                </c:pt>
                <c:pt idx="22767">
                  <c:v>75.853999999999999</c:v>
                </c:pt>
                <c:pt idx="22768">
                  <c:v>75.856999999999999</c:v>
                </c:pt>
                <c:pt idx="22769">
                  <c:v>75.86</c:v>
                </c:pt>
                <c:pt idx="22770">
                  <c:v>75.864000000000004</c:v>
                </c:pt>
                <c:pt idx="22771">
                  <c:v>75.867000000000004</c:v>
                </c:pt>
                <c:pt idx="22772">
                  <c:v>75.87</c:v>
                </c:pt>
                <c:pt idx="22773">
                  <c:v>75.873999999999995</c:v>
                </c:pt>
                <c:pt idx="22774">
                  <c:v>75.876999999999995</c:v>
                </c:pt>
                <c:pt idx="22775">
                  <c:v>75.88</c:v>
                </c:pt>
                <c:pt idx="22776">
                  <c:v>75.884</c:v>
                </c:pt>
                <c:pt idx="22777">
                  <c:v>75.887</c:v>
                </c:pt>
                <c:pt idx="22778">
                  <c:v>75.89</c:v>
                </c:pt>
                <c:pt idx="22779">
                  <c:v>75.894000000000005</c:v>
                </c:pt>
                <c:pt idx="22780">
                  <c:v>75.897000000000006</c:v>
                </c:pt>
                <c:pt idx="22781">
                  <c:v>75.900000000000006</c:v>
                </c:pt>
                <c:pt idx="22782">
                  <c:v>75.903999999999996</c:v>
                </c:pt>
                <c:pt idx="22783">
                  <c:v>75.906999999999996</c:v>
                </c:pt>
                <c:pt idx="22784">
                  <c:v>75.91</c:v>
                </c:pt>
                <c:pt idx="22785">
                  <c:v>75.914000000000001</c:v>
                </c:pt>
                <c:pt idx="22786">
                  <c:v>75.917000000000002</c:v>
                </c:pt>
                <c:pt idx="22787">
                  <c:v>75.92</c:v>
                </c:pt>
                <c:pt idx="22788">
                  <c:v>75.924000000000007</c:v>
                </c:pt>
                <c:pt idx="22789">
                  <c:v>75.927000000000007</c:v>
                </c:pt>
                <c:pt idx="22790">
                  <c:v>75.930000000000007</c:v>
                </c:pt>
                <c:pt idx="22791">
                  <c:v>75.933999999999997</c:v>
                </c:pt>
                <c:pt idx="22792">
                  <c:v>75.936999999999998</c:v>
                </c:pt>
                <c:pt idx="22793">
                  <c:v>75.94</c:v>
                </c:pt>
                <c:pt idx="22794">
                  <c:v>75.944000000000003</c:v>
                </c:pt>
                <c:pt idx="22795">
                  <c:v>75.947000000000003</c:v>
                </c:pt>
                <c:pt idx="22796">
                  <c:v>75.95</c:v>
                </c:pt>
                <c:pt idx="22797">
                  <c:v>75.953999999999994</c:v>
                </c:pt>
                <c:pt idx="22798">
                  <c:v>75.956999999999994</c:v>
                </c:pt>
                <c:pt idx="22799">
                  <c:v>75.959999999999994</c:v>
                </c:pt>
                <c:pt idx="22800">
                  <c:v>75.963999999999999</c:v>
                </c:pt>
                <c:pt idx="22801">
                  <c:v>75.966999999999999</c:v>
                </c:pt>
                <c:pt idx="22802">
                  <c:v>75.97</c:v>
                </c:pt>
                <c:pt idx="22803">
                  <c:v>75.974000000000004</c:v>
                </c:pt>
                <c:pt idx="22804">
                  <c:v>75.977000000000004</c:v>
                </c:pt>
                <c:pt idx="22805">
                  <c:v>75.98</c:v>
                </c:pt>
                <c:pt idx="22806">
                  <c:v>75.983999999999995</c:v>
                </c:pt>
                <c:pt idx="22807">
                  <c:v>75.986999999999995</c:v>
                </c:pt>
                <c:pt idx="22808">
                  <c:v>75.989999999999995</c:v>
                </c:pt>
                <c:pt idx="22809">
                  <c:v>75.994</c:v>
                </c:pt>
                <c:pt idx="22810">
                  <c:v>75.997</c:v>
                </c:pt>
                <c:pt idx="22811">
                  <c:v>76</c:v>
                </c:pt>
                <c:pt idx="22812">
                  <c:v>76.004000000000005</c:v>
                </c:pt>
                <c:pt idx="22813">
                  <c:v>76.007000000000005</c:v>
                </c:pt>
                <c:pt idx="22814">
                  <c:v>76.010000000000005</c:v>
                </c:pt>
                <c:pt idx="22815">
                  <c:v>76.013999999999996</c:v>
                </c:pt>
                <c:pt idx="22816">
                  <c:v>76.016999999999996</c:v>
                </c:pt>
                <c:pt idx="22817">
                  <c:v>76.02</c:v>
                </c:pt>
                <c:pt idx="22818">
                  <c:v>76.024000000000001</c:v>
                </c:pt>
                <c:pt idx="22819">
                  <c:v>76.027000000000001</c:v>
                </c:pt>
                <c:pt idx="22820">
                  <c:v>76.03</c:v>
                </c:pt>
                <c:pt idx="22821">
                  <c:v>76.034000000000006</c:v>
                </c:pt>
                <c:pt idx="22822">
                  <c:v>76.037000000000006</c:v>
                </c:pt>
                <c:pt idx="22823">
                  <c:v>76.040000000000006</c:v>
                </c:pt>
                <c:pt idx="22824">
                  <c:v>76.043999999999997</c:v>
                </c:pt>
                <c:pt idx="22825">
                  <c:v>76.046999999999997</c:v>
                </c:pt>
                <c:pt idx="22826">
                  <c:v>76.05</c:v>
                </c:pt>
                <c:pt idx="22827">
                  <c:v>76.054000000000002</c:v>
                </c:pt>
                <c:pt idx="22828">
                  <c:v>76.057000000000002</c:v>
                </c:pt>
                <c:pt idx="22829">
                  <c:v>76.06</c:v>
                </c:pt>
                <c:pt idx="22830">
                  <c:v>76.063999999999993</c:v>
                </c:pt>
                <c:pt idx="22831">
                  <c:v>76.066999999999993</c:v>
                </c:pt>
                <c:pt idx="22832">
                  <c:v>76.069999999999993</c:v>
                </c:pt>
                <c:pt idx="22833">
                  <c:v>76.073999999999998</c:v>
                </c:pt>
                <c:pt idx="22834">
                  <c:v>76.076999999999998</c:v>
                </c:pt>
                <c:pt idx="22835">
                  <c:v>76.08</c:v>
                </c:pt>
                <c:pt idx="22836">
                  <c:v>76.084000000000003</c:v>
                </c:pt>
                <c:pt idx="22837">
                  <c:v>76.087000000000003</c:v>
                </c:pt>
                <c:pt idx="22838">
                  <c:v>76.09</c:v>
                </c:pt>
                <c:pt idx="22839">
                  <c:v>76.093999999999994</c:v>
                </c:pt>
                <c:pt idx="22840">
                  <c:v>76.096999999999994</c:v>
                </c:pt>
                <c:pt idx="22841">
                  <c:v>76.099999999999994</c:v>
                </c:pt>
                <c:pt idx="22842">
                  <c:v>76.103999999999999</c:v>
                </c:pt>
                <c:pt idx="22843">
                  <c:v>76.106999999999999</c:v>
                </c:pt>
                <c:pt idx="22844">
                  <c:v>76.11</c:v>
                </c:pt>
                <c:pt idx="22845">
                  <c:v>76.114000000000004</c:v>
                </c:pt>
                <c:pt idx="22846">
                  <c:v>76.117000000000004</c:v>
                </c:pt>
                <c:pt idx="22847">
                  <c:v>76.12</c:v>
                </c:pt>
                <c:pt idx="22848">
                  <c:v>76.123999999999995</c:v>
                </c:pt>
                <c:pt idx="22849">
                  <c:v>76.126999999999995</c:v>
                </c:pt>
                <c:pt idx="22850">
                  <c:v>76.13</c:v>
                </c:pt>
                <c:pt idx="22851">
                  <c:v>76.134</c:v>
                </c:pt>
                <c:pt idx="22852">
                  <c:v>76.137</c:v>
                </c:pt>
                <c:pt idx="22853">
                  <c:v>76.14</c:v>
                </c:pt>
                <c:pt idx="22854">
                  <c:v>76.144000000000005</c:v>
                </c:pt>
                <c:pt idx="22855">
                  <c:v>76.147000000000006</c:v>
                </c:pt>
                <c:pt idx="22856">
                  <c:v>76.150000000000006</c:v>
                </c:pt>
                <c:pt idx="22857">
                  <c:v>76.153999999999996</c:v>
                </c:pt>
                <c:pt idx="22858">
                  <c:v>76.156999999999996</c:v>
                </c:pt>
                <c:pt idx="22859">
                  <c:v>76.16</c:v>
                </c:pt>
                <c:pt idx="22860">
                  <c:v>76.164000000000001</c:v>
                </c:pt>
                <c:pt idx="22861">
                  <c:v>76.167000000000002</c:v>
                </c:pt>
                <c:pt idx="22862">
                  <c:v>76.17</c:v>
                </c:pt>
                <c:pt idx="22863">
                  <c:v>76.174000000000007</c:v>
                </c:pt>
                <c:pt idx="22864">
                  <c:v>76.177000000000007</c:v>
                </c:pt>
                <c:pt idx="22865">
                  <c:v>76.180000000000007</c:v>
                </c:pt>
                <c:pt idx="22866">
                  <c:v>76.183999999999997</c:v>
                </c:pt>
                <c:pt idx="22867">
                  <c:v>76.186999999999998</c:v>
                </c:pt>
                <c:pt idx="22868">
                  <c:v>76.19</c:v>
                </c:pt>
                <c:pt idx="22869">
                  <c:v>76.194000000000003</c:v>
                </c:pt>
                <c:pt idx="22870">
                  <c:v>76.197000000000003</c:v>
                </c:pt>
                <c:pt idx="22871">
                  <c:v>76.2</c:v>
                </c:pt>
                <c:pt idx="22872">
                  <c:v>76.203999999999994</c:v>
                </c:pt>
                <c:pt idx="22873">
                  <c:v>76.206999999999994</c:v>
                </c:pt>
                <c:pt idx="22874">
                  <c:v>76.209999999999994</c:v>
                </c:pt>
                <c:pt idx="22875">
                  <c:v>76.213999999999999</c:v>
                </c:pt>
                <c:pt idx="22876">
                  <c:v>76.216999999999999</c:v>
                </c:pt>
                <c:pt idx="22877">
                  <c:v>76.22</c:v>
                </c:pt>
                <c:pt idx="22878">
                  <c:v>76.224000000000004</c:v>
                </c:pt>
                <c:pt idx="22879">
                  <c:v>76.227000000000004</c:v>
                </c:pt>
                <c:pt idx="22880">
                  <c:v>76.23</c:v>
                </c:pt>
                <c:pt idx="22881">
                  <c:v>76.233999999999995</c:v>
                </c:pt>
                <c:pt idx="22882">
                  <c:v>76.236999999999995</c:v>
                </c:pt>
                <c:pt idx="22883">
                  <c:v>76.239999999999995</c:v>
                </c:pt>
                <c:pt idx="22884">
                  <c:v>76.244</c:v>
                </c:pt>
                <c:pt idx="22885">
                  <c:v>76.247</c:v>
                </c:pt>
                <c:pt idx="22886">
                  <c:v>76.25</c:v>
                </c:pt>
                <c:pt idx="22887">
                  <c:v>76.254000000000005</c:v>
                </c:pt>
                <c:pt idx="22888">
                  <c:v>76.257000000000005</c:v>
                </c:pt>
                <c:pt idx="22889">
                  <c:v>76.260000000000005</c:v>
                </c:pt>
                <c:pt idx="22890">
                  <c:v>76.263999999999996</c:v>
                </c:pt>
                <c:pt idx="22891">
                  <c:v>76.266999999999996</c:v>
                </c:pt>
                <c:pt idx="22892">
                  <c:v>76.27</c:v>
                </c:pt>
                <c:pt idx="22893">
                  <c:v>76.274000000000001</c:v>
                </c:pt>
                <c:pt idx="22894">
                  <c:v>76.277000000000001</c:v>
                </c:pt>
                <c:pt idx="22895">
                  <c:v>76.28</c:v>
                </c:pt>
                <c:pt idx="22896">
                  <c:v>76.284000000000006</c:v>
                </c:pt>
                <c:pt idx="22897">
                  <c:v>76.287000000000006</c:v>
                </c:pt>
                <c:pt idx="22898">
                  <c:v>76.290000000000006</c:v>
                </c:pt>
                <c:pt idx="22899">
                  <c:v>76.293999999999997</c:v>
                </c:pt>
                <c:pt idx="22900">
                  <c:v>76.296999999999997</c:v>
                </c:pt>
                <c:pt idx="22901">
                  <c:v>76.3</c:v>
                </c:pt>
                <c:pt idx="22902">
                  <c:v>76.304000000000002</c:v>
                </c:pt>
                <c:pt idx="22903">
                  <c:v>76.307000000000002</c:v>
                </c:pt>
                <c:pt idx="22904">
                  <c:v>76.31</c:v>
                </c:pt>
                <c:pt idx="22905">
                  <c:v>76.313999999999993</c:v>
                </c:pt>
                <c:pt idx="22906">
                  <c:v>76.316999999999993</c:v>
                </c:pt>
                <c:pt idx="22907">
                  <c:v>76.319999999999993</c:v>
                </c:pt>
                <c:pt idx="22908">
                  <c:v>76.323999999999998</c:v>
                </c:pt>
                <c:pt idx="22909">
                  <c:v>76.326999999999998</c:v>
                </c:pt>
                <c:pt idx="22910">
                  <c:v>76.33</c:v>
                </c:pt>
                <c:pt idx="22911">
                  <c:v>76.334000000000003</c:v>
                </c:pt>
                <c:pt idx="22912">
                  <c:v>76.337000000000003</c:v>
                </c:pt>
                <c:pt idx="22913">
                  <c:v>76.34</c:v>
                </c:pt>
                <c:pt idx="22914">
                  <c:v>76.343999999999994</c:v>
                </c:pt>
                <c:pt idx="22915">
                  <c:v>76.346999999999994</c:v>
                </c:pt>
                <c:pt idx="22916">
                  <c:v>76.349999999999994</c:v>
                </c:pt>
                <c:pt idx="22917">
                  <c:v>76.353999999999999</c:v>
                </c:pt>
                <c:pt idx="22918">
                  <c:v>76.356999999999999</c:v>
                </c:pt>
                <c:pt idx="22919">
                  <c:v>76.36</c:v>
                </c:pt>
                <c:pt idx="22920">
                  <c:v>76.364000000000004</c:v>
                </c:pt>
                <c:pt idx="22921">
                  <c:v>76.367000000000004</c:v>
                </c:pt>
                <c:pt idx="22922">
                  <c:v>76.37</c:v>
                </c:pt>
                <c:pt idx="22923">
                  <c:v>76.373999999999995</c:v>
                </c:pt>
                <c:pt idx="22924">
                  <c:v>76.376999999999995</c:v>
                </c:pt>
                <c:pt idx="22925">
                  <c:v>76.38</c:v>
                </c:pt>
                <c:pt idx="22926">
                  <c:v>76.384</c:v>
                </c:pt>
                <c:pt idx="22927">
                  <c:v>76.387</c:v>
                </c:pt>
                <c:pt idx="22928">
                  <c:v>76.39</c:v>
                </c:pt>
                <c:pt idx="22929">
                  <c:v>76.394000000000005</c:v>
                </c:pt>
                <c:pt idx="22930">
                  <c:v>76.397000000000006</c:v>
                </c:pt>
                <c:pt idx="22931">
                  <c:v>76.400000000000006</c:v>
                </c:pt>
                <c:pt idx="22932">
                  <c:v>76.403999999999996</c:v>
                </c:pt>
                <c:pt idx="22933">
                  <c:v>76.406999999999996</c:v>
                </c:pt>
                <c:pt idx="22934">
                  <c:v>76.41</c:v>
                </c:pt>
                <c:pt idx="22935">
                  <c:v>76.414000000000001</c:v>
                </c:pt>
                <c:pt idx="22936">
                  <c:v>76.417000000000002</c:v>
                </c:pt>
                <c:pt idx="22937">
                  <c:v>76.42</c:v>
                </c:pt>
                <c:pt idx="22938">
                  <c:v>76.424000000000007</c:v>
                </c:pt>
                <c:pt idx="22939">
                  <c:v>76.427000000000007</c:v>
                </c:pt>
                <c:pt idx="22940">
                  <c:v>76.430000000000007</c:v>
                </c:pt>
                <c:pt idx="22941">
                  <c:v>76.433999999999997</c:v>
                </c:pt>
                <c:pt idx="22942">
                  <c:v>76.436999999999998</c:v>
                </c:pt>
                <c:pt idx="22943">
                  <c:v>76.44</c:v>
                </c:pt>
                <c:pt idx="22944">
                  <c:v>76.444000000000003</c:v>
                </c:pt>
                <c:pt idx="22945">
                  <c:v>76.447000000000003</c:v>
                </c:pt>
                <c:pt idx="22946">
                  <c:v>76.45</c:v>
                </c:pt>
                <c:pt idx="22947">
                  <c:v>76.453999999999994</c:v>
                </c:pt>
                <c:pt idx="22948">
                  <c:v>76.456999999999994</c:v>
                </c:pt>
                <c:pt idx="22949">
                  <c:v>76.459999999999994</c:v>
                </c:pt>
                <c:pt idx="22950">
                  <c:v>76.463999999999999</c:v>
                </c:pt>
                <c:pt idx="22951">
                  <c:v>76.466999999999999</c:v>
                </c:pt>
                <c:pt idx="22952">
                  <c:v>76.47</c:v>
                </c:pt>
                <c:pt idx="22953">
                  <c:v>76.474000000000004</c:v>
                </c:pt>
                <c:pt idx="22954">
                  <c:v>76.477000000000004</c:v>
                </c:pt>
                <c:pt idx="22955">
                  <c:v>76.48</c:v>
                </c:pt>
                <c:pt idx="22956">
                  <c:v>76.483999999999995</c:v>
                </c:pt>
                <c:pt idx="22957">
                  <c:v>76.486999999999995</c:v>
                </c:pt>
                <c:pt idx="22958">
                  <c:v>76.489999999999995</c:v>
                </c:pt>
                <c:pt idx="22959">
                  <c:v>76.494</c:v>
                </c:pt>
                <c:pt idx="22960">
                  <c:v>76.497</c:v>
                </c:pt>
                <c:pt idx="22961">
                  <c:v>76.5</c:v>
                </c:pt>
                <c:pt idx="22962">
                  <c:v>76.504000000000005</c:v>
                </c:pt>
                <c:pt idx="22963">
                  <c:v>76.507000000000005</c:v>
                </c:pt>
                <c:pt idx="22964">
                  <c:v>76.510000000000005</c:v>
                </c:pt>
                <c:pt idx="22965">
                  <c:v>76.513999999999996</c:v>
                </c:pt>
                <c:pt idx="22966">
                  <c:v>76.516999999999996</c:v>
                </c:pt>
                <c:pt idx="22967">
                  <c:v>76.52</c:v>
                </c:pt>
                <c:pt idx="22968">
                  <c:v>76.524000000000001</c:v>
                </c:pt>
                <c:pt idx="22969">
                  <c:v>76.527000000000001</c:v>
                </c:pt>
                <c:pt idx="22970">
                  <c:v>76.53</c:v>
                </c:pt>
                <c:pt idx="22971">
                  <c:v>76.534000000000006</c:v>
                </c:pt>
                <c:pt idx="22972">
                  <c:v>76.537000000000006</c:v>
                </c:pt>
                <c:pt idx="22973">
                  <c:v>76.540000000000006</c:v>
                </c:pt>
                <c:pt idx="22974">
                  <c:v>76.543999999999997</c:v>
                </c:pt>
                <c:pt idx="22975">
                  <c:v>76.546999999999997</c:v>
                </c:pt>
                <c:pt idx="22976">
                  <c:v>76.55</c:v>
                </c:pt>
                <c:pt idx="22977">
                  <c:v>76.554000000000002</c:v>
                </c:pt>
                <c:pt idx="22978">
                  <c:v>76.557000000000002</c:v>
                </c:pt>
                <c:pt idx="22979">
                  <c:v>76.56</c:v>
                </c:pt>
                <c:pt idx="22980">
                  <c:v>76.563999999999993</c:v>
                </c:pt>
                <c:pt idx="22981">
                  <c:v>76.566999999999993</c:v>
                </c:pt>
                <c:pt idx="22982">
                  <c:v>76.569999999999993</c:v>
                </c:pt>
                <c:pt idx="22983">
                  <c:v>76.573999999999998</c:v>
                </c:pt>
                <c:pt idx="22984">
                  <c:v>76.576999999999998</c:v>
                </c:pt>
                <c:pt idx="22985">
                  <c:v>76.58</c:v>
                </c:pt>
                <c:pt idx="22986">
                  <c:v>76.584000000000003</c:v>
                </c:pt>
                <c:pt idx="22987">
                  <c:v>76.587000000000003</c:v>
                </c:pt>
                <c:pt idx="22988">
                  <c:v>76.59</c:v>
                </c:pt>
                <c:pt idx="22989">
                  <c:v>76.593999999999994</c:v>
                </c:pt>
                <c:pt idx="22990">
                  <c:v>76.596999999999994</c:v>
                </c:pt>
                <c:pt idx="22991">
                  <c:v>76.599999999999994</c:v>
                </c:pt>
                <c:pt idx="22992">
                  <c:v>76.603999999999999</c:v>
                </c:pt>
                <c:pt idx="22993">
                  <c:v>76.606999999999999</c:v>
                </c:pt>
                <c:pt idx="22994">
                  <c:v>76.61</c:v>
                </c:pt>
                <c:pt idx="22995">
                  <c:v>76.614000000000004</c:v>
                </c:pt>
                <c:pt idx="22996">
                  <c:v>76.617000000000004</c:v>
                </c:pt>
                <c:pt idx="22997">
                  <c:v>76.62</c:v>
                </c:pt>
                <c:pt idx="22998">
                  <c:v>76.623999999999995</c:v>
                </c:pt>
                <c:pt idx="22999">
                  <c:v>76.626999999999995</c:v>
                </c:pt>
                <c:pt idx="23000">
                  <c:v>76.63</c:v>
                </c:pt>
                <c:pt idx="23001">
                  <c:v>76.634</c:v>
                </c:pt>
                <c:pt idx="23002">
                  <c:v>76.637</c:v>
                </c:pt>
                <c:pt idx="23003">
                  <c:v>76.64</c:v>
                </c:pt>
                <c:pt idx="23004">
                  <c:v>76.644000000000005</c:v>
                </c:pt>
                <c:pt idx="23005">
                  <c:v>76.647000000000006</c:v>
                </c:pt>
                <c:pt idx="23006">
                  <c:v>76.650000000000006</c:v>
                </c:pt>
                <c:pt idx="23007">
                  <c:v>76.653999999999996</c:v>
                </c:pt>
                <c:pt idx="23008">
                  <c:v>76.656999999999996</c:v>
                </c:pt>
                <c:pt idx="23009">
                  <c:v>76.66</c:v>
                </c:pt>
                <c:pt idx="23010">
                  <c:v>76.664000000000001</c:v>
                </c:pt>
                <c:pt idx="23011">
                  <c:v>76.667000000000002</c:v>
                </c:pt>
                <c:pt idx="23012">
                  <c:v>76.67</c:v>
                </c:pt>
                <c:pt idx="23013">
                  <c:v>76.674000000000007</c:v>
                </c:pt>
                <c:pt idx="23014">
                  <c:v>76.677000000000007</c:v>
                </c:pt>
                <c:pt idx="23015">
                  <c:v>76.680000000000007</c:v>
                </c:pt>
                <c:pt idx="23016">
                  <c:v>76.683999999999997</c:v>
                </c:pt>
                <c:pt idx="23017">
                  <c:v>76.686999999999998</c:v>
                </c:pt>
                <c:pt idx="23018">
                  <c:v>76.69</c:v>
                </c:pt>
                <c:pt idx="23019">
                  <c:v>76.694000000000003</c:v>
                </c:pt>
                <c:pt idx="23020">
                  <c:v>76.697000000000003</c:v>
                </c:pt>
                <c:pt idx="23021">
                  <c:v>76.7</c:v>
                </c:pt>
                <c:pt idx="23022">
                  <c:v>76.703999999999994</c:v>
                </c:pt>
                <c:pt idx="23023">
                  <c:v>76.706999999999994</c:v>
                </c:pt>
                <c:pt idx="23024">
                  <c:v>76.709999999999994</c:v>
                </c:pt>
                <c:pt idx="23025">
                  <c:v>76.713999999999999</c:v>
                </c:pt>
                <c:pt idx="23026">
                  <c:v>76.716999999999999</c:v>
                </c:pt>
                <c:pt idx="23027">
                  <c:v>76.72</c:v>
                </c:pt>
                <c:pt idx="23028">
                  <c:v>76.724000000000004</c:v>
                </c:pt>
                <c:pt idx="23029">
                  <c:v>76.727000000000004</c:v>
                </c:pt>
                <c:pt idx="23030">
                  <c:v>76.73</c:v>
                </c:pt>
                <c:pt idx="23031">
                  <c:v>76.733999999999995</c:v>
                </c:pt>
                <c:pt idx="23032">
                  <c:v>76.736999999999995</c:v>
                </c:pt>
                <c:pt idx="23033">
                  <c:v>76.739999999999995</c:v>
                </c:pt>
                <c:pt idx="23034">
                  <c:v>76.744</c:v>
                </c:pt>
                <c:pt idx="23035">
                  <c:v>76.747</c:v>
                </c:pt>
                <c:pt idx="23036">
                  <c:v>76.75</c:v>
                </c:pt>
                <c:pt idx="23037">
                  <c:v>76.754000000000005</c:v>
                </c:pt>
                <c:pt idx="23038">
                  <c:v>76.757000000000005</c:v>
                </c:pt>
                <c:pt idx="23039">
                  <c:v>76.760000000000005</c:v>
                </c:pt>
                <c:pt idx="23040">
                  <c:v>76.763999999999996</c:v>
                </c:pt>
                <c:pt idx="23041">
                  <c:v>76.766999999999996</c:v>
                </c:pt>
                <c:pt idx="23042">
                  <c:v>76.77</c:v>
                </c:pt>
                <c:pt idx="23043">
                  <c:v>76.774000000000001</c:v>
                </c:pt>
                <c:pt idx="23044">
                  <c:v>76.777000000000001</c:v>
                </c:pt>
                <c:pt idx="23045">
                  <c:v>76.78</c:v>
                </c:pt>
                <c:pt idx="23046">
                  <c:v>76.784000000000006</c:v>
                </c:pt>
                <c:pt idx="23047">
                  <c:v>76.787000000000006</c:v>
                </c:pt>
                <c:pt idx="23048">
                  <c:v>76.790000000000006</c:v>
                </c:pt>
                <c:pt idx="23049">
                  <c:v>76.793999999999997</c:v>
                </c:pt>
                <c:pt idx="23050">
                  <c:v>76.796999999999997</c:v>
                </c:pt>
                <c:pt idx="23051">
                  <c:v>76.8</c:v>
                </c:pt>
                <c:pt idx="23052">
                  <c:v>76.804000000000002</c:v>
                </c:pt>
                <c:pt idx="23053">
                  <c:v>76.807000000000002</c:v>
                </c:pt>
                <c:pt idx="23054">
                  <c:v>76.811000000000007</c:v>
                </c:pt>
                <c:pt idx="23055">
                  <c:v>76.813999999999993</c:v>
                </c:pt>
                <c:pt idx="23056">
                  <c:v>76.816999999999993</c:v>
                </c:pt>
                <c:pt idx="23057">
                  <c:v>76.820999999999998</c:v>
                </c:pt>
                <c:pt idx="23058">
                  <c:v>76.823999999999998</c:v>
                </c:pt>
                <c:pt idx="23059">
                  <c:v>76.826999999999998</c:v>
                </c:pt>
                <c:pt idx="23060">
                  <c:v>76.831000000000003</c:v>
                </c:pt>
                <c:pt idx="23061">
                  <c:v>76.834000000000003</c:v>
                </c:pt>
                <c:pt idx="23062">
                  <c:v>76.837000000000003</c:v>
                </c:pt>
                <c:pt idx="23063">
                  <c:v>76.840999999999994</c:v>
                </c:pt>
                <c:pt idx="23064">
                  <c:v>76.843999999999994</c:v>
                </c:pt>
                <c:pt idx="23065">
                  <c:v>76.846999999999994</c:v>
                </c:pt>
                <c:pt idx="23066">
                  <c:v>76.850999999999999</c:v>
                </c:pt>
                <c:pt idx="23067">
                  <c:v>76.853999999999999</c:v>
                </c:pt>
                <c:pt idx="23068">
                  <c:v>76.856999999999999</c:v>
                </c:pt>
                <c:pt idx="23069">
                  <c:v>76.861000000000004</c:v>
                </c:pt>
                <c:pt idx="23070">
                  <c:v>76.864000000000004</c:v>
                </c:pt>
                <c:pt idx="23071">
                  <c:v>76.867000000000004</c:v>
                </c:pt>
                <c:pt idx="23072">
                  <c:v>76.870999999999995</c:v>
                </c:pt>
                <c:pt idx="23073">
                  <c:v>76.873999999999995</c:v>
                </c:pt>
                <c:pt idx="23074">
                  <c:v>76.876999999999995</c:v>
                </c:pt>
                <c:pt idx="23075">
                  <c:v>76.881</c:v>
                </c:pt>
                <c:pt idx="23076">
                  <c:v>76.884</c:v>
                </c:pt>
                <c:pt idx="23077">
                  <c:v>76.887</c:v>
                </c:pt>
                <c:pt idx="23078">
                  <c:v>76.891000000000005</c:v>
                </c:pt>
                <c:pt idx="23079">
                  <c:v>76.894000000000005</c:v>
                </c:pt>
                <c:pt idx="23080">
                  <c:v>76.897000000000006</c:v>
                </c:pt>
                <c:pt idx="23081">
                  <c:v>76.900999999999996</c:v>
                </c:pt>
                <c:pt idx="23082">
                  <c:v>76.903999999999996</c:v>
                </c:pt>
                <c:pt idx="23083">
                  <c:v>76.906999999999996</c:v>
                </c:pt>
                <c:pt idx="23084">
                  <c:v>76.911000000000001</c:v>
                </c:pt>
                <c:pt idx="23085">
                  <c:v>76.914000000000001</c:v>
                </c:pt>
                <c:pt idx="23086">
                  <c:v>76.917000000000002</c:v>
                </c:pt>
                <c:pt idx="23087">
                  <c:v>76.921000000000006</c:v>
                </c:pt>
                <c:pt idx="23088">
                  <c:v>76.924000000000007</c:v>
                </c:pt>
                <c:pt idx="23089">
                  <c:v>76.927000000000007</c:v>
                </c:pt>
                <c:pt idx="23090">
                  <c:v>76.930999999999997</c:v>
                </c:pt>
                <c:pt idx="23091">
                  <c:v>76.933999999999997</c:v>
                </c:pt>
                <c:pt idx="23092">
                  <c:v>76.936999999999998</c:v>
                </c:pt>
                <c:pt idx="23093">
                  <c:v>76.941000000000003</c:v>
                </c:pt>
                <c:pt idx="23094">
                  <c:v>76.944000000000003</c:v>
                </c:pt>
                <c:pt idx="23095">
                  <c:v>76.947000000000003</c:v>
                </c:pt>
                <c:pt idx="23096">
                  <c:v>76.950999999999993</c:v>
                </c:pt>
                <c:pt idx="23097">
                  <c:v>76.953999999999994</c:v>
                </c:pt>
                <c:pt idx="23098">
                  <c:v>76.956999999999994</c:v>
                </c:pt>
                <c:pt idx="23099">
                  <c:v>76.960999999999999</c:v>
                </c:pt>
                <c:pt idx="23100">
                  <c:v>76.963999999999999</c:v>
                </c:pt>
                <c:pt idx="23101">
                  <c:v>76.966999999999999</c:v>
                </c:pt>
                <c:pt idx="23102">
                  <c:v>76.971000000000004</c:v>
                </c:pt>
                <c:pt idx="23103">
                  <c:v>76.974000000000004</c:v>
                </c:pt>
                <c:pt idx="23104">
                  <c:v>76.977000000000004</c:v>
                </c:pt>
                <c:pt idx="23105">
                  <c:v>76.980999999999995</c:v>
                </c:pt>
                <c:pt idx="23106">
                  <c:v>76.983999999999995</c:v>
                </c:pt>
                <c:pt idx="23107">
                  <c:v>76.986999999999995</c:v>
                </c:pt>
                <c:pt idx="23108">
                  <c:v>76.991</c:v>
                </c:pt>
                <c:pt idx="23109">
                  <c:v>76.994</c:v>
                </c:pt>
                <c:pt idx="23110">
                  <c:v>76.997</c:v>
                </c:pt>
                <c:pt idx="23111">
                  <c:v>77.001000000000005</c:v>
                </c:pt>
                <c:pt idx="23112">
                  <c:v>77.004000000000005</c:v>
                </c:pt>
                <c:pt idx="23113">
                  <c:v>77.007000000000005</c:v>
                </c:pt>
                <c:pt idx="23114">
                  <c:v>77.010999999999996</c:v>
                </c:pt>
                <c:pt idx="23115">
                  <c:v>77.013999999999996</c:v>
                </c:pt>
                <c:pt idx="23116">
                  <c:v>77.016999999999996</c:v>
                </c:pt>
                <c:pt idx="23117">
                  <c:v>77.021000000000001</c:v>
                </c:pt>
                <c:pt idx="23118">
                  <c:v>77.024000000000001</c:v>
                </c:pt>
                <c:pt idx="23119">
                  <c:v>77.027000000000001</c:v>
                </c:pt>
                <c:pt idx="23120">
                  <c:v>77.031000000000006</c:v>
                </c:pt>
                <c:pt idx="23121">
                  <c:v>77.034000000000006</c:v>
                </c:pt>
                <c:pt idx="23122">
                  <c:v>77.037000000000006</c:v>
                </c:pt>
                <c:pt idx="23123">
                  <c:v>77.040999999999997</c:v>
                </c:pt>
                <c:pt idx="23124">
                  <c:v>77.043999999999997</c:v>
                </c:pt>
                <c:pt idx="23125">
                  <c:v>77.046999999999997</c:v>
                </c:pt>
                <c:pt idx="23126">
                  <c:v>77.051000000000002</c:v>
                </c:pt>
                <c:pt idx="23127">
                  <c:v>77.054000000000002</c:v>
                </c:pt>
                <c:pt idx="23128">
                  <c:v>77.057000000000002</c:v>
                </c:pt>
                <c:pt idx="23129">
                  <c:v>77.061000000000007</c:v>
                </c:pt>
                <c:pt idx="23130">
                  <c:v>77.063999999999993</c:v>
                </c:pt>
                <c:pt idx="23131">
                  <c:v>77.066999999999993</c:v>
                </c:pt>
                <c:pt idx="23132">
                  <c:v>77.070999999999998</c:v>
                </c:pt>
                <c:pt idx="23133">
                  <c:v>77.073999999999998</c:v>
                </c:pt>
                <c:pt idx="23134">
                  <c:v>77.076999999999998</c:v>
                </c:pt>
                <c:pt idx="23135">
                  <c:v>77.081000000000003</c:v>
                </c:pt>
                <c:pt idx="23136">
                  <c:v>77.084000000000003</c:v>
                </c:pt>
                <c:pt idx="23137">
                  <c:v>77.087000000000003</c:v>
                </c:pt>
                <c:pt idx="23138">
                  <c:v>77.090999999999994</c:v>
                </c:pt>
                <c:pt idx="23139">
                  <c:v>77.093999999999994</c:v>
                </c:pt>
                <c:pt idx="23140">
                  <c:v>77.096999999999994</c:v>
                </c:pt>
                <c:pt idx="23141">
                  <c:v>77.100999999999999</c:v>
                </c:pt>
                <c:pt idx="23142">
                  <c:v>77.103999999999999</c:v>
                </c:pt>
                <c:pt idx="23143">
                  <c:v>77.106999999999999</c:v>
                </c:pt>
                <c:pt idx="23144">
                  <c:v>77.111000000000004</c:v>
                </c:pt>
                <c:pt idx="23145">
                  <c:v>77.114000000000004</c:v>
                </c:pt>
                <c:pt idx="23146">
                  <c:v>77.117000000000004</c:v>
                </c:pt>
                <c:pt idx="23147">
                  <c:v>77.120999999999995</c:v>
                </c:pt>
                <c:pt idx="23148">
                  <c:v>77.123999999999995</c:v>
                </c:pt>
                <c:pt idx="23149">
                  <c:v>77.126999999999995</c:v>
                </c:pt>
                <c:pt idx="23150">
                  <c:v>77.131</c:v>
                </c:pt>
                <c:pt idx="23151">
                  <c:v>77.134</c:v>
                </c:pt>
                <c:pt idx="23152">
                  <c:v>77.137</c:v>
                </c:pt>
                <c:pt idx="23153">
                  <c:v>77.141000000000005</c:v>
                </c:pt>
                <c:pt idx="23154">
                  <c:v>77.144000000000005</c:v>
                </c:pt>
                <c:pt idx="23155">
                  <c:v>77.147000000000006</c:v>
                </c:pt>
                <c:pt idx="23156">
                  <c:v>77.150999999999996</c:v>
                </c:pt>
                <c:pt idx="23157">
                  <c:v>77.153999999999996</c:v>
                </c:pt>
                <c:pt idx="23158">
                  <c:v>77.156999999999996</c:v>
                </c:pt>
                <c:pt idx="23159">
                  <c:v>77.161000000000001</c:v>
                </c:pt>
                <c:pt idx="23160">
                  <c:v>77.164000000000001</c:v>
                </c:pt>
                <c:pt idx="23161">
                  <c:v>77.167000000000002</c:v>
                </c:pt>
                <c:pt idx="23162">
                  <c:v>77.171000000000006</c:v>
                </c:pt>
                <c:pt idx="23163">
                  <c:v>77.174000000000007</c:v>
                </c:pt>
                <c:pt idx="23164">
                  <c:v>77.177000000000007</c:v>
                </c:pt>
                <c:pt idx="23165">
                  <c:v>77.180999999999997</c:v>
                </c:pt>
                <c:pt idx="23166">
                  <c:v>77.183999999999997</c:v>
                </c:pt>
                <c:pt idx="23167">
                  <c:v>77.186999999999998</c:v>
                </c:pt>
                <c:pt idx="23168">
                  <c:v>77.191000000000003</c:v>
                </c:pt>
                <c:pt idx="23169">
                  <c:v>77.194000000000003</c:v>
                </c:pt>
                <c:pt idx="23170">
                  <c:v>77.197000000000003</c:v>
                </c:pt>
                <c:pt idx="23171">
                  <c:v>77.200999999999993</c:v>
                </c:pt>
                <c:pt idx="23172">
                  <c:v>77.203999999999994</c:v>
                </c:pt>
                <c:pt idx="23173">
                  <c:v>77.206999999999994</c:v>
                </c:pt>
                <c:pt idx="23174">
                  <c:v>77.210999999999999</c:v>
                </c:pt>
                <c:pt idx="23175">
                  <c:v>77.213999999999999</c:v>
                </c:pt>
                <c:pt idx="23176">
                  <c:v>77.216999999999999</c:v>
                </c:pt>
                <c:pt idx="23177">
                  <c:v>77.221000000000004</c:v>
                </c:pt>
                <c:pt idx="23178">
                  <c:v>77.224000000000004</c:v>
                </c:pt>
                <c:pt idx="23179">
                  <c:v>77.227000000000004</c:v>
                </c:pt>
                <c:pt idx="23180">
                  <c:v>77.230999999999995</c:v>
                </c:pt>
                <c:pt idx="23181">
                  <c:v>77.233999999999995</c:v>
                </c:pt>
                <c:pt idx="23182">
                  <c:v>77.236999999999995</c:v>
                </c:pt>
                <c:pt idx="23183">
                  <c:v>77.241</c:v>
                </c:pt>
                <c:pt idx="23184">
                  <c:v>77.244</c:v>
                </c:pt>
                <c:pt idx="23185">
                  <c:v>77.247</c:v>
                </c:pt>
                <c:pt idx="23186">
                  <c:v>77.251000000000005</c:v>
                </c:pt>
                <c:pt idx="23187">
                  <c:v>77.254000000000005</c:v>
                </c:pt>
                <c:pt idx="23188">
                  <c:v>77.257000000000005</c:v>
                </c:pt>
                <c:pt idx="23189">
                  <c:v>77.260999999999996</c:v>
                </c:pt>
                <c:pt idx="23190">
                  <c:v>77.263999999999996</c:v>
                </c:pt>
                <c:pt idx="23191">
                  <c:v>77.266999999999996</c:v>
                </c:pt>
                <c:pt idx="23192">
                  <c:v>77.271000000000001</c:v>
                </c:pt>
                <c:pt idx="23193">
                  <c:v>77.274000000000001</c:v>
                </c:pt>
                <c:pt idx="23194">
                  <c:v>77.277000000000001</c:v>
                </c:pt>
                <c:pt idx="23195">
                  <c:v>77.281000000000006</c:v>
                </c:pt>
                <c:pt idx="23196">
                  <c:v>77.284000000000006</c:v>
                </c:pt>
                <c:pt idx="23197">
                  <c:v>77.287000000000006</c:v>
                </c:pt>
                <c:pt idx="23198">
                  <c:v>77.290999999999997</c:v>
                </c:pt>
                <c:pt idx="23199">
                  <c:v>77.293999999999997</c:v>
                </c:pt>
                <c:pt idx="23200">
                  <c:v>77.296999999999997</c:v>
                </c:pt>
                <c:pt idx="23201">
                  <c:v>77.301000000000002</c:v>
                </c:pt>
                <c:pt idx="23202">
                  <c:v>77.304000000000002</c:v>
                </c:pt>
                <c:pt idx="23203">
                  <c:v>77.307000000000002</c:v>
                </c:pt>
                <c:pt idx="23204">
                  <c:v>77.311000000000007</c:v>
                </c:pt>
                <c:pt idx="23205">
                  <c:v>77.313999999999993</c:v>
                </c:pt>
                <c:pt idx="23206">
                  <c:v>77.316999999999993</c:v>
                </c:pt>
                <c:pt idx="23207">
                  <c:v>77.320999999999998</c:v>
                </c:pt>
                <c:pt idx="23208">
                  <c:v>77.323999999999998</c:v>
                </c:pt>
                <c:pt idx="23209">
                  <c:v>77.326999999999998</c:v>
                </c:pt>
                <c:pt idx="23210">
                  <c:v>77.331000000000003</c:v>
                </c:pt>
                <c:pt idx="23211">
                  <c:v>77.334000000000003</c:v>
                </c:pt>
                <c:pt idx="23212">
                  <c:v>77.337000000000003</c:v>
                </c:pt>
                <c:pt idx="23213">
                  <c:v>77.340999999999994</c:v>
                </c:pt>
                <c:pt idx="23214">
                  <c:v>77.343999999999994</c:v>
                </c:pt>
                <c:pt idx="23215">
                  <c:v>77.346999999999994</c:v>
                </c:pt>
                <c:pt idx="23216">
                  <c:v>77.350999999999999</c:v>
                </c:pt>
                <c:pt idx="23217">
                  <c:v>77.353999999999999</c:v>
                </c:pt>
                <c:pt idx="23218">
                  <c:v>77.356999999999999</c:v>
                </c:pt>
                <c:pt idx="23219">
                  <c:v>77.361000000000004</c:v>
                </c:pt>
                <c:pt idx="23220">
                  <c:v>77.364000000000004</c:v>
                </c:pt>
                <c:pt idx="23221">
                  <c:v>77.367000000000004</c:v>
                </c:pt>
                <c:pt idx="23222">
                  <c:v>77.370999999999995</c:v>
                </c:pt>
                <c:pt idx="23223">
                  <c:v>77.373999999999995</c:v>
                </c:pt>
                <c:pt idx="23224">
                  <c:v>77.376999999999995</c:v>
                </c:pt>
                <c:pt idx="23225">
                  <c:v>77.381</c:v>
                </c:pt>
                <c:pt idx="23226">
                  <c:v>77.384</c:v>
                </c:pt>
                <c:pt idx="23227">
                  <c:v>77.387</c:v>
                </c:pt>
                <c:pt idx="23228">
                  <c:v>77.391000000000005</c:v>
                </c:pt>
                <c:pt idx="23229">
                  <c:v>77.394000000000005</c:v>
                </c:pt>
                <c:pt idx="23230">
                  <c:v>77.397000000000006</c:v>
                </c:pt>
                <c:pt idx="23231">
                  <c:v>77.400999999999996</c:v>
                </c:pt>
                <c:pt idx="23232">
                  <c:v>77.403999999999996</c:v>
                </c:pt>
                <c:pt idx="23233">
                  <c:v>77.406999999999996</c:v>
                </c:pt>
                <c:pt idx="23234">
                  <c:v>77.411000000000001</c:v>
                </c:pt>
                <c:pt idx="23235">
                  <c:v>77.414000000000001</c:v>
                </c:pt>
                <c:pt idx="23236">
                  <c:v>77.417000000000002</c:v>
                </c:pt>
                <c:pt idx="23237">
                  <c:v>77.421000000000006</c:v>
                </c:pt>
                <c:pt idx="23238">
                  <c:v>77.424000000000007</c:v>
                </c:pt>
                <c:pt idx="23239">
                  <c:v>77.427000000000007</c:v>
                </c:pt>
                <c:pt idx="23240">
                  <c:v>77.430999999999997</c:v>
                </c:pt>
                <c:pt idx="23241">
                  <c:v>77.433999999999997</c:v>
                </c:pt>
                <c:pt idx="23242">
                  <c:v>77.436999999999998</c:v>
                </c:pt>
                <c:pt idx="23243">
                  <c:v>77.441000000000003</c:v>
                </c:pt>
                <c:pt idx="23244">
                  <c:v>77.444000000000003</c:v>
                </c:pt>
                <c:pt idx="23245">
                  <c:v>77.447000000000003</c:v>
                </c:pt>
                <c:pt idx="23246">
                  <c:v>77.450999999999993</c:v>
                </c:pt>
                <c:pt idx="23247">
                  <c:v>77.453999999999994</c:v>
                </c:pt>
                <c:pt idx="23248">
                  <c:v>77.456999999999994</c:v>
                </c:pt>
                <c:pt idx="23249">
                  <c:v>77.460999999999999</c:v>
                </c:pt>
                <c:pt idx="23250">
                  <c:v>77.463999999999999</c:v>
                </c:pt>
                <c:pt idx="23251">
                  <c:v>77.466999999999999</c:v>
                </c:pt>
                <c:pt idx="23252">
                  <c:v>77.471000000000004</c:v>
                </c:pt>
                <c:pt idx="23253">
                  <c:v>77.474000000000004</c:v>
                </c:pt>
                <c:pt idx="23254">
                  <c:v>77.477000000000004</c:v>
                </c:pt>
                <c:pt idx="23255">
                  <c:v>77.480999999999995</c:v>
                </c:pt>
                <c:pt idx="23256">
                  <c:v>77.483999999999995</c:v>
                </c:pt>
                <c:pt idx="23257">
                  <c:v>77.486999999999995</c:v>
                </c:pt>
                <c:pt idx="23258">
                  <c:v>77.491</c:v>
                </c:pt>
                <c:pt idx="23259">
                  <c:v>77.494</c:v>
                </c:pt>
                <c:pt idx="23260">
                  <c:v>77.497</c:v>
                </c:pt>
                <c:pt idx="23261">
                  <c:v>77.501000000000005</c:v>
                </c:pt>
                <c:pt idx="23262">
                  <c:v>77.504000000000005</c:v>
                </c:pt>
                <c:pt idx="23263">
                  <c:v>77.507000000000005</c:v>
                </c:pt>
                <c:pt idx="23264">
                  <c:v>77.510999999999996</c:v>
                </c:pt>
                <c:pt idx="23265">
                  <c:v>77.513999999999996</c:v>
                </c:pt>
                <c:pt idx="23266">
                  <c:v>77.516999999999996</c:v>
                </c:pt>
                <c:pt idx="23267">
                  <c:v>77.521000000000001</c:v>
                </c:pt>
                <c:pt idx="23268">
                  <c:v>77.524000000000001</c:v>
                </c:pt>
                <c:pt idx="23269">
                  <c:v>77.527000000000001</c:v>
                </c:pt>
                <c:pt idx="23270">
                  <c:v>77.531000000000006</c:v>
                </c:pt>
                <c:pt idx="23271">
                  <c:v>77.534000000000006</c:v>
                </c:pt>
                <c:pt idx="23272">
                  <c:v>77.537000000000006</c:v>
                </c:pt>
                <c:pt idx="23273">
                  <c:v>77.540999999999997</c:v>
                </c:pt>
                <c:pt idx="23274">
                  <c:v>77.543999999999997</c:v>
                </c:pt>
                <c:pt idx="23275">
                  <c:v>77.546999999999997</c:v>
                </c:pt>
                <c:pt idx="23276">
                  <c:v>77.551000000000002</c:v>
                </c:pt>
                <c:pt idx="23277">
                  <c:v>77.554000000000002</c:v>
                </c:pt>
                <c:pt idx="23278">
                  <c:v>77.557000000000002</c:v>
                </c:pt>
                <c:pt idx="23279">
                  <c:v>77.561000000000007</c:v>
                </c:pt>
                <c:pt idx="23280">
                  <c:v>77.563999999999993</c:v>
                </c:pt>
                <c:pt idx="23281">
                  <c:v>77.566999999999993</c:v>
                </c:pt>
                <c:pt idx="23282">
                  <c:v>77.570999999999998</c:v>
                </c:pt>
                <c:pt idx="23283">
                  <c:v>77.573999999999998</c:v>
                </c:pt>
                <c:pt idx="23284">
                  <c:v>77.576999999999998</c:v>
                </c:pt>
                <c:pt idx="23285">
                  <c:v>77.581000000000003</c:v>
                </c:pt>
                <c:pt idx="23286">
                  <c:v>77.584000000000003</c:v>
                </c:pt>
                <c:pt idx="23287">
                  <c:v>77.587000000000003</c:v>
                </c:pt>
                <c:pt idx="23288">
                  <c:v>77.590999999999994</c:v>
                </c:pt>
                <c:pt idx="23289">
                  <c:v>77.593999999999994</c:v>
                </c:pt>
                <c:pt idx="23290">
                  <c:v>77.596999999999994</c:v>
                </c:pt>
                <c:pt idx="23291">
                  <c:v>77.600999999999999</c:v>
                </c:pt>
                <c:pt idx="23292">
                  <c:v>77.603999999999999</c:v>
                </c:pt>
                <c:pt idx="23293">
                  <c:v>77.606999999999999</c:v>
                </c:pt>
                <c:pt idx="23294">
                  <c:v>77.611000000000004</c:v>
                </c:pt>
                <c:pt idx="23295">
                  <c:v>77.614000000000004</c:v>
                </c:pt>
                <c:pt idx="23296">
                  <c:v>77.617000000000004</c:v>
                </c:pt>
                <c:pt idx="23297">
                  <c:v>77.620999999999995</c:v>
                </c:pt>
                <c:pt idx="23298">
                  <c:v>77.623999999999995</c:v>
                </c:pt>
                <c:pt idx="23299">
                  <c:v>77.626999999999995</c:v>
                </c:pt>
                <c:pt idx="23300">
                  <c:v>77.631</c:v>
                </c:pt>
                <c:pt idx="23301">
                  <c:v>77.634</c:v>
                </c:pt>
                <c:pt idx="23302">
                  <c:v>77.637</c:v>
                </c:pt>
                <c:pt idx="23303">
                  <c:v>77.641000000000005</c:v>
                </c:pt>
                <c:pt idx="23304">
                  <c:v>77.644000000000005</c:v>
                </c:pt>
                <c:pt idx="23305">
                  <c:v>77.647000000000006</c:v>
                </c:pt>
                <c:pt idx="23306">
                  <c:v>77.650999999999996</c:v>
                </c:pt>
                <c:pt idx="23307">
                  <c:v>77.653999999999996</c:v>
                </c:pt>
                <c:pt idx="23308">
                  <c:v>77.656999999999996</c:v>
                </c:pt>
                <c:pt idx="23309">
                  <c:v>77.661000000000001</c:v>
                </c:pt>
                <c:pt idx="23310">
                  <c:v>77.664000000000001</c:v>
                </c:pt>
                <c:pt idx="23311">
                  <c:v>77.667000000000002</c:v>
                </c:pt>
                <c:pt idx="23312">
                  <c:v>77.671000000000006</c:v>
                </c:pt>
                <c:pt idx="23313">
                  <c:v>77.674000000000007</c:v>
                </c:pt>
                <c:pt idx="23314">
                  <c:v>77.677000000000007</c:v>
                </c:pt>
                <c:pt idx="23315">
                  <c:v>77.680999999999997</c:v>
                </c:pt>
                <c:pt idx="23316">
                  <c:v>77.683999999999997</c:v>
                </c:pt>
                <c:pt idx="23317">
                  <c:v>77.686999999999998</c:v>
                </c:pt>
                <c:pt idx="23318">
                  <c:v>77.691000000000003</c:v>
                </c:pt>
                <c:pt idx="23319">
                  <c:v>77.694000000000003</c:v>
                </c:pt>
                <c:pt idx="23320">
                  <c:v>77.697000000000003</c:v>
                </c:pt>
                <c:pt idx="23321">
                  <c:v>77.700999999999993</c:v>
                </c:pt>
                <c:pt idx="23322">
                  <c:v>77.703999999999994</c:v>
                </c:pt>
                <c:pt idx="23323">
                  <c:v>77.706999999999994</c:v>
                </c:pt>
                <c:pt idx="23324">
                  <c:v>77.710999999999999</c:v>
                </c:pt>
                <c:pt idx="23325">
                  <c:v>77.713999999999999</c:v>
                </c:pt>
                <c:pt idx="23326">
                  <c:v>77.716999999999999</c:v>
                </c:pt>
                <c:pt idx="23327">
                  <c:v>77.721000000000004</c:v>
                </c:pt>
                <c:pt idx="23328">
                  <c:v>77.724000000000004</c:v>
                </c:pt>
                <c:pt idx="23329">
                  <c:v>77.727000000000004</c:v>
                </c:pt>
                <c:pt idx="23330">
                  <c:v>77.730999999999995</c:v>
                </c:pt>
                <c:pt idx="23331">
                  <c:v>77.733999999999995</c:v>
                </c:pt>
                <c:pt idx="23332">
                  <c:v>77.736999999999995</c:v>
                </c:pt>
                <c:pt idx="23333">
                  <c:v>77.741</c:v>
                </c:pt>
                <c:pt idx="23334">
                  <c:v>77.744</c:v>
                </c:pt>
                <c:pt idx="23335">
                  <c:v>77.747</c:v>
                </c:pt>
                <c:pt idx="23336">
                  <c:v>77.751000000000005</c:v>
                </c:pt>
                <c:pt idx="23337">
                  <c:v>77.754000000000005</c:v>
                </c:pt>
                <c:pt idx="23338">
                  <c:v>77.757000000000005</c:v>
                </c:pt>
                <c:pt idx="23339">
                  <c:v>77.760999999999996</c:v>
                </c:pt>
                <c:pt idx="23340">
                  <c:v>77.763999999999996</c:v>
                </c:pt>
                <c:pt idx="23341">
                  <c:v>77.766999999999996</c:v>
                </c:pt>
                <c:pt idx="23342">
                  <c:v>77.771000000000001</c:v>
                </c:pt>
                <c:pt idx="23343">
                  <c:v>77.774000000000001</c:v>
                </c:pt>
                <c:pt idx="23344">
                  <c:v>77.777000000000001</c:v>
                </c:pt>
                <c:pt idx="23345">
                  <c:v>77.781000000000006</c:v>
                </c:pt>
                <c:pt idx="23346">
                  <c:v>77.784000000000006</c:v>
                </c:pt>
                <c:pt idx="23347">
                  <c:v>77.787000000000006</c:v>
                </c:pt>
                <c:pt idx="23348">
                  <c:v>77.790999999999997</c:v>
                </c:pt>
                <c:pt idx="23349">
                  <c:v>77.793999999999997</c:v>
                </c:pt>
                <c:pt idx="23350">
                  <c:v>77.796999999999997</c:v>
                </c:pt>
                <c:pt idx="23351">
                  <c:v>77.801000000000002</c:v>
                </c:pt>
                <c:pt idx="23352">
                  <c:v>77.804000000000002</c:v>
                </c:pt>
                <c:pt idx="23353">
                  <c:v>77.807000000000002</c:v>
                </c:pt>
                <c:pt idx="23354">
                  <c:v>77.811000000000007</c:v>
                </c:pt>
                <c:pt idx="23355">
                  <c:v>77.813999999999993</c:v>
                </c:pt>
                <c:pt idx="23356">
                  <c:v>77.816999999999993</c:v>
                </c:pt>
                <c:pt idx="23357">
                  <c:v>77.820999999999998</c:v>
                </c:pt>
                <c:pt idx="23358">
                  <c:v>77.823999999999998</c:v>
                </c:pt>
                <c:pt idx="23359">
                  <c:v>77.826999999999998</c:v>
                </c:pt>
                <c:pt idx="23360">
                  <c:v>77.831000000000003</c:v>
                </c:pt>
                <c:pt idx="23361">
                  <c:v>77.834000000000003</c:v>
                </c:pt>
                <c:pt idx="23362">
                  <c:v>77.837000000000003</c:v>
                </c:pt>
                <c:pt idx="23363">
                  <c:v>77.840999999999994</c:v>
                </c:pt>
                <c:pt idx="23364">
                  <c:v>77.843999999999994</c:v>
                </c:pt>
                <c:pt idx="23365">
                  <c:v>77.846999999999994</c:v>
                </c:pt>
                <c:pt idx="23366">
                  <c:v>77.850999999999999</c:v>
                </c:pt>
                <c:pt idx="23367">
                  <c:v>77.853999999999999</c:v>
                </c:pt>
                <c:pt idx="23368">
                  <c:v>77.856999999999999</c:v>
                </c:pt>
                <c:pt idx="23369">
                  <c:v>77.861000000000004</c:v>
                </c:pt>
                <c:pt idx="23370">
                  <c:v>77.864000000000004</c:v>
                </c:pt>
                <c:pt idx="23371">
                  <c:v>77.867000000000004</c:v>
                </c:pt>
                <c:pt idx="23372">
                  <c:v>77.870999999999995</c:v>
                </c:pt>
                <c:pt idx="23373">
                  <c:v>77.873999999999995</c:v>
                </c:pt>
                <c:pt idx="23374">
                  <c:v>77.876999999999995</c:v>
                </c:pt>
                <c:pt idx="23375">
                  <c:v>77.881</c:v>
                </c:pt>
                <c:pt idx="23376">
                  <c:v>77.884</c:v>
                </c:pt>
                <c:pt idx="23377">
                  <c:v>77.887</c:v>
                </c:pt>
                <c:pt idx="23378">
                  <c:v>77.891000000000005</c:v>
                </c:pt>
                <c:pt idx="23379">
                  <c:v>77.894000000000005</c:v>
                </c:pt>
                <c:pt idx="23380">
                  <c:v>77.897000000000006</c:v>
                </c:pt>
                <c:pt idx="23381">
                  <c:v>77.900999999999996</c:v>
                </c:pt>
                <c:pt idx="23382">
                  <c:v>77.903999999999996</c:v>
                </c:pt>
                <c:pt idx="23383">
                  <c:v>77.906999999999996</c:v>
                </c:pt>
                <c:pt idx="23384">
                  <c:v>77.911000000000001</c:v>
                </c:pt>
                <c:pt idx="23385">
                  <c:v>77.914000000000001</c:v>
                </c:pt>
                <c:pt idx="23386">
                  <c:v>77.917000000000002</c:v>
                </c:pt>
                <c:pt idx="23387">
                  <c:v>77.921000000000006</c:v>
                </c:pt>
                <c:pt idx="23388">
                  <c:v>77.924000000000007</c:v>
                </c:pt>
                <c:pt idx="23389">
                  <c:v>77.927000000000007</c:v>
                </c:pt>
                <c:pt idx="23390">
                  <c:v>77.930999999999997</c:v>
                </c:pt>
                <c:pt idx="23391">
                  <c:v>77.933999999999997</c:v>
                </c:pt>
                <c:pt idx="23392">
                  <c:v>77.936999999999998</c:v>
                </c:pt>
                <c:pt idx="23393">
                  <c:v>77.941000000000003</c:v>
                </c:pt>
                <c:pt idx="23394">
                  <c:v>77.944000000000003</c:v>
                </c:pt>
                <c:pt idx="23395">
                  <c:v>77.947000000000003</c:v>
                </c:pt>
                <c:pt idx="23396">
                  <c:v>77.950999999999993</c:v>
                </c:pt>
                <c:pt idx="23397">
                  <c:v>77.953999999999994</c:v>
                </c:pt>
                <c:pt idx="23398">
                  <c:v>77.956999999999994</c:v>
                </c:pt>
                <c:pt idx="23399">
                  <c:v>77.960999999999999</c:v>
                </c:pt>
                <c:pt idx="23400">
                  <c:v>77.963999999999999</c:v>
                </c:pt>
                <c:pt idx="23401">
                  <c:v>77.966999999999999</c:v>
                </c:pt>
                <c:pt idx="23402">
                  <c:v>77.971000000000004</c:v>
                </c:pt>
                <c:pt idx="23403">
                  <c:v>77.974000000000004</c:v>
                </c:pt>
                <c:pt idx="23404">
                  <c:v>77.977000000000004</c:v>
                </c:pt>
                <c:pt idx="23405">
                  <c:v>77.980999999999995</c:v>
                </c:pt>
                <c:pt idx="23406">
                  <c:v>77.983999999999995</c:v>
                </c:pt>
                <c:pt idx="23407">
                  <c:v>77.986999999999995</c:v>
                </c:pt>
                <c:pt idx="23408">
                  <c:v>77.991</c:v>
                </c:pt>
                <c:pt idx="23409">
                  <c:v>77.994</c:v>
                </c:pt>
                <c:pt idx="23410">
                  <c:v>77.997</c:v>
                </c:pt>
                <c:pt idx="23411">
                  <c:v>78.001000000000005</c:v>
                </c:pt>
                <c:pt idx="23412">
                  <c:v>78.004000000000005</c:v>
                </c:pt>
                <c:pt idx="23413">
                  <c:v>78.007000000000005</c:v>
                </c:pt>
                <c:pt idx="23414">
                  <c:v>78.010999999999996</c:v>
                </c:pt>
                <c:pt idx="23415">
                  <c:v>78.013999999999996</c:v>
                </c:pt>
                <c:pt idx="23416">
                  <c:v>78.016999999999996</c:v>
                </c:pt>
                <c:pt idx="23417">
                  <c:v>78.021000000000001</c:v>
                </c:pt>
                <c:pt idx="23418">
                  <c:v>78.024000000000001</c:v>
                </c:pt>
                <c:pt idx="23419">
                  <c:v>78.027000000000001</c:v>
                </c:pt>
                <c:pt idx="23420">
                  <c:v>78.031000000000006</c:v>
                </c:pt>
                <c:pt idx="23421">
                  <c:v>78.034000000000006</c:v>
                </c:pt>
                <c:pt idx="23422">
                  <c:v>78.037000000000006</c:v>
                </c:pt>
                <c:pt idx="23423">
                  <c:v>78.040999999999997</c:v>
                </c:pt>
                <c:pt idx="23424">
                  <c:v>78.043999999999997</c:v>
                </c:pt>
                <c:pt idx="23425">
                  <c:v>78.046999999999997</c:v>
                </c:pt>
                <c:pt idx="23426">
                  <c:v>78.051000000000002</c:v>
                </c:pt>
                <c:pt idx="23427">
                  <c:v>78.054000000000002</c:v>
                </c:pt>
                <c:pt idx="23428">
                  <c:v>78.057000000000002</c:v>
                </c:pt>
                <c:pt idx="23429">
                  <c:v>78.061000000000007</c:v>
                </c:pt>
                <c:pt idx="23430">
                  <c:v>78.063999999999993</c:v>
                </c:pt>
                <c:pt idx="23431">
                  <c:v>78.066999999999993</c:v>
                </c:pt>
                <c:pt idx="23432">
                  <c:v>78.070999999999998</c:v>
                </c:pt>
                <c:pt idx="23433">
                  <c:v>78.073999999999998</c:v>
                </c:pt>
                <c:pt idx="23434">
                  <c:v>78.076999999999998</c:v>
                </c:pt>
                <c:pt idx="23435">
                  <c:v>78.081000000000003</c:v>
                </c:pt>
                <c:pt idx="23436">
                  <c:v>78.084000000000003</c:v>
                </c:pt>
                <c:pt idx="23437">
                  <c:v>78.087000000000003</c:v>
                </c:pt>
                <c:pt idx="23438">
                  <c:v>78.090999999999994</c:v>
                </c:pt>
                <c:pt idx="23439">
                  <c:v>78.093999999999994</c:v>
                </c:pt>
                <c:pt idx="23440">
                  <c:v>78.096999999999994</c:v>
                </c:pt>
                <c:pt idx="23441">
                  <c:v>78.100999999999999</c:v>
                </c:pt>
                <c:pt idx="23442">
                  <c:v>78.103999999999999</c:v>
                </c:pt>
                <c:pt idx="23443">
                  <c:v>78.106999999999999</c:v>
                </c:pt>
                <c:pt idx="23444">
                  <c:v>78.111000000000004</c:v>
                </c:pt>
                <c:pt idx="23445">
                  <c:v>78.114000000000004</c:v>
                </c:pt>
                <c:pt idx="23446">
                  <c:v>78.117000000000004</c:v>
                </c:pt>
                <c:pt idx="23447">
                  <c:v>78.120999999999995</c:v>
                </c:pt>
                <c:pt idx="23448">
                  <c:v>78.123999999999995</c:v>
                </c:pt>
                <c:pt idx="23449">
                  <c:v>78.126999999999995</c:v>
                </c:pt>
                <c:pt idx="23450">
                  <c:v>78.131</c:v>
                </c:pt>
                <c:pt idx="23451">
                  <c:v>78.134</c:v>
                </c:pt>
                <c:pt idx="23452">
                  <c:v>78.137</c:v>
                </c:pt>
                <c:pt idx="23453">
                  <c:v>78.141000000000005</c:v>
                </c:pt>
                <c:pt idx="23454">
                  <c:v>78.144000000000005</c:v>
                </c:pt>
                <c:pt idx="23455">
                  <c:v>78.147000000000006</c:v>
                </c:pt>
                <c:pt idx="23456">
                  <c:v>78.150999999999996</c:v>
                </c:pt>
                <c:pt idx="23457">
                  <c:v>78.153999999999996</c:v>
                </c:pt>
                <c:pt idx="23458">
                  <c:v>78.156999999999996</c:v>
                </c:pt>
                <c:pt idx="23459">
                  <c:v>78.161000000000001</c:v>
                </c:pt>
                <c:pt idx="23460">
                  <c:v>78.164000000000001</c:v>
                </c:pt>
                <c:pt idx="23461">
                  <c:v>78.167000000000002</c:v>
                </c:pt>
                <c:pt idx="23462">
                  <c:v>78.171000000000006</c:v>
                </c:pt>
                <c:pt idx="23463">
                  <c:v>78.174000000000007</c:v>
                </c:pt>
                <c:pt idx="23464">
                  <c:v>78.177000000000007</c:v>
                </c:pt>
                <c:pt idx="23465">
                  <c:v>78.180999999999997</c:v>
                </c:pt>
                <c:pt idx="23466">
                  <c:v>78.183999999999997</c:v>
                </c:pt>
                <c:pt idx="23467">
                  <c:v>78.186999999999998</c:v>
                </c:pt>
                <c:pt idx="23468">
                  <c:v>78.191000000000003</c:v>
                </c:pt>
                <c:pt idx="23469">
                  <c:v>78.194000000000003</c:v>
                </c:pt>
                <c:pt idx="23470">
                  <c:v>78.197000000000003</c:v>
                </c:pt>
                <c:pt idx="23471">
                  <c:v>78.200999999999993</c:v>
                </c:pt>
                <c:pt idx="23472">
                  <c:v>78.203999999999994</c:v>
                </c:pt>
                <c:pt idx="23473">
                  <c:v>78.206999999999994</c:v>
                </c:pt>
                <c:pt idx="23474">
                  <c:v>78.210999999999999</c:v>
                </c:pt>
                <c:pt idx="23475">
                  <c:v>78.213999999999999</c:v>
                </c:pt>
                <c:pt idx="23476">
                  <c:v>78.216999999999999</c:v>
                </c:pt>
                <c:pt idx="23477">
                  <c:v>78.221000000000004</c:v>
                </c:pt>
                <c:pt idx="23478">
                  <c:v>78.224000000000004</c:v>
                </c:pt>
                <c:pt idx="23479">
                  <c:v>78.227000000000004</c:v>
                </c:pt>
                <c:pt idx="23480">
                  <c:v>78.230999999999995</c:v>
                </c:pt>
                <c:pt idx="23481">
                  <c:v>78.233999999999995</c:v>
                </c:pt>
                <c:pt idx="23482">
                  <c:v>78.236999999999995</c:v>
                </c:pt>
                <c:pt idx="23483">
                  <c:v>78.241</c:v>
                </c:pt>
                <c:pt idx="23484">
                  <c:v>78.244</c:v>
                </c:pt>
                <c:pt idx="23485">
                  <c:v>78.247</c:v>
                </c:pt>
                <c:pt idx="23486">
                  <c:v>78.251000000000005</c:v>
                </c:pt>
                <c:pt idx="23487">
                  <c:v>78.254000000000005</c:v>
                </c:pt>
                <c:pt idx="23488">
                  <c:v>78.257000000000005</c:v>
                </c:pt>
                <c:pt idx="23489">
                  <c:v>78.260999999999996</c:v>
                </c:pt>
                <c:pt idx="23490">
                  <c:v>78.263999999999996</c:v>
                </c:pt>
                <c:pt idx="23491">
                  <c:v>78.266999999999996</c:v>
                </c:pt>
                <c:pt idx="23492">
                  <c:v>78.271000000000001</c:v>
                </c:pt>
                <c:pt idx="23493">
                  <c:v>78.274000000000001</c:v>
                </c:pt>
                <c:pt idx="23494">
                  <c:v>78.277000000000001</c:v>
                </c:pt>
                <c:pt idx="23495">
                  <c:v>78.281000000000006</c:v>
                </c:pt>
                <c:pt idx="23496">
                  <c:v>78.284000000000006</c:v>
                </c:pt>
                <c:pt idx="23497">
                  <c:v>78.287000000000006</c:v>
                </c:pt>
                <c:pt idx="23498">
                  <c:v>78.290999999999997</c:v>
                </c:pt>
                <c:pt idx="23499">
                  <c:v>78.293999999999997</c:v>
                </c:pt>
                <c:pt idx="23500">
                  <c:v>78.296999999999997</c:v>
                </c:pt>
                <c:pt idx="23501">
                  <c:v>78.301000000000002</c:v>
                </c:pt>
                <c:pt idx="23502">
                  <c:v>78.304000000000002</c:v>
                </c:pt>
                <c:pt idx="23503">
                  <c:v>78.307000000000002</c:v>
                </c:pt>
                <c:pt idx="23504">
                  <c:v>78.311000000000007</c:v>
                </c:pt>
                <c:pt idx="23505">
                  <c:v>78.313999999999993</c:v>
                </c:pt>
                <c:pt idx="23506">
                  <c:v>78.316999999999993</c:v>
                </c:pt>
                <c:pt idx="23507">
                  <c:v>78.320999999999998</c:v>
                </c:pt>
                <c:pt idx="23508">
                  <c:v>78.323999999999998</c:v>
                </c:pt>
                <c:pt idx="23509">
                  <c:v>78.326999999999998</c:v>
                </c:pt>
                <c:pt idx="23510">
                  <c:v>78.331000000000003</c:v>
                </c:pt>
                <c:pt idx="23511">
                  <c:v>78.334000000000003</c:v>
                </c:pt>
                <c:pt idx="23512">
                  <c:v>78.337000000000003</c:v>
                </c:pt>
                <c:pt idx="23513">
                  <c:v>78.340999999999994</c:v>
                </c:pt>
                <c:pt idx="23514">
                  <c:v>78.343999999999994</c:v>
                </c:pt>
                <c:pt idx="23515">
                  <c:v>78.346999999999994</c:v>
                </c:pt>
                <c:pt idx="23516">
                  <c:v>78.350999999999999</c:v>
                </c:pt>
                <c:pt idx="23517">
                  <c:v>78.353999999999999</c:v>
                </c:pt>
                <c:pt idx="23518">
                  <c:v>78.356999999999999</c:v>
                </c:pt>
                <c:pt idx="23519">
                  <c:v>78.361000000000004</c:v>
                </c:pt>
                <c:pt idx="23520">
                  <c:v>78.364000000000004</c:v>
                </c:pt>
                <c:pt idx="23521">
                  <c:v>78.367999999999995</c:v>
                </c:pt>
                <c:pt idx="23522">
                  <c:v>78.370999999999995</c:v>
                </c:pt>
                <c:pt idx="23523">
                  <c:v>78.373999999999995</c:v>
                </c:pt>
                <c:pt idx="23524">
                  <c:v>78.378</c:v>
                </c:pt>
                <c:pt idx="23525">
                  <c:v>78.381</c:v>
                </c:pt>
                <c:pt idx="23526">
                  <c:v>78.384</c:v>
                </c:pt>
                <c:pt idx="23527">
                  <c:v>78.388000000000005</c:v>
                </c:pt>
                <c:pt idx="23528">
                  <c:v>78.391000000000005</c:v>
                </c:pt>
                <c:pt idx="23529">
                  <c:v>78.394000000000005</c:v>
                </c:pt>
                <c:pt idx="23530">
                  <c:v>78.397999999999996</c:v>
                </c:pt>
                <c:pt idx="23531">
                  <c:v>78.400999999999996</c:v>
                </c:pt>
                <c:pt idx="23532">
                  <c:v>78.403999999999996</c:v>
                </c:pt>
                <c:pt idx="23533">
                  <c:v>78.408000000000001</c:v>
                </c:pt>
                <c:pt idx="23534">
                  <c:v>78.411000000000001</c:v>
                </c:pt>
                <c:pt idx="23535">
                  <c:v>78.414000000000001</c:v>
                </c:pt>
                <c:pt idx="23536">
                  <c:v>78.418000000000006</c:v>
                </c:pt>
                <c:pt idx="23537">
                  <c:v>78.421000000000006</c:v>
                </c:pt>
                <c:pt idx="23538">
                  <c:v>78.424000000000007</c:v>
                </c:pt>
                <c:pt idx="23539">
                  <c:v>78.427999999999997</c:v>
                </c:pt>
                <c:pt idx="23540">
                  <c:v>78.430999999999997</c:v>
                </c:pt>
                <c:pt idx="23541">
                  <c:v>78.433999999999997</c:v>
                </c:pt>
                <c:pt idx="23542">
                  <c:v>78.438000000000002</c:v>
                </c:pt>
                <c:pt idx="23543">
                  <c:v>78.441000000000003</c:v>
                </c:pt>
                <c:pt idx="23544">
                  <c:v>78.444000000000003</c:v>
                </c:pt>
                <c:pt idx="23545">
                  <c:v>78.447999999999993</c:v>
                </c:pt>
                <c:pt idx="23546">
                  <c:v>78.450999999999993</c:v>
                </c:pt>
                <c:pt idx="23547">
                  <c:v>78.453999999999994</c:v>
                </c:pt>
                <c:pt idx="23548">
                  <c:v>78.457999999999998</c:v>
                </c:pt>
                <c:pt idx="23549">
                  <c:v>78.460999999999999</c:v>
                </c:pt>
                <c:pt idx="23550">
                  <c:v>78.463999999999999</c:v>
                </c:pt>
                <c:pt idx="23551">
                  <c:v>78.468000000000004</c:v>
                </c:pt>
                <c:pt idx="23552">
                  <c:v>78.471000000000004</c:v>
                </c:pt>
                <c:pt idx="23553">
                  <c:v>78.474000000000004</c:v>
                </c:pt>
                <c:pt idx="23554">
                  <c:v>78.477999999999994</c:v>
                </c:pt>
                <c:pt idx="23555">
                  <c:v>78.480999999999995</c:v>
                </c:pt>
                <c:pt idx="23556">
                  <c:v>78.483999999999995</c:v>
                </c:pt>
                <c:pt idx="23557">
                  <c:v>78.488</c:v>
                </c:pt>
                <c:pt idx="23558">
                  <c:v>78.491</c:v>
                </c:pt>
                <c:pt idx="23559">
                  <c:v>78.494</c:v>
                </c:pt>
                <c:pt idx="23560">
                  <c:v>78.498000000000005</c:v>
                </c:pt>
                <c:pt idx="23561">
                  <c:v>78.501000000000005</c:v>
                </c:pt>
                <c:pt idx="23562">
                  <c:v>78.504000000000005</c:v>
                </c:pt>
                <c:pt idx="23563">
                  <c:v>78.507999999999996</c:v>
                </c:pt>
                <c:pt idx="23564">
                  <c:v>78.510999999999996</c:v>
                </c:pt>
                <c:pt idx="23565">
                  <c:v>78.513999999999996</c:v>
                </c:pt>
                <c:pt idx="23566">
                  <c:v>78.518000000000001</c:v>
                </c:pt>
                <c:pt idx="23567">
                  <c:v>78.521000000000001</c:v>
                </c:pt>
                <c:pt idx="23568">
                  <c:v>78.524000000000001</c:v>
                </c:pt>
                <c:pt idx="23569">
                  <c:v>78.528000000000006</c:v>
                </c:pt>
                <c:pt idx="23570">
                  <c:v>78.531000000000006</c:v>
                </c:pt>
                <c:pt idx="23571">
                  <c:v>78.534000000000006</c:v>
                </c:pt>
                <c:pt idx="23572">
                  <c:v>78.537999999999997</c:v>
                </c:pt>
                <c:pt idx="23573">
                  <c:v>78.540999999999997</c:v>
                </c:pt>
                <c:pt idx="23574">
                  <c:v>78.543999999999997</c:v>
                </c:pt>
                <c:pt idx="23575">
                  <c:v>78.548000000000002</c:v>
                </c:pt>
                <c:pt idx="23576">
                  <c:v>78.551000000000002</c:v>
                </c:pt>
                <c:pt idx="23577">
                  <c:v>78.554000000000002</c:v>
                </c:pt>
                <c:pt idx="23578">
                  <c:v>78.558000000000007</c:v>
                </c:pt>
                <c:pt idx="23579">
                  <c:v>78.561000000000007</c:v>
                </c:pt>
                <c:pt idx="23580">
                  <c:v>78.563999999999993</c:v>
                </c:pt>
                <c:pt idx="23581">
                  <c:v>78.567999999999998</c:v>
                </c:pt>
                <c:pt idx="23582">
                  <c:v>78.570999999999998</c:v>
                </c:pt>
                <c:pt idx="23583">
                  <c:v>78.573999999999998</c:v>
                </c:pt>
                <c:pt idx="23584">
                  <c:v>78.578000000000003</c:v>
                </c:pt>
                <c:pt idx="23585">
                  <c:v>78.581000000000003</c:v>
                </c:pt>
                <c:pt idx="23586">
                  <c:v>78.584000000000003</c:v>
                </c:pt>
                <c:pt idx="23587">
                  <c:v>78.587999999999994</c:v>
                </c:pt>
                <c:pt idx="23588">
                  <c:v>78.590999999999994</c:v>
                </c:pt>
                <c:pt idx="23589">
                  <c:v>78.593999999999994</c:v>
                </c:pt>
                <c:pt idx="23590">
                  <c:v>78.597999999999999</c:v>
                </c:pt>
                <c:pt idx="23591">
                  <c:v>78.600999999999999</c:v>
                </c:pt>
                <c:pt idx="23592">
                  <c:v>78.603999999999999</c:v>
                </c:pt>
                <c:pt idx="23593">
                  <c:v>78.608000000000004</c:v>
                </c:pt>
                <c:pt idx="23594">
                  <c:v>78.611000000000004</c:v>
                </c:pt>
                <c:pt idx="23595">
                  <c:v>78.614000000000004</c:v>
                </c:pt>
                <c:pt idx="23596">
                  <c:v>78.617999999999995</c:v>
                </c:pt>
                <c:pt idx="23597">
                  <c:v>78.620999999999995</c:v>
                </c:pt>
                <c:pt idx="23598">
                  <c:v>78.623999999999995</c:v>
                </c:pt>
                <c:pt idx="23599">
                  <c:v>78.628</c:v>
                </c:pt>
                <c:pt idx="23600">
                  <c:v>78.631</c:v>
                </c:pt>
                <c:pt idx="23601">
                  <c:v>78.634</c:v>
                </c:pt>
                <c:pt idx="23602">
                  <c:v>78.638000000000005</c:v>
                </c:pt>
                <c:pt idx="23603">
                  <c:v>78.641000000000005</c:v>
                </c:pt>
                <c:pt idx="23604">
                  <c:v>78.644000000000005</c:v>
                </c:pt>
                <c:pt idx="23605">
                  <c:v>78.647999999999996</c:v>
                </c:pt>
                <c:pt idx="23606">
                  <c:v>78.650999999999996</c:v>
                </c:pt>
                <c:pt idx="23607">
                  <c:v>78.653999999999996</c:v>
                </c:pt>
                <c:pt idx="23608">
                  <c:v>78.658000000000001</c:v>
                </c:pt>
                <c:pt idx="23609">
                  <c:v>78.661000000000001</c:v>
                </c:pt>
                <c:pt idx="23610">
                  <c:v>78.664000000000001</c:v>
                </c:pt>
                <c:pt idx="23611">
                  <c:v>78.668000000000006</c:v>
                </c:pt>
                <c:pt idx="23612">
                  <c:v>78.671000000000006</c:v>
                </c:pt>
                <c:pt idx="23613">
                  <c:v>78.674000000000007</c:v>
                </c:pt>
                <c:pt idx="23614">
                  <c:v>78.677999999999997</c:v>
                </c:pt>
                <c:pt idx="23615">
                  <c:v>78.680999999999997</c:v>
                </c:pt>
                <c:pt idx="23616">
                  <c:v>78.683999999999997</c:v>
                </c:pt>
                <c:pt idx="23617">
                  <c:v>78.688000000000002</c:v>
                </c:pt>
                <c:pt idx="23618">
                  <c:v>78.691000000000003</c:v>
                </c:pt>
                <c:pt idx="23619">
                  <c:v>78.694000000000003</c:v>
                </c:pt>
                <c:pt idx="23620">
                  <c:v>78.697999999999993</c:v>
                </c:pt>
                <c:pt idx="23621">
                  <c:v>78.700999999999993</c:v>
                </c:pt>
                <c:pt idx="23622">
                  <c:v>78.703999999999994</c:v>
                </c:pt>
                <c:pt idx="23623">
                  <c:v>78.707999999999998</c:v>
                </c:pt>
                <c:pt idx="23624">
                  <c:v>78.710999999999999</c:v>
                </c:pt>
                <c:pt idx="23625">
                  <c:v>78.713999999999999</c:v>
                </c:pt>
                <c:pt idx="23626">
                  <c:v>78.718000000000004</c:v>
                </c:pt>
                <c:pt idx="23627">
                  <c:v>78.721000000000004</c:v>
                </c:pt>
                <c:pt idx="23628">
                  <c:v>78.724000000000004</c:v>
                </c:pt>
                <c:pt idx="23629">
                  <c:v>78.727999999999994</c:v>
                </c:pt>
                <c:pt idx="23630">
                  <c:v>78.730999999999995</c:v>
                </c:pt>
                <c:pt idx="23631">
                  <c:v>78.733999999999995</c:v>
                </c:pt>
                <c:pt idx="23632">
                  <c:v>78.738</c:v>
                </c:pt>
                <c:pt idx="23633">
                  <c:v>78.741</c:v>
                </c:pt>
                <c:pt idx="23634">
                  <c:v>78.744</c:v>
                </c:pt>
                <c:pt idx="23635">
                  <c:v>78.748000000000005</c:v>
                </c:pt>
                <c:pt idx="23636">
                  <c:v>78.751000000000005</c:v>
                </c:pt>
                <c:pt idx="23637">
                  <c:v>78.754000000000005</c:v>
                </c:pt>
                <c:pt idx="23638">
                  <c:v>78.757999999999996</c:v>
                </c:pt>
                <c:pt idx="23639">
                  <c:v>78.760999999999996</c:v>
                </c:pt>
                <c:pt idx="23640">
                  <c:v>78.763999999999996</c:v>
                </c:pt>
                <c:pt idx="23641">
                  <c:v>78.768000000000001</c:v>
                </c:pt>
                <c:pt idx="23642">
                  <c:v>78.771000000000001</c:v>
                </c:pt>
                <c:pt idx="23643">
                  <c:v>78.774000000000001</c:v>
                </c:pt>
                <c:pt idx="23644">
                  <c:v>78.778000000000006</c:v>
                </c:pt>
                <c:pt idx="23645">
                  <c:v>78.781000000000006</c:v>
                </c:pt>
                <c:pt idx="23646">
                  <c:v>78.784000000000006</c:v>
                </c:pt>
                <c:pt idx="23647">
                  <c:v>78.787999999999997</c:v>
                </c:pt>
                <c:pt idx="23648">
                  <c:v>78.790999999999997</c:v>
                </c:pt>
                <c:pt idx="23649">
                  <c:v>78.793999999999997</c:v>
                </c:pt>
                <c:pt idx="23650">
                  <c:v>78.798000000000002</c:v>
                </c:pt>
                <c:pt idx="23651">
                  <c:v>78.801000000000002</c:v>
                </c:pt>
                <c:pt idx="23652">
                  <c:v>78.804000000000002</c:v>
                </c:pt>
                <c:pt idx="23653">
                  <c:v>78.808000000000007</c:v>
                </c:pt>
                <c:pt idx="23654">
                  <c:v>78.811000000000007</c:v>
                </c:pt>
                <c:pt idx="23655">
                  <c:v>78.813999999999993</c:v>
                </c:pt>
                <c:pt idx="23656">
                  <c:v>78.817999999999998</c:v>
                </c:pt>
                <c:pt idx="23657">
                  <c:v>78.820999999999998</c:v>
                </c:pt>
                <c:pt idx="23658">
                  <c:v>78.823999999999998</c:v>
                </c:pt>
                <c:pt idx="23659">
                  <c:v>78.828000000000003</c:v>
                </c:pt>
                <c:pt idx="23660">
                  <c:v>78.831000000000003</c:v>
                </c:pt>
                <c:pt idx="23661">
                  <c:v>78.834000000000003</c:v>
                </c:pt>
                <c:pt idx="23662">
                  <c:v>78.837999999999994</c:v>
                </c:pt>
                <c:pt idx="23663">
                  <c:v>78.840999999999994</c:v>
                </c:pt>
                <c:pt idx="23664">
                  <c:v>78.843999999999994</c:v>
                </c:pt>
                <c:pt idx="23665">
                  <c:v>78.847999999999999</c:v>
                </c:pt>
                <c:pt idx="23666">
                  <c:v>78.850999999999999</c:v>
                </c:pt>
                <c:pt idx="23667">
                  <c:v>78.853999999999999</c:v>
                </c:pt>
              </c:numCache>
            </c:numRef>
          </c:xVal>
          <c:yVal>
            <c:numRef>
              <c:f>Sheet1!$B$4:$B$23671</c:f>
              <c:numCache>
                <c:formatCode>General</c:formatCode>
                <c:ptCount val="23668"/>
                <c:pt idx="0">
                  <c:v>-6.2363490000000004E-3</c:v>
                </c:pt>
                <c:pt idx="1">
                  <c:v>-1.798485E-2</c:v>
                </c:pt>
                <c:pt idx="2">
                  <c:v>-3.2593289999999997E-2</c:v>
                </c:pt>
                <c:pt idx="3">
                  <c:v>-4.9745119999999997E-2</c:v>
                </c:pt>
                <c:pt idx="4">
                  <c:v>-6.2542390000000003E-2</c:v>
                </c:pt>
                <c:pt idx="5">
                  <c:v>-7.4204060000000002E-2</c:v>
                </c:pt>
                <c:pt idx="6">
                  <c:v>-8.058999E-2</c:v>
                </c:pt>
                <c:pt idx="7">
                  <c:v>-8.0410350000000005E-2</c:v>
                </c:pt>
                <c:pt idx="8">
                  <c:v>-7.6570589999999994E-2</c:v>
                </c:pt>
                <c:pt idx="9">
                  <c:v>-7.1248400000000003E-2</c:v>
                </c:pt>
                <c:pt idx="10">
                  <c:v>-7.0024420000000004E-2</c:v>
                </c:pt>
                <c:pt idx="11">
                  <c:v>-6.3782240000000004E-2</c:v>
                </c:pt>
                <c:pt idx="12">
                  <c:v>-5.60574E-2</c:v>
                </c:pt>
                <c:pt idx="13">
                  <c:v>-5.1993579999999998E-2</c:v>
                </c:pt>
                <c:pt idx="14">
                  <c:v>-4.4052830000000001E-2</c:v>
                </c:pt>
                <c:pt idx="15">
                  <c:v>-3.3415559999999997E-2</c:v>
                </c:pt>
                <c:pt idx="16">
                  <c:v>-2.4468219999999999E-2</c:v>
                </c:pt>
                <c:pt idx="17">
                  <c:v>-1.67186E-2</c:v>
                </c:pt>
                <c:pt idx="18">
                  <c:v>-9.7887219999999997E-3</c:v>
                </c:pt>
                <c:pt idx="19">
                  <c:v>-3.461272E-3</c:v>
                </c:pt>
                <c:pt idx="20">
                  <c:v>2.3206670000000002E-3</c:v>
                </c:pt>
                <c:pt idx="21">
                  <c:v>4.7648509999999996E-3</c:v>
                </c:pt>
                <c:pt idx="22">
                  <c:v>6.0260440000000004E-3</c:v>
                </c:pt>
                <c:pt idx="23">
                  <c:v>1.5081300000000001E-3</c:v>
                </c:pt>
                <c:pt idx="24">
                  <c:v>-8.7503470000000003E-3</c:v>
                </c:pt>
                <c:pt idx="25">
                  <c:v>-1.533412E-2</c:v>
                </c:pt>
                <c:pt idx="26">
                  <c:v>-2.0359209999999999E-2</c:v>
                </c:pt>
                <c:pt idx="27">
                  <c:v>-2.817946E-2</c:v>
                </c:pt>
                <c:pt idx="28">
                  <c:v>-3.3538800000000001E-2</c:v>
                </c:pt>
                <c:pt idx="29">
                  <c:v>-3.3241E-2</c:v>
                </c:pt>
                <c:pt idx="30">
                  <c:v>-3.1302709999999997E-2</c:v>
                </c:pt>
                <c:pt idx="31">
                  <c:v>-2.776257E-2</c:v>
                </c:pt>
                <c:pt idx="32">
                  <c:v>-2.6700959999999999E-2</c:v>
                </c:pt>
                <c:pt idx="33">
                  <c:v>-2.796357E-2</c:v>
                </c:pt>
                <c:pt idx="34">
                  <c:v>-2.715936E-2</c:v>
                </c:pt>
                <c:pt idx="35">
                  <c:v>-2.465606E-2</c:v>
                </c:pt>
                <c:pt idx="36">
                  <c:v>-2.0281730000000001E-2</c:v>
                </c:pt>
                <c:pt idx="37">
                  <c:v>-2.0499259999999998E-2</c:v>
                </c:pt>
                <c:pt idx="38">
                  <c:v>-1.834183E-2</c:v>
                </c:pt>
                <c:pt idx="39">
                  <c:v>-1.255203E-2</c:v>
                </c:pt>
                <c:pt idx="40">
                  <c:v>-9.0515969999999998E-3</c:v>
                </c:pt>
                <c:pt idx="41">
                  <c:v>-1.026502E-2</c:v>
                </c:pt>
                <c:pt idx="42">
                  <c:v>-1.358694E-2</c:v>
                </c:pt>
                <c:pt idx="43">
                  <c:v>-1.3845939999999999E-2</c:v>
                </c:pt>
                <c:pt idx="44">
                  <c:v>-1.349712E-2</c:v>
                </c:pt>
                <c:pt idx="45">
                  <c:v>-1.600451E-2</c:v>
                </c:pt>
                <c:pt idx="46">
                  <c:v>-1.4010949999999999E-2</c:v>
                </c:pt>
                <c:pt idx="47">
                  <c:v>-9.3494240000000003E-3</c:v>
                </c:pt>
                <c:pt idx="48">
                  <c:v>-5.6242920000000004E-3</c:v>
                </c:pt>
                <c:pt idx="49">
                  <c:v>-2.1478339999999999E-3</c:v>
                </c:pt>
                <c:pt idx="50">
                  <c:v>-2.2218840000000001E-4</c:v>
                </c:pt>
                <c:pt idx="51">
                  <c:v>1.1254139999999999E-3</c:v>
                </c:pt>
                <c:pt idx="52">
                  <c:v>-5.0462849999999997E-4</c:v>
                </c:pt>
                <c:pt idx="53">
                  <c:v>-4.4211040000000004E-3</c:v>
                </c:pt>
                <c:pt idx="54">
                  <c:v>-5.839955E-3</c:v>
                </c:pt>
                <c:pt idx="55">
                  <c:v>-6.6861530000000002E-3</c:v>
                </c:pt>
                <c:pt idx="56">
                  <c:v>-8.7097809999999998E-3</c:v>
                </c:pt>
                <c:pt idx="57">
                  <c:v>-7.1726469999999999E-3</c:v>
                </c:pt>
                <c:pt idx="58">
                  <c:v>-2.7436100000000001E-3</c:v>
                </c:pt>
                <c:pt idx="59">
                  <c:v>4.1468249999999998E-3</c:v>
                </c:pt>
                <c:pt idx="60">
                  <c:v>1.1268780000000001E-2</c:v>
                </c:pt>
                <c:pt idx="61">
                  <c:v>1.769457E-2</c:v>
                </c:pt>
                <c:pt idx="62">
                  <c:v>2.4873849999999999E-2</c:v>
                </c:pt>
                <c:pt idx="63">
                  <c:v>2.8387559999999999E-2</c:v>
                </c:pt>
                <c:pt idx="64">
                  <c:v>2.8470180000000001E-2</c:v>
                </c:pt>
                <c:pt idx="65">
                  <c:v>2.371208E-2</c:v>
                </c:pt>
                <c:pt idx="66">
                  <c:v>1.7990889999999999E-2</c:v>
                </c:pt>
                <c:pt idx="67">
                  <c:v>1.638063E-2</c:v>
                </c:pt>
                <c:pt idx="68">
                  <c:v>1.6414399999999999E-2</c:v>
                </c:pt>
                <c:pt idx="69">
                  <c:v>1.486401E-2</c:v>
                </c:pt>
                <c:pt idx="70">
                  <c:v>1.5876410000000001E-2</c:v>
                </c:pt>
                <c:pt idx="71">
                  <c:v>1.8258119999999999E-2</c:v>
                </c:pt>
                <c:pt idx="72">
                  <c:v>2.2192980000000001E-2</c:v>
                </c:pt>
                <c:pt idx="73">
                  <c:v>2.5205410000000001E-2</c:v>
                </c:pt>
                <c:pt idx="74">
                  <c:v>2.4158120000000002E-2</c:v>
                </c:pt>
                <c:pt idx="75">
                  <c:v>2.3663139999999999E-2</c:v>
                </c:pt>
                <c:pt idx="76">
                  <c:v>2.4022129999999999E-2</c:v>
                </c:pt>
                <c:pt idx="77">
                  <c:v>2.7520579999999999E-2</c:v>
                </c:pt>
                <c:pt idx="78">
                  <c:v>3.9265319999999999E-2</c:v>
                </c:pt>
                <c:pt idx="79">
                  <c:v>5.544487E-2</c:v>
                </c:pt>
                <c:pt idx="80">
                  <c:v>7.3388850000000005E-2</c:v>
                </c:pt>
                <c:pt idx="81">
                  <c:v>9.4250059999999997E-2</c:v>
                </c:pt>
                <c:pt idx="82">
                  <c:v>0.1140949</c:v>
                </c:pt>
                <c:pt idx="83">
                  <c:v>0.1246278</c:v>
                </c:pt>
                <c:pt idx="84">
                  <c:v>0.1320076</c:v>
                </c:pt>
                <c:pt idx="85">
                  <c:v>0.13953860000000001</c:v>
                </c:pt>
                <c:pt idx="86">
                  <c:v>0.1483902</c:v>
                </c:pt>
                <c:pt idx="87">
                  <c:v>0.16263430000000001</c:v>
                </c:pt>
                <c:pt idx="88">
                  <c:v>0.17799329999999999</c:v>
                </c:pt>
                <c:pt idx="89">
                  <c:v>0.19897619999999999</c:v>
                </c:pt>
                <c:pt idx="90">
                  <c:v>0.22041830000000001</c:v>
                </c:pt>
                <c:pt idx="91">
                  <c:v>0.23414460000000001</c:v>
                </c:pt>
                <c:pt idx="92">
                  <c:v>0.24915399999999999</c:v>
                </c:pt>
                <c:pt idx="93">
                  <c:v>0.26378230000000003</c:v>
                </c:pt>
                <c:pt idx="94">
                  <c:v>0.2712098</c:v>
                </c:pt>
                <c:pt idx="95">
                  <c:v>0.27593869999999998</c:v>
                </c:pt>
                <c:pt idx="96">
                  <c:v>0.28284599999999999</c:v>
                </c:pt>
                <c:pt idx="97">
                  <c:v>0.29377500000000001</c:v>
                </c:pt>
                <c:pt idx="98">
                  <c:v>0.30210409999999999</c:v>
                </c:pt>
                <c:pt idx="99">
                  <c:v>0.30244460000000001</c:v>
                </c:pt>
                <c:pt idx="100">
                  <c:v>0.30023879999999997</c:v>
                </c:pt>
                <c:pt idx="101">
                  <c:v>0.29815779999999997</c:v>
                </c:pt>
                <c:pt idx="102">
                  <c:v>0.29210449999999999</c:v>
                </c:pt>
                <c:pt idx="103">
                  <c:v>0.28278409999999998</c:v>
                </c:pt>
                <c:pt idx="104">
                  <c:v>0.26975349999999998</c:v>
                </c:pt>
                <c:pt idx="105">
                  <c:v>0.25732110000000002</c:v>
                </c:pt>
                <c:pt idx="106">
                  <c:v>0.24845010000000001</c:v>
                </c:pt>
                <c:pt idx="107">
                  <c:v>0.2447395</c:v>
                </c:pt>
                <c:pt idx="108">
                  <c:v>0.2463197</c:v>
                </c:pt>
                <c:pt idx="109">
                  <c:v>0.2444084</c:v>
                </c:pt>
                <c:pt idx="110">
                  <c:v>0.23949880000000001</c:v>
                </c:pt>
                <c:pt idx="111">
                  <c:v>0.2387754</c:v>
                </c:pt>
                <c:pt idx="112">
                  <c:v>0.23931160000000001</c:v>
                </c:pt>
                <c:pt idx="113">
                  <c:v>0.23833219999999999</c:v>
                </c:pt>
                <c:pt idx="114">
                  <c:v>0.2316474</c:v>
                </c:pt>
                <c:pt idx="115">
                  <c:v>0.22521360000000001</c:v>
                </c:pt>
                <c:pt idx="116">
                  <c:v>0.2245046</c:v>
                </c:pt>
                <c:pt idx="117">
                  <c:v>0.22499240000000001</c:v>
                </c:pt>
                <c:pt idx="118">
                  <c:v>0.22395470000000001</c:v>
                </c:pt>
                <c:pt idx="119">
                  <c:v>0.2235356</c:v>
                </c:pt>
                <c:pt idx="120">
                  <c:v>0.22713829999999999</c:v>
                </c:pt>
                <c:pt idx="121">
                  <c:v>0.2373162</c:v>
                </c:pt>
                <c:pt idx="122">
                  <c:v>0.24963350000000001</c:v>
                </c:pt>
                <c:pt idx="123">
                  <c:v>0.258272</c:v>
                </c:pt>
                <c:pt idx="124">
                  <c:v>0.26145649999999998</c:v>
                </c:pt>
                <c:pt idx="125">
                  <c:v>0.2657815</c:v>
                </c:pt>
                <c:pt idx="126">
                  <c:v>0.27189459999999999</c:v>
                </c:pt>
                <c:pt idx="127">
                  <c:v>0.27236939999999998</c:v>
                </c:pt>
                <c:pt idx="128">
                  <c:v>0.26807399999999998</c:v>
                </c:pt>
                <c:pt idx="129">
                  <c:v>0.26572109999999999</c:v>
                </c:pt>
                <c:pt idx="130">
                  <c:v>0.26826499999999998</c:v>
                </c:pt>
                <c:pt idx="131">
                  <c:v>0.27316109999999999</c:v>
                </c:pt>
                <c:pt idx="132">
                  <c:v>0.27485979999999999</c:v>
                </c:pt>
                <c:pt idx="133">
                  <c:v>0.27518239999999999</c:v>
                </c:pt>
                <c:pt idx="134">
                  <c:v>0.28088920000000001</c:v>
                </c:pt>
                <c:pt idx="135">
                  <c:v>0.28855029999999998</c:v>
                </c:pt>
                <c:pt idx="136">
                  <c:v>0.29247859999999998</c:v>
                </c:pt>
                <c:pt idx="137">
                  <c:v>0.29114119999999999</c:v>
                </c:pt>
                <c:pt idx="138">
                  <c:v>0.2902769</c:v>
                </c:pt>
                <c:pt idx="139">
                  <c:v>0.29431099999999999</c:v>
                </c:pt>
                <c:pt idx="140">
                  <c:v>0.2984695</c:v>
                </c:pt>
                <c:pt idx="141">
                  <c:v>0.2958559</c:v>
                </c:pt>
                <c:pt idx="142">
                  <c:v>0.29045949999999998</c:v>
                </c:pt>
                <c:pt idx="143">
                  <c:v>0.2900451</c:v>
                </c:pt>
                <c:pt idx="144">
                  <c:v>0.29401840000000001</c:v>
                </c:pt>
                <c:pt idx="145">
                  <c:v>0.29547600000000002</c:v>
                </c:pt>
                <c:pt idx="146">
                  <c:v>0.29193259999999999</c:v>
                </c:pt>
                <c:pt idx="147">
                  <c:v>0.28820679999999999</c:v>
                </c:pt>
                <c:pt idx="148">
                  <c:v>0.2904177</c:v>
                </c:pt>
                <c:pt idx="149">
                  <c:v>0.29421649999999999</c:v>
                </c:pt>
                <c:pt idx="150">
                  <c:v>0.29234979999999999</c:v>
                </c:pt>
                <c:pt idx="151">
                  <c:v>0.28775309999999998</c:v>
                </c:pt>
                <c:pt idx="152">
                  <c:v>0.28748109999999999</c:v>
                </c:pt>
                <c:pt idx="153">
                  <c:v>0.28756609999999999</c:v>
                </c:pt>
                <c:pt idx="154">
                  <c:v>0.28790660000000001</c:v>
                </c:pt>
                <c:pt idx="155">
                  <c:v>0.2911475</c:v>
                </c:pt>
                <c:pt idx="156">
                  <c:v>0.2966259</c:v>
                </c:pt>
                <c:pt idx="157">
                  <c:v>0.3036259</c:v>
                </c:pt>
                <c:pt idx="158">
                  <c:v>0.31080849999999999</c:v>
                </c:pt>
                <c:pt idx="159">
                  <c:v>0.31894109999999998</c:v>
                </c:pt>
                <c:pt idx="160">
                  <c:v>0.32944469999999998</c:v>
                </c:pt>
                <c:pt idx="161">
                  <c:v>0.3385956</c:v>
                </c:pt>
                <c:pt idx="162">
                  <c:v>0.3486283</c:v>
                </c:pt>
                <c:pt idx="163">
                  <c:v>0.36384860000000002</c:v>
                </c:pt>
                <c:pt idx="164">
                  <c:v>0.3783956</c:v>
                </c:pt>
                <c:pt idx="165">
                  <c:v>0.38895069999999998</c:v>
                </c:pt>
                <c:pt idx="166">
                  <c:v>0.39906419999999998</c:v>
                </c:pt>
                <c:pt idx="167">
                  <c:v>0.40765430000000002</c:v>
                </c:pt>
                <c:pt idx="168">
                  <c:v>0.41176940000000001</c:v>
                </c:pt>
                <c:pt idx="169">
                  <c:v>0.41045160000000003</c:v>
                </c:pt>
                <c:pt idx="170">
                  <c:v>0.412217</c:v>
                </c:pt>
                <c:pt idx="171">
                  <c:v>0.41987639999999998</c:v>
                </c:pt>
                <c:pt idx="172">
                  <c:v>0.43095559999999999</c:v>
                </c:pt>
                <c:pt idx="173">
                  <c:v>0.44718639999999998</c:v>
                </c:pt>
                <c:pt idx="174">
                  <c:v>0.46586880000000003</c:v>
                </c:pt>
                <c:pt idx="175">
                  <c:v>0.48574129999999999</c:v>
                </c:pt>
                <c:pt idx="176">
                  <c:v>0.50379810000000003</c:v>
                </c:pt>
                <c:pt idx="177">
                  <c:v>0.51717279999999999</c:v>
                </c:pt>
                <c:pt idx="178">
                  <c:v>0.53073970000000004</c:v>
                </c:pt>
                <c:pt idx="179">
                  <c:v>0.54099299999999995</c:v>
                </c:pt>
                <c:pt idx="180">
                  <c:v>0.55025489999999999</c:v>
                </c:pt>
                <c:pt idx="181">
                  <c:v>0.56607209999999997</c:v>
                </c:pt>
                <c:pt idx="182">
                  <c:v>0.57930440000000005</c:v>
                </c:pt>
                <c:pt idx="183">
                  <c:v>0.58916159999999995</c:v>
                </c:pt>
                <c:pt idx="184">
                  <c:v>0.59615549999999995</c:v>
                </c:pt>
                <c:pt idx="185">
                  <c:v>0.60373120000000002</c:v>
                </c:pt>
                <c:pt idx="186">
                  <c:v>0.60875829999999997</c:v>
                </c:pt>
                <c:pt idx="187">
                  <c:v>0.6053655</c:v>
                </c:pt>
                <c:pt idx="188">
                  <c:v>0.59789809999999999</c:v>
                </c:pt>
                <c:pt idx="189">
                  <c:v>0.59376770000000001</c:v>
                </c:pt>
                <c:pt idx="190">
                  <c:v>0.59313269999999996</c:v>
                </c:pt>
                <c:pt idx="191">
                  <c:v>0.58613530000000003</c:v>
                </c:pt>
                <c:pt idx="192">
                  <c:v>0.57555339999999999</c:v>
                </c:pt>
                <c:pt idx="193">
                  <c:v>0.57060750000000005</c:v>
                </c:pt>
                <c:pt idx="194">
                  <c:v>0.56701789999999996</c:v>
                </c:pt>
                <c:pt idx="195">
                  <c:v>0.56053399999999998</c:v>
                </c:pt>
                <c:pt idx="196">
                  <c:v>0.55214940000000001</c:v>
                </c:pt>
                <c:pt idx="197">
                  <c:v>0.54640820000000001</c:v>
                </c:pt>
                <c:pt idx="198">
                  <c:v>0.5415932</c:v>
                </c:pt>
                <c:pt idx="199">
                  <c:v>0.53446439999999995</c:v>
                </c:pt>
                <c:pt idx="200">
                  <c:v>0.52430330000000003</c:v>
                </c:pt>
                <c:pt idx="201">
                  <c:v>0.51662160000000001</c:v>
                </c:pt>
                <c:pt idx="202">
                  <c:v>0.51263389999999998</c:v>
                </c:pt>
                <c:pt idx="203">
                  <c:v>0.50617129999999999</c:v>
                </c:pt>
                <c:pt idx="204">
                  <c:v>0.49942419999999998</c:v>
                </c:pt>
                <c:pt idx="205">
                  <c:v>0.49245</c:v>
                </c:pt>
                <c:pt idx="206">
                  <c:v>0.48636000000000001</c:v>
                </c:pt>
                <c:pt idx="207">
                  <c:v>0.48122330000000002</c:v>
                </c:pt>
                <c:pt idx="208">
                  <c:v>0.4728176</c:v>
                </c:pt>
                <c:pt idx="209">
                  <c:v>0.46584789999999998</c:v>
                </c:pt>
                <c:pt idx="210">
                  <c:v>0.46478829999999999</c:v>
                </c:pt>
                <c:pt idx="211">
                  <c:v>0.4627965</c:v>
                </c:pt>
                <c:pt idx="212">
                  <c:v>0.45604119999999998</c:v>
                </c:pt>
                <c:pt idx="213">
                  <c:v>0.44451669999999999</c:v>
                </c:pt>
                <c:pt idx="214">
                  <c:v>0.43170199999999997</c:v>
                </c:pt>
                <c:pt idx="215">
                  <c:v>0.41984949999999999</c:v>
                </c:pt>
                <c:pt idx="216">
                  <c:v>0.4062346</c:v>
                </c:pt>
                <c:pt idx="217">
                  <c:v>0.39422170000000001</c:v>
                </c:pt>
                <c:pt idx="218">
                  <c:v>0.3847776</c:v>
                </c:pt>
                <c:pt idx="219">
                  <c:v>0.3788203</c:v>
                </c:pt>
                <c:pt idx="220">
                  <c:v>0.37621539999999998</c:v>
                </c:pt>
                <c:pt idx="221">
                  <c:v>0.36617690000000003</c:v>
                </c:pt>
                <c:pt idx="222">
                  <c:v>0.35149459999999999</c:v>
                </c:pt>
                <c:pt idx="223">
                  <c:v>0.3390031</c:v>
                </c:pt>
                <c:pt idx="224">
                  <c:v>0.32846920000000002</c:v>
                </c:pt>
                <c:pt idx="225">
                  <c:v>0.31869609999999998</c:v>
                </c:pt>
                <c:pt idx="226">
                  <c:v>0.30413990000000002</c:v>
                </c:pt>
                <c:pt idx="227">
                  <c:v>0.29128500000000002</c:v>
                </c:pt>
                <c:pt idx="228">
                  <c:v>0.28739550000000003</c:v>
                </c:pt>
                <c:pt idx="229">
                  <c:v>0.28251959999999998</c:v>
                </c:pt>
                <c:pt idx="230">
                  <c:v>0.27625690000000003</c:v>
                </c:pt>
                <c:pt idx="231">
                  <c:v>0.27394059999999998</c:v>
                </c:pt>
                <c:pt idx="232">
                  <c:v>0.27455370000000001</c:v>
                </c:pt>
                <c:pt idx="233">
                  <c:v>0.27720539999999999</c:v>
                </c:pt>
                <c:pt idx="234">
                  <c:v>0.2784063</c:v>
                </c:pt>
                <c:pt idx="235">
                  <c:v>0.27523930000000002</c:v>
                </c:pt>
                <c:pt idx="236">
                  <c:v>0.27188400000000001</c:v>
                </c:pt>
                <c:pt idx="237">
                  <c:v>0.2674878</c:v>
                </c:pt>
                <c:pt idx="238">
                  <c:v>0.26552789999999998</c:v>
                </c:pt>
                <c:pt idx="239">
                  <c:v>0.26969209999999999</c:v>
                </c:pt>
                <c:pt idx="240">
                  <c:v>0.26875690000000002</c:v>
                </c:pt>
                <c:pt idx="241">
                  <c:v>0.26183830000000002</c:v>
                </c:pt>
                <c:pt idx="242">
                  <c:v>0.25809140000000003</c:v>
                </c:pt>
                <c:pt idx="243">
                  <c:v>0.25594030000000001</c:v>
                </c:pt>
                <c:pt idx="244">
                  <c:v>0.2492153</c:v>
                </c:pt>
                <c:pt idx="245">
                  <c:v>0.236156</c:v>
                </c:pt>
                <c:pt idx="246">
                  <c:v>0.22770000000000001</c:v>
                </c:pt>
                <c:pt idx="247">
                  <c:v>0.22700419999999999</c:v>
                </c:pt>
                <c:pt idx="248">
                  <c:v>0.22452639999999999</c:v>
                </c:pt>
                <c:pt idx="249">
                  <c:v>0.22023019999999999</c:v>
                </c:pt>
                <c:pt idx="250">
                  <c:v>0.2179613</c:v>
                </c:pt>
                <c:pt idx="251">
                  <c:v>0.21645780000000001</c:v>
                </c:pt>
                <c:pt idx="252">
                  <c:v>0.21133209999999999</c:v>
                </c:pt>
                <c:pt idx="253">
                  <c:v>0.20419599999999999</c:v>
                </c:pt>
                <c:pt idx="254">
                  <c:v>0.20065540000000001</c:v>
                </c:pt>
                <c:pt idx="255">
                  <c:v>0.19678329999999999</c:v>
                </c:pt>
                <c:pt idx="256">
                  <c:v>0.18934110000000001</c:v>
                </c:pt>
                <c:pt idx="257">
                  <c:v>0.182696</c:v>
                </c:pt>
                <c:pt idx="258">
                  <c:v>0.17888889999999999</c:v>
                </c:pt>
                <c:pt idx="259">
                  <c:v>0.17736279999999999</c:v>
                </c:pt>
                <c:pt idx="260">
                  <c:v>0.17387320000000001</c:v>
                </c:pt>
                <c:pt idx="261">
                  <c:v>0.17050129999999999</c:v>
                </c:pt>
                <c:pt idx="262">
                  <c:v>0.1701686</c:v>
                </c:pt>
                <c:pt idx="263">
                  <c:v>0.1695451</c:v>
                </c:pt>
                <c:pt idx="264">
                  <c:v>0.16887830000000001</c:v>
                </c:pt>
                <c:pt idx="265">
                  <c:v>0.16621649999999999</c:v>
                </c:pt>
                <c:pt idx="266">
                  <c:v>0.16145970000000001</c:v>
                </c:pt>
                <c:pt idx="267">
                  <c:v>0.1573697</c:v>
                </c:pt>
                <c:pt idx="268">
                  <c:v>0.1510513</c:v>
                </c:pt>
                <c:pt idx="269">
                  <c:v>0.14492849999999999</c:v>
                </c:pt>
                <c:pt idx="270">
                  <c:v>0.14165449999999999</c:v>
                </c:pt>
                <c:pt idx="271">
                  <c:v>0.1403411</c:v>
                </c:pt>
                <c:pt idx="272">
                  <c:v>0.14330090000000001</c:v>
                </c:pt>
                <c:pt idx="273">
                  <c:v>0.14461060000000001</c:v>
                </c:pt>
                <c:pt idx="274">
                  <c:v>0.14395740000000001</c:v>
                </c:pt>
                <c:pt idx="275">
                  <c:v>0.14460429999999999</c:v>
                </c:pt>
                <c:pt idx="276">
                  <c:v>0.1409464</c:v>
                </c:pt>
                <c:pt idx="277">
                  <c:v>0.1350237</c:v>
                </c:pt>
                <c:pt idx="278">
                  <c:v>0.12955900000000001</c:v>
                </c:pt>
                <c:pt idx="279">
                  <c:v>0.12598570000000001</c:v>
                </c:pt>
                <c:pt idx="280">
                  <c:v>0.12198680000000001</c:v>
                </c:pt>
                <c:pt idx="281">
                  <c:v>0.1163141</c:v>
                </c:pt>
                <c:pt idx="282">
                  <c:v>0.1142596</c:v>
                </c:pt>
                <c:pt idx="283">
                  <c:v>0.1173603</c:v>
                </c:pt>
                <c:pt idx="284">
                  <c:v>0.1189819</c:v>
                </c:pt>
                <c:pt idx="285">
                  <c:v>0.11661349999999999</c:v>
                </c:pt>
                <c:pt idx="286">
                  <c:v>0.1163419</c:v>
                </c:pt>
                <c:pt idx="287">
                  <c:v>0.1181164</c:v>
                </c:pt>
                <c:pt idx="288">
                  <c:v>0.11811140000000001</c:v>
                </c:pt>
                <c:pt idx="289">
                  <c:v>0.11317729999999999</c:v>
                </c:pt>
                <c:pt idx="290">
                  <c:v>0.1031238</c:v>
                </c:pt>
                <c:pt idx="291">
                  <c:v>9.6074129999999994E-2</c:v>
                </c:pt>
                <c:pt idx="292">
                  <c:v>9.4839809999999997E-2</c:v>
                </c:pt>
                <c:pt idx="293">
                  <c:v>9.3544989999999995E-2</c:v>
                </c:pt>
                <c:pt idx="294">
                  <c:v>9.2141669999999995E-2</c:v>
                </c:pt>
                <c:pt idx="295">
                  <c:v>9.2113879999999995E-2</c:v>
                </c:pt>
                <c:pt idx="296">
                  <c:v>9.2345769999999994E-2</c:v>
                </c:pt>
                <c:pt idx="297">
                  <c:v>9.1306979999999996E-2</c:v>
                </c:pt>
                <c:pt idx="298">
                  <c:v>8.6244189999999998E-2</c:v>
                </c:pt>
                <c:pt idx="299">
                  <c:v>8.0071169999999997E-2</c:v>
                </c:pt>
                <c:pt idx="300">
                  <c:v>7.3377970000000001E-2</c:v>
                </c:pt>
                <c:pt idx="301">
                  <c:v>6.7748630000000004E-2</c:v>
                </c:pt>
                <c:pt idx="302">
                  <c:v>6.4242530000000006E-2</c:v>
                </c:pt>
                <c:pt idx="303">
                  <c:v>6.2455289999999997E-2</c:v>
                </c:pt>
                <c:pt idx="304">
                  <c:v>6.5119060000000006E-2</c:v>
                </c:pt>
                <c:pt idx="305">
                  <c:v>6.9510920000000004E-2</c:v>
                </c:pt>
                <c:pt idx="306">
                  <c:v>7.5363810000000003E-2</c:v>
                </c:pt>
                <c:pt idx="307">
                  <c:v>7.847092E-2</c:v>
                </c:pt>
                <c:pt idx="308">
                  <c:v>7.8082319999999997E-2</c:v>
                </c:pt>
                <c:pt idx="309">
                  <c:v>7.6846700000000004E-2</c:v>
                </c:pt>
                <c:pt idx="310">
                  <c:v>7.1774450000000004E-2</c:v>
                </c:pt>
                <c:pt idx="311">
                  <c:v>6.6514169999999997E-2</c:v>
                </c:pt>
                <c:pt idx="312">
                  <c:v>6.1963129999999998E-2</c:v>
                </c:pt>
                <c:pt idx="313">
                  <c:v>6.0681560000000002E-2</c:v>
                </c:pt>
                <c:pt idx="314">
                  <c:v>6.0664900000000001E-2</c:v>
                </c:pt>
                <c:pt idx="315">
                  <c:v>5.9795380000000002E-2</c:v>
                </c:pt>
                <c:pt idx="316">
                  <c:v>6.3847200000000007E-2</c:v>
                </c:pt>
                <c:pt idx="317">
                  <c:v>6.7574620000000002E-2</c:v>
                </c:pt>
                <c:pt idx="318">
                  <c:v>6.7775550000000004E-2</c:v>
                </c:pt>
                <c:pt idx="319">
                  <c:v>6.7039260000000003E-2</c:v>
                </c:pt>
                <c:pt idx="320">
                  <c:v>6.4013249999999994E-2</c:v>
                </c:pt>
                <c:pt idx="321">
                  <c:v>6.2152560000000003E-2</c:v>
                </c:pt>
                <c:pt idx="322">
                  <c:v>6.2797989999999998E-2</c:v>
                </c:pt>
                <c:pt idx="323">
                  <c:v>6.1974939999999999E-2</c:v>
                </c:pt>
                <c:pt idx="324">
                  <c:v>6.1411559999999997E-2</c:v>
                </c:pt>
                <c:pt idx="325">
                  <c:v>5.7846420000000003E-2</c:v>
                </c:pt>
                <c:pt idx="326">
                  <c:v>5.3699259999999999E-2</c:v>
                </c:pt>
                <c:pt idx="327">
                  <c:v>5.3772630000000002E-2</c:v>
                </c:pt>
                <c:pt idx="328">
                  <c:v>5.1367940000000001E-2</c:v>
                </c:pt>
                <c:pt idx="329">
                  <c:v>4.6189269999999998E-2</c:v>
                </c:pt>
                <c:pt idx="330">
                  <c:v>4.2880210000000002E-2</c:v>
                </c:pt>
                <c:pt idx="331">
                  <c:v>4.3964200000000002E-2</c:v>
                </c:pt>
                <c:pt idx="332">
                  <c:v>4.6081480000000001E-2</c:v>
                </c:pt>
                <c:pt idx="333">
                  <c:v>4.6880289999999998E-2</c:v>
                </c:pt>
                <c:pt idx="334">
                  <c:v>4.6824579999999998E-2</c:v>
                </c:pt>
                <c:pt idx="335">
                  <c:v>4.8724139999999999E-2</c:v>
                </c:pt>
                <c:pt idx="336">
                  <c:v>5.3367640000000001E-2</c:v>
                </c:pt>
                <c:pt idx="337">
                  <c:v>5.6174019999999998E-2</c:v>
                </c:pt>
                <c:pt idx="338">
                  <c:v>5.8773470000000001E-2</c:v>
                </c:pt>
                <c:pt idx="339">
                  <c:v>6.3266169999999997E-2</c:v>
                </c:pt>
                <c:pt idx="340">
                  <c:v>6.6972550000000006E-2</c:v>
                </c:pt>
                <c:pt idx="341">
                  <c:v>6.7081489999999994E-2</c:v>
                </c:pt>
                <c:pt idx="342">
                  <c:v>6.5637319999999999E-2</c:v>
                </c:pt>
                <c:pt idx="343">
                  <c:v>6.5391729999999995E-2</c:v>
                </c:pt>
                <c:pt idx="344">
                  <c:v>6.5546179999999996E-2</c:v>
                </c:pt>
                <c:pt idx="345">
                  <c:v>6.332343E-2</c:v>
                </c:pt>
                <c:pt idx="346">
                  <c:v>5.8607409999999999E-2</c:v>
                </c:pt>
                <c:pt idx="347">
                  <c:v>6.0291539999999998E-2</c:v>
                </c:pt>
                <c:pt idx="348">
                  <c:v>6.5567810000000004E-2</c:v>
                </c:pt>
                <c:pt idx="349">
                  <c:v>6.608029E-2</c:v>
                </c:pt>
                <c:pt idx="350">
                  <c:v>6.5241900000000005E-2</c:v>
                </c:pt>
                <c:pt idx="351">
                  <c:v>6.4281409999999997E-2</c:v>
                </c:pt>
                <c:pt idx="352">
                  <c:v>6.4795340000000007E-2</c:v>
                </c:pt>
                <c:pt idx="353">
                  <c:v>5.9836449999999999E-2</c:v>
                </c:pt>
                <c:pt idx="354">
                  <c:v>5.2494100000000002E-2</c:v>
                </c:pt>
                <c:pt idx="355">
                  <c:v>5.0583120000000002E-2</c:v>
                </c:pt>
                <c:pt idx="356">
                  <c:v>4.700671E-2</c:v>
                </c:pt>
                <c:pt idx="357">
                  <c:v>4.4594040000000001E-2</c:v>
                </c:pt>
                <c:pt idx="358">
                  <c:v>4.323428E-2</c:v>
                </c:pt>
                <c:pt idx="359">
                  <c:v>4.4561419999999997E-2</c:v>
                </c:pt>
                <c:pt idx="360">
                  <c:v>4.8864329999999997E-2</c:v>
                </c:pt>
                <c:pt idx="361">
                  <c:v>4.9280049999999999E-2</c:v>
                </c:pt>
                <c:pt idx="362">
                  <c:v>4.9599530000000003E-2</c:v>
                </c:pt>
                <c:pt idx="363">
                  <c:v>5.3488109999999998E-2</c:v>
                </c:pt>
                <c:pt idx="364">
                  <c:v>5.7117569999999999E-2</c:v>
                </c:pt>
                <c:pt idx="365">
                  <c:v>6.3760010000000006E-2</c:v>
                </c:pt>
                <c:pt idx="366">
                  <c:v>6.8276920000000005E-2</c:v>
                </c:pt>
                <c:pt idx="367">
                  <c:v>6.9870139999999997E-2</c:v>
                </c:pt>
                <c:pt idx="368">
                  <c:v>7.5859709999999997E-2</c:v>
                </c:pt>
                <c:pt idx="369">
                  <c:v>8.2830559999999998E-2</c:v>
                </c:pt>
                <c:pt idx="370">
                  <c:v>9.0462650000000006E-2</c:v>
                </c:pt>
                <c:pt idx="371">
                  <c:v>9.5356150000000001E-2</c:v>
                </c:pt>
                <c:pt idx="372">
                  <c:v>9.8650489999999993E-2</c:v>
                </c:pt>
                <c:pt idx="373">
                  <c:v>0.10376199999999999</c:v>
                </c:pt>
                <c:pt idx="374">
                  <c:v>0.10784000000000001</c:v>
                </c:pt>
                <c:pt idx="375">
                  <c:v>0.11219419999999999</c:v>
                </c:pt>
                <c:pt idx="376">
                  <c:v>0.1167063</c:v>
                </c:pt>
                <c:pt idx="377">
                  <c:v>0.1206836</c:v>
                </c:pt>
                <c:pt idx="378">
                  <c:v>0.12602540000000001</c:v>
                </c:pt>
                <c:pt idx="379">
                  <c:v>0.13299739999999999</c:v>
                </c:pt>
                <c:pt idx="380">
                  <c:v>0.14170489999999999</c:v>
                </c:pt>
                <c:pt idx="381">
                  <c:v>0.1498739</c:v>
                </c:pt>
                <c:pt idx="382">
                  <c:v>0.15756680000000001</c:v>
                </c:pt>
                <c:pt idx="383">
                  <c:v>0.1686445</c:v>
                </c:pt>
                <c:pt idx="384">
                  <c:v>0.17930670000000001</c:v>
                </c:pt>
                <c:pt idx="385">
                  <c:v>0.1878061</c:v>
                </c:pt>
                <c:pt idx="386">
                  <c:v>0.19418460000000001</c:v>
                </c:pt>
                <c:pt idx="387">
                  <c:v>0.19998930000000001</c:v>
                </c:pt>
                <c:pt idx="388">
                  <c:v>0.2088962</c:v>
                </c:pt>
                <c:pt idx="389">
                  <c:v>0.218553</c:v>
                </c:pt>
                <c:pt idx="390">
                  <c:v>0.22670670000000001</c:v>
                </c:pt>
                <c:pt idx="391">
                  <c:v>0.237287</c:v>
                </c:pt>
                <c:pt idx="392">
                  <c:v>0.25083420000000001</c:v>
                </c:pt>
                <c:pt idx="393">
                  <c:v>0.264401</c:v>
                </c:pt>
                <c:pt idx="394">
                  <c:v>0.2764875</c:v>
                </c:pt>
                <c:pt idx="395">
                  <c:v>0.28655389999999997</c:v>
                </c:pt>
                <c:pt idx="396">
                  <c:v>0.29784070000000001</c:v>
                </c:pt>
                <c:pt idx="397">
                  <c:v>0.31149929999999998</c:v>
                </c:pt>
                <c:pt idx="398">
                  <c:v>0.32267960000000001</c:v>
                </c:pt>
                <c:pt idx="399">
                  <c:v>0.33372879999999999</c:v>
                </c:pt>
                <c:pt idx="400">
                  <c:v>0.34843269999999998</c:v>
                </c:pt>
                <c:pt idx="401">
                  <c:v>0.36276059999999999</c:v>
                </c:pt>
                <c:pt idx="402">
                  <c:v>0.37708599999999998</c:v>
                </c:pt>
                <c:pt idx="403">
                  <c:v>0.39329910000000001</c:v>
                </c:pt>
                <c:pt idx="404">
                  <c:v>0.41163470000000002</c:v>
                </c:pt>
                <c:pt idx="405">
                  <c:v>0.43125019999999997</c:v>
                </c:pt>
                <c:pt idx="406">
                  <c:v>0.4482024</c:v>
                </c:pt>
                <c:pt idx="407">
                  <c:v>0.46617389999999997</c:v>
                </c:pt>
                <c:pt idx="408">
                  <c:v>0.48470999999999997</c:v>
                </c:pt>
                <c:pt idx="409">
                  <c:v>0.49881710000000001</c:v>
                </c:pt>
                <c:pt idx="410">
                  <c:v>0.51324519999999996</c:v>
                </c:pt>
                <c:pt idx="411">
                  <c:v>0.53052160000000004</c:v>
                </c:pt>
                <c:pt idx="412">
                  <c:v>0.54603400000000002</c:v>
                </c:pt>
                <c:pt idx="413">
                  <c:v>0.55944559999999999</c:v>
                </c:pt>
                <c:pt idx="414">
                  <c:v>0.57414010000000004</c:v>
                </c:pt>
                <c:pt idx="415">
                  <c:v>0.59377840000000004</c:v>
                </c:pt>
                <c:pt idx="416">
                  <c:v>0.61361619999999995</c:v>
                </c:pt>
                <c:pt idx="417">
                  <c:v>0.62849449999999996</c:v>
                </c:pt>
                <c:pt idx="418">
                  <c:v>0.64637679999999997</c:v>
                </c:pt>
                <c:pt idx="419">
                  <c:v>0.66869829999999997</c:v>
                </c:pt>
                <c:pt idx="420">
                  <c:v>0.68798020000000004</c:v>
                </c:pt>
                <c:pt idx="421">
                  <c:v>0.70500260000000003</c:v>
                </c:pt>
                <c:pt idx="422">
                  <c:v>0.7220451</c:v>
                </c:pt>
                <c:pt idx="423">
                  <c:v>0.7405794</c:v>
                </c:pt>
                <c:pt idx="424">
                  <c:v>0.76039630000000002</c:v>
                </c:pt>
                <c:pt idx="425">
                  <c:v>0.78040830000000005</c:v>
                </c:pt>
                <c:pt idx="426">
                  <c:v>0.80061590000000005</c:v>
                </c:pt>
                <c:pt idx="427">
                  <c:v>0.81626620000000005</c:v>
                </c:pt>
                <c:pt idx="428">
                  <c:v>0.83141330000000002</c:v>
                </c:pt>
                <c:pt idx="429">
                  <c:v>0.8506089</c:v>
                </c:pt>
                <c:pt idx="430">
                  <c:v>0.86742730000000001</c:v>
                </c:pt>
                <c:pt idx="431">
                  <c:v>0.88123399999999996</c:v>
                </c:pt>
                <c:pt idx="432">
                  <c:v>0.89571990000000001</c:v>
                </c:pt>
                <c:pt idx="433">
                  <c:v>0.91724939999999999</c:v>
                </c:pt>
                <c:pt idx="434">
                  <c:v>0.94078450000000002</c:v>
                </c:pt>
                <c:pt idx="435">
                  <c:v>0.9577234</c:v>
                </c:pt>
                <c:pt idx="436">
                  <c:v>0.97573730000000003</c:v>
                </c:pt>
                <c:pt idx="437">
                  <c:v>0.99703640000000004</c:v>
                </c:pt>
                <c:pt idx="438">
                  <c:v>1.0150079999999999</c:v>
                </c:pt>
                <c:pt idx="439">
                  <c:v>1.029118</c:v>
                </c:pt>
                <c:pt idx="440">
                  <c:v>1.0432999999999999</c:v>
                </c:pt>
                <c:pt idx="441">
                  <c:v>1.059483</c:v>
                </c:pt>
                <c:pt idx="442">
                  <c:v>1.078163</c:v>
                </c:pt>
                <c:pt idx="443">
                  <c:v>1.095915</c:v>
                </c:pt>
                <c:pt idx="444">
                  <c:v>1.1109119999999999</c:v>
                </c:pt>
                <c:pt idx="445">
                  <c:v>1.1291009999999999</c:v>
                </c:pt>
                <c:pt idx="446">
                  <c:v>1.14761</c:v>
                </c:pt>
                <c:pt idx="447">
                  <c:v>1.167295</c:v>
                </c:pt>
                <c:pt idx="448">
                  <c:v>1.1864730000000001</c:v>
                </c:pt>
                <c:pt idx="449">
                  <c:v>1.2024459999999999</c:v>
                </c:pt>
                <c:pt idx="450">
                  <c:v>1.2203250000000001</c:v>
                </c:pt>
                <c:pt idx="451">
                  <c:v>1.234623</c:v>
                </c:pt>
                <c:pt idx="452">
                  <c:v>1.2443500000000001</c:v>
                </c:pt>
                <c:pt idx="453">
                  <c:v>1.2545280000000001</c:v>
                </c:pt>
                <c:pt idx="454">
                  <c:v>1.2658940000000001</c:v>
                </c:pt>
                <c:pt idx="455">
                  <c:v>1.2814859999999999</c:v>
                </c:pt>
                <c:pt idx="456">
                  <c:v>1.302038</c:v>
                </c:pt>
                <c:pt idx="457">
                  <c:v>1.3277509999999999</c:v>
                </c:pt>
                <c:pt idx="458">
                  <c:v>1.3584909999999999</c:v>
                </c:pt>
                <c:pt idx="459">
                  <c:v>1.384217</c:v>
                </c:pt>
                <c:pt idx="460">
                  <c:v>1.4015420000000001</c:v>
                </c:pt>
                <c:pt idx="461">
                  <c:v>1.418779</c:v>
                </c:pt>
                <c:pt idx="462">
                  <c:v>1.437597</c:v>
                </c:pt>
                <c:pt idx="463">
                  <c:v>1.4542489999999999</c:v>
                </c:pt>
                <c:pt idx="464">
                  <c:v>1.4695020000000001</c:v>
                </c:pt>
                <c:pt idx="465">
                  <c:v>1.4895069999999999</c:v>
                </c:pt>
                <c:pt idx="466">
                  <c:v>1.5162199999999999</c:v>
                </c:pt>
                <c:pt idx="467">
                  <c:v>1.5422130000000001</c:v>
                </c:pt>
                <c:pt idx="468">
                  <c:v>1.5615250000000001</c:v>
                </c:pt>
                <c:pt idx="469">
                  <c:v>1.5809299999999999</c:v>
                </c:pt>
                <c:pt idx="470">
                  <c:v>1.6039559999999999</c:v>
                </c:pt>
                <c:pt idx="471">
                  <c:v>1.623386</c:v>
                </c:pt>
                <c:pt idx="472">
                  <c:v>1.640272</c:v>
                </c:pt>
                <c:pt idx="473">
                  <c:v>1.6582790000000001</c:v>
                </c:pt>
                <c:pt idx="474">
                  <c:v>1.677438</c:v>
                </c:pt>
                <c:pt idx="475">
                  <c:v>1.6962740000000001</c:v>
                </c:pt>
                <c:pt idx="476">
                  <c:v>1.714701</c:v>
                </c:pt>
                <c:pt idx="477">
                  <c:v>1.7350939999999999</c:v>
                </c:pt>
                <c:pt idx="478">
                  <c:v>1.754877</c:v>
                </c:pt>
                <c:pt idx="479">
                  <c:v>1.7753019999999999</c:v>
                </c:pt>
                <c:pt idx="480">
                  <c:v>1.7976179999999999</c:v>
                </c:pt>
                <c:pt idx="481">
                  <c:v>1.82229</c:v>
                </c:pt>
                <c:pt idx="482">
                  <c:v>1.8449500000000001</c:v>
                </c:pt>
                <c:pt idx="483">
                  <c:v>1.867283</c:v>
                </c:pt>
                <c:pt idx="484">
                  <c:v>1.8942110000000001</c:v>
                </c:pt>
                <c:pt idx="485">
                  <c:v>1.922625</c:v>
                </c:pt>
                <c:pt idx="486">
                  <c:v>1.9462299999999999</c:v>
                </c:pt>
                <c:pt idx="487">
                  <c:v>1.96414</c:v>
                </c:pt>
                <c:pt idx="488">
                  <c:v>1.9827440000000001</c:v>
                </c:pt>
                <c:pt idx="489">
                  <c:v>2.002532</c:v>
                </c:pt>
                <c:pt idx="490">
                  <c:v>2.0216669999999999</c:v>
                </c:pt>
                <c:pt idx="491">
                  <c:v>2.0414729999999999</c:v>
                </c:pt>
                <c:pt idx="492">
                  <c:v>2.0602399999999998</c:v>
                </c:pt>
                <c:pt idx="493">
                  <c:v>2.0829369999999998</c:v>
                </c:pt>
                <c:pt idx="494">
                  <c:v>2.1079129999999999</c:v>
                </c:pt>
                <c:pt idx="495">
                  <c:v>2.1291120000000001</c:v>
                </c:pt>
                <c:pt idx="496">
                  <c:v>2.1471659999999999</c:v>
                </c:pt>
                <c:pt idx="497">
                  <c:v>2.1655790000000001</c:v>
                </c:pt>
                <c:pt idx="498">
                  <c:v>2.1876519999999999</c:v>
                </c:pt>
                <c:pt idx="499">
                  <c:v>2.2079659999999999</c:v>
                </c:pt>
                <c:pt idx="500">
                  <c:v>2.222531</c:v>
                </c:pt>
                <c:pt idx="501">
                  <c:v>2.2382520000000001</c:v>
                </c:pt>
                <c:pt idx="502">
                  <c:v>2.2576230000000002</c:v>
                </c:pt>
                <c:pt idx="503">
                  <c:v>2.276913</c:v>
                </c:pt>
                <c:pt idx="504">
                  <c:v>2.2938179999999999</c:v>
                </c:pt>
                <c:pt idx="505">
                  <c:v>2.311823</c:v>
                </c:pt>
                <c:pt idx="506">
                  <c:v>2.3304740000000002</c:v>
                </c:pt>
                <c:pt idx="507">
                  <c:v>2.3455509999999999</c:v>
                </c:pt>
                <c:pt idx="508">
                  <c:v>2.3579289999999999</c:v>
                </c:pt>
                <c:pt idx="509">
                  <c:v>2.3713989999999998</c:v>
                </c:pt>
                <c:pt idx="510">
                  <c:v>2.3847119999999999</c:v>
                </c:pt>
                <c:pt idx="511">
                  <c:v>2.3931369999999998</c:v>
                </c:pt>
                <c:pt idx="512">
                  <c:v>2.4025240000000001</c:v>
                </c:pt>
                <c:pt idx="513">
                  <c:v>2.413519</c:v>
                </c:pt>
                <c:pt idx="514">
                  <c:v>2.425424</c:v>
                </c:pt>
                <c:pt idx="515">
                  <c:v>2.435692</c:v>
                </c:pt>
                <c:pt idx="516">
                  <c:v>2.4416880000000001</c:v>
                </c:pt>
                <c:pt idx="517">
                  <c:v>2.4515859999999998</c:v>
                </c:pt>
                <c:pt idx="518">
                  <c:v>2.4629859999999999</c:v>
                </c:pt>
                <c:pt idx="519">
                  <c:v>2.474688</c:v>
                </c:pt>
                <c:pt idx="520">
                  <c:v>2.4867509999999999</c:v>
                </c:pt>
                <c:pt idx="521">
                  <c:v>2.4988410000000001</c:v>
                </c:pt>
                <c:pt idx="522">
                  <c:v>2.5130309999999998</c:v>
                </c:pt>
                <c:pt idx="523">
                  <c:v>2.5247929999999998</c:v>
                </c:pt>
                <c:pt idx="524">
                  <c:v>2.5363660000000001</c:v>
                </c:pt>
                <c:pt idx="525">
                  <c:v>2.5449000000000002</c:v>
                </c:pt>
                <c:pt idx="526">
                  <c:v>2.5539000000000001</c:v>
                </c:pt>
                <c:pt idx="527">
                  <c:v>2.560873</c:v>
                </c:pt>
                <c:pt idx="528">
                  <c:v>2.5655830000000002</c:v>
                </c:pt>
                <c:pt idx="529">
                  <c:v>2.5717110000000001</c:v>
                </c:pt>
                <c:pt idx="530">
                  <c:v>2.5793689999999998</c:v>
                </c:pt>
                <c:pt idx="531">
                  <c:v>2.591253</c:v>
                </c:pt>
                <c:pt idx="532">
                  <c:v>2.5999409999999998</c:v>
                </c:pt>
                <c:pt idx="533">
                  <c:v>2.6060270000000001</c:v>
                </c:pt>
                <c:pt idx="534">
                  <c:v>2.6129169999999999</c:v>
                </c:pt>
                <c:pt idx="535">
                  <c:v>2.621515</c:v>
                </c:pt>
                <c:pt idx="536">
                  <c:v>2.6266880000000001</c:v>
                </c:pt>
                <c:pt idx="537">
                  <c:v>2.6228159999999998</c:v>
                </c:pt>
                <c:pt idx="538">
                  <c:v>2.6191059999999999</c:v>
                </c:pt>
                <c:pt idx="539">
                  <c:v>2.6182310000000002</c:v>
                </c:pt>
                <c:pt idx="540">
                  <c:v>2.617337</c:v>
                </c:pt>
                <c:pt idx="541">
                  <c:v>2.614528</c:v>
                </c:pt>
                <c:pt idx="542">
                  <c:v>2.6098949999999999</c:v>
                </c:pt>
                <c:pt idx="543">
                  <c:v>2.6064400000000001</c:v>
                </c:pt>
                <c:pt idx="544">
                  <c:v>2.6047380000000002</c:v>
                </c:pt>
                <c:pt idx="545">
                  <c:v>2.6040510000000001</c:v>
                </c:pt>
                <c:pt idx="546">
                  <c:v>2.6049069999999999</c:v>
                </c:pt>
                <c:pt idx="547">
                  <c:v>2.6047920000000002</c:v>
                </c:pt>
                <c:pt idx="548">
                  <c:v>2.6057450000000002</c:v>
                </c:pt>
                <c:pt idx="549">
                  <c:v>2.6103559999999999</c:v>
                </c:pt>
                <c:pt idx="550">
                  <c:v>2.6151300000000002</c:v>
                </c:pt>
                <c:pt idx="551">
                  <c:v>2.6226790000000002</c:v>
                </c:pt>
                <c:pt idx="552">
                  <c:v>2.6314129999999998</c:v>
                </c:pt>
                <c:pt idx="553">
                  <c:v>2.6411829999999998</c:v>
                </c:pt>
                <c:pt idx="554">
                  <c:v>2.648183</c:v>
                </c:pt>
                <c:pt idx="555">
                  <c:v>2.649915</c:v>
                </c:pt>
                <c:pt idx="556">
                  <c:v>2.6518329999999999</c:v>
                </c:pt>
                <c:pt idx="557">
                  <c:v>2.6513339999999999</c:v>
                </c:pt>
                <c:pt idx="558">
                  <c:v>2.6481270000000001</c:v>
                </c:pt>
                <c:pt idx="559">
                  <c:v>2.6425800000000002</c:v>
                </c:pt>
                <c:pt idx="560">
                  <c:v>2.639062</c:v>
                </c:pt>
                <c:pt idx="561">
                  <c:v>2.6395460000000002</c:v>
                </c:pt>
                <c:pt idx="562">
                  <c:v>2.6382050000000001</c:v>
                </c:pt>
                <c:pt idx="563">
                  <c:v>2.6366499999999999</c:v>
                </c:pt>
                <c:pt idx="564">
                  <c:v>2.6364640000000001</c:v>
                </c:pt>
                <c:pt idx="565">
                  <c:v>2.6349909999999999</c:v>
                </c:pt>
                <c:pt idx="566">
                  <c:v>2.63164</c:v>
                </c:pt>
                <c:pt idx="567">
                  <c:v>2.6290300000000002</c:v>
                </c:pt>
                <c:pt idx="568">
                  <c:v>2.6265179999999999</c:v>
                </c:pt>
                <c:pt idx="569">
                  <c:v>2.624997</c:v>
                </c:pt>
                <c:pt idx="570">
                  <c:v>2.6242969999999999</c:v>
                </c:pt>
                <c:pt idx="571">
                  <c:v>2.619621</c:v>
                </c:pt>
                <c:pt idx="572">
                  <c:v>2.6182470000000002</c:v>
                </c:pt>
                <c:pt idx="573">
                  <c:v>2.6149770000000001</c:v>
                </c:pt>
                <c:pt idx="574">
                  <c:v>2.6098159999999999</c:v>
                </c:pt>
                <c:pt idx="575">
                  <c:v>2.607227</c:v>
                </c:pt>
                <c:pt idx="576">
                  <c:v>2.6052390000000001</c:v>
                </c:pt>
                <c:pt idx="577">
                  <c:v>2.605912</c:v>
                </c:pt>
                <c:pt idx="578">
                  <c:v>2.6075499999999998</c:v>
                </c:pt>
                <c:pt idx="579">
                  <c:v>2.6108009999999999</c:v>
                </c:pt>
                <c:pt idx="580">
                  <c:v>2.6146780000000001</c:v>
                </c:pt>
                <c:pt idx="581">
                  <c:v>2.6158389999999998</c:v>
                </c:pt>
                <c:pt idx="582">
                  <c:v>2.6141109999999999</c:v>
                </c:pt>
                <c:pt idx="583">
                  <c:v>2.6117409999999999</c:v>
                </c:pt>
                <c:pt idx="584">
                  <c:v>2.6075620000000002</c:v>
                </c:pt>
                <c:pt idx="585">
                  <c:v>2.6008429999999998</c:v>
                </c:pt>
                <c:pt idx="586">
                  <c:v>2.595224</c:v>
                </c:pt>
                <c:pt idx="587">
                  <c:v>2.5950679999999999</c:v>
                </c:pt>
                <c:pt idx="588">
                  <c:v>2.5956090000000001</c:v>
                </c:pt>
                <c:pt idx="589">
                  <c:v>2.5961810000000001</c:v>
                </c:pt>
                <c:pt idx="590">
                  <c:v>2.5964550000000002</c:v>
                </c:pt>
                <c:pt idx="591">
                  <c:v>2.5970810000000002</c:v>
                </c:pt>
                <c:pt idx="592">
                  <c:v>2.6002710000000002</c:v>
                </c:pt>
                <c:pt idx="593">
                  <c:v>2.6028349999999998</c:v>
                </c:pt>
                <c:pt idx="594">
                  <c:v>2.6015860000000002</c:v>
                </c:pt>
                <c:pt idx="595">
                  <c:v>2.5999569999999999</c:v>
                </c:pt>
                <c:pt idx="596">
                  <c:v>2.5991590000000002</c:v>
                </c:pt>
                <c:pt idx="597">
                  <c:v>2.5970300000000002</c:v>
                </c:pt>
                <c:pt idx="598">
                  <c:v>2.593264</c:v>
                </c:pt>
                <c:pt idx="599">
                  <c:v>2.588069</c:v>
                </c:pt>
                <c:pt idx="600">
                  <c:v>2.585083</c:v>
                </c:pt>
                <c:pt idx="601">
                  <c:v>2.5849500000000001</c:v>
                </c:pt>
                <c:pt idx="602">
                  <c:v>2.5842619999999998</c:v>
                </c:pt>
                <c:pt idx="603">
                  <c:v>2.5819930000000002</c:v>
                </c:pt>
                <c:pt idx="604">
                  <c:v>2.5820210000000001</c:v>
                </c:pt>
                <c:pt idx="605">
                  <c:v>2.5848300000000002</c:v>
                </c:pt>
                <c:pt idx="606">
                  <c:v>2.5881349999999999</c:v>
                </c:pt>
                <c:pt idx="607">
                  <c:v>2.5859649999999998</c:v>
                </c:pt>
                <c:pt idx="608">
                  <c:v>2.5809410000000002</c:v>
                </c:pt>
                <c:pt idx="609">
                  <c:v>2.5796960000000002</c:v>
                </c:pt>
                <c:pt idx="610">
                  <c:v>2.5741589999999999</c:v>
                </c:pt>
                <c:pt idx="611">
                  <c:v>2.5664310000000001</c:v>
                </c:pt>
                <c:pt idx="612">
                  <c:v>2.5594999999999999</c:v>
                </c:pt>
                <c:pt idx="613">
                  <c:v>2.5556649999999999</c:v>
                </c:pt>
                <c:pt idx="614">
                  <c:v>2.555015</c:v>
                </c:pt>
                <c:pt idx="615">
                  <c:v>2.5542090000000002</c:v>
                </c:pt>
                <c:pt idx="616">
                  <c:v>2.5541879999999999</c:v>
                </c:pt>
                <c:pt idx="617">
                  <c:v>2.553544</c:v>
                </c:pt>
                <c:pt idx="618">
                  <c:v>2.5549849999999998</c:v>
                </c:pt>
                <c:pt idx="619">
                  <c:v>2.5578850000000002</c:v>
                </c:pt>
                <c:pt idx="620">
                  <c:v>2.5627270000000002</c:v>
                </c:pt>
                <c:pt idx="621">
                  <c:v>2.5654370000000002</c:v>
                </c:pt>
                <c:pt idx="622">
                  <c:v>2.5677270000000001</c:v>
                </c:pt>
                <c:pt idx="623">
                  <c:v>2.5733039999999998</c:v>
                </c:pt>
                <c:pt idx="624">
                  <c:v>2.5788090000000001</c:v>
                </c:pt>
                <c:pt idx="625">
                  <c:v>2.5827830000000001</c:v>
                </c:pt>
                <c:pt idx="626">
                  <c:v>2.586125</c:v>
                </c:pt>
                <c:pt idx="627">
                  <c:v>2.587116</c:v>
                </c:pt>
                <c:pt idx="628">
                  <c:v>2.5861879999999999</c:v>
                </c:pt>
                <c:pt idx="629">
                  <c:v>2.5856859999999999</c:v>
                </c:pt>
                <c:pt idx="630">
                  <c:v>2.585127</c:v>
                </c:pt>
                <c:pt idx="631">
                  <c:v>2.578846</c:v>
                </c:pt>
                <c:pt idx="632">
                  <c:v>2.5699740000000002</c:v>
                </c:pt>
                <c:pt idx="633">
                  <c:v>2.564047</c:v>
                </c:pt>
                <c:pt idx="634">
                  <c:v>2.565591</c:v>
                </c:pt>
                <c:pt idx="635">
                  <c:v>2.5704910000000001</c:v>
                </c:pt>
                <c:pt idx="636">
                  <c:v>2.5729389999999999</c:v>
                </c:pt>
                <c:pt idx="637">
                  <c:v>2.574128</c:v>
                </c:pt>
                <c:pt idx="638">
                  <c:v>2.5775350000000001</c:v>
                </c:pt>
                <c:pt idx="639">
                  <c:v>2.5808659999999999</c:v>
                </c:pt>
                <c:pt idx="640">
                  <c:v>2.5809609999999998</c:v>
                </c:pt>
                <c:pt idx="641">
                  <c:v>2.5745070000000001</c:v>
                </c:pt>
                <c:pt idx="642">
                  <c:v>2.5665249999999999</c:v>
                </c:pt>
                <c:pt idx="643">
                  <c:v>2.5613190000000001</c:v>
                </c:pt>
                <c:pt idx="644">
                  <c:v>2.556476</c:v>
                </c:pt>
                <c:pt idx="645">
                  <c:v>2.5527289999999998</c:v>
                </c:pt>
                <c:pt idx="646">
                  <c:v>2.5515479999999999</c:v>
                </c:pt>
                <c:pt idx="647">
                  <c:v>2.5534159999999999</c:v>
                </c:pt>
                <c:pt idx="648">
                  <c:v>2.556918</c:v>
                </c:pt>
                <c:pt idx="649">
                  <c:v>2.56162</c:v>
                </c:pt>
                <c:pt idx="650">
                  <c:v>2.567383</c:v>
                </c:pt>
                <c:pt idx="651">
                  <c:v>2.569725</c:v>
                </c:pt>
                <c:pt idx="652">
                  <c:v>2.5728879999999998</c:v>
                </c:pt>
                <c:pt idx="653">
                  <c:v>2.5779580000000002</c:v>
                </c:pt>
                <c:pt idx="654">
                  <c:v>2.5819329999999998</c:v>
                </c:pt>
                <c:pt idx="655">
                  <c:v>2.5813519999999999</c:v>
                </c:pt>
                <c:pt idx="656">
                  <c:v>2.580441</c:v>
                </c:pt>
                <c:pt idx="657">
                  <c:v>2.5845210000000001</c:v>
                </c:pt>
                <c:pt idx="658">
                  <c:v>2.589324</c:v>
                </c:pt>
                <c:pt idx="659">
                  <c:v>2.5900750000000001</c:v>
                </c:pt>
                <c:pt idx="660">
                  <c:v>2.5904210000000001</c:v>
                </c:pt>
                <c:pt idx="661">
                  <c:v>2.5933639999999998</c:v>
                </c:pt>
                <c:pt idx="662">
                  <c:v>2.5949110000000002</c:v>
                </c:pt>
                <c:pt idx="663">
                  <c:v>2.5939709999999998</c:v>
                </c:pt>
                <c:pt idx="664">
                  <c:v>2.5877020000000002</c:v>
                </c:pt>
                <c:pt idx="665">
                  <c:v>2.5795089999999998</c:v>
                </c:pt>
                <c:pt idx="666">
                  <c:v>2.573413</c:v>
                </c:pt>
                <c:pt idx="667">
                  <c:v>2.5733959999999998</c:v>
                </c:pt>
                <c:pt idx="668">
                  <c:v>2.5774689999999998</c:v>
                </c:pt>
                <c:pt idx="669">
                  <c:v>2.5781200000000002</c:v>
                </c:pt>
                <c:pt idx="670">
                  <c:v>2.5785960000000001</c:v>
                </c:pt>
                <c:pt idx="671">
                  <c:v>2.5842360000000002</c:v>
                </c:pt>
                <c:pt idx="672">
                  <c:v>2.5897480000000002</c:v>
                </c:pt>
                <c:pt idx="673">
                  <c:v>2.5873119999999998</c:v>
                </c:pt>
                <c:pt idx="674">
                  <c:v>2.5805940000000001</c:v>
                </c:pt>
                <c:pt idx="675">
                  <c:v>2.5795279999999998</c:v>
                </c:pt>
                <c:pt idx="676">
                  <c:v>2.5801940000000001</c:v>
                </c:pt>
                <c:pt idx="677">
                  <c:v>2.5809229999999999</c:v>
                </c:pt>
                <c:pt idx="678">
                  <c:v>2.583062</c:v>
                </c:pt>
                <c:pt idx="679">
                  <c:v>2.5858979999999998</c:v>
                </c:pt>
                <c:pt idx="680">
                  <c:v>2.591113</c:v>
                </c:pt>
                <c:pt idx="681">
                  <c:v>2.5935600000000001</c:v>
                </c:pt>
                <c:pt idx="682">
                  <c:v>2.5961379999999998</c:v>
                </c:pt>
                <c:pt idx="683">
                  <c:v>2.597953</c:v>
                </c:pt>
                <c:pt idx="684">
                  <c:v>2.5989230000000001</c:v>
                </c:pt>
                <c:pt idx="685">
                  <c:v>2.6012650000000002</c:v>
                </c:pt>
                <c:pt idx="686">
                  <c:v>2.6064029999999998</c:v>
                </c:pt>
                <c:pt idx="687">
                  <c:v>2.6077029999999999</c:v>
                </c:pt>
                <c:pt idx="688">
                  <c:v>2.6057109999999999</c:v>
                </c:pt>
                <c:pt idx="689">
                  <c:v>2.6047850000000001</c:v>
                </c:pt>
                <c:pt idx="690">
                  <c:v>2.6076299999999999</c:v>
                </c:pt>
                <c:pt idx="691">
                  <c:v>2.6088480000000001</c:v>
                </c:pt>
                <c:pt idx="692">
                  <c:v>2.6064310000000002</c:v>
                </c:pt>
                <c:pt idx="693">
                  <c:v>2.6048499999999999</c:v>
                </c:pt>
                <c:pt idx="694">
                  <c:v>2.6099890000000001</c:v>
                </c:pt>
                <c:pt idx="695">
                  <c:v>2.6158429999999999</c:v>
                </c:pt>
                <c:pt idx="696">
                  <c:v>2.6179060000000001</c:v>
                </c:pt>
                <c:pt idx="697">
                  <c:v>2.6204589999999999</c:v>
                </c:pt>
                <c:pt idx="698">
                  <c:v>2.6244779999999999</c:v>
                </c:pt>
                <c:pt idx="699">
                  <c:v>2.6293150000000001</c:v>
                </c:pt>
                <c:pt idx="700">
                  <c:v>2.6324260000000002</c:v>
                </c:pt>
                <c:pt idx="701">
                  <c:v>2.6378699999999999</c:v>
                </c:pt>
                <c:pt idx="702">
                  <c:v>2.6424530000000002</c:v>
                </c:pt>
                <c:pt idx="703">
                  <c:v>2.6406360000000002</c:v>
                </c:pt>
                <c:pt idx="704">
                  <c:v>2.6409180000000001</c:v>
                </c:pt>
                <c:pt idx="705">
                  <c:v>2.6424210000000001</c:v>
                </c:pt>
                <c:pt idx="706">
                  <c:v>2.6422590000000001</c:v>
                </c:pt>
                <c:pt idx="707">
                  <c:v>2.6369549999999999</c:v>
                </c:pt>
                <c:pt idx="708">
                  <c:v>2.6311200000000001</c:v>
                </c:pt>
                <c:pt idx="709">
                  <c:v>2.632968</c:v>
                </c:pt>
                <c:pt idx="710">
                  <c:v>2.6314350000000002</c:v>
                </c:pt>
                <c:pt idx="711">
                  <c:v>2.6296719999999998</c:v>
                </c:pt>
                <c:pt idx="712">
                  <c:v>2.630709</c:v>
                </c:pt>
                <c:pt idx="713">
                  <c:v>2.6356199999999999</c:v>
                </c:pt>
                <c:pt idx="714">
                  <c:v>2.639338</c:v>
                </c:pt>
                <c:pt idx="715">
                  <c:v>2.6377989999999998</c:v>
                </c:pt>
                <c:pt idx="716">
                  <c:v>2.6410309999999999</c:v>
                </c:pt>
                <c:pt idx="717">
                  <c:v>2.6450469999999999</c:v>
                </c:pt>
                <c:pt idx="718">
                  <c:v>2.6439240000000002</c:v>
                </c:pt>
                <c:pt idx="719">
                  <c:v>2.641966</c:v>
                </c:pt>
                <c:pt idx="720">
                  <c:v>2.6415959999999998</c:v>
                </c:pt>
                <c:pt idx="721">
                  <c:v>2.6423260000000002</c:v>
                </c:pt>
                <c:pt idx="722">
                  <c:v>2.6389879999999999</c:v>
                </c:pt>
                <c:pt idx="723">
                  <c:v>2.633848</c:v>
                </c:pt>
                <c:pt idx="724">
                  <c:v>2.6320749999999999</c:v>
                </c:pt>
                <c:pt idx="725">
                  <c:v>2.6292719999999998</c:v>
                </c:pt>
                <c:pt idx="726">
                  <c:v>2.6256050000000002</c:v>
                </c:pt>
                <c:pt idx="727">
                  <c:v>2.6257259999999998</c:v>
                </c:pt>
                <c:pt idx="728">
                  <c:v>2.6288939999999998</c:v>
                </c:pt>
                <c:pt idx="729">
                  <c:v>2.6314280000000001</c:v>
                </c:pt>
                <c:pt idx="730">
                  <c:v>2.633696</c:v>
                </c:pt>
                <c:pt idx="731">
                  <c:v>2.640342</c:v>
                </c:pt>
                <c:pt idx="732">
                  <c:v>2.6463209999999999</c:v>
                </c:pt>
                <c:pt idx="733">
                  <c:v>2.6470440000000002</c:v>
                </c:pt>
                <c:pt idx="734">
                  <c:v>2.6449600000000002</c:v>
                </c:pt>
                <c:pt idx="735">
                  <c:v>2.6451319999999998</c:v>
                </c:pt>
                <c:pt idx="736">
                  <c:v>2.6432989999999998</c:v>
                </c:pt>
                <c:pt idx="737">
                  <c:v>2.6390359999999999</c:v>
                </c:pt>
                <c:pt idx="738">
                  <c:v>2.6411570000000002</c:v>
                </c:pt>
                <c:pt idx="739">
                  <c:v>2.6431789999999999</c:v>
                </c:pt>
                <c:pt idx="740">
                  <c:v>2.6434299999999999</c:v>
                </c:pt>
                <c:pt idx="741">
                  <c:v>2.6418970000000002</c:v>
                </c:pt>
                <c:pt idx="742">
                  <c:v>2.6415860000000002</c:v>
                </c:pt>
                <c:pt idx="743">
                  <c:v>2.643176</c:v>
                </c:pt>
                <c:pt idx="744">
                  <c:v>2.6427610000000001</c:v>
                </c:pt>
                <c:pt idx="745">
                  <c:v>2.6396350000000002</c:v>
                </c:pt>
                <c:pt idx="746">
                  <c:v>2.6404779999999999</c:v>
                </c:pt>
                <c:pt idx="747">
                  <c:v>2.6456330000000001</c:v>
                </c:pt>
                <c:pt idx="748">
                  <c:v>2.6511990000000001</c:v>
                </c:pt>
                <c:pt idx="749">
                  <c:v>2.6565349999999999</c:v>
                </c:pt>
                <c:pt idx="750">
                  <c:v>2.6572390000000001</c:v>
                </c:pt>
                <c:pt idx="751">
                  <c:v>2.6563300000000001</c:v>
                </c:pt>
                <c:pt idx="752">
                  <c:v>2.6540180000000002</c:v>
                </c:pt>
                <c:pt idx="753">
                  <c:v>2.6533869999999999</c:v>
                </c:pt>
                <c:pt idx="754">
                  <c:v>2.6527880000000001</c:v>
                </c:pt>
                <c:pt idx="755">
                  <c:v>2.652142</c:v>
                </c:pt>
                <c:pt idx="756">
                  <c:v>2.6533720000000001</c:v>
                </c:pt>
                <c:pt idx="757">
                  <c:v>2.6594099999999998</c:v>
                </c:pt>
                <c:pt idx="758">
                  <c:v>2.6637599999999999</c:v>
                </c:pt>
                <c:pt idx="759">
                  <c:v>2.6643249999999998</c:v>
                </c:pt>
                <c:pt idx="760">
                  <c:v>2.6615829999999998</c:v>
                </c:pt>
                <c:pt idx="761">
                  <c:v>2.659065</c:v>
                </c:pt>
                <c:pt idx="762">
                  <c:v>2.658995</c:v>
                </c:pt>
                <c:pt idx="763">
                  <c:v>2.6583100000000002</c:v>
                </c:pt>
                <c:pt idx="764">
                  <c:v>2.6585100000000002</c:v>
                </c:pt>
                <c:pt idx="765">
                  <c:v>2.6606869999999998</c:v>
                </c:pt>
                <c:pt idx="766">
                  <c:v>2.665082</c:v>
                </c:pt>
                <c:pt idx="767">
                  <c:v>2.6677010000000001</c:v>
                </c:pt>
                <c:pt idx="768">
                  <c:v>2.66777</c:v>
                </c:pt>
                <c:pt idx="769">
                  <c:v>2.6627070000000002</c:v>
                </c:pt>
                <c:pt idx="770">
                  <c:v>2.6577630000000001</c:v>
                </c:pt>
                <c:pt idx="771">
                  <c:v>2.6526860000000001</c:v>
                </c:pt>
                <c:pt idx="772">
                  <c:v>2.6473900000000001</c:v>
                </c:pt>
                <c:pt idx="773">
                  <c:v>2.645089</c:v>
                </c:pt>
                <c:pt idx="774">
                  <c:v>2.646239</c:v>
                </c:pt>
                <c:pt idx="775">
                  <c:v>2.6477439999999999</c:v>
                </c:pt>
                <c:pt idx="776">
                  <c:v>2.6499950000000001</c:v>
                </c:pt>
                <c:pt idx="777">
                  <c:v>2.6533289999999998</c:v>
                </c:pt>
                <c:pt idx="778">
                  <c:v>2.6612979999999999</c:v>
                </c:pt>
                <c:pt idx="779">
                  <c:v>2.6679349999999999</c:v>
                </c:pt>
                <c:pt idx="780">
                  <c:v>2.6742029999999999</c:v>
                </c:pt>
                <c:pt idx="781">
                  <c:v>2.6760359999999999</c:v>
                </c:pt>
                <c:pt idx="782">
                  <c:v>2.6755640000000001</c:v>
                </c:pt>
                <c:pt idx="783">
                  <c:v>2.6757110000000002</c:v>
                </c:pt>
                <c:pt idx="784">
                  <c:v>2.6719149999999998</c:v>
                </c:pt>
                <c:pt idx="785">
                  <c:v>2.670156</c:v>
                </c:pt>
                <c:pt idx="786">
                  <c:v>2.6656840000000002</c:v>
                </c:pt>
                <c:pt idx="787">
                  <c:v>2.664015</c:v>
                </c:pt>
                <c:pt idx="788">
                  <c:v>2.669305</c:v>
                </c:pt>
                <c:pt idx="789">
                  <c:v>2.675195</c:v>
                </c:pt>
                <c:pt idx="790">
                  <c:v>2.6795710000000001</c:v>
                </c:pt>
                <c:pt idx="791">
                  <c:v>2.6834899999999999</c:v>
                </c:pt>
                <c:pt idx="792">
                  <c:v>2.6893410000000002</c:v>
                </c:pt>
                <c:pt idx="793">
                  <c:v>2.690941</c:v>
                </c:pt>
                <c:pt idx="794">
                  <c:v>2.6921620000000002</c:v>
                </c:pt>
                <c:pt idx="795">
                  <c:v>2.692205</c:v>
                </c:pt>
                <c:pt idx="796">
                  <c:v>2.6936079999999998</c:v>
                </c:pt>
                <c:pt idx="797">
                  <c:v>2.692844</c:v>
                </c:pt>
                <c:pt idx="798">
                  <c:v>2.6919650000000002</c:v>
                </c:pt>
                <c:pt idx="799">
                  <c:v>2.6962250000000001</c:v>
                </c:pt>
                <c:pt idx="800">
                  <c:v>2.6975150000000001</c:v>
                </c:pt>
                <c:pt idx="801">
                  <c:v>2.694188</c:v>
                </c:pt>
                <c:pt idx="802">
                  <c:v>2.692485</c:v>
                </c:pt>
                <c:pt idx="803">
                  <c:v>2.6934119999999999</c:v>
                </c:pt>
                <c:pt idx="804">
                  <c:v>2.6931280000000002</c:v>
                </c:pt>
                <c:pt idx="805">
                  <c:v>2.6892390000000002</c:v>
                </c:pt>
                <c:pt idx="806">
                  <c:v>2.6904520000000001</c:v>
                </c:pt>
                <c:pt idx="807">
                  <c:v>2.6953330000000002</c:v>
                </c:pt>
                <c:pt idx="808">
                  <c:v>2.6999029999999999</c:v>
                </c:pt>
                <c:pt idx="809">
                  <c:v>2.7021250000000001</c:v>
                </c:pt>
                <c:pt idx="810">
                  <c:v>2.7034210000000001</c:v>
                </c:pt>
                <c:pt idx="811">
                  <c:v>2.704917</c:v>
                </c:pt>
                <c:pt idx="812">
                  <c:v>2.7044830000000002</c:v>
                </c:pt>
                <c:pt idx="813">
                  <c:v>2.7056610000000001</c:v>
                </c:pt>
                <c:pt idx="814">
                  <c:v>2.7067600000000001</c:v>
                </c:pt>
                <c:pt idx="815">
                  <c:v>2.7093509999999998</c:v>
                </c:pt>
                <c:pt idx="816">
                  <c:v>2.7127829999999999</c:v>
                </c:pt>
                <c:pt idx="817">
                  <c:v>2.717784</c:v>
                </c:pt>
                <c:pt idx="818">
                  <c:v>2.7204229999999998</c:v>
                </c:pt>
                <c:pt idx="819">
                  <c:v>2.7222780000000002</c:v>
                </c:pt>
                <c:pt idx="820">
                  <c:v>2.7236220000000002</c:v>
                </c:pt>
                <c:pt idx="821">
                  <c:v>2.7260499999999999</c:v>
                </c:pt>
                <c:pt idx="822">
                  <c:v>2.7262960000000001</c:v>
                </c:pt>
                <c:pt idx="823">
                  <c:v>2.7256689999999999</c:v>
                </c:pt>
                <c:pt idx="824">
                  <c:v>2.727144</c:v>
                </c:pt>
                <c:pt idx="825">
                  <c:v>2.7268729999999999</c:v>
                </c:pt>
                <c:pt idx="826">
                  <c:v>2.727957</c:v>
                </c:pt>
                <c:pt idx="827">
                  <c:v>2.7298019999999998</c:v>
                </c:pt>
                <c:pt idx="828">
                  <c:v>2.7318319999999998</c:v>
                </c:pt>
                <c:pt idx="829">
                  <c:v>2.733177</c:v>
                </c:pt>
                <c:pt idx="830">
                  <c:v>2.7344750000000002</c:v>
                </c:pt>
                <c:pt idx="831">
                  <c:v>2.7368809999999999</c:v>
                </c:pt>
                <c:pt idx="832">
                  <c:v>2.7375349999999998</c:v>
                </c:pt>
                <c:pt idx="833">
                  <c:v>2.7365840000000001</c:v>
                </c:pt>
                <c:pt idx="834">
                  <c:v>2.735347</c:v>
                </c:pt>
                <c:pt idx="835">
                  <c:v>2.7343510000000002</c:v>
                </c:pt>
                <c:pt idx="836">
                  <c:v>2.734524</c:v>
                </c:pt>
                <c:pt idx="837">
                  <c:v>2.7338960000000001</c:v>
                </c:pt>
                <c:pt idx="838">
                  <c:v>2.7348780000000001</c:v>
                </c:pt>
                <c:pt idx="839">
                  <c:v>2.735668</c:v>
                </c:pt>
                <c:pt idx="840">
                  <c:v>2.73732</c:v>
                </c:pt>
                <c:pt idx="841">
                  <c:v>2.7369279999999998</c:v>
                </c:pt>
                <c:pt idx="842">
                  <c:v>2.7372559999999999</c:v>
                </c:pt>
                <c:pt idx="843">
                  <c:v>2.7387229999999998</c:v>
                </c:pt>
                <c:pt idx="844">
                  <c:v>2.7389130000000002</c:v>
                </c:pt>
                <c:pt idx="845">
                  <c:v>2.738874</c:v>
                </c:pt>
                <c:pt idx="846">
                  <c:v>2.737644</c:v>
                </c:pt>
                <c:pt idx="847">
                  <c:v>2.740443</c:v>
                </c:pt>
                <c:pt idx="848">
                  <c:v>2.7455340000000001</c:v>
                </c:pt>
                <c:pt idx="849">
                  <c:v>2.7510379999999999</c:v>
                </c:pt>
                <c:pt idx="850">
                  <c:v>2.7542270000000002</c:v>
                </c:pt>
                <c:pt idx="851">
                  <c:v>2.7513390000000002</c:v>
                </c:pt>
                <c:pt idx="852">
                  <c:v>2.751439</c:v>
                </c:pt>
                <c:pt idx="853">
                  <c:v>2.7549139999999999</c:v>
                </c:pt>
                <c:pt idx="854">
                  <c:v>2.75448</c:v>
                </c:pt>
                <c:pt idx="855">
                  <c:v>2.752024</c:v>
                </c:pt>
                <c:pt idx="856">
                  <c:v>2.7498399999999998</c:v>
                </c:pt>
                <c:pt idx="857">
                  <c:v>2.7559740000000001</c:v>
                </c:pt>
                <c:pt idx="858">
                  <c:v>2.7627269999999999</c:v>
                </c:pt>
                <c:pt idx="859">
                  <c:v>2.7641629999999999</c:v>
                </c:pt>
                <c:pt idx="860">
                  <c:v>2.7626569999999999</c:v>
                </c:pt>
                <c:pt idx="861">
                  <c:v>2.76553</c:v>
                </c:pt>
                <c:pt idx="862">
                  <c:v>2.7697240000000001</c:v>
                </c:pt>
                <c:pt idx="863">
                  <c:v>2.7745540000000002</c:v>
                </c:pt>
                <c:pt idx="864">
                  <c:v>2.7774939999999999</c:v>
                </c:pt>
                <c:pt idx="865">
                  <c:v>2.7777270000000001</c:v>
                </c:pt>
                <c:pt idx="866">
                  <c:v>2.7759779999999998</c:v>
                </c:pt>
                <c:pt idx="867">
                  <c:v>2.776462</c:v>
                </c:pt>
                <c:pt idx="868">
                  <c:v>2.771255</c:v>
                </c:pt>
                <c:pt idx="869">
                  <c:v>2.7653699999999999</c:v>
                </c:pt>
                <c:pt idx="870">
                  <c:v>2.7623609999999998</c:v>
                </c:pt>
                <c:pt idx="871">
                  <c:v>2.7618990000000001</c:v>
                </c:pt>
                <c:pt idx="872">
                  <c:v>2.765355</c:v>
                </c:pt>
                <c:pt idx="873">
                  <c:v>2.7655959999999999</c:v>
                </c:pt>
                <c:pt idx="874">
                  <c:v>2.7687059999999999</c:v>
                </c:pt>
                <c:pt idx="875">
                  <c:v>2.7730519999999999</c:v>
                </c:pt>
                <c:pt idx="876">
                  <c:v>2.7736070000000002</c:v>
                </c:pt>
                <c:pt idx="877">
                  <c:v>2.7733110000000001</c:v>
                </c:pt>
                <c:pt idx="878">
                  <c:v>2.7728950000000001</c:v>
                </c:pt>
                <c:pt idx="879">
                  <c:v>2.7784059999999999</c:v>
                </c:pt>
                <c:pt idx="880">
                  <c:v>2.7806280000000001</c:v>
                </c:pt>
                <c:pt idx="881">
                  <c:v>2.7837860000000001</c:v>
                </c:pt>
                <c:pt idx="882">
                  <c:v>2.790394</c:v>
                </c:pt>
                <c:pt idx="883">
                  <c:v>2.7975989999999999</c:v>
                </c:pt>
                <c:pt idx="884">
                  <c:v>2.8033480000000002</c:v>
                </c:pt>
                <c:pt idx="885">
                  <c:v>2.803976</c:v>
                </c:pt>
                <c:pt idx="886">
                  <c:v>2.8051050000000002</c:v>
                </c:pt>
                <c:pt idx="887">
                  <c:v>2.803677</c:v>
                </c:pt>
                <c:pt idx="888">
                  <c:v>2.8007049999999998</c:v>
                </c:pt>
                <c:pt idx="889">
                  <c:v>2.7951980000000001</c:v>
                </c:pt>
                <c:pt idx="890">
                  <c:v>2.7903389999999999</c:v>
                </c:pt>
                <c:pt idx="891">
                  <c:v>2.7876409999999998</c:v>
                </c:pt>
                <c:pt idx="892">
                  <c:v>2.7864110000000002</c:v>
                </c:pt>
                <c:pt idx="893">
                  <c:v>2.7884009999999999</c:v>
                </c:pt>
                <c:pt idx="894">
                  <c:v>2.7901389999999999</c:v>
                </c:pt>
                <c:pt idx="895">
                  <c:v>2.7922929999999999</c:v>
                </c:pt>
                <c:pt idx="896">
                  <c:v>2.7983030000000002</c:v>
                </c:pt>
                <c:pt idx="897">
                  <c:v>2.8037380000000001</c:v>
                </c:pt>
                <c:pt idx="898">
                  <c:v>2.8037809999999999</c:v>
                </c:pt>
                <c:pt idx="899">
                  <c:v>2.8007369999999998</c:v>
                </c:pt>
                <c:pt idx="900">
                  <c:v>2.8008169999999999</c:v>
                </c:pt>
                <c:pt idx="901">
                  <c:v>2.8001339999999999</c:v>
                </c:pt>
                <c:pt idx="902">
                  <c:v>2.7959360000000002</c:v>
                </c:pt>
                <c:pt idx="903">
                  <c:v>2.7914279999999998</c:v>
                </c:pt>
                <c:pt idx="904">
                  <c:v>2.7908240000000002</c:v>
                </c:pt>
                <c:pt idx="905">
                  <c:v>2.7921320000000001</c:v>
                </c:pt>
                <c:pt idx="906">
                  <c:v>2.795928</c:v>
                </c:pt>
                <c:pt idx="907">
                  <c:v>2.7969499999999998</c:v>
                </c:pt>
                <c:pt idx="908">
                  <c:v>2.7999990000000001</c:v>
                </c:pt>
                <c:pt idx="909">
                  <c:v>2.8009279999999999</c:v>
                </c:pt>
                <c:pt idx="910">
                  <c:v>2.8023500000000001</c:v>
                </c:pt>
                <c:pt idx="911">
                  <c:v>2.8084920000000002</c:v>
                </c:pt>
                <c:pt idx="912">
                  <c:v>2.8072590000000002</c:v>
                </c:pt>
                <c:pt idx="913">
                  <c:v>2.8062619999999998</c:v>
                </c:pt>
                <c:pt idx="914">
                  <c:v>2.8115589999999999</c:v>
                </c:pt>
                <c:pt idx="915">
                  <c:v>2.8169819999999999</c:v>
                </c:pt>
                <c:pt idx="916">
                  <c:v>2.8232560000000002</c:v>
                </c:pt>
                <c:pt idx="917">
                  <c:v>2.8249029999999999</c:v>
                </c:pt>
                <c:pt idx="918">
                  <c:v>2.8245589999999998</c:v>
                </c:pt>
                <c:pt idx="919">
                  <c:v>2.8243420000000001</c:v>
                </c:pt>
                <c:pt idx="920">
                  <c:v>2.8252790000000001</c:v>
                </c:pt>
                <c:pt idx="921">
                  <c:v>2.821431</c:v>
                </c:pt>
                <c:pt idx="922">
                  <c:v>2.8188409999999999</c:v>
                </c:pt>
                <c:pt idx="923">
                  <c:v>2.8142239999999998</c:v>
                </c:pt>
                <c:pt idx="924">
                  <c:v>2.8132459999999999</c:v>
                </c:pt>
                <c:pt idx="925">
                  <c:v>2.8166350000000002</c:v>
                </c:pt>
                <c:pt idx="926">
                  <c:v>2.8156330000000001</c:v>
                </c:pt>
                <c:pt idx="927">
                  <c:v>2.8176589999999999</c:v>
                </c:pt>
                <c:pt idx="928">
                  <c:v>2.8203480000000001</c:v>
                </c:pt>
                <c:pt idx="929">
                  <c:v>2.8197899999999998</c:v>
                </c:pt>
                <c:pt idx="930">
                  <c:v>2.8212709999999999</c:v>
                </c:pt>
                <c:pt idx="931">
                  <c:v>2.8220269999999998</c:v>
                </c:pt>
                <c:pt idx="932">
                  <c:v>2.8174679999999999</c:v>
                </c:pt>
                <c:pt idx="933">
                  <c:v>2.8143509999999998</c:v>
                </c:pt>
                <c:pt idx="934">
                  <c:v>2.8130660000000001</c:v>
                </c:pt>
                <c:pt idx="935">
                  <c:v>2.8116530000000002</c:v>
                </c:pt>
                <c:pt idx="936">
                  <c:v>2.8118189999999998</c:v>
                </c:pt>
                <c:pt idx="937">
                  <c:v>2.8093349999999999</c:v>
                </c:pt>
                <c:pt idx="938">
                  <c:v>2.8118080000000001</c:v>
                </c:pt>
                <c:pt idx="939">
                  <c:v>2.8122349999999998</c:v>
                </c:pt>
                <c:pt idx="940">
                  <c:v>2.8123070000000001</c:v>
                </c:pt>
                <c:pt idx="941">
                  <c:v>2.813739</c:v>
                </c:pt>
                <c:pt idx="942">
                  <c:v>2.8148719999999998</c:v>
                </c:pt>
                <c:pt idx="943">
                  <c:v>2.8119170000000002</c:v>
                </c:pt>
                <c:pt idx="944">
                  <c:v>2.808916</c:v>
                </c:pt>
                <c:pt idx="945">
                  <c:v>2.8058100000000001</c:v>
                </c:pt>
                <c:pt idx="946">
                  <c:v>2.8029999999999999</c:v>
                </c:pt>
                <c:pt idx="947">
                  <c:v>2.8012570000000001</c:v>
                </c:pt>
                <c:pt idx="948">
                  <c:v>2.8018839999999998</c:v>
                </c:pt>
                <c:pt idx="949">
                  <c:v>2.8044639999999998</c:v>
                </c:pt>
                <c:pt idx="950">
                  <c:v>2.8068300000000002</c:v>
                </c:pt>
                <c:pt idx="951">
                  <c:v>2.8107039999999999</c:v>
                </c:pt>
                <c:pt idx="952">
                  <c:v>2.8118460000000001</c:v>
                </c:pt>
                <c:pt idx="953">
                  <c:v>2.8118150000000002</c:v>
                </c:pt>
                <c:pt idx="954">
                  <c:v>2.8123459999999998</c:v>
                </c:pt>
                <c:pt idx="955">
                  <c:v>2.8148689999999998</c:v>
                </c:pt>
                <c:pt idx="956">
                  <c:v>2.816681</c:v>
                </c:pt>
                <c:pt idx="957">
                  <c:v>2.8157619999999999</c:v>
                </c:pt>
                <c:pt idx="958">
                  <c:v>2.8173330000000001</c:v>
                </c:pt>
                <c:pt idx="959">
                  <c:v>2.81698</c:v>
                </c:pt>
                <c:pt idx="960">
                  <c:v>2.8169680000000001</c:v>
                </c:pt>
                <c:pt idx="961">
                  <c:v>2.8128600000000001</c:v>
                </c:pt>
                <c:pt idx="962">
                  <c:v>2.8084539999999998</c:v>
                </c:pt>
                <c:pt idx="963">
                  <c:v>2.8083140000000002</c:v>
                </c:pt>
                <c:pt idx="964">
                  <c:v>2.807267</c:v>
                </c:pt>
                <c:pt idx="965">
                  <c:v>2.8083849999999999</c:v>
                </c:pt>
                <c:pt idx="966">
                  <c:v>2.8035999999999999</c:v>
                </c:pt>
                <c:pt idx="967">
                  <c:v>2.8034330000000001</c:v>
                </c:pt>
                <c:pt idx="968">
                  <c:v>2.8074729999999999</c:v>
                </c:pt>
                <c:pt idx="969">
                  <c:v>2.8084739999999999</c:v>
                </c:pt>
                <c:pt idx="970">
                  <c:v>2.8044850000000001</c:v>
                </c:pt>
                <c:pt idx="971">
                  <c:v>2.7993450000000002</c:v>
                </c:pt>
                <c:pt idx="972">
                  <c:v>2.797504</c:v>
                </c:pt>
                <c:pt idx="973">
                  <c:v>2.7971010000000001</c:v>
                </c:pt>
                <c:pt idx="974">
                  <c:v>2.796278</c:v>
                </c:pt>
                <c:pt idx="975">
                  <c:v>2.7940879999999999</c:v>
                </c:pt>
                <c:pt idx="976">
                  <c:v>2.795445</c:v>
                </c:pt>
                <c:pt idx="977">
                  <c:v>2.7966730000000002</c:v>
                </c:pt>
                <c:pt idx="978">
                  <c:v>2.7994490000000001</c:v>
                </c:pt>
                <c:pt idx="979">
                  <c:v>2.8016969999999999</c:v>
                </c:pt>
                <c:pt idx="980">
                  <c:v>2.79684</c:v>
                </c:pt>
                <c:pt idx="981">
                  <c:v>2.7937759999999998</c:v>
                </c:pt>
                <c:pt idx="982">
                  <c:v>2.7955329999999998</c:v>
                </c:pt>
                <c:pt idx="983">
                  <c:v>2.7956729999999999</c:v>
                </c:pt>
                <c:pt idx="984">
                  <c:v>2.7951579999999998</c:v>
                </c:pt>
                <c:pt idx="985">
                  <c:v>2.7906309999999999</c:v>
                </c:pt>
                <c:pt idx="986">
                  <c:v>2.790937</c:v>
                </c:pt>
                <c:pt idx="987">
                  <c:v>2.7950309999999998</c:v>
                </c:pt>
                <c:pt idx="988">
                  <c:v>2.7970069999999998</c:v>
                </c:pt>
                <c:pt idx="989">
                  <c:v>2.8003130000000001</c:v>
                </c:pt>
                <c:pt idx="990">
                  <c:v>2.8008929999999999</c:v>
                </c:pt>
                <c:pt idx="991">
                  <c:v>2.8026409999999999</c:v>
                </c:pt>
                <c:pt idx="992">
                  <c:v>2.804262</c:v>
                </c:pt>
                <c:pt idx="993">
                  <c:v>2.7999290000000001</c:v>
                </c:pt>
                <c:pt idx="994">
                  <c:v>2.7939620000000001</c:v>
                </c:pt>
                <c:pt idx="995">
                  <c:v>2.78973</c:v>
                </c:pt>
                <c:pt idx="996">
                  <c:v>2.787668</c:v>
                </c:pt>
                <c:pt idx="997">
                  <c:v>2.788214</c:v>
                </c:pt>
                <c:pt idx="998">
                  <c:v>2.787614</c:v>
                </c:pt>
                <c:pt idx="999">
                  <c:v>2.7900779999999998</c:v>
                </c:pt>
                <c:pt idx="1000">
                  <c:v>2.7954490000000001</c:v>
                </c:pt>
                <c:pt idx="1001">
                  <c:v>2.7983340000000001</c:v>
                </c:pt>
                <c:pt idx="1002">
                  <c:v>2.8003580000000001</c:v>
                </c:pt>
                <c:pt idx="1003">
                  <c:v>2.802454</c:v>
                </c:pt>
                <c:pt idx="1004">
                  <c:v>2.8033950000000001</c:v>
                </c:pt>
                <c:pt idx="1005">
                  <c:v>2.8049780000000002</c:v>
                </c:pt>
                <c:pt idx="1006">
                  <c:v>2.8031820000000001</c:v>
                </c:pt>
                <c:pt idx="1007">
                  <c:v>2.804049</c:v>
                </c:pt>
                <c:pt idx="1008">
                  <c:v>2.806092</c:v>
                </c:pt>
                <c:pt idx="1009">
                  <c:v>2.804665</c:v>
                </c:pt>
                <c:pt idx="1010">
                  <c:v>2.8023380000000002</c:v>
                </c:pt>
                <c:pt idx="1011">
                  <c:v>2.7972869999999999</c:v>
                </c:pt>
                <c:pt idx="1012">
                  <c:v>2.7976930000000002</c:v>
                </c:pt>
                <c:pt idx="1013">
                  <c:v>2.797307</c:v>
                </c:pt>
                <c:pt idx="1014">
                  <c:v>2.795204</c:v>
                </c:pt>
                <c:pt idx="1015">
                  <c:v>2.7951769999999998</c:v>
                </c:pt>
                <c:pt idx="1016">
                  <c:v>2.7993139999999999</c:v>
                </c:pt>
                <c:pt idx="1017">
                  <c:v>2.8063060000000002</c:v>
                </c:pt>
                <c:pt idx="1018">
                  <c:v>2.8083779999999998</c:v>
                </c:pt>
                <c:pt idx="1019">
                  <c:v>2.8077480000000001</c:v>
                </c:pt>
                <c:pt idx="1020">
                  <c:v>2.809558</c:v>
                </c:pt>
                <c:pt idx="1021">
                  <c:v>2.8127390000000001</c:v>
                </c:pt>
                <c:pt idx="1022">
                  <c:v>2.8129279999999999</c:v>
                </c:pt>
                <c:pt idx="1023">
                  <c:v>2.810076</c:v>
                </c:pt>
                <c:pt idx="1024">
                  <c:v>2.808802</c:v>
                </c:pt>
                <c:pt idx="1025">
                  <c:v>2.8068040000000001</c:v>
                </c:pt>
                <c:pt idx="1026">
                  <c:v>2.8057609999999999</c:v>
                </c:pt>
                <c:pt idx="1027">
                  <c:v>2.8013669999999999</c:v>
                </c:pt>
                <c:pt idx="1028">
                  <c:v>2.797231</c:v>
                </c:pt>
                <c:pt idx="1029">
                  <c:v>2.7958129999999999</c:v>
                </c:pt>
                <c:pt idx="1030">
                  <c:v>2.7943310000000001</c:v>
                </c:pt>
                <c:pt idx="1031">
                  <c:v>2.7957839999999998</c:v>
                </c:pt>
                <c:pt idx="1032">
                  <c:v>2.791677</c:v>
                </c:pt>
                <c:pt idx="1033">
                  <c:v>2.791372</c:v>
                </c:pt>
                <c:pt idx="1034">
                  <c:v>2.7942490000000002</c:v>
                </c:pt>
                <c:pt idx="1035">
                  <c:v>2.7971379999999999</c:v>
                </c:pt>
                <c:pt idx="1036">
                  <c:v>2.7986659999999999</c:v>
                </c:pt>
                <c:pt idx="1037">
                  <c:v>2.7972790000000001</c:v>
                </c:pt>
                <c:pt idx="1038">
                  <c:v>2.7997399999999999</c:v>
                </c:pt>
                <c:pt idx="1039">
                  <c:v>2.7981039999999999</c:v>
                </c:pt>
                <c:pt idx="1040">
                  <c:v>2.7947310000000001</c:v>
                </c:pt>
                <c:pt idx="1041">
                  <c:v>2.7904800000000001</c:v>
                </c:pt>
                <c:pt idx="1042">
                  <c:v>2.7909109999999999</c:v>
                </c:pt>
                <c:pt idx="1043">
                  <c:v>2.794727</c:v>
                </c:pt>
                <c:pt idx="1044">
                  <c:v>2.7982040000000001</c:v>
                </c:pt>
                <c:pt idx="1045">
                  <c:v>2.8036560000000001</c:v>
                </c:pt>
                <c:pt idx="1046">
                  <c:v>2.8087770000000001</c:v>
                </c:pt>
                <c:pt idx="1047">
                  <c:v>2.8098550000000002</c:v>
                </c:pt>
                <c:pt idx="1048">
                  <c:v>2.8122600000000002</c:v>
                </c:pt>
                <c:pt idx="1049">
                  <c:v>2.8133650000000001</c:v>
                </c:pt>
                <c:pt idx="1050">
                  <c:v>2.8137919999999998</c:v>
                </c:pt>
                <c:pt idx="1051">
                  <c:v>2.813822</c:v>
                </c:pt>
                <c:pt idx="1052">
                  <c:v>2.808846</c:v>
                </c:pt>
                <c:pt idx="1053">
                  <c:v>2.8099460000000001</c:v>
                </c:pt>
                <c:pt idx="1054">
                  <c:v>2.810759</c:v>
                </c:pt>
                <c:pt idx="1055">
                  <c:v>2.8067440000000001</c:v>
                </c:pt>
                <c:pt idx="1056">
                  <c:v>2.806575</c:v>
                </c:pt>
                <c:pt idx="1057">
                  <c:v>2.8079730000000001</c:v>
                </c:pt>
                <c:pt idx="1058">
                  <c:v>2.8124180000000001</c:v>
                </c:pt>
                <c:pt idx="1059">
                  <c:v>2.813536</c:v>
                </c:pt>
                <c:pt idx="1060">
                  <c:v>2.815925</c:v>
                </c:pt>
                <c:pt idx="1061">
                  <c:v>2.8216000000000001</c:v>
                </c:pt>
                <c:pt idx="1062">
                  <c:v>2.8231099999999998</c:v>
                </c:pt>
                <c:pt idx="1063">
                  <c:v>2.8185579999999999</c:v>
                </c:pt>
                <c:pt idx="1064">
                  <c:v>2.8131400000000002</c:v>
                </c:pt>
                <c:pt idx="1065">
                  <c:v>2.8077220000000001</c:v>
                </c:pt>
                <c:pt idx="1066">
                  <c:v>2.8019530000000001</c:v>
                </c:pt>
                <c:pt idx="1067">
                  <c:v>2.794362</c:v>
                </c:pt>
                <c:pt idx="1068">
                  <c:v>2.788564</c:v>
                </c:pt>
                <c:pt idx="1069">
                  <c:v>2.7867989999999998</c:v>
                </c:pt>
                <c:pt idx="1070">
                  <c:v>2.7850459999999999</c:v>
                </c:pt>
                <c:pt idx="1071">
                  <c:v>2.7888289999999998</c:v>
                </c:pt>
                <c:pt idx="1072">
                  <c:v>2.7931020000000002</c:v>
                </c:pt>
                <c:pt idx="1073">
                  <c:v>2.7950140000000001</c:v>
                </c:pt>
                <c:pt idx="1074">
                  <c:v>2.793399</c:v>
                </c:pt>
                <c:pt idx="1075">
                  <c:v>2.7862589999999998</c:v>
                </c:pt>
                <c:pt idx="1076">
                  <c:v>2.7829350000000002</c:v>
                </c:pt>
                <c:pt idx="1077">
                  <c:v>2.781361</c:v>
                </c:pt>
                <c:pt idx="1078">
                  <c:v>2.778791</c:v>
                </c:pt>
                <c:pt idx="1079">
                  <c:v>2.7784960000000001</c:v>
                </c:pt>
                <c:pt idx="1080">
                  <c:v>2.7746529999999998</c:v>
                </c:pt>
                <c:pt idx="1081">
                  <c:v>2.7795939999999999</c:v>
                </c:pt>
                <c:pt idx="1082">
                  <c:v>2.7896860000000001</c:v>
                </c:pt>
                <c:pt idx="1083">
                  <c:v>2.7926500000000001</c:v>
                </c:pt>
                <c:pt idx="1084">
                  <c:v>2.7974160000000001</c:v>
                </c:pt>
                <c:pt idx="1085">
                  <c:v>2.7978019999999999</c:v>
                </c:pt>
                <c:pt idx="1086">
                  <c:v>2.8005559999999998</c:v>
                </c:pt>
                <c:pt idx="1087">
                  <c:v>2.802435</c:v>
                </c:pt>
                <c:pt idx="1088">
                  <c:v>2.8028230000000001</c:v>
                </c:pt>
                <c:pt idx="1089">
                  <c:v>2.803321</c:v>
                </c:pt>
                <c:pt idx="1090">
                  <c:v>2.800189</c:v>
                </c:pt>
                <c:pt idx="1091">
                  <c:v>2.7998759999999998</c:v>
                </c:pt>
                <c:pt idx="1092">
                  <c:v>2.8025000000000002</c:v>
                </c:pt>
                <c:pt idx="1093">
                  <c:v>2.8039939999999999</c:v>
                </c:pt>
                <c:pt idx="1094">
                  <c:v>2.8034810000000001</c:v>
                </c:pt>
                <c:pt idx="1095">
                  <c:v>2.801526</c:v>
                </c:pt>
                <c:pt idx="1096">
                  <c:v>2.8005680000000002</c:v>
                </c:pt>
                <c:pt idx="1097">
                  <c:v>2.7988919999999999</c:v>
                </c:pt>
                <c:pt idx="1098">
                  <c:v>2.7940079999999998</c:v>
                </c:pt>
                <c:pt idx="1099">
                  <c:v>2.793593</c:v>
                </c:pt>
                <c:pt idx="1100">
                  <c:v>2.796389</c:v>
                </c:pt>
                <c:pt idx="1101">
                  <c:v>2.7980230000000001</c:v>
                </c:pt>
                <c:pt idx="1102">
                  <c:v>2.799159</c:v>
                </c:pt>
                <c:pt idx="1103">
                  <c:v>2.8023699999999998</c:v>
                </c:pt>
                <c:pt idx="1104">
                  <c:v>2.8107899999999999</c:v>
                </c:pt>
                <c:pt idx="1105">
                  <c:v>2.8174869999999999</c:v>
                </c:pt>
                <c:pt idx="1106">
                  <c:v>2.8147850000000001</c:v>
                </c:pt>
                <c:pt idx="1107">
                  <c:v>2.8180019999999999</c:v>
                </c:pt>
                <c:pt idx="1108">
                  <c:v>2.8245019999999998</c:v>
                </c:pt>
                <c:pt idx="1109">
                  <c:v>2.828417</c:v>
                </c:pt>
                <c:pt idx="1110">
                  <c:v>2.8289339999999998</c:v>
                </c:pt>
                <c:pt idx="1111">
                  <c:v>2.8292769999999998</c:v>
                </c:pt>
                <c:pt idx="1112">
                  <c:v>2.8339150000000002</c:v>
                </c:pt>
                <c:pt idx="1113">
                  <c:v>2.833043</c:v>
                </c:pt>
                <c:pt idx="1114">
                  <c:v>2.832802</c:v>
                </c:pt>
                <c:pt idx="1115">
                  <c:v>2.8334760000000001</c:v>
                </c:pt>
                <c:pt idx="1116">
                  <c:v>2.8357770000000002</c:v>
                </c:pt>
                <c:pt idx="1117">
                  <c:v>2.8323900000000002</c:v>
                </c:pt>
                <c:pt idx="1118">
                  <c:v>2.830184</c:v>
                </c:pt>
                <c:pt idx="1119">
                  <c:v>2.8312490000000001</c:v>
                </c:pt>
                <c:pt idx="1120">
                  <c:v>2.8312550000000001</c:v>
                </c:pt>
                <c:pt idx="1121">
                  <c:v>2.8301500000000002</c:v>
                </c:pt>
                <c:pt idx="1122">
                  <c:v>2.831318</c:v>
                </c:pt>
                <c:pt idx="1123">
                  <c:v>2.8345549999999999</c:v>
                </c:pt>
                <c:pt idx="1124">
                  <c:v>2.8387600000000002</c:v>
                </c:pt>
                <c:pt idx="1125">
                  <c:v>2.8421500000000002</c:v>
                </c:pt>
                <c:pt idx="1126">
                  <c:v>2.8430689999999998</c:v>
                </c:pt>
                <c:pt idx="1127">
                  <c:v>2.842295</c:v>
                </c:pt>
                <c:pt idx="1128">
                  <c:v>2.839315</c:v>
                </c:pt>
                <c:pt idx="1129">
                  <c:v>2.8369710000000001</c:v>
                </c:pt>
                <c:pt idx="1130">
                  <c:v>2.8355510000000002</c:v>
                </c:pt>
                <c:pt idx="1131">
                  <c:v>2.8338739999999998</c:v>
                </c:pt>
                <c:pt idx="1132">
                  <c:v>2.832268</c:v>
                </c:pt>
                <c:pt idx="1133">
                  <c:v>2.8303069999999999</c:v>
                </c:pt>
                <c:pt idx="1134">
                  <c:v>2.8327040000000001</c:v>
                </c:pt>
                <c:pt idx="1135">
                  <c:v>2.832859</c:v>
                </c:pt>
                <c:pt idx="1136">
                  <c:v>2.8277049999999999</c:v>
                </c:pt>
                <c:pt idx="1137">
                  <c:v>2.8226800000000001</c:v>
                </c:pt>
                <c:pt idx="1138">
                  <c:v>2.8231280000000001</c:v>
                </c:pt>
                <c:pt idx="1139">
                  <c:v>2.8262309999999999</c:v>
                </c:pt>
                <c:pt idx="1140">
                  <c:v>2.8255219999999999</c:v>
                </c:pt>
                <c:pt idx="1141">
                  <c:v>2.8229760000000002</c:v>
                </c:pt>
                <c:pt idx="1142">
                  <c:v>2.825259</c:v>
                </c:pt>
                <c:pt idx="1143">
                  <c:v>2.8301050000000001</c:v>
                </c:pt>
                <c:pt idx="1144">
                  <c:v>2.8303530000000001</c:v>
                </c:pt>
                <c:pt idx="1145">
                  <c:v>2.8294440000000001</c:v>
                </c:pt>
                <c:pt idx="1146">
                  <c:v>2.8286470000000001</c:v>
                </c:pt>
                <c:pt idx="1147">
                  <c:v>2.8301759999999998</c:v>
                </c:pt>
                <c:pt idx="1148">
                  <c:v>2.8319719999999999</c:v>
                </c:pt>
                <c:pt idx="1149">
                  <c:v>2.8306789999999999</c:v>
                </c:pt>
                <c:pt idx="1150">
                  <c:v>2.8286630000000001</c:v>
                </c:pt>
                <c:pt idx="1151">
                  <c:v>2.82606</c:v>
                </c:pt>
                <c:pt idx="1152">
                  <c:v>2.824986</c:v>
                </c:pt>
                <c:pt idx="1153">
                  <c:v>2.8209719999999998</c:v>
                </c:pt>
                <c:pt idx="1154">
                  <c:v>2.8186800000000001</c:v>
                </c:pt>
                <c:pt idx="1155">
                  <c:v>2.8165399999999998</c:v>
                </c:pt>
                <c:pt idx="1156">
                  <c:v>2.8169780000000002</c:v>
                </c:pt>
                <c:pt idx="1157">
                  <c:v>2.817634</c:v>
                </c:pt>
                <c:pt idx="1158">
                  <c:v>2.8171439999999999</c:v>
                </c:pt>
                <c:pt idx="1159">
                  <c:v>2.8166880000000001</c:v>
                </c:pt>
                <c:pt idx="1160">
                  <c:v>2.8184290000000001</c:v>
                </c:pt>
                <c:pt idx="1161">
                  <c:v>2.8179919999999998</c:v>
                </c:pt>
                <c:pt idx="1162">
                  <c:v>2.8168340000000001</c:v>
                </c:pt>
                <c:pt idx="1163">
                  <c:v>2.815699</c:v>
                </c:pt>
                <c:pt idx="1164">
                  <c:v>2.8165809999999998</c:v>
                </c:pt>
                <c:pt idx="1165">
                  <c:v>2.8214679999999999</c:v>
                </c:pt>
                <c:pt idx="1166">
                  <c:v>2.8230390000000001</c:v>
                </c:pt>
                <c:pt idx="1167">
                  <c:v>2.8280609999999999</c:v>
                </c:pt>
                <c:pt idx="1168">
                  <c:v>2.8305560000000001</c:v>
                </c:pt>
                <c:pt idx="1169">
                  <c:v>2.8320970000000001</c:v>
                </c:pt>
                <c:pt idx="1170">
                  <c:v>2.830835</c:v>
                </c:pt>
                <c:pt idx="1171">
                  <c:v>2.8275420000000002</c:v>
                </c:pt>
                <c:pt idx="1172">
                  <c:v>2.8248479999999998</c:v>
                </c:pt>
                <c:pt idx="1173">
                  <c:v>2.8246829999999998</c:v>
                </c:pt>
                <c:pt idx="1174">
                  <c:v>2.8255780000000001</c:v>
                </c:pt>
                <c:pt idx="1175">
                  <c:v>2.8282060000000002</c:v>
                </c:pt>
                <c:pt idx="1176">
                  <c:v>2.8297310000000002</c:v>
                </c:pt>
                <c:pt idx="1177">
                  <c:v>2.8301129999999999</c:v>
                </c:pt>
                <c:pt idx="1178">
                  <c:v>2.831566</c:v>
                </c:pt>
                <c:pt idx="1179">
                  <c:v>2.830873</c:v>
                </c:pt>
                <c:pt idx="1180">
                  <c:v>2.8347570000000002</c:v>
                </c:pt>
                <c:pt idx="1181">
                  <c:v>2.8367789999999999</c:v>
                </c:pt>
                <c:pt idx="1182">
                  <c:v>2.839143</c:v>
                </c:pt>
                <c:pt idx="1183">
                  <c:v>2.8409049999999998</c:v>
                </c:pt>
                <c:pt idx="1184">
                  <c:v>2.841888</c:v>
                </c:pt>
                <c:pt idx="1185">
                  <c:v>2.8408739999999999</c:v>
                </c:pt>
                <c:pt idx="1186">
                  <c:v>2.8348170000000001</c:v>
                </c:pt>
                <c:pt idx="1187">
                  <c:v>2.8272010000000001</c:v>
                </c:pt>
                <c:pt idx="1188">
                  <c:v>2.8265250000000002</c:v>
                </c:pt>
                <c:pt idx="1189">
                  <c:v>2.8235709999999998</c:v>
                </c:pt>
                <c:pt idx="1190">
                  <c:v>2.8242910000000001</c:v>
                </c:pt>
                <c:pt idx="1191">
                  <c:v>2.827118</c:v>
                </c:pt>
                <c:pt idx="1192">
                  <c:v>2.8285209999999998</c:v>
                </c:pt>
                <c:pt idx="1193">
                  <c:v>2.8322579999999999</c:v>
                </c:pt>
                <c:pt idx="1194">
                  <c:v>2.8337189999999999</c:v>
                </c:pt>
                <c:pt idx="1195">
                  <c:v>2.8323429999999998</c:v>
                </c:pt>
                <c:pt idx="1196">
                  <c:v>2.8351959999999998</c:v>
                </c:pt>
                <c:pt idx="1197">
                  <c:v>2.835944</c:v>
                </c:pt>
                <c:pt idx="1198">
                  <c:v>2.8399730000000001</c:v>
                </c:pt>
                <c:pt idx="1199">
                  <c:v>2.8412299999999999</c:v>
                </c:pt>
                <c:pt idx="1200">
                  <c:v>2.839283</c:v>
                </c:pt>
                <c:pt idx="1201">
                  <c:v>2.8424900000000002</c:v>
                </c:pt>
                <c:pt idx="1202">
                  <c:v>2.845485</c:v>
                </c:pt>
                <c:pt idx="1203">
                  <c:v>2.843146</c:v>
                </c:pt>
                <c:pt idx="1204">
                  <c:v>2.8384830000000001</c:v>
                </c:pt>
                <c:pt idx="1205">
                  <c:v>2.8375119999999998</c:v>
                </c:pt>
                <c:pt idx="1206">
                  <c:v>2.8410030000000002</c:v>
                </c:pt>
                <c:pt idx="1207">
                  <c:v>2.8381240000000001</c:v>
                </c:pt>
                <c:pt idx="1208">
                  <c:v>2.8321010000000002</c:v>
                </c:pt>
                <c:pt idx="1209">
                  <c:v>2.8319179999999999</c:v>
                </c:pt>
                <c:pt idx="1210">
                  <c:v>2.8331580000000001</c:v>
                </c:pt>
                <c:pt idx="1211">
                  <c:v>2.8308710000000001</c:v>
                </c:pt>
                <c:pt idx="1212">
                  <c:v>2.8249089999999999</c:v>
                </c:pt>
                <c:pt idx="1213">
                  <c:v>2.8214779999999999</c:v>
                </c:pt>
                <c:pt idx="1214">
                  <c:v>2.8215279999999998</c:v>
                </c:pt>
                <c:pt idx="1215">
                  <c:v>2.8218909999999999</c:v>
                </c:pt>
                <c:pt idx="1216">
                  <c:v>2.8195329999999998</c:v>
                </c:pt>
                <c:pt idx="1217">
                  <c:v>2.8195869999999998</c:v>
                </c:pt>
                <c:pt idx="1218">
                  <c:v>2.8179110000000001</c:v>
                </c:pt>
                <c:pt idx="1219">
                  <c:v>2.8177469999999998</c:v>
                </c:pt>
                <c:pt idx="1220">
                  <c:v>2.8162950000000002</c:v>
                </c:pt>
                <c:pt idx="1221">
                  <c:v>2.8151459999999999</c:v>
                </c:pt>
                <c:pt idx="1222">
                  <c:v>2.8095300000000001</c:v>
                </c:pt>
                <c:pt idx="1223">
                  <c:v>2.8069850000000001</c:v>
                </c:pt>
                <c:pt idx="1224">
                  <c:v>2.8102119999999999</c:v>
                </c:pt>
                <c:pt idx="1225">
                  <c:v>2.8093940000000002</c:v>
                </c:pt>
                <c:pt idx="1226">
                  <c:v>2.8056619999999999</c:v>
                </c:pt>
                <c:pt idx="1227">
                  <c:v>2.8101050000000001</c:v>
                </c:pt>
                <c:pt idx="1228">
                  <c:v>2.8102290000000001</c:v>
                </c:pt>
                <c:pt idx="1229">
                  <c:v>2.8102420000000001</c:v>
                </c:pt>
                <c:pt idx="1230">
                  <c:v>2.8075610000000002</c:v>
                </c:pt>
                <c:pt idx="1231">
                  <c:v>2.8075640000000002</c:v>
                </c:pt>
                <c:pt idx="1232">
                  <c:v>2.8126730000000002</c:v>
                </c:pt>
                <c:pt idx="1233">
                  <c:v>2.8144130000000001</c:v>
                </c:pt>
                <c:pt idx="1234">
                  <c:v>2.8119939999999999</c:v>
                </c:pt>
                <c:pt idx="1235">
                  <c:v>2.8129050000000002</c:v>
                </c:pt>
                <c:pt idx="1236">
                  <c:v>2.8143590000000001</c:v>
                </c:pt>
                <c:pt idx="1237">
                  <c:v>2.8162780000000001</c:v>
                </c:pt>
                <c:pt idx="1238">
                  <c:v>2.8204899999999999</c:v>
                </c:pt>
                <c:pt idx="1239">
                  <c:v>2.8218920000000001</c:v>
                </c:pt>
                <c:pt idx="1240">
                  <c:v>2.8290850000000001</c:v>
                </c:pt>
                <c:pt idx="1241">
                  <c:v>2.8347289999999998</c:v>
                </c:pt>
                <c:pt idx="1242">
                  <c:v>2.8404690000000001</c:v>
                </c:pt>
                <c:pt idx="1243">
                  <c:v>2.8442660000000002</c:v>
                </c:pt>
                <c:pt idx="1244">
                  <c:v>2.843343</c:v>
                </c:pt>
                <c:pt idx="1245">
                  <c:v>2.842104</c:v>
                </c:pt>
                <c:pt idx="1246">
                  <c:v>2.8333889999999999</c:v>
                </c:pt>
                <c:pt idx="1247">
                  <c:v>2.8369909999999998</c:v>
                </c:pt>
                <c:pt idx="1248">
                  <c:v>2.8349229999999999</c:v>
                </c:pt>
                <c:pt idx="1249">
                  <c:v>2.8296320000000001</c:v>
                </c:pt>
                <c:pt idx="1250">
                  <c:v>2.8266110000000002</c:v>
                </c:pt>
                <c:pt idx="1251">
                  <c:v>2.8204370000000001</c:v>
                </c:pt>
                <c:pt idx="1252">
                  <c:v>2.8202470000000002</c:v>
                </c:pt>
                <c:pt idx="1253">
                  <c:v>2.8174969999999999</c:v>
                </c:pt>
                <c:pt idx="1254">
                  <c:v>2.8157380000000001</c:v>
                </c:pt>
                <c:pt idx="1255">
                  <c:v>2.8194270000000001</c:v>
                </c:pt>
                <c:pt idx="1256">
                  <c:v>2.8207360000000001</c:v>
                </c:pt>
                <c:pt idx="1257">
                  <c:v>2.8231820000000001</c:v>
                </c:pt>
                <c:pt idx="1258">
                  <c:v>2.8284150000000001</c:v>
                </c:pt>
                <c:pt idx="1259">
                  <c:v>2.8291909999999998</c:v>
                </c:pt>
                <c:pt idx="1260">
                  <c:v>2.830781</c:v>
                </c:pt>
                <c:pt idx="1261">
                  <c:v>2.8288139999999999</c:v>
                </c:pt>
                <c:pt idx="1262">
                  <c:v>2.830082</c:v>
                </c:pt>
                <c:pt idx="1263">
                  <c:v>2.8343310000000002</c:v>
                </c:pt>
                <c:pt idx="1264">
                  <c:v>2.8368150000000001</c:v>
                </c:pt>
                <c:pt idx="1265">
                  <c:v>2.8399109999999999</c:v>
                </c:pt>
                <c:pt idx="1266">
                  <c:v>2.8390179999999998</c:v>
                </c:pt>
                <c:pt idx="1267">
                  <c:v>2.8436759999999999</c:v>
                </c:pt>
                <c:pt idx="1268">
                  <c:v>2.8476340000000002</c:v>
                </c:pt>
                <c:pt idx="1269">
                  <c:v>2.8464010000000002</c:v>
                </c:pt>
                <c:pt idx="1270">
                  <c:v>2.845939</c:v>
                </c:pt>
                <c:pt idx="1271">
                  <c:v>2.8453909999999998</c:v>
                </c:pt>
                <c:pt idx="1272">
                  <c:v>2.8482699999999999</c:v>
                </c:pt>
                <c:pt idx="1273">
                  <c:v>2.8551920000000002</c:v>
                </c:pt>
                <c:pt idx="1274">
                  <c:v>2.8527580000000001</c:v>
                </c:pt>
                <c:pt idx="1275">
                  <c:v>2.854914</c:v>
                </c:pt>
                <c:pt idx="1276">
                  <c:v>2.8581699999999999</c:v>
                </c:pt>
                <c:pt idx="1277">
                  <c:v>2.8583150000000002</c:v>
                </c:pt>
                <c:pt idx="1278">
                  <c:v>2.8600699999999999</c:v>
                </c:pt>
                <c:pt idx="1279">
                  <c:v>2.8514200000000001</c:v>
                </c:pt>
                <c:pt idx="1280">
                  <c:v>2.849545</c:v>
                </c:pt>
                <c:pt idx="1281">
                  <c:v>2.8462999999999998</c:v>
                </c:pt>
                <c:pt idx="1282">
                  <c:v>2.8472659999999999</c:v>
                </c:pt>
                <c:pt idx="1283">
                  <c:v>2.8475830000000002</c:v>
                </c:pt>
                <c:pt idx="1284">
                  <c:v>2.8464330000000002</c:v>
                </c:pt>
                <c:pt idx="1285">
                  <c:v>2.8498220000000001</c:v>
                </c:pt>
                <c:pt idx="1286">
                  <c:v>2.856535</c:v>
                </c:pt>
                <c:pt idx="1287">
                  <c:v>2.8608669999999998</c:v>
                </c:pt>
                <c:pt idx="1288">
                  <c:v>2.8592149999999998</c:v>
                </c:pt>
                <c:pt idx="1289">
                  <c:v>2.8593199999999999</c:v>
                </c:pt>
                <c:pt idx="1290">
                  <c:v>2.8629739999999999</c:v>
                </c:pt>
                <c:pt idx="1291">
                  <c:v>2.8669370000000001</c:v>
                </c:pt>
                <c:pt idx="1292">
                  <c:v>2.866574</c:v>
                </c:pt>
                <c:pt idx="1293">
                  <c:v>2.8707820000000002</c:v>
                </c:pt>
                <c:pt idx="1294">
                  <c:v>2.8749579999999999</c:v>
                </c:pt>
                <c:pt idx="1295">
                  <c:v>2.8790249999999999</c:v>
                </c:pt>
                <c:pt idx="1296">
                  <c:v>2.8802479999999999</c:v>
                </c:pt>
                <c:pt idx="1297">
                  <c:v>2.8809779999999998</c:v>
                </c:pt>
                <c:pt idx="1298">
                  <c:v>2.8803369999999999</c:v>
                </c:pt>
                <c:pt idx="1299">
                  <c:v>2.8785440000000002</c:v>
                </c:pt>
                <c:pt idx="1300">
                  <c:v>2.8797809999999999</c:v>
                </c:pt>
                <c:pt idx="1301">
                  <c:v>2.8802789999999998</c:v>
                </c:pt>
                <c:pt idx="1302">
                  <c:v>2.8765200000000002</c:v>
                </c:pt>
                <c:pt idx="1303">
                  <c:v>2.8801060000000001</c:v>
                </c:pt>
                <c:pt idx="1304">
                  <c:v>2.8823650000000001</c:v>
                </c:pt>
                <c:pt idx="1305">
                  <c:v>2.8797790000000001</c:v>
                </c:pt>
                <c:pt idx="1306">
                  <c:v>2.8753359999999999</c:v>
                </c:pt>
                <c:pt idx="1307">
                  <c:v>2.8718900000000001</c:v>
                </c:pt>
                <c:pt idx="1308">
                  <c:v>2.8726690000000001</c:v>
                </c:pt>
                <c:pt idx="1309">
                  <c:v>2.8682430000000001</c:v>
                </c:pt>
                <c:pt idx="1310">
                  <c:v>2.8633839999999999</c:v>
                </c:pt>
                <c:pt idx="1311">
                  <c:v>2.8612899999999999</c:v>
                </c:pt>
                <c:pt idx="1312">
                  <c:v>2.8627989999999999</c:v>
                </c:pt>
                <c:pt idx="1313">
                  <c:v>2.8663289999999999</c:v>
                </c:pt>
                <c:pt idx="1314">
                  <c:v>2.867937</c:v>
                </c:pt>
                <c:pt idx="1315">
                  <c:v>2.8752469999999999</c:v>
                </c:pt>
                <c:pt idx="1316">
                  <c:v>2.87378</c:v>
                </c:pt>
                <c:pt idx="1317">
                  <c:v>2.8695010000000001</c:v>
                </c:pt>
                <c:pt idx="1318">
                  <c:v>2.8676110000000001</c:v>
                </c:pt>
                <c:pt idx="1319">
                  <c:v>2.8639380000000001</c:v>
                </c:pt>
                <c:pt idx="1320">
                  <c:v>2.8663029999999998</c:v>
                </c:pt>
                <c:pt idx="1321">
                  <c:v>2.857748</c:v>
                </c:pt>
                <c:pt idx="1322">
                  <c:v>2.8584990000000001</c:v>
                </c:pt>
                <c:pt idx="1323">
                  <c:v>2.867232</c:v>
                </c:pt>
                <c:pt idx="1324">
                  <c:v>2.8754149999999998</c:v>
                </c:pt>
                <c:pt idx="1325">
                  <c:v>2.8792650000000002</c:v>
                </c:pt>
                <c:pt idx="1326">
                  <c:v>2.877116</c:v>
                </c:pt>
                <c:pt idx="1327">
                  <c:v>2.8798270000000001</c:v>
                </c:pt>
                <c:pt idx="1328">
                  <c:v>2.8868649999999998</c:v>
                </c:pt>
                <c:pt idx="1329">
                  <c:v>2.8877899999999999</c:v>
                </c:pt>
                <c:pt idx="1330">
                  <c:v>2.883086</c:v>
                </c:pt>
                <c:pt idx="1331">
                  <c:v>2.8800810000000001</c:v>
                </c:pt>
                <c:pt idx="1332">
                  <c:v>2.8778009999999998</c:v>
                </c:pt>
                <c:pt idx="1333">
                  <c:v>2.878136</c:v>
                </c:pt>
                <c:pt idx="1334">
                  <c:v>2.8716210000000002</c:v>
                </c:pt>
                <c:pt idx="1335">
                  <c:v>2.8673139999999999</c:v>
                </c:pt>
                <c:pt idx="1336">
                  <c:v>2.867254</c:v>
                </c:pt>
                <c:pt idx="1337">
                  <c:v>2.8734890000000002</c:v>
                </c:pt>
                <c:pt idx="1338">
                  <c:v>2.8787889999999998</c:v>
                </c:pt>
                <c:pt idx="1339">
                  <c:v>2.8815390000000001</c:v>
                </c:pt>
                <c:pt idx="1340">
                  <c:v>2.886317</c:v>
                </c:pt>
                <c:pt idx="1341">
                  <c:v>2.8899010000000001</c:v>
                </c:pt>
                <c:pt idx="1342">
                  <c:v>2.8933490000000002</c:v>
                </c:pt>
                <c:pt idx="1343">
                  <c:v>2.892109</c:v>
                </c:pt>
                <c:pt idx="1344">
                  <c:v>2.8877489999999999</c:v>
                </c:pt>
                <c:pt idx="1345">
                  <c:v>2.8886069999999999</c:v>
                </c:pt>
                <c:pt idx="1346">
                  <c:v>2.889446</c:v>
                </c:pt>
                <c:pt idx="1347">
                  <c:v>2.8857560000000002</c:v>
                </c:pt>
                <c:pt idx="1348">
                  <c:v>2.8907620000000001</c:v>
                </c:pt>
                <c:pt idx="1349">
                  <c:v>2.8929990000000001</c:v>
                </c:pt>
                <c:pt idx="1350">
                  <c:v>2.891877</c:v>
                </c:pt>
                <c:pt idx="1351">
                  <c:v>2.887311</c:v>
                </c:pt>
                <c:pt idx="1352">
                  <c:v>2.8805109999999998</c:v>
                </c:pt>
                <c:pt idx="1353">
                  <c:v>2.8791350000000002</c:v>
                </c:pt>
                <c:pt idx="1354">
                  <c:v>2.8730660000000001</c:v>
                </c:pt>
                <c:pt idx="1355">
                  <c:v>2.8735300000000001</c:v>
                </c:pt>
                <c:pt idx="1356">
                  <c:v>2.877367</c:v>
                </c:pt>
                <c:pt idx="1357">
                  <c:v>2.8809909999999999</c:v>
                </c:pt>
                <c:pt idx="1358">
                  <c:v>2.8810889999999998</c:v>
                </c:pt>
                <c:pt idx="1359">
                  <c:v>2.8848989999999999</c:v>
                </c:pt>
                <c:pt idx="1360">
                  <c:v>2.89242</c:v>
                </c:pt>
                <c:pt idx="1361">
                  <c:v>2.8913120000000001</c:v>
                </c:pt>
                <c:pt idx="1362">
                  <c:v>2.8876580000000001</c:v>
                </c:pt>
                <c:pt idx="1363">
                  <c:v>2.885923</c:v>
                </c:pt>
                <c:pt idx="1364">
                  <c:v>2.8875410000000001</c:v>
                </c:pt>
                <c:pt idx="1365">
                  <c:v>2.8902380000000001</c:v>
                </c:pt>
                <c:pt idx="1366">
                  <c:v>2.8882970000000001</c:v>
                </c:pt>
                <c:pt idx="1367">
                  <c:v>2.8870740000000001</c:v>
                </c:pt>
                <c:pt idx="1368">
                  <c:v>2.8917630000000001</c:v>
                </c:pt>
                <c:pt idx="1369">
                  <c:v>2.8969459999999998</c:v>
                </c:pt>
                <c:pt idx="1370">
                  <c:v>2.8999489999999999</c:v>
                </c:pt>
                <c:pt idx="1371">
                  <c:v>2.9006180000000001</c:v>
                </c:pt>
                <c:pt idx="1372">
                  <c:v>2.9000270000000001</c:v>
                </c:pt>
                <c:pt idx="1373">
                  <c:v>2.8982450000000002</c:v>
                </c:pt>
                <c:pt idx="1374">
                  <c:v>2.8964020000000001</c:v>
                </c:pt>
                <c:pt idx="1375">
                  <c:v>2.8966759999999998</c:v>
                </c:pt>
                <c:pt idx="1376">
                  <c:v>2.894104</c:v>
                </c:pt>
                <c:pt idx="1377">
                  <c:v>2.8909229999999999</c:v>
                </c:pt>
                <c:pt idx="1378">
                  <c:v>2.8885450000000001</c:v>
                </c:pt>
                <c:pt idx="1379">
                  <c:v>2.8927809999999998</c:v>
                </c:pt>
                <c:pt idx="1380">
                  <c:v>2.8953479999999998</c:v>
                </c:pt>
                <c:pt idx="1381">
                  <c:v>2.8939900000000001</c:v>
                </c:pt>
                <c:pt idx="1382">
                  <c:v>2.893888</c:v>
                </c:pt>
                <c:pt idx="1383">
                  <c:v>2.8982700000000001</c:v>
                </c:pt>
                <c:pt idx="1384">
                  <c:v>2.9028939999999999</c:v>
                </c:pt>
                <c:pt idx="1385">
                  <c:v>2.901697</c:v>
                </c:pt>
                <c:pt idx="1386">
                  <c:v>2.8992589999999998</c:v>
                </c:pt>
                <c:pt idx="1387">
                  <c:v>2.9013049999999998</c:v>
                </c:pt>
                <c:pt idx="1388">
                  <c:v>2.9016120000000001</c:v>
                </c:pt>
                <c:pt idx="1389">
                  <c:v>2.9024190000000001</c:v>
                </c:pt>
                <c:pt idx="1390">
                  <c:v>2.9034979999999999</c:v>
                </c:pt>
                <c:pt idx="1391">
                  <c:v>2.904744</c:v>
                </c:pt>
                <c:pt idx="1392">
                  <c:v>2.9069349999999998</c:v>
                </c:pt>
                <c:pt idx="1393">
                  <c:v>2.90354</c:v>
                </c:pt>
                <c:pt idx="1394">
                  <c:v>2.902374</c:v>
                </c:pt>
                <c:pt idx="1395">
                  <c:v>2.9039139999999999</c:v>
                </c:pt>
                <c:pt idx="1396">
                  <c:v>2.9018190000000001</c:v>
                </c:pt>
                <c:pt idx="1397">
                  <c:v>2.902317</c:v>
                </c:pt>
                <c:pt idx="1398">
                  <c:v>2.9034049999999998</c:v>
                </c:pt>
                <c:pt idx="1399">
                  <c:v>2.9065750000000001</c:v>
                </c:pt>
                <c:pt idx="1400">
                  <c:v>2.9145050000000001</c:v>
                </c:pt>
                <c:pt idx="1401">
                  <c:v>2.9142920000000001</c:v>
                </c:pt>
                <c:pt idx="1402">
                  <c:v>2.920668</c:v>
                </c:pt>
                <c:pt idx="1403">
                  <c:v>2.9226749999999999</c:v>
                </c:pt>
                <c:pt idx="1404">
                  <c:v>2.9211269999999998</c:v>
                </c:pt>
                <c:pt idx="1405">
                  <c:v>2.9217050000000002</c:v>
                </c:pt>
                <c:pt idx="1406">
                  <c:v>2.9154409999999999</c:v>
                </c:pt>
                <c:pt idx="1407">
                  <c:v>2.9129879999999999</c:v>
                </c:pt>
                <c:pt idx="1408">
                  <c:v>2.9124599999999998</c:v>
                </c:pt>
                <c:pt idx="1409">
                  <c:v>2.9067660000000002</c:v>
                </c:pt>
                <c:pt idx="1410">
                  <c:v>2.9051719999999999</c:v>
                </c:pt>
                <c:pt idx="1411">
                  <c:v>2.9041090000000001</c:v>
                </c:pt>
                <c:pt idx="1412">
                  <c:v>2.9028350000000001</c:v>
                </c:pt>
                <c:pt idx="1413">
                  <c:v>2.9089710000000002</c:v>
                </c:pt>
                <c:pt idx="1414">
                  <c:v>2.910425</c:v>
                </c:pt>
                <c:pt idx="1415">
                  <c:v>2.9136440000000001</c:v>
                </c:pt>
                <c:pt idx="1416">
                  <c:v>2.916871</c:v>
                </c:pt>
                <c:pt idx="1417">
                  <c:v>2.923511</c:v>
                </c:pt>
                <c:pt idx="1418">
                  <c:v>2.9335770000000001</c:v>
                </c:pt>
                <c:pt idx="1419">
                  <c:v>2.9384510000000001</c:v>
                </c:pt>
                <c:pt idx="1420">
                  <c:v>2.9394149999999999</c:v>
                </c:pt>
                <c:pt idx="1421">
                  <c:v>2.9401139999999999</c:v>
                </c:pt>
                <c:pt idx="1422">
                  <c:v>2.9426209999999999</c:v>
                </c:pt>
                <c:pt idx="1423">
                  <c:v>2.9441290000000002</c:v>
                </c:pt>
                <c:pt idx="1424">
                  <c:v>2.9392499999999999</c:v>
                </c:pt>
                <c:pt idx="1425">
                  <c:v>2.9333680000000002</c:v>
                </c:pt>
                <c:pt idx="1426">
                  <c:v>2.9327770000000002</c:v>
                </c:pt>
                <c:pt idx="1427">
                  <c:v>2.9375049999999998</c:v>
                </c:pt>
                <c:pt idx="1428">
                  <c:v>2.9406379999999999</c:v>
                </c:pt>
                <c:pt idx="1429">
                  <c:v>2.9478800000000001</c:v>
                </c:pt>
                <c:pt idx="1430">
                  <c:v>2.953182</c:v>
                </c:pt>
                <c:pt idx="1431">
                  <c:v>2.9578929999999999</c:v>
                </c:pt>
                <c:pt idx="1432">
                  <c:v>2.9606319999999999</c:v>
                </c:pt>
                <c:pt idx="1433">
                  <c:v>2.9607950000000001</c:v>
                </c:pt>
                <c:pt idx="1434">
                  <c:v>2.9674019999999999</c:v>
                </c:pt>
                <c:pt idx="1435">
                  <c:v>2.9722050000000002</c:v>
                </c:pt>
                <c:pt idx="1436">
                  <c:v>2.9723389999999998</c:v>
                </c:pt>
                <c:pt idx="1437">
                  <c:v>2.9747880000000002</c:v>
                </c:pt>
                <c:pt idx="1438">
                  <c:v>2.980569</c:v>
                </c:pt>
                <c:pt idx="1439">
                  <c:v>2.9854599999999998</c:v>
                </c:pt>
                <c:pt idx="1440">
                  <c:v>2.9827949999999999</c:v>
                </c:pt>
                <c:pt idx="1441">
                  <c:v>2.9739650000000002</c:v>
                </c:pt>
                <c:pt idx="1442">
                  <c:v>2.968877</c:v>
                </c:pt>
                <c:pt idx="1443">
                  <c:v>2.969258</c:v>
                </c:pt>
                <c:pt idx="1444">
                  <c:v>2.970996</c:v>
                </c:pt>
                <c:pt idx="1445">
                  <c:v>2.9699520000000001</c:v>
                </c:pt>
                <c:pt idx="1446">
                  <c:v>2.966412</c:v>
                </c:pt>
                <c:pt idx="1447">
                  <c:v>2.9652820000000002</c:v>
                </c:pt>
                <c:pt idx="1448">
                  <c:v>2.9651299999999998</c:v>
                </c:pt>
                <c:pt idx="1449">
                  <c:v>2.966955</c:v>
                </c:pt>
                <c:pt idx="1450">
                  <c:v>2.9667249999999998</c:v>
                </c:pt>
                <c:pt idx="1451">
                  <c:v>2.9661770000000001</c:v>
                </c:pt>
                <c:pt idx="1452">
                  <c:v>2.9702700000000002</c:v>
                </c:pt>
                <c:pt idx="1453">
                  <c:v>2.9760249999999999</c:v>
                </c:pt>
                <c:pt idx="1454">
                  <c:v>2.97925</c:v>
                </c:pt>
                <c:pt idx="1455">
                  <c:v>2.9848020000000002</c:v>
                </c:pt>
                <c:pt idx="1456">
                  <c:v>2.9828009999999998</c:v>
                </c:pt>
                <c:pt idx="1457">
                  <c:v>2.9841340000000001</c:v>
                </c:pt>
                <c:pt idx="1458">
                  <c:v>2.9853589999999999</c:v>
                </c:pt>
                <c:pt idx="1459">
                  <c:v>2.9887609999999998</c:v>
                </c:pt>
                <c:pt idx="1460">
                  <c:v>2.9982380000000002</c:v>
                </c:pt>
                <c:pt idx="1461">
                  <c:v>2.9978159999999998</c:v>
                </c:pt>
                <c:pt idx="1462">
                  <c:v>3.0034390000000002</c:v>
                </c:pt>
                <c:pt idx="1463">
                  <c:v>3.0124309999999999</c:v>
                </c:pt>
                <c:pt idx="1464">
                  <c:v>3.0165120000000001</c:v>
                </c:pt>
                <c:pt idx="1465">
                  <c:v>3.0180229999999999</c:v>
                </c:pt>
                <c:pt idx="1466">
                  <c:v>3.0131320000000001</c:v>
                </c:pt>
                <c:pt idx="1467">
                  <c:v>3.0168940000000002</c:v>
                </c:pt>
                <c:pt idx="1468">
                  <c:v>3.0177779999999998</c:v>
                </c:pt>
                <c:pt idx="1469">
                  <c:v>3.0151129999999999</c:v>
                </c:pt>
                <c:pt idx="1470">
                  <c:v>3.0168270000000001</c:v>
                </c:pt>
                <c:pt idx="1471">
                  <c:v>3.0278649999999998</c:v>
                </c:pt>
                <c:pt idx="1472">
                  <c:v>3.0388579999999998</c:v>
                </c:pt>
                <c:pt idx="1473">
                  <c:v>3.0395300000000001</c:v>
                </c:pt>
                <c:pt idx="1474">
                  <c:v>3.0418270000000001</c:v>
                </c:pt>
                <c:pt idx="1475">
                  <c:v>3.0466250000000001</c:v>
                </c:pt>
                <c:pt idx="1476">
                  <c:v>3.0447009999999999</c:v>
                </c:pt>
                <c:pt idx="1477">
                  <c:v>3.0391949999999999</c:v>
                </c:pt>
                <c:pt idx="1478">
                  <c:v>3.0295510000000001</c:v>
                </c:pt>
                <c:pt idx="1479">
                  <c:v>3.0275639999999999</c:v>
                </c:pt>
                <c:pt idx="1480">
                  <c:v>3.0267559999999998</c:v>
                </c:pt>
                <c:pt idx="1481">
                  <c:v>3.0288550000000001</c:v>
                </c:pt>
                <c:pt idx="1482">
                  <c:v>3.023676</c:v>
                </c:pt>
                <c:pt idx="1483">
                  <c:v>3.0231050000000002</c:v>
                </c:pt>
                <c:pt idx="1484">
                  <c:v>3.0201579999999999</c:v>
                </c:pt>
                <c:pt idx="1485">
                  <c:v>3.0213290000000002</c:v>
                </c:pt>
                <c:pt idx="1486">
                  <c:v>3.0259499999999999</c:v>
                </c:pt>
                <c:pt idx="1487">
                  <c:v>3.0267710000000001</c:v>
                </c:pt>
                <c:pt idx="1488">
                  <c:v>3.0293709999999998</c:v>
                </c:pt>
                <c:pt idx="1489">
                  <c:v>3.0324010000000001</c:v>
                </c:pt>
                <c:pt idx="1490">
                  <c:v>3.0359020000000001</c:v>
                </c:pt>
                <c:pt idx="1491">
                  <c:v>3.0390579999999998</c:v>
                </c:pt>
                <c:pt idx="1492">
                  <c:v>3.0365850000000001</c:v>
                </c:pt>
                <c:pt idx="1493">
                  <c:v>3.029579</c:v>
                </c:pt>
                <c:pt idx="1494">
                  <c:v>3.0283009999999999</c:v>
                </c:pt>
                <c:pt idx="1495">
                  <c:v>3.0277150000000002</c:v>
                </c:pt>
                <c:pt idx="1496">
                  <c:v>3.0256479999999999</c:v>
                </c:pt>
                <c:pt idx="1497">
                  <c:v>3.0304009999999999</c:v>
                </c:pt>
                <c:pt idx="1498">
                  <c:v>3.0362209999999998</c:v>
                </c:pt>
                <c:pt idx="1499">
                  <c:v>3.036721</c:v>
                </c:pt>
                <c:pt idx="1500">
                  <c:v>3.0344380000000002</c:v>
                </c:pt>
                <c:pt idx="1501">
                  <c:v>3.0360209999999999</c:v>
                </c:pt>
                <c:pt idx="1502">
                  <c:v>3.0381770000000001</c:v>
                </c:pt>
                <c:pt idx="1503">
                  <c:v>3.0353110000000001</c:v>
                </c:pt>
                <c:pt idx="1504">
                  <c:v>3.0337209999999999</c:v>
                </c:pt>
                <c:pt idx="1505">
                  <c:v>3.0344000000000002</c:v>
                </c:pt>
                <c:pt idx="1506">
                  <c:v>3.038036</c:v>
                </c:pt>
                <c:pt idx="1507">
                  <c:v>3.034608</c:v>
                </c:pt>
                <c:pt idx="1508">
                  <c:v>3.0350009999999998</c:v>
                </c:pt>
                <c:pt idx="1509">
                  <c:v>3.0370110000000001</c:v>
                </c:pt>
                <c:pt idx="1510">
                  <c:v>3.030926</c:v>
                </c:pt>
                <c:pt idx="1511">
                  <c:v>3.0243850000000001</c:v>
                </c:pt>
                <c:pt idx="1512">
                  <c:v>3.0242810000000002</c:v>
                </c:pt>
                <c:pt idx="1513">
                  <c:v>3.0280309999999999</c:v>
                </c:pt>
                <c:pt idx="1514">
                  <c:v>3.0244710000000001</c:v>
                </c:pt>
                <c:pt idx="1515">
                  <c:v>3.012842</c:v>
                </c:pt>
                <c:pt idx="1516">
                  <c:v>3.005484</c:v>
                </c:pt>
                <c:pt idx="1517">
                  <c:v>3.003809</c:v>
                </c:pt>
                <c:pt idx="1518">
                  <c:v>3.0013709999999998</c:v>
                </c:pt>
                <c:pt idx="1519">
                  <c:v>2.9981100000000001</c:v>
                </c:pt>
                <c:pt idx="1520">
                  <c:v>2.9974789999999998</c:v>
                </c:pt>
                <c:pt idx="1521">
                  <c:v>3.0043950000000001</c:v>
                </c:pt>
                <c:pt idx="1522">
                  <c:v>3.0099649999999998</c:v>
                </c:pt>
                <c:pt idx="1523">
                  <c:v>3.0147379999999999</c:v>
                </c:pt>
                <c:pt idx="1524">
                  <c:v>3.0153270000000001</c:v>
                </c:pt>
                <c:pt idx="1525">
                  <c:v>3.018275</c:v>
                </c:pt>
                <c:pt idx="1526">
                  <c:v>3.0217269999999998</c:v>
                </c:pt>
                <c:pt idx="1527">
                  <c:v>3.0241220000000002</c:v>
                </c:pt>
                <c:pt idx="1528">
                  <c:v>3.0299939999999999</c:v>
                </c:pt>
                <c:pt idx="1529">
                  <c:v>3.0300790000000002</c:v>
                </c:pt>
                <c:pt idx="1530">
                  <c:v>3.030408</c:v>
                </c:pt>
                <c:pt idx="1531">
                  <c:v>3.0291790000000001</c:v>
                </c:pt>
                <c:pt idx="1532">
                  <c:v>3.0213519999999998</c:v>
                </c:pt>
                <c:pt idx="1533">
                  <c:v>3.0153989999999999</c:v>
                </c:pt>
                <c:pt idx="1534">
                  <c:v>3.0091549999999998</c:v>
                </c:pt>
                <c:pt idx="1535">
                  <c:v>3.0056590000000001</c:v>
                </c:pt>
                <c:pt idx="1536">
                  <c:v>3.0139800000000001</c:v>
                </c:pt>
                <c:pt idx="1537">
                  <c:v>3.0196839999999998</c:v>
                </c:pt>
                <c:pt idx="1538">
                  <c:v>3.0196339999999999</c:v>
                </c:pt>
                <c:pt idx="1539">
                  <c:v>3.0184280000000001</c:v>
                </c:pt>
                <c:pt idx="1540">
                  <c:v>3.0163319999999998</c:v>
                </c:pt>
                <c:pt idx="1541">
                  <c:v>3.0089139999999999</c:v>
                </c:pt>
                <c:pt idx="1542">
                  <c:v>3.0013380000000001</c:v>
                </c:pt>
                <c:pt idx="1543">
                  <c:v>2.9931920000000001</c:v>
                </c:pt>
                <c:pt idx="1544">
                  <c:v>2.992229</c:v>
                </c:pt>
                <c:pt idx="1545">
                  <c:v>2.9931369999999999</c:v>
                </c:pt>
                <c:pt idx="1546">
                  <c:v>2.986996</c:v>
                </c:pt>
                <c:pt idx="1547">
                  <c:v>2.9934020000000001</c:v>
                </c:pt>
                <c:pt idx="1548">
                  <c:v>2.9943529999999998</c:v>
                </c:pt>
                <c:pt idx="1549">
                  <c:v>2.9928409999999999</c:v>
                </c:pt>
                <c:pt idx="1550">
                  <c:v>2.9900220000000002</c:v>
                </c:pt>
                <c:pt idx="1551">
                  <c:v>2.9871850000000002</c:v>
                </c:pt>
                <c:pt idx="1552">
                  <c:v>2.9908670000000002</c:v>
                </c:pt>
                <c:pt idx="1553">
                  <c:v>2.990408</c:v>
                </c:pt>
                <c:pt idx="1554">
                  <c:v>2.9887380000000001</c:v>
                </c:pt>
                <c:pt idx="1555">
                  <c:v>2.9900660000000001</c:v>
                </c:pt>
                <c:pt idx="1556">
                  <c:v>2.9968810000000001</c:v>
                </c:pt>
                <c:pt idx="1557">
                  <c:v>3.005547</c:v>
                </c:pt>
                <c:pt idx="1558">
                  <c:v>3.0119950000000002</c:v>
                </c:pt>
                <c:pt idx="1559">
                  <c:v>3.0117029999999998</c:v>
                </c:pt>
                <c:pt idx="1560">
                  <c:v>3.0119600000000002</c:v>
                </c:pt>
                <c:pt idx="1561">
                  <c:v>3.0146799999999998</c:v>
                </c:pt>
                <c:pt idx="1562">
                  <c:v>3.016794</c:v>
                </c:pt>
                <c:pt idx="1563">
                  <c:v>3.0085500000000001</c:v>
                </c:pt>
                <c:pt idx="1564">
                  <c:v>3.0056769999999999</c:v>
                </c:pt>
                <c:pt idx="1565">
                  <c:v>3.0046970000000002</c:v>
                </c:pt>
                <c:pt idx="1566">
                  <c:v>3.0096210000000001</c:v>
                </c:pt>
                <c:pt idx="1567">
                  <c:v>3.0105400000000002</c:v>
                </c:pt>
                <c:pt idx="1568">
                  <c:v>3.0044770000000001</c:v>
                </c:pt>
                <c:pt idx="1569">
                  <c:v>3.0054690000000002</c:v>
                </c:pt>
                <c:pt idx="1570">
                  <c:v>3.0064790000000001</c:v>
                </c:pt>
                <c:pt idx="1571">
                  <c:v>3.005395</c:v>
                </c:pt>
                <c:pt idx="1572">
                  <c:v>3.0059710000000002</c:v>
                </c:pt>
                <c:pt idx="1573">
                  <c:v>3.0018560000000001</c:v>
                </c:pt>
                <c:pt idx="1574">
                  <c:v>3.0013260000000002</c:v>
                </c:pt>
                <c:pt idx="1575">
                  <c:v>2.9991989999999999</c:v>
                </c:pt>
                <c:pt idx="1576">
                  <c:v>2.994996</c:v>
                </c:pt>
                <c:pt idx="1577">
                  <c:v>2.994472</c:v>
                </c:pt>
                <c:pt idx="1578">
                  <c:v>2.9937520000000002</c:v>
                </c:pt>
                <c:pt idx="1579">
                  <c:v>2.9933420000000002</c:v>
                </c:pt>
                <c:pt idx="1580">
                  <c:v>2.9940959999999999</c:v>
                </c:pt>
                <c:pt idx="1581">
                  <c:v>2.9947270000000001</c:v>
                </c:pt>
                <c:pt idx="1582">
                  <c:v>2.9997349999999998</c:v>
                </c:pt>
                <c:pt idx="1583">
                  <c:v>3.0021019999999998</c:v>
                </c:pt>
                <c:pt idx="1584">
                  <c:v>3.0032040000000002</c:v>
                </c:pt>
                <c:pt idx="1585">
                  <c:v>3.0001220000000002</c:v>
                </c:pt>
                <c:pt idx="1586">
                  <c:v>2.9952920000000001</c:v>
                </c:pt>
                <c:pt idx="1587">
                  <c:v>2.9966949999999999</c:v>
                </c:pt>
                <c:pt idx="1588">
                  <c:v>2.998437</c:v>
                </c:pt>
                <c:pt idx="1589">
                  <c:v>2.9953470000000002</c:v>
                </c:pt>
                <c:pt idx="1590">
                  <c:v>2.9920089999999999</c:v>
                </c:pt>
                <c:pt idx="1591">
                  <c:v>2.994802</c:v>
                </c:pt>
                <c:pt idx="1592">
                  <c:v>2.997995</c:v>
                </c:pt>
                <c:pt idx="1593">
                  <c:v>2.9994200000000002</c:v>
                </c:pt>
                <c:pt idx="1594">
                  <c:v>2.9956010000000002</c:v>
                </c:pt>
                <c:pt idx="1595">
                  <c:v>3.000362</c:v>
                </c:pt>
                <c:pt idx="1596">
                  <c:v>3.0038559999999999</c:v>
                </c:pt>
                <c:pt idx="1597">
                  <c:v>3.004162</c:v>
                </c:pt>
                <c:pt idx="1598">
                  <c:v>2.9993180000000002</c:v>
                </c:pt>
                <c:pt idx="1599">
                  <c:v>2.9974690000000002</c:v>
                </c:pt>
                <c:pt idx="1600">
                  <c:v>2.9940850000000001</c:v>
                </c:pt>
                <c:pt idx="1601">
                  <c:v>2.9885169999999999</c:v>
                </c:pt>
                <c:pt idx="1602">
                  <c:v>2.9870220000000001</c:v>
                </c:pt>
                <c:pt idx="1603">
                  <c:v>2.9867710000000001</c:v>
                </c:pt>
                <c:pt idx="1604">
                  <c:v>2.9929739999999998</c:v>
                </c:pt>
                <c:pt idx="1605">
                  <c:v>2.9955850000000002</c:v>
                </c:pt>
                <c:pt idx="1606">
                  <c:v>2.9975520000000002</c:v>
                </c:pt>
                <c:pt idx="1607">
                  <c:v>2.9980190000000002</c:v>
                </c:pt>
                <c:pt idx="1608">
                  <c:v>2.9954860000000001</c:v>
                </c:pt>
                <c:pt idx="1609">
                  <c:v>2.9926309999999998</c:v>
                </c:pt>
                <c:pt idx="1610">
                  <c:v>2.9853329999999998</c:v>
                </c:pt>
                <c:pt idx="1611">
                  <c:v>2.983276</c:v>
                </c:pt>
                <c:pt idx="1612">
                  <c:v>2.9836960000000001</c:v>
                </c:pt>
                <c:pt idx="1613">
                  <c:v>2.9859909999999998</c:v>
                </c:pt>
                <c:pt idx="1614">
                  <c:v>2.9856910000000001</c:v>
                </c:pt>
                <c:pt idx="1615">
                  <c:v>2.9809869999999998</c:v>
                </c:pt>
                <c:pt idx="1616">
                  <c:v>2.9811049999999999</c:v>
                </c:pt>
                <c:pt idx="1617">
                  <c:v>2.98468</c:v>
                </c:pt>
                <c:pt idx="1618">
                  <c:v>2.9895520000000002</c:v>
                </c:pt>
                <c:pt idx="1619">
                  <c:v>2.9847489999999999</c:v>
                </c:pt>
                <c:pt idx="1620">
                  <c:v>2.9789379999999999</c:v>
                </c:pt>
                <c:pt idx="1621">
                  <c:v>2.984426</c:v>
                </c:pt>
                <c:pt idx="1622">
                  <c:v>2.9898750000000001</c:v>
                </c:pt>
                <c:pt idx="1623">
                  <c:v>2.9817830000000001</c:v>
                </c:pt>
                <c:pt idx="1624">
                  <c:v>2.971949</c:v>
                </c:pt>
                <c:pt idx="1625">
                  <c:v>2.9721109999999999</c:v>
                </c:pt>
                <c:pt idx="1626">
                  <c:v>2.9762520000000001</c:v>
                </c:pt>
                <c:pt idx="1627">
                  <c:v>2.9792909999999999</c:v>
                </c:pt>
                <c:pt idx="1628">
                  <c:v>2.9755289999999999</c:v>
                </c:pt>
                <c:pt idx="1629">
                  <c:v>2.9790519999999998</c:v>
                </c:pt>
                <c:pt idx="1630">
                  <c:v>2.978545</c:v>
                </c:pt>
                <c:pt idx="1631">
                  <c:v>2.98204</c:v>
                </c:pt>
                <c:pt idx="1632">
                  <c:v>2.9828960000000002</c:v>
                </c:pt>
                <c:pt idx="1633">
                  <c:v>2.9773770000000002</c:v>
                </c:pt>
                <c:pt idx="1634">
                  <c:v>2.9718979999999999</c:v>
                </c:pt>
                <c:pt idx="1635">
                  <c:v>2.9690750000000001</c:v>
                </c:pt>
                <c:pt idx="1636">
                  <c:v>2.9729869999999998</c:v>
                </c:pt>
                <c:pt idx="1637">
                  <c:v>2.9727830000000002</c:v>
                </c:pt>
                <c:pt idx="1638">
                  <c:v>2.975209</c:v>
                </c:pt>
                <c:pt idx="1639">
                  <c:v>2.9776039999999999</c:v>
                </c:pt>
                <c:pt idx="1640">
                  <c:v>2.9812609999999999</c:v>
                </c:pt>
                <c:pt idx="1641">
                  <c:v>2.9821339999999998</c:v>
                </c:pt>
                <c:pt idx="1642">
                  <c:v>2.984219</c:v>
                </c:pt>
                <c:pt idx="1643">
                  <c:v>2.9817779999999998</c:v>
                </c:pt>
                <c:pt idx="1644">
                  <c:v>2.9776009999999999</c:v>
                </c:pt>
                <c:pt idx="1645">
                  <c:v>2.9812799999999999</c:v>
                </c:pt>
                <c:pt idx="1646">
                  <c:v>2.9786980000000001</c:v>
                </c:pt>
                <c:pt idx="1647">
                  <c:v>2.9783580000000001</c:v>
                </c:pt>
                <c:pt idx="1648">
                  <c:v>2.980445</c:v>
                </c:pt>
                <c:pt idx="1649">
                  <c:v>2.9806379999999999</c:v>
                </c:pt>
                <c:pt idx="1650">
                  <c:v>2.9803259999999998</c:v>
                </c:pt>
                <c:pt idx="1651">
                  <c:v>2.9760439999999999</c:v>
                </c:pt>
                <c:pt idx="1652">
                  <c:v>2.9764979999999999</c:v>
                </c:pt>
                <c:pt idx="1653">
                  <c:v>2.9790809999999999</c:v>
                </c:pt>
                <c:pt idx="1654">
                  <c:v>2.9803660000000001</c:v>
                </c:pt>
                <c:pt idx="1655">
                  <c:v>2.9795850000000002</c:v>
                </c:pt>
                <c:pt idx="1656">
                  <c:v>2.9816199999999999</c:v>
                </c:pt>
                <c:pt idx="1657">
                  <c:v>2.9878689999999999</c:v>
                </c:pt>
                <c:pt idx="1658">
                  <c:v>2.9900329999999999</c:v>
                </c:pt>
                <c:pt idx="1659">
                  <c:v>2.9901499999999999</c:v>
                </c:pt>
                <c:pt idx="1660">
                  <c:v>2.9890789999999998</c:v>
                </c:pt>
                <c:pt idx="1661">
                  <c:v>2.9895849999999999</c:v>
                </c:pt>
                <c:pt idx="1662">
                  <c:v>2.9908320000000002</c:v>
                </c:pt>
                <c:pt idx="1663">
                  <c:v>2.982653</c:v>
                </c:pt>
                <c:pt idx="1664">
                  <c:v>2.9788220000000001</c:v>
                </c:pt>
                <c:pt idx="1665">
                  <c:v>2.9761760000000002</c:v>
                </c:pt>
                <c:pt idx="1666">
                  <c:v>2.9758110000000002</c:v>
                </c:pt>
                <c:pt idx="1667">
                  <c:v>2.9750489999999998</c:v>
                </c:pt>
                <c:pt idx="1668">
                  <c:v>2.9763229999999998</c:v>
                </c:pt>
                <c:pt idx="1669">
                  <c:v>2.9789249999999998</c:v>
                </c:pt>
                <c:pt idx="1670">
                  <c:v>2.9801639999999998</c:v>
                </c:pt>
                <c:pt idx="1671">
                  <c:v>2.9817269999999998</c:v>
                </c:pt>
                <c:pt idx="1672">
                  <c:v>2.9822109999999999</c:v>
                </c:pt>
                <c:pt idx="1673">
                  <c:v>2.9824480000000002</c:v>
                </c:pt>
                <c:pt idx="1674">
                  <c:v>2.9800149999999999</c:v>
                </c:pt>
                <c:pt idx="1675">
                  <c:v>2.9784549999999999</c:v>
                </c:pt>
                <c:pt idx="1676">
                  <c:v>2.9814940000000001</c:v>
                </c:pt>
                <c:pt idx="1677">
                  <c:v>2.9816319999999998</c:v>
                </c:pt>
                <c:pt idx="1678">
                  <c:v>2.9768910000000002</c:v>
                </c:pt>
                <c:pt idx="1679">
                  <c:v>2.9784190000000001</c:v>
                </c:pt>
                <c:pt idx="1680">
                  <c:v>2.9755289999999999</c:v>
                </c:pt>
                <c:pt idx="1681">
                  <c:v>2.9778920000000002</c:v>
                </c:pt>
                <c:pt idx="1682">
                  <c:v>2.976963</c:v>
                </c:pt>
                <c:pt idx="1683">
                  <c:v>2.9757090000000002</c:v>
                </c:pt>
                <c:pt idx="1684">
                  <c:v>2.984664</c:v>
                </c:pt>
                <c:pt idx="1685">
                  <c:v>2.9860890000000002</c:v>
                </c:pt>
                <c:pt idx="1686">
                  <c:v>2.9883160000000002</c:v>
                </c:pt>
                <c:pt idx="1687">
                  <c:v>2.9881899999999999</c:v>
                </c:pt>
                <c:pt idx="1688">
                  <c:v>2.9836659999999999</c:v>
                </c:pt>
                <c:pt idx="1689">
                  <c:v>2.9823469999999999</c:v>
                </c:pt>
                <c:pt idx="1690">
                  <c:v>2.976979</c:v>
                </c:pt>
                <c:pt idx="1691">
                  <c:v>2.974056</c:v>
                </c:pt>
                <c:pt idx="1692">
                  <c:v>2.9713250000000002</c:v>
                </c:pt>
                <c:pt idx="1693">
                  <c:v>2.969347</c:v>
                </c:pt>
                <c:pt idx="1694">
                  <c:v>2.9660150000000001</c:v>
                </c:pt>
                <c:pt idx="1695">
                  <c:v>2.962847</c:v>
                </c:pt>
                <c:pt idx="1696">
                  <c:v>2.965446</c:v>
                </c:pt>
                <c:pt idx="1697">
                  <c:v>2.9675020000000001</c:v>
                </c:pt>
                <c:pt idx="1698">
                  <c:v>2.9678770000000001</c:v>
                </c:pt>
                <c:pt idx="1699">
                  <c:v>2.9697930000000001</c:v>
                </c:pt>
                <c:pt idx="1700">
                  <c:v>2.970472</c:v>
                </c:pt>
                <c:pt idx="1701">
                  <c:v>2.9739870000000002</c:v>
                </c:pt>
                <c:pt idx="1702">
                  <c:v>2.9754399999999999</c:v>
                </c:pt>
                <c:pt idx="1703">
                  <c:v>2.9698349999999998</c:v>
                </c:pt>
                <c:pt idx="1704">
                  <c:v>2.968448</c:v>
                </c:pt>
                <c:pt idx="1705">
                  <c:v>2.969468</c:v>
                </c:pt>
                <c:pt idx="1706">
                  <c:v>2.971314</c:v>
                </c:pt>
                <c:pt idx="1707">
                  <c:v>2.96868</c:v>
                </c:pt>
                <c:pt idx="1708">
                  <c:v>2.9676819999999999</c:v>
                </c:pt>
                <c:pt idx="1709">
                  <c:v>2.9688759999999998</c:v>
                </c:pt>
                <c:pt idx="1710">
                  <c:v>2.9704449999999998</c:v>
                </c:pt>
                <c:pt idx="1711">
                  <c:v>2.9637799999999999</c:v>
                </c:pt>
                <c:pt idx="1712">
                  <c:v>2.963136</c:v>
                </c:pt>
                <c:pt idx="1713">
                  <c:v>2.9611149999999999</c:v>
                </c:pt>
                <c:pt idx="1714">
                  <c:v>2.965662</c:v>
                </c:pt>
                <c:pt idx="1715">
                  <c:v>2.9655550000000002</c:v>
                </c:pt>
                <c:pt idx="1716">
                  <c:v>2.9652639999999999</c:v>
                </c:pt>
                <c:pt idx="1717">
                  <c:v>2.970472</c:v>
                </c:pt>
                <c:pt idx="1718">
                  <c:v>2.9671599999999998</c:v>
                </c:pt>
                <c:pt idx="1719">
                  <c:v>2.9676439999999999</c:v>
                </c:pt>
                <c:pt idx="1720">
                  <c:v>2.964372</c:v>
                </c:pt>
                <c:pt idx="1721">
                  <c:v>2.9660890000000002</c:v>
                </c:pt>
                <c:pt idx="1722">
                  <c:v>2.9666969999999999</c:v>
                </c:pt>
                <c:pt idx="1723">
                  <c:v>2.9655819999999999</c:v>
                </c:pt>
                <c:pt idx="1724">
                  <c:v>2.962882</c:v>
                </c:pt>
                <c:pt idx="1725">
                  <c:v>2.9601410000000001</c:v>
                </c:pt>
                <c:pt idx="1726">
                  <c:v>2.9594260000000001</c:v>
                </c:pt>
                <c:pt idx="1727">
                  <c:v>2.9577800000000001</c:v>
                </c:pt>
                <c:pt idx="1728">
                  <c:v>2.9561090000000001</c:v>
                </c:pt>
                <c:pt idx="1729">
                  <c:v>2.9540120000000001</c:v>
                </c:pt>
                <c:pt idx="1730">
                  <c:v>2.9551219999999998</c:v>
                </c:pt>
                <c:pt idx="1731">
                  <c:v>2.9600650000000002</c:v>
                </c:pt>
                <c:pt idx="1732">
                  <c:v>2.962869</c:v>
                </c:pt>
                <c:pt idx="1733">
                  <c:v>2.9616289999999998</c:v>
                </c:pt>
                <c:pt idx="1734">
                  <c:v>2.9570569999999998</c:v>
                </c:pt>
                <c:pt idx="1735">
                  <c:v>2.9615809999999998</c:v>
                </c:pt>
                <c:pt idx="1736">
                  <c:v>2.962304</c:v>
                </c:pt>
                <c:pt idx="1737">
                  <c:v>2.9603269999999999</c:v>
                </c:pt>
                <c:pt idx="1738">
                  <c:v>2.958091</c:v>
                </c:pt>
                <c:pt idx="1739">
                  <c:v>2.9556619999999998</c:v>
                </c:pt>
                <c:pt idx="1740">
                  <c:v>2.9578139999999999</c:v>
                </c:pt>
                <c:pt idx="1741">
                  <c:v>2.9569770000000002</c:v>
                </c:pt>
                <c:pt idx="1742">
                  <c:v>2.955756</c:v>
                </c:pt>
                <c:pt idx="1743">
                  <c:v>2.9605410000000001</c:v>
                </c:pt>
                <c:pt idx="1744">
                  <c:v>2.9613149999999999</c:v>
                </c:pt>
                <c:pt idx="1745">
                  <c:v>2.9590000000000001</c:v>
                </c:pt>
                <c:pt idx="1746">
                  <c:v>2.9544959999999998</c:v>
                </c:pt>
                <c:pt idx="1747">
                  <c:v>2.9491869999999998</c:v>
                </c:pt>
                <c:pt idx="1748">
                  <c:v>2.9489809999999999</c:v>
                </c:pt>
                <c:pt idx="1749">
                  <c:v>2.9454539999999998</c:v>
                </c:pt>
                <c:pt idx="1750">
                  <c:v>2.9405019999999999</c:v>
                </c:pt>
                <c:pt idx="1751">
                  <c:v>2.9392269999999998</c:v>
                </c:pt>
                <c:pt idx="1752">
                  <c:v>2.9403299999999999</c:v>
                </c:pt>
                <c:pt idx="1753">
                  <c:v>2.9427789999999998</c:v>
                </c:pt>
                <c:pt idx="1754">
                  <c:v>2.9412029999999998</c:v>
                </c:pt>
                <c:pt idx="1755">
                  <c:v>2.9422739999999998</c:v>
                </c:pt>
                <c:pt idx="1756">
                  <c:v>2.9405990000000002</c:v>
                </c:pt>
                <c:pt idx="1757">
                  <c:v>2.9369969999999999</c:v>
                </c:pt>
                <c:pt idx="1758">
                  <c:v>2.9406560000000002</c:v>
                </c:pt>
                <c:pt idx="1759">
                  <c:v>2.9392659999999999</c:v>
                </c:pt>
                <c:pt idx="1760">
                  <c:v>2.9370910000000001</c:v>
                </c:pt>
                <c:pt idx="1761">
                  <c:v>2.9364249999999998</c:v>
                </c:pt>
                <c:pt idx="1762">
                  <c:v>2.936582</c:v>
                </c:pt>
                <c:pt idx="1763">
                  <c:v>2.93981</c:v>
                </c:pt>
                <c:pt idx="1764">
                  <c:v>2.9362629999999998</c:v>
                </c:pt>
                <c:pt idx="1765">
                  <c:v>2.9320050000000002</c:v>
                </c:pt>
                <c:pt idx="1766">
                  <c:v>2.938428</c:v>
                </c:pt>
                <c:pt idx="1767">
                  <c:v>2.9396339999999999</c:v>
                </c:pt>
                <c:pt idx="1768">
                  <c:v>2.9406599999999998</c:v>
                </c:pt>
                <c:pt idx="1769">
                  <c:v>2.9351050000000001</c:v>
                </c:pt>
                <c:pt idx="1770">
                  <c:v>2.931638</c:v>
                </c:pt>
                <c:pt idx="1771">
                  <c:v>2.9345460000000001</c:v>
                </c:pt>
                <c:pt idx="1772">
                  <c:v>2.9298380000000002</c:v>
                </c:pt>
                <c:pt idx="1773">
                  <c:v>2.9214449999999998</c:v>
                </c:pt>
                <c:pt idx="1774">
                  <c:v>2.9156650000000002</c:v>
                </c:pt>
                <c:pt idx="1775">
                  <c:v>2.917008</c:v>
                </c:pt>
                <c:pt idx="1776">
                  <c:v>2.9174690000000001</c:v>
                </c:pt>
                <c:pt idx="1777">
                  <c:v>2.9204439999999998</c:v>
                </c:pt>
                <c:pt idx="1778">
                  <c:v>2.922075</c:v>
                </c:pt>
                <c:pt idx="1779">
                  <c:v>2.9233229999999999</c:v>
                </c:pt>
                <c:pt idx="1780">
                  <c:v>2.918844</c:v>
                </c:pt>
                <c:pt idx="1781">
                  <c:v>2.91384</c:v>
                </c:pt>
                <c:pt idx="1782">
                  <c:v>2.9105150000000002</c:v>
                </c:pt>
                <c:pt idx="1783">
                  <c:v>2.902558</c:v>
                </c:pt>
                <c:pt idx="1784">
                  <c:v>2.898174</c:v>
                </c:pt>
                <c:pt idx="1785">
                  <c:v>2.8981659999999998</c:v>
                </c:pt>
                <c:pt idx="1786">
                  <c:v>2.899235</c:v>
                </c:pt>
                <c:pt idx="1787">
                  <c:v>2.9044569999999998</c:v>
                </c:pt>
                <c:pt idx="1788">
                  <c:v>2.9107820000000002</c:v>
                </c:pt>
                <c:pt idx="1789">
                  <c:v>2.910892</c:v>
                </c:pt>
                <c:pt idx="1790">
                  <c:v>2.9130470000000002</c:v>
                </c:pt>
                <c:pt idx="1791">
                  <c:v>2.9113220000000002</c:v>
                </c:pt>
                <c:pt idx="1792">
                  <c:v>2.9084020000000002</c:v>
                </c:pt>
                <c:pt idx="1793">
                  <c:v>2.9099710000000001</c:v>
                </c:pt>
                <c:pt idx="1794">
                  <c:v>2.910406</c:v>
                </c:pt>
                <c:pt idx="1795">
                  <c:v>2.915781</c:v>
                </c:pt>
                <c:pt idx="1796">
                  <c:v>2.9235859999999998</c:v>
                </c:pt>
                <c:pt idx="1797">
                  <c:v>2.9278439999999999</c:v>
                </c:pt>
                <c:pt idx="1798">
                  <c:v>2.9311050000000001</c:v>
                </c:pt>
                <c:pt idx="1799">
                  <c:v>2.9331269999999998</c:v>
                </c:pt>
                <c:pt idx="1800">
                  <c:v>2.929624</c:v>
                </c:pt>
                <c:pt idx="1801">
                  <c:v>2.9272200000000002</c:v>
                </c:pt>
                <c:pt idx="1802">
                  <c:v>2.9223499999999998</c:v>
                </c:pt>
                <c:pt idx="1803">
                  <c:v>2.922126</c:v>
                </c:pt>
                <c:pt idx="1804">
                  <c:v>2.9242349999999999</c:v>
                </c:pt>
                <c:pt idx="1805">
                  <c:v>2.9269970000000001</c:v>
                </c:pt>
                <c:pt idx="1806">
                  <c:v>2.928328</c:v>
                </c:pt>
                <c:pt idx="1807">
                  <c:v>2.9321809999999999</c:v>
                </c:pt>
                <c:pt idx="1808">
                  <c:v>2.9353579999999999</c:v>
                </c:pt>
                <c:pt idx="1809">
                  <c:v>2.9412989999999999</c:v>
                </c:pt>
                <c:pt idx="1810">
                  <c:v>2.9375330000000002</c:v>
                </c:pt>
                <c:pt idx="1811">
                  <c:v>2.9424830000000002</c:v>
                </c:pt>
                <c:pt idx="1812">
                  <c:v>2.9465279999999998</c:v>
                </c:pt>
                <c:pt idx="1813">
                  <c:v>2.9511050000000001</c:v>
                </c:pt>
                <c:pt idx="1814">
                  <c:v>2.956709</c:v>
                </c:pt>
                <c:pt idx="1815">
                  <c:v>2.9510990000000001</c:v>
                </c:pt>
                <c:pt idx="1816">
                  <c:v>2.9561540000000002</c:v>
                </c:pt>
                <c:pt idx="1817">
                  <c:v>2.959613</c:v>
                </c:pt>
                <c:pt idx="1818">
                  <c:v>2.9597259999999999</c:v>
                </c:pt>
                <c:pt idx="1819">
                  <c:v>2.962701</c:v>
                </c:pt>
                <c:pt idx="1820">
                  <c:v>2.960531</c:v>
                </c:pt>
                <c:pt idx="1821">
                  <c:v>2.9629819999999998</c:v>
                </c:pt>
                <c:pt idx="1822">
                  <c:v>2.9567359999999998</c:v>
                </c:pt>
                <c:pt idx="1823">
                  <c:v>2.9510100000000001</c:v>
                </c:pt>
                <c:pt idx="1824">
                  <c:v>2.942758</c:v>
                </c:pt>
                <c:pt idx="1825">
                  <c:v>2.9395069999999999</c:v>
                </c:pt>
                <c:pt idx="1826">
                  <c:v>2.9395920000000002</c:v>
                </c:pt>
                <c:pt idx="1827">
                  <c:v>2.9397340000000001</c:v>
                </c:pt>
                <c:pt idx="1828">
                  <c:v>2.9450249999999998</c:v>
                </c:pt>
                <c:pt idx="1829">
                  <c:v>2.9477120000000001</c:v>
                </c:pt>
                <c:pt idx="1830">
                  <c:v>2.9509029999999998</c:v>
                </c:pt>
                <c:pt idx="1831">
                  <c:v>2.9515090000000002</c:v>
                </c:pt>
                <c:pt idx="1832">
                  <c:v>2.947254</c:v>
                </c:pt>
                <c:pt idx="1833">
                  <c:v>2.9465089999999998</c:v>
                </c:pt>
                <c:pt idx="1834">
                  <c:v>2.9481510000000002</c:v>
                </c:pt>
                <c:pt idx="1835">
                  <c:v>2.9503759999999999</c:v>
                </c:pt>
                <c:pt idx="1836">
                  <c:v>2.94963</c:v>
                </c:pt>
                <c:pt idx="1837">
                  <c:v>2.9524759999999999</c:v>
                </c:pt>
                <c:pt idx="1838">
                  <c:v>2.9563519999999999</c:v>
                </c:pt>
                <c:pt idx="1839">
                  <c:v>2.957633</c:v>
                </c:pt>
                <c:pt idx="1840">
                  <c:v>2.9566319999999999</c:v>
                </c:pt>
                <c:pt idx="1841">
                  <c:v>2.9589449999999999</c:v>
                </c:pt>
                <c:pt idx="1842">
                  <c:v>2.962904</c:v>
                </c:pt>
                <c:pt idx="1843">
                  <c:v>2.961414</c:v>
                </c:pt>
                <c:pt idx="1844">
                  <c:v>2.9583460000000001</c:v>
                </c:pt>
                <c:pt idx="1845">
                  <c:v>2.955711</c:v>
                </c:pt>
                <c:pt idx="1846">
                  <c:v>2.9568059999999998</c:v>
                </c:pt>
                <c:pt idx="1847">
                  <c:v>2.9571480000000001</c:v>
                </c:pt>
                <c:pt idx="1848">
                  <c:v>2.9570789999999998</c:v>
                </c:pt>
                <c:pt idx="1849">
                  <c:v>2.9562560000000002</c:v>
                </c:pt>
                <c:pt idx="1850">
                  <c:v>2.961881</c:v>
                </c:pt>
                <c:pt idx="1851">
                  <c:v>2.963832</c:v>
                </c:pt>
                <c:pt idx="1852">
                  <c:v>2.9653160000000001</c:v>
                </c:pt>
                <c:pt idx="1853">
                  <c:v>2.9621270000000002</c:v>
                </c:pt>
                <c:pt idx="1854">
                  <c:v>2.9583849999999998</c:v>
                </c:pt>
                <c:pt idx="1855">
                  <c:v>2.958752</c:v>
                </c:pt>
                <c:pt idx="1856">
                  <c:v>2.9562710000000001</c:v>
                </c:pt>
                <c:pt idx="1857">
                  <c:v>2.9531520000000002</c:v>
                </c:pt>
                <c:pt idx="1858">
                  <c:v>2.9510800000000001</c:v>
                </c:pt>
                <c:pt idx="1859">
                  <c:v>2.946599</c:v>
                </c:pt>
                <c:pt idx="1860">
                  <c:v>2.9443869999999999</c:v>
                </c:pt>
                <c:pt idx="1861">
                  <c:v>2.9440050000000002</c:v>
                </c:pt>
                <c:pt idx="1862">
                  <c:v>2.9466239999999999</c:v>
                </c:pt>
                <c:pt idx="1863">
                  <c:v>2.9459070000000001</c:v>
                </c:pt>
                <c:pt idx="1864">
                  <c:v>2.945681</c:v>
                </c:pt>
                <c:pt idx="1865">
                  <c:v>2.947492</c:v>
                </c:pt>
                <c:pt idx="1866">
                  <c:v>2.9517690000000001</c:v>
                </c:pt>
                <c:pt idx="1867">
                  <c:v>2.9535459999999998</c:v>
                </c:pt>
                <c:pt idx="1868">
                  <c:v>2.9472580000000002</c:v>
                </c:pt>
                <c:pt idx="1869">
                  <c:v>2.9462229999999998</c:v>
                </c:pt>
                <c:pt idx="1870">
                  <c:v>2.945668</c:v>
                </c:pt>
                <c:pt idx="1871">
                  <c:v>2.9450590000000001</c:v>
                </c:pt>
                <c:pt idx="1872">
                  <c:v>2.9422570000000001</c:v>
                </c:pt>
                <c:pt idx="1873">
                  <c:v>2.939384</c:v>
                </c:pt>
                <c:pt idx="1874">
                  <c:v>2.943438</c:v>
                </c:pt>
                <c:pt idx="1875">
                  <c:v>2.944642</c:v>
                </c:pt>
                <c:pt idx="1876">
                  <c:v>2.9518070000000001</c:v>
                </c:pt>
                <c:pt idx="1877">
                  <c:v>2.9549379999999998</c:v>
                </c:pt>
                <c:pt idx="1878">
                  <c:v>2.9556339999999999</c:v>
                </c:pt>
                <c:pt idx="1879">
                  <c:v>2.956061</c:v>
                </c:pt>
                <c:pt idx="1880">
                  <c:v>2.9560849999999999</c:v>
                </c:pt>
                <c:pt idx="1881">
                  <c:v>2.9587400000000001</c:v>
                </c:pt>
                <c:pt idx="1882">
                  <c:v>2.9570699999999999</c:v>
                </c:pt>
                <c:pt idx="1883">
                  <c:v>2.9529160000000001</c:v>
                </c:pt>
                <c:pt idx="1884">
                  <c:v>2.9585050000000002</c:v>
                </c:pt>
                <c:pt idx="1885">
                  <c:v>2.9578549999999999</c:v>
                </c:pt>
                <c:pt idx="1886">
                  <c:v>2.9524360000000001</c:v>
                </c:pt>
                <c:pt idx="1887">
                  <c:v>2.9466519999999998</c:v>
                </c:pt>
                <c:pt idx="1888">
                  <c:v>2.9416530000000001</c:v>
                </c:pt>
                <c:pt idx="1889">
                  <c:v>2.9428350000000001</c:v>
                </c:pt>
                <c:pt idx="1890">
                  <c:v>2.9332889999999998</c:v>
                </c:pt>
                <c:pt idx="1891">
                  <c:v>2.9260799999999998</c:v>
                </c:pt>
                <c:pt idx="1892">
                  <c:v>2.9267590000000001</c:v>
                </c:pt>
                <c:pt idx="1893">
                  <c:v>2.9313389999999999</c:v>
                </c:pt>
                <c:pt idx="1894">
                  <c:v>2.932178</c:v>
                </c:pt>
                <c:pt idx="1895">
                  <c:v>2.9260619999999999</c:v>
                </c:pt>
                <c:pt idx="1896">
                  <c:v>2.9285610000000002</c:v>
                </c:pt>
                <c:pt idx="1897">
                  <c:v>2.930914</c:v>
                </c:pt>
                <c:pt idx="1898">
                  <c:v>2.9282550000000001</c:v>
                </c:pt>
                <c:pt idx="1899">
                  <c:v>2.9248829999999999</c:v>
                </c:pt>
                <c:pt idx="1900">
                  <c:v>2.920658</c:v>
                </c:pt>
                <c:pt idx="1901">
                  <c:v>2.921503</c:v>
                </c:pt>
                <c:pt idx="1902">
                  <c:v>2.91995</c:v>
                </c:pt>
                <c:pt idx="1903">
                  <c:v>2.9218009999999999</c:v>
                </c:pt>
                <c:pt idx="1904">
                  <c:v>2.9260069999999998</c:v>
                </c:pt>
                <c:pt idx="1905">
                  <c:v>2.930593</c:v>
                </c:pt>
                <c:pt idx="1906">
                  <c:v>2.9311790000000002</c:v>
                </c:pt>
                <c:pt idx="1907">
                  <c:v>2.9327749999999999</c:v>
                </c:pt>
                <c:pt idx="1908">
                  <c:v>2.9347799999999999</c:v>
                </c:pt>
                <c:pt idx="1909">
                  <c:v>2.9342109999999999</c:v>
                </c:pt>
                <c:pt idx="1910">
                  <c:v>2.935781</c:v>
                </c:pt>
                <c:pt idx="1911">
                  <c:v>2.9353090000000002</c:v>
                </c:pt>
                <c:pt idx="1912">
                  <c:v>2.9323399999999999</c:v>
                </c:pt>
                <c:pt idx="1913">
                  <c:v>2.9291589999999998</c:v>
                </c:pt>
                <c:pt idx="1914">
                  <c:v>2.927632</c:v>
                </c:pt>
                <c:pt idx="1915">
                  <c:v>2.933891</c:v>
                </c:pt>
                <c:pt idx="1916">
                  <c:v>2.9369190000000001</c:v>
                </c:pt>
                <c:pt idx="1917">
                  <c:v>2.9406659999999998</c:v>
                </c:pt>
                <c:pt idx="1918">
                  <c:v>2.9460480000000002</c:v>
                </c:pt>
                <c:pt idx="1919">
                  <c:v>2.952045</c:v>
                </c:pt>
                <c:pt idx="1920">
                  <c:v>2.9563470000000001</c:v>
                </c:pt>
                <c:pt idx="1921">
                  <c:v>2.9496609999999999</c:v>
                </c:pt>
                <c:pt idx="1922">
                  <c:v>2.9448110000000001</c:v>
                </c:pt>
                <c:pt idx="1923">
                  <c:v>2.9376790000000002</c:v>
                </c:pt>
                <c:pt idx="1924">
                  <c:v>2.9322339999999998</c:v>
                </c:pt>
                <c:pt idx="1925">
                  <c:v>2.9325290000000002</c:v>
                </c:pt>
                <c:pt idx="1926">
                  <c:v>2.935155</c:v>
                </c:pt>
                <c:pt idx="1927">
                  <c:v>2.9379659999999999</c:v>
                </c:pt>
                <c:pt idx="1928">
                  <c:v>2.9380329999999999</c:v>
                </c:pt>
                <c:pt idx="1929">
                  <c:v>2.9380739999999999</c:v>
                </c:pt>
                <c:pt idx="1930">
                  <c:v>2.935527</c:v>
                </c:pt>
                <c:pt idx="1931">
                  <c:v>2.9334150000000001</c:v>
                </c:pt>
                <c:pt idx="1932">
                  <c:v>2.9286050000000001</c:v>
                </c:pt>
                <c:pt idx="1933">
                  <c:v>2.9276749999999998</c:v>
                </c:pt>
                <c:pt idx="1934">
                  <c:v>2.9265910000000002</c:v>
                </c:pt>
                <c:pt idx="1935">
                  <c:v>2.9260359999999999</c:v>
                </c:pt>
                <c:pt idx="1936">
                  <c:v>2.928499</c:v>
                </c:pt>
                <c:pt idx="1937">
                  <c:v>2.9327320000000001</c:v>
                </c:pt>
                <c:pt idx="1938">
                  <c:v>2.9292929999999999</c:v>
                </c:pt>
                <c:pt idx="1939">
                  <c:v>2.921805</c:v>
                </c:pt>
                <c:pt idx="1940">
                  <c:v>2.9141710000000001</c:v>
                </c:pt>
                <c:pt idx="1941">
                  <c:v>2.9132169999999999</c:v>
                </c:pt>
                <c:pt idx="1942">
                  <c:v>2.9166180000000002</c:v>
                </c:pt>
                <c:pt idx="1943">
                  <c:v>2.9184809999999999</c:v>
                </c:pt>
                <c:pt idx="1944">
                  <c:v>2.9189910000000001</c:v>
                </c:pt>
                <c:pt idx="1945">
                  <c:v>2.9248180000000001</c:v>
                </c:pt>
                <c:pt idx="1946">
                  <c:v>2.930939</c:v>
                </c:pt>
                <c:pt idx="1947">
                  <c:v>2.9348519999999998</c:v>
                </c:pt>
                <c:pt idx="1948">
                  <c:v>2.9347349999999999</c:v>
                </c:pt>
                <c:pt idx="1949">
                  <c:v>2.928191</c:v>
                </c:pt>
                <c:pt idx="1950">
                  <c:v>2.9257559999999998</c:v>
                </c:pt>
                <c:pt idx="1951">
                  <c:v>2.9252039999999999</c:v>
                </c:pt>
                <c:pt idx="1952">
                  <c:v>2.926523</c:v>
                </c:pt>
                <c:pt idx="1953">
                  <c:v>2.9260470000000001</c:v>
                </c:pt>
                <c:pt idx="1954">
                  <c:v>2.9271539999999998</c:v>
                </c:pt>
                <c:pt idx="1955">
                  <c:v>2.929513</c:v>
                </c:pt>
                <c:pt idx="1956">
                  <c:v>2.9275389999999999</c:v>
                </c:pt>
                <c:pt idx="1957">
                  <c:v>2.9260250000000001</c:v>
                </c:pt>
                <c:pt idx="1958">
                  <c:v>2.9254009999999999</c:v>
                </c:pt>
                <c:pt idx="1959">
                  <c:v>2.9222070000000002</c:v>
                </c:pt>
                <c:pt idx="1960">
                  <c:v>2.9188839999999998</c:v>
                </c:pt>
                <c:pt idx="1961">
                  <c:v>2.9137019999999998</c:v>
                </c:pt>
                <c:pt idx="1962">
                  <c:v>2.9186570000000001</c:v>
                </c:pt>
                <c:pt idx="1963">
                  <c:v>2.9226239999999999</c:v>
                </c:pt>
                <c:pt idx="1964">
                  <c:v>2.9190499999999999</c:v>
                </c:pt>
                <c:pt idx="1965">
                  <c:v>2.9174349999999998</c:v>
                </c:pt>
                <c:pt idx="1966">
                  <c:v>2.9179970000000002</c:v>
                </c:pt>
                <c:pt idx="1967">
                  <c:v>2.9182299999999999</c:v>
                </c:pt>
                <c:pt idx="1968">
                  <c:v>2.9169230000000002</c:v>
                </c:pt>
                <c:pt idx="1969">
                  <c:v>2.913573</c:v>
                </c:pt>
                <c:pt idx="1970">
                  <c:v>2.9150109999999998</c:v>
                </c:pt>
                <c:pt idx="1971">
                  <c:v>2.915082</c:v>
                </c:pt>
                <c:pt idx="1972">
                  <c:v>2.912668</c:v>
                </c:pt>
                <c:pt idx="1973">
                  <c:v>2.9124219999999998</c:v>
                </c:pt>
                <c:pt idx="1974">
                  <c:v>2.9111039999999999</c:v>
                </c:pt>
                <c:pt idx="1975">
                  <c:v>2.9065089999999998</c:v>
                </c:pt>
                <c:pt idx="1976">
                  <c:v>2.8996879999999998</c:v>
                </c:pt>
                <c:pt idx="1977">
                  <c:v>2.8965169999999998</c:v>
                </c:pt>
                <c:pt idx="1978">
                  <c:v>2.8973309999999999</c:v>
                </c:pt>
                <c:pt idx="1979">
                  <c:v>2.8970210000000001</c:v>
                </c:pt>
                <c:pt idx="1980">
                  <c:v>2.895931</c:v>
                </c:pt>
                <c:pt idx="1981">
                  <c:v>2.8996949999999999</c:v>
                </c:pt>
                <c:pt idx="1982">
                  <c:v>2.9060410000000001</c:v>
                </c:pt>
                <c:pt idx="1983">
                  <c:v>2.9070870000000002</c:v>
                </c:pt>
                <c:pt idx="1984">
                  <c:v>2.9075419999999998</c:v>
                </c:pt>
                <c:pt idx="1985">
                  <c:v>2.9123649999999999</c:v>
                </c:pt>
                <c:pt idx="1986">
                  <c:v>2.914555</c:v>
                </c:pt>
                <c:pt idx="1987">
                  <c:v>2.9127459999999998</c:v>
                </c:pt>
                <c:pt idx="1988">
                  <c:v>2.9104429999999999</c:v>
                </c:pt>
                <c:pt idx="1989">
                  <c:v>2.914088</c:v>
                </c:pt>
                <c:pt idx="1990">
                  <c:v>2.9177390000000001</c:v>
                </c:pt>
                <c:pt idx="1991">
                  <c:v>2.913548</c:v>
                </c:pt>
                <c:pt idx="1992">
                  <c:v>2.9102589999999999</c:v>
                </c:pt>
                <c:pt idx="1993">
                  <c:v>2.9113410000000002</c:v>
                </c:pt>
                <c:pt idx="1994">
                  <c:v>2.914736</c:v>
                </c:pt>
                <c:pt idx="1995">
                  <c:v>2.914676</c:v>
                </c:pt>
                <c:pt idx="1996">
                  <c:v>2.911502</c:v>
                </c:pt>
                <c:pt idx="1997">
                  <c:v>2.9149539999999998</c:v>
                </c:pt>
                <c:pt idx="1998">
                  <c:v>2.9212069999999999</c:v>
                </c:pt>
                <c:pt idx="1999">
                  <c:v>2.9208509999999999</c:v>
                </c:pt>
                <c:pt idx="2000">
                  <c:v>2.9215840000000002</c:v>
                </c:pt>
                <c:pt idx="2001">
                  <c:v>2.92258</c:v>
                </c:pt>
                <c:pt idx="2002">
                  <c:v>2.9267409999999998</c:v>
                </c:pt>
                <c:pt idx="2003">
                  <c:v>2.9292060000000002</c:v>
                </c:pt>
                <c:pt idx="2004">
                  <c:v>2.926485</c:v>
                </c:pt>
                <c:pt idx="2005">
                  <c:v>2.9250340000000001</c:v>
                </c:pt>
                <c:pt idx="2006">
                  <c:v>2.9234990000000001</c:v>
                </c:pt>
                <c:pt idx="2007">
                  <c:v>2.9225029999999999</c:v>
                </c:pt>
                <c:pt idx="2008">
                  <c:v>2.9235609999999999</c:v>
                </c:pt>
                <c:pt idx="2009">
                  <c:v>2.922812</c:v>
                </c:pt>
                <c:pt idx="2010">
                  <c:v>2.927025</c:v>
                </c:pt>
                <c:pt idx="2011">
                  <c:v>2.933373</c:v>
                </c:pt>
                <c:pt idx="2012">
                  <c:v>2.9406110000000001</c:v>
                </c:pt>
                <c:pt idx="2013">
                  <c:v>2.9462929999999998</c:v>
                </c:pt>
                <c:pt idx="2014">
                  <c:v>2.943953</c:v>
                </c:pt>
                <c:pt idx="2015">
                  <c:v>2.94259</c:v>
                </c:pt>
                <c:pt idx="2016">
                  <c:v>2.942698</c:v>
                </c:pt>
                <c:pt idx="2017">
                  <c:v>2.942145</c:v>
                </c:pt>
                <c:pt idx="2018">
                  <c:v>2.9372310000000001</c:v>
                </c:pt>
                <c:pt idx="2019">
                  <c:v>2.9336440000000001</c:v>
                </c:pt>
                <c:pt idx="2020">
                  <c:v>2.93567</c:v>
                </c:pt>
                <c:pt idx="2021">
                  <c:v>2.939616</c:v>
                </c:pt>
                <c:pt idx="2022">
                  <c:v>2.9379469999999999</c:v>
                </c:pt>
                <c:pt idx="2023">
                  <c:v>2.9356300000000002</c:v>
                </c:pt>
                <c:pt idx="2024">
                  <c:v>2.9391630000000002</c:v>
                </c:pt>
                <c:pt idx="2025">
                  <c:v>2.9415119999999999</c:v>
                </c:pt>
                <c:pt idx="2026">
                  <c:v>2.9433929999999999</c:v>
                </c:pt>
                <c:pt idx="2027">
                  <c:v>2.9437180000000001</c:v>
                </c:pt>
                <c:pt idx="2028">
                  <c:v>2.9476330000000002</c:v>
                </c:pt>
                <c:pt idx="2029">
                  <c:v>2.9493710000000002</c:v>
                </c:pt>
                <c:pt idx="2030">
                  <c:v>2.9472640000000001</c:v>
                </c:pt>
                <c:pt idx="2031">
                  <c:v>2.9435380000000002</c:v>
                </c:pt>
                <c:pt idx="2032">
                  <c:v>2.938148</c:v>
                </c:pt>
                <c:pt idx="2033">
                  <c:v>2.9364680000000001</c:v>
                </c:pt>
                <c:pt idx="2034">
                  <c:v>2.9353799999999999</c:v>
                </c:pt>
                <c:pt idx="2035">
                  <c:v>2.9343460000000001</c:v>
                </c:pt>
                <c:pt idx="2036">
                  <c:v>2.937344</c:v>
                </c:pt>
                <c:pt idx="2037">
                  <c:v>2.942866</c:v>
                </c:pt>
                <c:pt idx="2038">
                  <c:v>2.9492319999999999</c:v>
                </c:pt>
                <c:pt idx="2039">
                  <c:v>2.950018</c:v>
                </c:pt>
                <c:pt idx="2040">
                  <c:v>2.9510610000000002</c:v>
                </c:pt>
                <c:pt idx="2041">
                  <c:v>2.9500820000000001</c:v>
                </c:pt>
                <c:pt idx="2042">
                  <c:v>2.949792</c:v>
                </c:pt>
                <c:pt idx="2043">
                  <c:v>2.951676</c:v>
                </c:pt>
                <c:pt idx="2044">
                  <c:v>2.9553060000000002</c:v>
                </c:pt>
                <c:pt idx="2045">
                  <c:v>2.961538</c:v>
                </c:pt>
                <c:pt idx="2046">
                  <c:v>2.9635609999999999</c:v>
                </c:pt>
                <c:pt idx="2047">
                  <c:v>2.9606400000000002</c:v>
                </c:pt>
                <c:pt idx="2048">
                  <c:v>2.9598309999999999</c:v>
                </c:pt>
                <c:pt idx="2049">
                  <c:v>2.9571299999999998</c:v>
                </c:pt>
                <c:pt idx="2050">
                  <c:v>2.95086</c:v>
                </c:pt>
                <c:pt idx="2051">
                  <c:v>2.9453960000000001</c:v>
                </c:pt>
                <c:pt idx="2052">
                  <c:v>2.9462820000000001</c:v>
                </c:pt>
                <c:pt idx="2053">
                  <c:v>2.9482520000000001</c:v>
                </c:pt>
                <c:pt idx="2054">
                  <c:v>2.9494479999999998</c:v>
                </c:pt>
                <c:pt idx="2055">
                  <c:v>2.9497420000000001</c:v>
                </c:pt>
                <c:pt idx="2056">
                  <c:v>2.9519989999999998</c:v>
                </c:pt>
                <c:pt idx="2057">
                  <c:v>2.9568409999999998</c:v>
                </c:pt>
                <c:pt idx="2058">
                  <c:v>2.9563259999999998</c:v>
                </c:pt>
                <c:pt idx="2059">
                  <c:v>2.9567139999999998</c:v>
                </c:pt>
                <c:pt idx="2060">
                  <c:v>2.9589210000000001</c:v>
                </c:pt>
                <c:pt idx="2061">
                  <c:v>2.9614530000000001</c:v>
                </c:pt>
                <c:pt idx="2062">
                  <c:v>2.963025</c:v>
                </c:pt>
                <c:pt idx="2063">
                  <c:v>2.961751</c:v>
                </c:pt>
                <c:pt idx="2064">
                  <c:v>2.9607739999999998</c:v>
                </c:pt>
                <c:pt idx="2065">
                  <c:v>2.9635129999999998</c:v>
                </c:pt>
                <c:pt idx="2066">
                  <c:v>2.9619789999999999</c:v>
                </c:pt>
                <c:pt idx="2067">
                  <c:v>2.9580320000000002</c:v>
                </c:pt>
                <c:pt idx="2068">
                  <c:v>2.9550890000000001</c:v>
                </c:pt>
                <c:pt idx="2069">
                  <c:v>2.9547490000000001</c:v>
                </c:pt>
                <c:pt idx="2070">
                  <c:v>2.9569329999999998</c:v>
                </c:pt>
                <c:pt idx="2071">
                  <c:v>2.9553859999999998</c:v>
                </c:pt>
                <c:pt idx="2072">
                  <c:v>2.956887</c:v>
                </c:pt>
                <c:pt idx="2073">
                  <c:v>2.9609580000000002</c:v>
                </c:pt>
                <c:pt idx="2074">
                  <c:v>2.9682580000000001</c:v>
                </c:pt>
                <c:pt idx="2075">
                  <c:v>2.96983</c:v>
                </c:pt>
                <c:pt idx="2076">
                  <c:v>2.9690910000000001</c:v>
                </c:pt>
                <c:pt idx="2077">
                  <c:v>2.96848</c:v>
                </c:pt>
                <c:pt idx="2078">
                  <c:v>2.9675470000000002</c:v>
                </c:pt>
                <c:pt idx="2079">
                  <c:v>2.9640230000000001</c:v>
                </c:pt>
                <c:pt idx="2080">
                  <c:v>2.957662</c:v>
                </c:pt>
                <c:pt idx="2081">
                  <c:v>2.9551319999999999</c:v>
                </c:pt>
                <c:pt idx="2082">
                  <c:v>2.9528300000000001</c:v>
                </c:pt>
                <c:pt idx="2083">
                  <c:v>2.951689</c:v>
                </c:pt>
                <c:pt idx="2084">
                  <c:v>2.9484360000000001</c:v>
                </c:pt>
                <c:pt idx="2085">
                  <c:v>2.9461029999999999</c:v>
                </c:pt>
                <c:pt idx="2086">
                  <c:v>2.942863</c:v>
                </c:pt>
                <c:pt idx="2087">
                  <c:v>2.940191</c:v>
                </c:pt>
                <c:pt idx="2088">
                  <c:v>2.9422959999999998</c:v>
                </c:pt>
                <c:pt idx="2089">
                  <c:v>2.9424239999999999</c:v>
                </c:pt>
                <c:pt idx="2090">
                  <c:v>2.9405060000000001</c:v>
                </c:pt>
                <c:pt idx="2091">
                  <c:v>2.9456020000000001</c:v>
                </c:pt>
                <c:pt idx="2092">
                  <c:v>2.9554589999999998</c:v>
                </c:pt>
                <c:pt idx="2093">
                  <c:v>2.9620609999999998</c:v>
                </c:pt>
                <c:pt idx="2094">
                  <c:v>2.9643410000000001</c:v>
                </c:pt>
                <c:pt idx="2095">
                  <c:v>2.964995</c:v>
                </c:pt>
                <c:pt idx="2096">
                  <c:v>2.967155</c:v>
                </c:pt>
                <c:pt idx="2097">
                  <c:v>2.9687190000000001</c:v>
                </c:pt>
                <c:pt idx="2098">
                  <c:v>2.9660600000000001</c:v>
                </c:pt>
                <c:pt idx="2099">
                  <c:v>2.9678260000000001</c:v>
                </c:pt>
                <c:pt idx="2100">
                  <c:v>2.972715</c:v>
                </c:pt>
                <c:pt idx="2101">
                  <c:v>2.9720569999999999</c:v>
                </c:pt>
                <c:pt idx="2102">
                  <c:v>2.9709449999999999</c:v>
                </c:pt>
                <c:pt idx="2103">
                  <c:v>2.9753319999999999</c:v>
                </c:pt>
                <c:pt idx="2104">
                  <c:v>2.9790719999999999</c:v>
                </c:pt>
                <c:pt idx="2105">
                  <c:v>2.976645</c:v>
                </c:pt>
                <c:pt idx="2106">
                  <c:v>2.9668709999999998</c:v>
                </c:pt>
                <c:pt idx="2107">
                  <c:v>2.9669479999999999</c:v>
                </c:pt>
                <c:pt idx="2108">
                  <c:v>2.9707210000000002</c:v>
                </c:pt>
                <c:pt idx="2109">
                  <c:v>2.9733019999999999</c:v>
                </c:pt>
                <c:pt idx="2110">
                  <c:v>2.9680909999999998</c:v>
                </c:pt>
                <c:pt idx="2111">
                  <c:v>2.9627029999999999</c:v>
                </c:pt>
                <c:pt idx="2112">
                  <c:v>2.9628999999999999</c:v>
                </c:pt>
                <c:pt idx="2113">
                  <c:v>2.9641090000000001</c:v>
                </c:pt>
                <c:pt idx="2114">
                  <c:v>2.9633419999999999</c:v>
                </c:pt>
                <c:pt idx="2115">
                  <c:v>2.9586700000000001</c:v>
                </c:pt>
                <c:pt idx="2116">
                  <c:v>2.9603470000000001</c:v>
                </c:pt>
                <c:pt idx="2117">
                  <c:v>2.962504</c:v>
                </c:pt>
                <c:pt idx="2118">
                  <c:v>2.9648300000000001</c:v>
                </c:pt>
                <c:pt idx="2119">
                  <c:v>2.9653429999999998</c:v>
                </c:pt>
                <c:pt idx="2120">
                  <c:v>2.966672</c:v>
                </c:pt>
                <c:pt idx="2121">
                  <c:v>2.9709449999999999</c:v>
                </c:pt>
                <c:pt idx="2122">
                  <c:v>2.9712499999999999</c:v>
                </c:pt>
                <c:pt idx="2123">
                  <c:v>2.9745430000000002</c:v>
                </c:pt>
                <c:pt idx="2124">
                  <c:v>2.9773510000000001</c:v>
                </c:pt>
                <c:pt idx="2125">
                  <c:v>2.9769890000000001</c:v>
                </c:pt>
                <c:pt idx="2126">
                  <c:v>2.9749590000000001</c:v>
                </c:pt>
                <c:pt idx="2127">
                  <c:v>2.9703900000000001</c:v>
                </c:pt>
                <c:pt idx="2128">
                  <c:v>2.967651</c:v>
                </c:pt>
                <c:pt idx="2129">
                  <c:v>2.9651770000000002</c:v>
                </c:pt>
                <c:pt idx="2130">
                  <c:v>2.965376</c:v>
                </c:pt>
                <c:pt idx="2131">
                  <c:v>2.9656539999999998</c:v>
                </c:pt>
                <c:pt idx="2132">
                  <c:v>2.9645450000000002</c:v>
                </c:pt>
                <c:pt idx="2133">
                  <c:v>2.9633579999999999</c:v>
                </c:pt>
                <c:pt idx="2134">
                  <c:v>2.96516</c:v>
                </c:pt>
                <c:pt idx="2135">
                  <c:v>2.9688050000000001</c:v>
                </c:pt>
                <c:pt idx="2136">
                  <c:v>2.9657290000000001</c:v>
                </c:pt>
                <c:pt idx="2137">
                  <c:v>2.9618129999999998</c:v>
                </c:pt>
                <c:pt idx="2138">
                  <c:v>2.9630640000000001</c:v>
                </c:pt>
                <c:pt idx="2139">
                  <c:v>2.9674450000000001</c:v>
                </c:pt>
                <c:pt idx="2140">
                  <c:v>2.9700030000000002</c:v>
                </c:pt>
                <c:pt idx="2141">
                  <c:v>2.967085</c:v>
                </c:pt>
                <c:pt idx="2142">
                  <c:v>2.9661819999999999</c:v>
                </c:pt>
                <c:pt idx="2143">
                  <c:v>2.9723139999999999</c:v>
                </c:pt>
                <c:pt idx="2144">
                  <c:v>2.973068</c:v>
                </c:pt>
                <c:pt idx="2145">
                  <c:v>2.9722270000000002</c:v>
                </c:pt>
                <c:pt idx="2146">
                  <c:v>2.973687</c:v>
                </c:pt>
                <c:pt idx="2147">
                  <c:v>2.975857</c:v>
                </c:pt>
                <c:pt idx="2148">
                  <c:v>2.9776750000000001</c:v>
                </c:pt>
                <c:pt idx="2149">
                  <c:v>2.974329</c:v>
                </c:pt>
                <c:pt idx="2150">
                  <c:v>2.9734660000000002</c:v>
                </c:pt>
                <c:pt idx="2151">
                  <c:v>2.975587</c:v>
                </c:pt>
                <c:pt idx="2152">
                  <c:v>2.974132</c:v>
                </c:pt>
                <c:pt idx="2153">
                  <c:v>2.968547</c:v>
                </c:pt>
                <c:pt idx="2154">
                  <c:v>2.968264</c:v>
                </c:pt>
                <c:pt idx="2155">
                  <c:v>2.972305</c:v>
                </c:pt>
                <c:pt idx="2156">
                  <c:v>2.9737650000000002</c:v>
                </c:pt>
                <c:pt idx="2157">
                  <c:v>2.9740120000000001</c:v>
                </c:pt>
                <c:pt idx="2158">
                  <c:v>2.970132</c:v>
                </c:pt>
                <c:pt idx="2159">
                  <c:v>2.9687770000000002</c:v>
                </c:pt>
                <c:pt idx="2160">
                  <c:v>2.9680390000000001</c:v>
                </c:pt>
                <c:pt idx="2161">
                  <c:v>2.9632830000000001</c:v>
                </c:pt>
                <c:pt idx="2162">
                  <c:v>2.959625</c:v>
                </c:pt>
                <c:pt idx="2163">
                  <c:v>2.9542549999999999</c:v>
                </c:pt>
                <c:pt idx="2164">
                  <c:v>2.949989</c:v>
                </c:pt>
                <c:pt idx="2165">
                  <c:v>2.9501659999999998</c:v>
                </c:pt>
                <c:pt idx="2166">
                  <c:v>2.9517760000000002</c:v>
                </c:pt>
                <c:pt idx="2167">
                  <c:v>2.9555729999999998</c:v>
                </c:pt>
                <c:pt idx="2168">
                  <c:v>2.955635</c:v>
                </c:pt>
                <c:pt idx="2169">
                  <c:v>2.9593959999999999</c:v>
                </c:pt>
                <c:pt idx="2170">
                  <c:v>2.964823</c:v>
                </c:pt>
                <c:pt idx="2171">
                  <c:v>2.9670030000000001</c:v>
                </c:pt>
                <c:pt idx="2172">
                  <c:v>2.9636740000000001</c:v>
                </c:pt>
                <c:pt idx="2173">
                  <c:v>2.9591660000000002</c:v>
                </c:pt>
                <c:pt idx="2174">
                  <c:v>2.9637020000000001</c:v>
                </c:pt>
                <c:pt idx="2175">
                  <c:v>2.966717</c:v>
                </c:pt>
                <c:pt idx="2176">
                  <c:v>2.9686270000000001</c:v>
                </c:pt>
                <c:pt idx="2177">
                  <c:v>2.9699119999999999</c:v>
                </c:pt>
                <c:pt idx="2178">
                  <c:v>2.9722379999999999</c:v>
                </c:pt>
                <c:pt idx="2179">
                  <c:v>2.9689359999999998</c:v>
                </c:pt>
                <c:pt idx="2180">
                  <c:v>2.9604020000000002</c:v>
                </c:pt>
                <c:pt idx="2181">
                  <c:v>2.9553970000000001</c:v>
                </c:pt>
                <c:pt idx="2182">
                  <c:v>2.9545119999999998</c:v>
                </c:pt>
                <c:pt idx="2183">
                  <c:v>2.9548809999999999</c:v>
                </c:pt>
                <c:pt idx="2184">
                  <c:v>2.9566940000000002</c:v>
                </c:pt>
                <c:pt idx="2185">
                  <c:v>2.9621970000000002</c:v>
                </c:pt>
                <c:pt idx="2186">
                  <c:v>2.9702250000000001</c:v>
                </c:pt>
                <c:pt idx="2187">
                  <c:v>2.972817</c:v>
                </c:pt>
                <c:pt idx="2188">
                  <c:v>2.9707810000000001</c:v>
                </c:pt>
                <c:pt idx="2189">
                  <c:v>2.9716990000000001</c:v>
                </c:pt>
                <c:pt idx="2190">
                  <c:v>2.9694240000000001</c:v>
                </c:pt>
                <c:pt idx="2191">
                  <c:v>2.966367</c:v>
                </c:pt>
                <c:pt idx="2192">
                  <c:v>2.9655480000000001</c:v>
                </c:pt>
                <c:pt idx="2193">
                  <c:v>2.9688150000000002</c:v>
                </c:pt>
                <c:pt idx="2194">
                  <c:v>2.9719669999999998</c:v>
                </c:pt>
                <c:pt idx="2195">
                  <c:v>2.966345</c:v>
                </c:pt>
                <c:pt idx="2196">
                  <c:v>2.9640409999999999</c:v>
                </c:pt>
                <c:pt idx="2197">
                  <c:v>2.9647579999999998</c:v>
                </c:pt>
                <c:pt idx="2198">
                  <c:v>2.9649779999999999</c:v>
                </c:pt>
                <c:pt idx="2199">
                  <c:v>2.9634589999999998</c:v>
                </c:pt>
                <c:pt idx="2200">
                  <c:v>2.9597829999999998</c:v>
                </c:pt>
                <c:pt idx="2201">
                  <c:v>2.9628169999999998</c:v>
                </c:pt>
                <c:pt idx="2202">
                  <c:v>2.9672239999999999</c:v>
                </c:pt>
                <c:pt idx="2203">
                  <c:v>2.9670359999999998</c:v>
                </c:pt>
                <c:pt idx="2204">
                  <c:v>2.9680430000000002</c:v>
                </c:pt>
                <c:pt idx="2205">
                  <c:v>2.9696989999999999</c:v>
                </c:pt>
                <c:pt idx="2206">
                  <c:v>2.9699819999999999</c:v>
                </c:pt>
                <c:pt idx="2207">
                  <c:v>2.9707940000000002</c:v>
                </c:pt>
                <c:pt idx="2208">
                  <c:v>2.97153</c:v>
                </c:pt>
                <c:pt idx="2209">
                  <c:v>2.9725090000000001</c:v>
                </c:pt>
                <c:pt idx="2210">
                  <c:v>2.9745029999999999</c:v>
                </c:pt>
                <c:pt idx="2211">
                  <c:v>2.9740950000000002</c:v>
                </c:pt>
                <c:pt idx="2212">
                  <c:v>2.9755060000000002</c:v>
                </c:pt>
                <c:pt idx="2213">
                  <c:v>2.9759869999999999</c:v>
                </c:pt>
                <c:pt idx="2214">
                  <c:v>2.9738370000000001</c:v>
                </c:pt>
                <c:pt idx="2215">
                  <c:v>2.9707819999999998</c:v>
                </c:pt>
                <c:pt idx="2216">
                  <c:v>2.9671590000000001</c:v>
                </c:pt>
                <c:pt idx="2217">
                  <c:v>2.9635099999999999</c:v>
                </c:pt>
                <c:pt idx="2218">
                  <c:v>2.9594659999999999</c:v>
                </c:pt>
                <c:pt idx="2219">
                  <c:v>2.9568810000000001</c:v>
                </c:pt>
                <c:pt idx="2220">
                  <c:v>2.9598309999999999</c:v>
                </c:pt>
                <c:pt idx="2221">
                  <c:v>2.9629720000000002</c:v>
                </c:pt>
                <c:pt idx="2222">
                  <c:v>2.9643730000000001</c:v>
                </c:pt>
                <c:pt idx="2223">
                  <c:v>2.966205</c:v>
                </c:pt>
                <c:pt idx="2224">
                  <c:v>2.9695269999999998</c:v>
                </c:pt>
                <c:pt idx="2225">
                  <c:v>2.9723320000000002</c:v>
                </c:pt>
                <c:pt idx="2226">
                  <c:v>2.9674499999999999</c:v>
                </c:pt>
                <c:pt idx="2227">
                  <c:v>2.964305</c:v>
                </c:pt>
                <c:pt idx="2228">
                  <c:v>2.9668540000000001</c:v>
                </c:pt>
                <c:pt idx="2229">
                  <c:v>2.9706440000000001</c:v>
                </c:pt>
                <c:pt idx="2230">
                  <c:v>2.9696579999999999</c:v>
                </c:pt>
                <c:pt idx="2231">
                  <c:v>2.968664</c:v>
                </c:pt>
                <c:pt idx="2232">
                  <c:v>2.9716320000000001</c:v>
                </c:pt>
                <c:pt idx="2233">
                  <c:v>2.9757729999999998</c:v>
                </c:pt>
                <c:pt idx="2234">
                  <c:v>2.9747620000000001</c:v>
                </c:pt>
                <c:pt idx="2235">
                  <c:v>2.9720339999999998</c:v>
                </c:pt>
                <c:pt idx="2236">
                  <c:v>2.9743650000000001</c:v>
                </c:pt>
                <c:pt idx="2237">
                  <c:v>2.9799440000000001</c:v>
                </c:pt>
                <c:pt idx="2238">
                  <c:v>2.9833419999999999</c:v>
                </c:pt>
                <c:pt idx="2239">
                  <c:v>2.9841679999999999</c:v>
                </c:pt>
                <c:pt idx="2240">
                  <c:v>2.9862959999999998</c:v>
                </c:pt>
                <c:pt idx="2241">
                  <c:v>2.9890859999999999</c:v>
                </c:pt>
                <c:pt idx="2242">
                  <c:v>2.9868519999999998</c:v>
                </c:pt>
                <c:pt idx="2243">
                  <c:v>2.9812470000000002</c:v>
                </c:pt>
                <c:pt idx="2244">
                  <c:v>2.9789819999999998</c:v>
                </c:pt>
                <c:pt idx="2245">
                  <c:v>2.9785059999999999</c:v>
                </c:pt>
                <c:pt idx="2246">
                  <c:v>2.9797380000000002</c:v>
                </c:pt>
                <c:pt idx="2247">
                  <c:v>2.9815779999999998</c:v>
                </c:pt>
                <c:pt idx="2248">
                  <c:v>2.984591</c:v>
                </c:pt>
                <c:pt idx="2249">
                  <c:v>2.9867590000000002</c:v>
                </c:pt>
                <c:pt idx="2250">
                  <c:v>2.9880770000000001</c:v>
                </c:pt>
                <c:pt idx="2251">
                  <c:v>2.9908239999999999</c:v>
                </c:pt>
                <c:pt idx="2252">
                  <c:v>2.9928780000000001</c:v>
                </c:pt>
                <c:pt idx="2253">
                  <c:v>2.9892669999999999</c:v>
                </c:pt>
                <c:pt idx="2254">
                  <c:v>2.9875859999999999</c:v>
                </c:pt>
                <c:pt idx="2255">
                  <c:v>2.992108</c:v>
                </c:pt>
                <c:pt idx="2256">
                  <c:v>2.9938940000000001</c:v>
                </c:pt>
                <c:pt idx="2257">
                  <c:v>2.9928210000000002</c:v>
                </c:pt>
                <c:pt idx="2258">
                  <c:v>2.9903300000000002</c:v>
                </c:pt>
                <c:pt idx="2259">
                  <c:v>2.9910559999999999</c:v>
                </c:pt>
                <c:pt idx="2260">
                  <c:v>2.9908679999999999</c:v>
                </c:pt>
                <c:pt idx="2261">
                  <c:v>2.9868619999999999</c:v>
                </c:pt>
                <c:pt idx="2262">
                  <c:v>2.9826090000000001</c:v>
                </c:pt>
                <c:pt idx="2263">
                  <c:v>2.978335</c:v>
                </c:pt>
                <c:pt idx="2264">
                  <c:v>2.974523</c:v>
                </c:pt>
                <c:pt idx="2265">
                  <c:v>2.9742860000000002</c:v>
                </c:pt>
                <c:pt idx="2266">
                  <c:v>2.9790589999999999</c:v>
                </c:pt>
                <c:pt idx="2267">
                  <c:v>2.985995</c:v>
                </c:pt>
                <c:pt idx="2268">
                  <c:v>2.9914459999999998</c:v>
                </c:pt>
                <c:pt idx="2269">
                  <c:v>2.9966029999999999</c:v>
                </c:pt>
                <c:pt idx="2270">
                  <c:v>3.0023049999999998</c:v>
                </c:pt>
                <c:pt idx="2271">
                  <c:v>3.0041350000000002</c:v>
                </c:pt>
                <c:pt idx="2272">
                  <c:v>3.0002740000000001</c:v>
                </c:pt>
                <c:pt idx="2273">
                  <c:v>2.9929000000000001</c:v>
                </c:pt>
                <c:pt idx="2274">
                  <c:v>2.9893000000000001</c:v>
                </c:pt>
                <c:pt idx="2275">
                  <c:v>2.9898940000000001</c:v>
                </c:pt>
                <c:pt idx="2276">
                  <c:v>2.9894609999999999</c:v>
                </c:pt>
                <c:pt idx="2277">
                  <c:v>2.9873430000000001</c:v>
                </c:pt>
                <c:pt idx="2278">
                  <c:v>2.9893040000000002</c:v>
                </c:pt>
                <c:pt idx="2279">
                  <c:v>2.993824</c:v>
                </c:pt>
                <c:pt idx="2280">
                  <c:v>2.9951210000000001</c:v>
                </c:pt>
                <c:pt idx="2281">
                  <c:v>2.990453</c:v>
                </c:pt>
                <c:pt idx="2282">
                  <c:v>2.9874499999999999</c:v>
                </c:pt>
                <c:pt idx="2283">
                  <c:v>2.9849990000000002</c:v>
                </c:pt>
                <c:pt idx="2284">
                  <c:v>2.9840179999999998</c:v>
                </c:pt>
                <c:pt idx="2285">
                  <c:v>2.9802390000000001</c:v>
                </c:pt>
                <c:pt idx="2286">
                  <c:v>2.9753349999999998</c:v>
                </c:pt>
                <c:pt idx="2287">
                  <c:v>2.9746269999999999</c:v>
                </c:pt>
                <c:pt idx="2288">
                  <c:v>2.9759820000000001</c:v>
                </c:pt>
                <c:pt idx="2289">
                  <c:v>2.9765030000000001</c:v>
                </c:pt>
                <c:pt idx="2290">
                  <c:v>2.9751240000000001</c:v>
                </c:pt>
                <c:pt idx="2291">
                  <c:v>2.9719359999999999</c:v>
                </c:pt>
                <c:pt idx="2292">
                  <c:v>2.9705910000000002</c:v>
                </c:pt>
                <c:pt idx="2293">
                  <c:v>2.971044</c:v>
                </c:pt>
                <c:pt idx="2294">
                  <c:v>2.971511</c:v>
                </c:pt>
                <c:pt idx="2295">
                  <c:v>2.9738259999999999</c:v>
                </c:pt>
                <c:pt idx="2296">
                  <c:v>2.977398</c:v>
                </c:pt>
                <c:pt idx="2297">
                  <c:v>2.9789759999999998</c:v>
                </c:pt>
                <c:pt idx="2298">
                  <c:v>2.9801920000000002</c:v>
                </c:pt>
                <c:pt idx="2299">
                  <c:v>2.9837799999999999</c:v>
                </c:pt>
                <c:pt idx="2300">
                  <c:v>2.984645</c:v>
                </c:pt>
                <c:pt idx="2301">
                  <c:v>2.9814850000000002</c:v>
                </c:pt>
                <c:pt idx="2302">
                  <c:v>2.9794860000000001</c:v>
                </c:pt>
                <c:pt idx="2303">
                  <c:v>2.9800550000000001</c:v>
                </c:pt>
                <c:pt idx="2304">
                  <c:v>2.9843150000000001</c:v>
                </c:pt>
                <c:pt idx="2305">
                  <c:v>2.9883690000000001</c:v>
                </c:pt>
                <c:pt idx="2306">
                  <c:v>2.991797</c:v>
                </c:pt>
                <c:pt idx="2307">
                  <c:v>2.9962070000000001</c:v>
                </c:pt>
                <c:pt idx="2308">
                  <c:v>3.0018799999999999</c:v>
                </c:pt>
                <c:pt idx="2309">
                  <c:v>3.0061450000000001</c:v>
                </c:pt>
                <c:pt idx="2310">
                  <c:v>3.007701</c:v>
                </c:pt>
                <c:pt idx="2311">
                  <c:v>3.0079150000000001</c:v>
                </c:pt>
                <c:pt idx="2312">
                  <c:v>3.006694</c:v>
                </c:pt>
                <c:pt idx="2313">
                  <c:v>3.0077750000000001</c:v>
                </c:pt>
                <c:pt idx="2314">
                  <c:v>3.0101059999999999</c:v>
                </c:pt>
                <c:pt idx="2315">
                  <c:v>3.0107349999999999</c:v>
                </c:pt>
                <c:pt idx="2316">
                  <c:v>3.0121950000000002</c:v>
                </c:pt>
                <c:pt idx="2317">
                  <c:v>3.0129489999999999</c:v>
                </c:pt>
                <c:pt idx="2318">
                  <c:v>3.0116800000000001</c:v>
                </c:pt>
                <c:pt idx="2319">
                  <c:v>3.0122140000000002</c:v>
                </c:pt>
                <c:pt idx="2320">
                  <c:v>3.0100699999999998</c:v>
                </c:pt>
                <c:pt idx="2321">
                  <c:v>3.0060220000000002</c:v>
                </c:pt>
                <c:pt idx="2322">
                  <c:v>3.0061019999999998</c:v>
                </c:pt>
                <c:pt idx="2323">
                  <c:v>3.0051160000000001</c:v>
                </c:pt>
                <c:pt idx="2324">
                  <c:v>3.0054949999999998</c:v>
                </c:pt>
                <c:pt idx="2325">
                  <c:v>3.006564</c:v>
                </c:pt>
                <c:pt idx="2326">
                  <c:v>3.006097</c:v>
                </c:pt>
                <c:pt idx="2327">
                  <c:v>3.0112130000000001</c:v>
                </c:pt>
                <c:pt idx="2328">
                  <c:v>3.0111759999999999</c:v>
                </c:pt>
                <c:pt idx="2329">
                  <c:v>3.0114550000000002</c:v>
                </c:pt>
                <c:pt idx="2330">
                  <c:v>3.0115660000000002</c:v>
                </c:pt>
                <c:pt idx="2331">
                  <c:v>3.0094500000000002</c:v>
                </c:pt>
                <c:pt idx="2332">
                  <c:v>3.0072950000000001</c:v>
                </c:pt>
                <c:pt idx="2333">
                  <c:v>3.0026470000000001</c:v>
                </c:pt>
                <c:pt idx="2334">
                  <c:v>3.0012370000000002</c:v>
                </c:pt>
                <c:pt idx="2335">
                  <c:v>3.003085</c:v>
                </c:pt>
                <c:pt idx="2336">
                  <c:v>3.005741</c:v>
                </c:pt>
                <c:pt idx="2337">
                  <c:v>3.005477</c:v>
                </c:pt>
                <c:pt idx="2338">
                  <c:v>3.0042059999999999</c:v>
                </c:pt>
                <c:pt idx="2339">
                  <c:v>3.0032999999999999</c:v>
                </c:pt>
                <c:pt idx="2340">
                  <c:v>3.0037820000000002</c:v>
                </c:pt>
                <c:pt idx="2341">
                  <c:v>3.0002110000000002</c:v>
                </c:pt>
                <c:pt idx="2342">
                  <c:v>2.9957220000000002</c:v>
                </c:pt>
                <c:pt idx="2343">
                  <c:v>2.9935260000000001</c:v>
                </c:pt>
                <c:pt idx="2344">
                  <c:v>2.9956469999999999</c:v>
                </c:pt>
                <c:pt idx="2345">
                  <c:v>2.9970560000000002</c:v>
                </c:pt>
                <c:pt idx="2346">
                  <c:v>2.9958309999999999</c:v>
                </c:pt>
                <c:pt idx="2347">
                  <c:v>2.9956100000000001</c:v>
                </c:pt>
                <c:pt idx="2348">
                  <c:v>2.9949870000000001</c:v>
                </c:pt>
                <c:pt idx="2349">
                  <c:v>2.9962849999999999</c:v>
                </c:pt>
                <c:pt idx="2350">
                  <c:v>2.995352</c:v>
                </c:pt>
                <c:pt idx="2351">
                  <c:v>2.993363</c:v>
                </c:pt>
                <c:pt idx="2352">
                  <c:v>2.9958520000000002</c:v>
                </c:pt>
                <c:pt idx="2353">
                  <c:v>2.9992070000000002</c:v>
                </c:pt>
                <c:pt idx="2354">
                  <c:v>2.9996239999999998</c:v>
                </c:pt>
                <c:pt idx="2355">
                  <c:v>3.003282</c:v>
                </c:pt>
                <c:pt idx="2356">
                  <c:v>3.006141</c:v>
                </c:pt>
                <c:pt idx="2357">
                  <c:v>3.007574</c:v>
                </c:pt>
                <c:pt idx="2358">
                  <c:v>3.0043380000000002</c:v>
                </c:pt>
                <c:pt idx="2359">
                  <c:v>2.997595</c:v>
                </c:pt>
                <c:pt idx="2360">
                  <c:v>2.9970590000000001</c:v>
                </c:pt>
                <c:pt idx="2361">
                  <c:v>2.991044</c:v>
                </c:pt>
                <c:pt idx="2362">
                  <c:v>2.9838429999999998</c:v>
                </c:pt>
                <c:pt idx="2363">
                  <c:v>2.9807290000000002</c:v>
                </c:pt>
                <c:pt idx="2364">
                  <c:v>2.9788570000000001</c:v>
                </c:pt>
                <c:pt idx="2365">
                  <c:v>2.9786570000000001</c:v>
                </c:pt>
                <c:pt idx="2366">
                  <c:v>2.9772240000000001</c:v>
                </c:pt>
                <c:pt idx="2367">
                  <c:v>2.978491</c:v>
                </c:pt>
                <c:pt idx="2368">
                  <c:v>2.9834040000000002</c:v>
                </c:pt>
                <c:pt idx="2369">
                  <c:v>2.9869219999999999</c:v>
                </c:pt>
                <c:pt idx="2370">
                  <c:v>2.9906329999999999</c:v>
                </c:pt>
                <c:pt idx="2371">
                  <c:v>2.993026</c:v>
                </c:pt>
                <c:pt idx="2372">
                  <c:v>2.9958170000000002</c:v>
                </c:pt>
                <c:pt idx="2373">
                  <c:v>2.999152</c:v>
                </c:pt>
                <c:pt idx="2374">
                  <c:v>2.9976240000000001</c:v>
                </c:pt>
                <c:pt idx="2375">
                  <c:v>2.995892</c:v>
                </c:pt>
                <c:pt idx="2376">
                  <c:v>2.9942229999999999</c:v>
                </c:pt>
                <c:pt idx="2377">
                  <c:v>2.9952070000000002</c:v>
                </c:pt>
                <c:pt idx="2378">
                  <c:v>2.9940000000000002</c:v>
                </c:pt>
                <c:pt idx="2379">
                  <c:v>2.985363</c:v>
                </c:pt>
                <c:pt idx="2380">
                  <c:v>2.978599</c:v>
                </c:pt>
                <c:pt idx="2381">
                  <c:v>2.9744989999999998</c:v>
                </c:pt>
                <c:pt idx="2382">
                  <c:v>2.9691679999999998</c:v>
                </c:pt>
                <c:pt idx="2383">
                  <c:v>2.9643030000000001</c:v>
                </c:pt>
                <c:pt idx="2384">
                  <c:v>2.9592369999999999</c:v>
                </c:pt>
                <c:pt idx="2385">
                  <c:v>2.9588410000000001</c:v>
                </c:pt>
                <c:pt idx="2386">
                  <c:v>2.9635570000000002</c:v>
                </c:pt>
                <c:pt idx="2387">
                  <c:v>2.9662489999999999</c:v>
                </c:pt>
                <c:pt idx="2388">
                  <c:v>2.9696099999999999</c:v>
                </c:pt>
                <c:pt idx="2389">
                  <c:v>2.9711940000000001</c:v>
                </c:pt>
                <c:pt idx="2390">
                  <c:v>2.9707680000000001</c:v>
                </c:pt>
                <c:pt idx="2391">
                  <c:v>2.974008</c:v>
                </c:pt>
                <c:pt idx="2392">
                  <c:v>2.9752019999999999</c:v>
                </c:pt>
                <c:pt idx="2393">
                  <c:v>2.9723060000000001</c:v>
                </c:pt>
                <c:pt idx="2394">
                  <c:v>2.970221</c:v>
                </c:pt>
                <c:pt idx="2395">
                  <c:v>2.9693350000000001</c:v>
                </c:pt>
                <c:pt idx="2396">
                  <c:v>2.9736530000000001</c:v>
                </c:pt>
                <c:pt idx="2397">
                  <c:v>2.9779900000000001</c:v>
                </c:pt>
                <c:pt idx="2398">
                  <c:v>2.9794</c:v>
                </c:pt>
                <c:pt idx="2399">
                  <c:v>2.9836239999999998</c:v>
                </c:pt>
                <c:pt idx="2400">
                  <c:v>2.9879229999999999</c:v>
                </c:pt>
                <c:pt idx="2401">
                  <c:v>2.9923510000000002</c:v>
                </c:pt>
                <c:pt idx="2402">
                  <c:v>2.9940790000000002</c:v>
                </c:pt>
                <c:pt idx="2403">
                  <c:v>2.9943780000000002</c:v>
                </c:pt>
                <c:pt idx="2404">
                  <c:v>2.9936340000000001</c:v>
                </c:pt>
                <c:pt idx="2405">
                  <c:v>2.9929510000000001</c:v>
                </c:pt>
                <c:pt idx="2406">
                  <c:v>2.9913539999999998</c:v>
                </c:pt>
                <c:pt idx="2407">
                  <c:v>2.9893999999999998</c:v>
                </c:pt>
                <c:pt idx="2408">
                  <c:v>2.9871500000000002</c:v>
                </c:pt>
                <c:pt idx="2409">
                  <c:v>2.9866980000000001</c:v>
                </c:pt>
                <c:pt idx="2410">
                  <c:v>2.9871189999999999</c:v>
                </c:pt>
                <c:pt idx="2411">
                  <c:v>2.9865629999999999</c:v>
                </c:pt>
                <c:pt idx="2412">
                  <c:v>2.9859650000000002</c:v>
                </c:pt>
                <c:pt idx="2413">
                  <c:v>2.9861019999999998</c:v>
                </c:pt>
                <c:pt idx="2414">
                  <c:v>2.98576</c:v>
                </c:pt>
                <c:pt idx="2415">
                  <c:v>2.9834160000000001</c:v>
                </c:pt>
                <c:pt idx="2416">
                  <c:v>2.9834589999999999</c:v>
                </c:pt>
                <c:pt idx="2417">
                  <c:v>2.9847130000000002</c:v>
                </c:pt>
                <c:pt idx="2418">
                  <c:v>2.9867669999999999</c:v>
                </c:pt>
                <c:pt idx="2419">
                  <c:v>2.9883190000000002</c:v>
                </c:pt>
                <c:pt idx="2420">
                  <c:v>2.9909210000000002</c:v>
                </c:pt>
                <c:pt idx="2421">
                  <c:v>2.993592</c:v>
                </c:pt>
                <c:pt idx="2422">
                  <c:v>2.9967570000000001</c:v>
                </c:pt>
                <c:pt idx="2423">
                  <c:v>2.9967700000000002</c:v>
                </c:pt>
                <c:pt idx="2424">
                  <c:v>2.9957120000000002</c:v>
                </c:pt>
                <c:pt idx="2425">
                  <c:v>2.9965269999999999</c:v>
                </c:pt>
                <c:pt idx="2426">
                  <c:v>2.9984220000000001</c:v>
                </c:pt>
                <c:pt idx="2427">
                  <c:v>3.000454</c:v>
                </c:pt>
                <c:pt idx="2428">
                  <c:v>2.9963359999999999</c:v>
                </c:pt>
                <c:pt idx="2429">
                  <c:v>2.9931239999999999</c:v>
                </c:pt>
                <c:pt idx="2430">
                  <c:v>2.994621</c:v>
                </c:pt>
                <c:pt idx="2431">
                  <c:v>2.9956360000000002</c:v>
                </c:pt>
                <c:pt idx="2432">
                  <c:v>2.9960049999999998</c:v>
                </c:pt>
                <c:pt idx="2433">
                  <c:v>2.9974699999999999</c:v>
                </c:pt>
                <c:pt idx="2434">
                  <c:v>3.0002339999999998</c:v>
                </c:pt>
                <c:pt idx="2435">
                  <c:v>3.0014150000000002</c:v>
                </c:pt>
                <c:pt idx="2436">
                  <c:v>3.00258</c:v>
                </c:pt>
                <c:pt idx="2437">
                  <c:v>3.0010020000000002</c:v>
                </c:pt>
                <c:pt idx="2438">
                  <c:v>2.9982329999999999</c:v>
                </c:pt>
                <c:pt idx="2439">
                  <c:v>2.9948220000000001</c:v>
                </c:pt>
                <c:pt idx="2440">
                  <c:v>2.9941070000000001</c:v>
                </c:pt>
                <c:pt idx="2441">
                  <c:v>2.9968089999999998</c:v>
                </c:pt>
                <c:pt idx="2442">
                  <c:v>2.994783</c:v>
                </c:pt>
                <c:pt idx="2443">
                  <c:v>2.9904649999999999</c:v>
                </c:pt>
                <c:pt idx="2444">
                  <c:v>2.9941059999999999</c:v>
                </c:pt>
                <c:pt idx="2445">
                  <c:v>2.9959820000000001</c:v>
                </c:pt>
                <c:pt idx="2446">
                  <c:v>2.994167</c:v>
                </c:pt>
                <c:pt idx="2447">
                  <c:v>2.993071</c:v>
                </c:pt>
                <c:pt idx="2448">
                  <c:v>2.9972349999999999</c:v>
                </c:pt>
                <c:pt idx="2449">
                  <c:v>3.0037880000000001</c:v>
                </c:pt>
                <c:pt idx="2450">
                  <c:v>3.0093399999999999</c:v>
                </c:pt>
                <c:pt idx="2451">
                  <c:v>3.0144690000000001</c:v>
                </c:pt>
                <c:pt idx="2452">
                  <c:v>3.0219140000000002</c:v>
                </c:pt>
                <c:pt idx="2453">
                  <c:v>3.02746</c:v>
                </c:pt>
                <c:pt idx="2454">
                  <c:v>3.0274969999999999</c:v>
                </c:pt>
                <c:pt idx="2455">
                  <c:v>3.0274350000000001</c:v>
                </c:pt>
                <c:pt idx="2456">
                  <c:v>3.025728</c:v>
                </c:pt>
                <c:pt idx="2457">
                  <c:v>3.020861</c:v>
                </c:pt>
                <c:pt idx="2458">
                  <c:v>3.0150899999999998</c:v>
                </c:pt>
                <c:pt idx="2459">
                  <c:v>3.0110009999999998</c:v>
                </c:pt>
                <c:pt idx="2460">
                  <c:v>3.0089380000000001</c:v>
                </c:pt>
                <c:pt idx="2461">
                  <c:v>3.0081929999999999</c:v>
                </c:pt>
                <c:pt idx="2462">
                  <c:v>3.0066790000000001</c:v>
                </c:pt>
                <c:pt idx="2463">
                  <c:v>3.0084710000000001</c:v>
                </c:pt>
                <c:pt idx="2464">
                  <c:v>3.008785</c:v>
                </c:pt>
                <c:pt idx="2465">
                  <c:v>3.0106869999999999</c:v>
                </c:pt>
                <c:pt idx="2466">
                  <c:v>3.013776</c:v>
                </c:pt>
                <c:pt idx="2467">
                  <c:v>3.0156149999999999</c:v>
                </c:pt>
                <c:pt idx="2468">
                  <c:v>3.0161669999999998</c:v>
                </c:pt>
                <c:pt idx="2469">
                  <c:v>3.01261</c:v>
                </c:pt>
                <c:pt idx="2470">
                  <c:v>3.0120279999999999</c:v>
                </c:pt>
                <c:pt idx="2471">
                  <c:v>3.0140210000000001</c:v>
                </c:pt>
                <c:pt idx="2472">
                  <c:v>3.0147200000000001</c:v>
                </c:pt>
                <c:pt idx="2473">
                  <c:v>3.0161069999999999</c:v>
                </c:pt>
                <c:pt idx="2474">
                  <c:v>3.0210840000000001</c:v>
                </c:pt>
                <c:pt idx="2475">
                  <c:v>3.027285</c:v>
                </c:pt>
                <c:pt idx="2476">
                  <c:v>3.0320040000000001</c:v>
                </c:pt>
                <c:pt idx="2477">
                  <c:v>3.0329069999999998</c:v>
                </c:pt>
                <c:pt idx="2478">
                  <c:v>3.0332469999999998</c:v>
                </c:pt>
                <c:pt idx="2479">
                  <c:v>3.028661</c:v>
                </c:pt>
                <c:pt idx="2480">
                  <c:v>3.0231460000000001</c:v>
                </c:pt>
                <c:pt idx="2481">
                  <c:v>3.0175890000000001</c:v>
                </c:pt>
                <c:pt idx="2482">
                  <c:v>3.0132789999999998</c:v>
                </c:pt>
                <c:pt idx="2483">
                  <c:v>3.0116019999999999</c:v>
                </c:pt>
                <c:pt idx="2484">
                  <c:v>3.0111509999999999</c:v>
                </c:pt>
                <c:pt idx="2485">
                  <c:v>3.013541</c:v>
                </c:pt>
                <c:pt idx="2486">
                  <c:v>3.0159220000000002</c:v>
                </c:pt>
                <c:pt idx="2487">
                  <c:v>3.0174590000000001</c:v>
                </c:pt>
                <c:pt idx="2488">
                  <c:v>3.0197639999999999</c:v>
                </c:pt>
                <c:pt idx="2489">
                  <c:v>3.0216159999999999</c:v>
                </c:pt>
                <c:pt idx="2490">
                  <c:v>3.0209980000000001</c:v>
                </c:pt>
                <c:pt idx="2491">
                  <c:v>3.0187339999999998</c:v>
                </c:pt>
                <c:pt idx="2492">
                  <c:v>3.0175930000000002</c:v>
                </c:pt>
                <c:pt idx="2493">
                  <c:v>3.0175459999999998</c:v>
                </c:pt>
                <c:pt idx="2494">
                  <c:v>3.015539</c:v>
                </c:pt>
                <c:pt idx="2495">
                  <c:v>3.012778</c:v>
                </c:pt>
                <c:pt idx="2496">
                  <c:v>3.0126089999999999</c:v>
                </c:pt>
                <c:pt idx="2497">
                  <c:v>3.0181070000000001</c:v>
                </c:pt>
                <c:pt idx="2498">
                  <c:v>3.0227469999999999</c:v>
                </c:pt>
                <c:pt idx="2499">
                  <c:v>3.0249839999999999</c:v>
                </c:pt>
                <c:pt idx="2500">
                  <c:v>3.0291800000000002</c:v>
                </c:pt>
                <c:pt idx="2501">
                  <c:v>3.0351110000000001</c:v>
                </c:pt>
                <c:pt idx="2502">
                  <c:v>3.03973</c:v>
                </c:pt>
                <c:pt idx="2503">
                  <c:v>3.0395699999999999</c:v>
                </c:pt>
                <c:pt idx="2504">
                  <c:v>3.040235</c:v>
                </c:pt>
                <c:pt idx="2505">
                  <c:v>3.0410979999999999</c:v>
                </c:pt>
                <c:pt idx="2506">
                  <c:v>3.0408919999999999</c:v>
                </c:pt>
                <c:pt idx="2507">
                  <c:v>3.0384220000000002</c:v>
                </c:pt>
                <c:pt idx="2508">
                  <c:v>3.034554</c:v>
                </c:pt>
                <c:pt idx="2509">
                  <c:v>3.0307019999999998</c:v>
                </c:pt>
                <c:pt idx="2510">
                  <c:v>3.0297960000000002</c:v>
                </c:pt>
                <c:pt idx="2511">
                  <c:v>3.03227</c:v>
                </c:pt>
                <c:pt idx="2512">
                  <c:v>3.0295260000000002</c:v>
                </c:pt>
                <c:pt idx="2513">
                  <c:v>3.029623</c:v>
                </c:pt>
                <c:pt idx="2514">
                  <c:v>3.0334099999999999</c:v>
                </c:pt>
                <c:pt idx="2515">
                  <c:v>3.0373589999999999</c:v>
                </c:pt>
                <c:pt idx="2516">
                  <c:v>3.0389029999999999</c:v>
                </c:pt>
                <c:pt idx="2517">
                  <c:v>3.037496</c:v>
                </c:pt>
                <c:pt idx="2518">
                  <c:v>3.0384730000000002</c:v>
                </c:pt>
                <c:pt idx="2519">
                  <c:v>3.0381109999999998</c:v>
                </c:pt>
                <c:pt idx="2520">
                  <c:v>3.0353840000000001</c:v>
                </c:pt>
                <c:pt idx="2521">
                  <c:v>3.0351020000000002</c:v>
                </c:pt>
                <c:pt idx="2522">
                  <c:v>3.0351490000000001</c:v>
                </c:pt>
                <c:pt idx="2523">
                  <c:v>3.03308</c:v>
                </c:pt>
                <c:pt idx="2524">
                  <c:v>3.0337969999999999</c:v>
                </c:pt>
                <c:pt idx="2525">
                  <c:v>3.035714</c:v>
                </c:pt>
                <c:pt idx="2526">
                  <c:v>3.0357789999999998</c:v>
                </c:pt>
                <c:pt idx="2527">
                  <c:v>3.035094</c:v>
                </c:pt>
                <c:pt idx="2528">
                  <c:v>3.0335019999999999</c:v>
                </c:pt>
                <c:pt idx="2529">
                  <c:v>3.0334509999999999</c:v>
                </c:pt>
                <c:pt idx="2530">
                  <c:v>3.0316450000000001</c:v>
                </c:pt>
                <c:pt idx="2531">
                  <c:v>3.0353080000000001</c:v>
                </c:pt>
                <c:pt idx="2532">
                  <c:v>3.0397560000000001</c:v>
                </c:pt>
                <c:pt idx="2533">
                  <c:v>3.0393680000000001</c:v>
                </c:pt>
                <c:pt idx="2534">
                  <c:v>3.0368080000000002</c:v>
                </c:pt>
                <c:pt idx="2535">
                  <c:v>3.0350100000000002</c:v>
                </c:pt>
                <c:pt idx="2536">
                  <c:v>3.0361389999999999</c:v>
                </c:pt>
                <c:pt idx="2537">
                  <c:v>3.0318679999999998</c:v>
                </c:pt>
                <c:pt idx="2538">
                  <c:v>3.0305040000000001</c:v>
                </c:pt>
                <c:pt idx="2539">
                  <c:v>3.0331169999999998</c:v>
                </c:pt>
                <c:pt idx="2540">
                  <c:v>3.036003</c:v>
                </c:pt>
                <c:pt idx="2541">
                  <c:v>3.037738</c:v>
                </c:pt>
                <c:pt idx="2542">
                  <c:v>3.038646</c:v>
                </c:pt>
                <c:pt idx="2543">
                  <c:v>3.0403889999999998</c:v>
                </c:pt>
                <c:pt idx="2544">
                  <c:v>3.039927</c:v>
                </c:pt>
                <c:pt idx="2545">
                  <c:v>3.0396109999999998</c:v>
                </c:pt>
                <c:pt idx="2546">
                  <c:v>3.0481509999999998</c:v>
                </c:pt>
                <c:pt idx="2547">
                  <c:v>3.0560830000000001</c:v>
                </c:pt>
                <c:pt idx="2548">
                  <c:v>3.0586199999999999</c:v>
                </c:pt>
                <c:pt idx="2549">
                  <c:v>3.0602149999999999</c:v>
                </c:pt>
                <c:pt idx="2550">
                  <c:v>3.0602550000000002</c:v>
                </c:pt>
                <c:pt idx="2551">
                  <c:v>3.0596100000000002</c:v>
                </c:pt>
                <c:pt idx="2552">
                  <c:v>3.0579109999999998</c:v>
                </c:pt>
                <c:pt idx="2553">
                  <c:v>3.0527299999999999</c:v>
                </c:pt>
                <c:pt idx="2554">
                  <c:v>3.050208</c:v>
                </c:pt>
                <c:pt idx="2555">
                  <c:v>3.0518700000000001</c:v>
                </c:pt>
                <c:pt idx="2556">
                  <c:v>3.0535559999999999</c:v>
                </c:pt>
                <c:pt idx="2557">
                  <c:v>3.0534340000000002</c:v>
                </c:pt>
                <c:pt idx="2558">
                  <c:v>3.0487299999999999</c:v>
                </c:pt>
                <c:pt idx="2559">
                  <c:v>3.045398</c:v>
                </c:pt>
                <c:pt idx="2560">
                  <c:v>3.0458509999999999</c:v>
                </c:pt>
                <c:pt idx="2561">
                  <c:v>3.0459209999999999</c:v>
                </c:pt>
                <c:pt idx="2562">
                  <c:v>3.04487</c:v>
                </c:pt>
                <c:pt idx="2563">
                  <c:v>3.0451269999999999</c:v>
                </c:pt>
                <c:pt idx="2564">
                  <c:v>3.046513</c:v>
                </c:pt>
                <c:pt idx="2565">
                  <c:v>3.0480879999999999</c:v>
                </c:pt>
                <c:pt idx="2566">
                  <c:v>3.048448</c:v>
                </c:pt>
                <c:pt idx="2567">
                  <c:v>3.0473780000000001</c:v>
                </c:pt>
                <c:pt idx="2568">
                  <c:v>3.0450849999999998</c:v>
                </c:pt>
                <c:pt idx="2569">
                  <c:v>3.0445890000000002</c:v>
                </c:pt>
                <c:pt idx="2570">
                  <c:v>3.0457610000000002</c:v>
                </c:pt>
                <c:pt idx="2571">
                  <c:v>3.044327</c:v>
                </c:pt>
                <c:pt idx="2572">
                  <c:v>3.0422690000000001</c:v>
                </c:pt>
                <c:pt idx="2573">
                  <c:v>3.0415380000000001</c:v>
                </c:pt>
                <c:pt idx="2574">
                  <c:v>3.041973</c:v>
                </c:pt>
                <c:pt idx="2575">
                  <c:v>3.0408870000000001</c:v>
                </c:pt>
                <c:pt idx="2576">
                  <c:v>3.0376289999999999</c:v>
                </c:pt>
                <c:pt idx="2577">
                  <c:v>3.0391849999999998</c:v>
                </c:pt>
                <c:pt idx="2578">
                  <c:v>3.0439189999999998</c:v>
                </c:pt>
                <c:pt idx="2579">
                  <c:v>3.0459520000000002</c:v>
                </c:pt>
                <c:pt idx="2580">
                  <c:v>3.0487929999999999</c:v>
                </c:pt>
                <c:pt idx="2581">
                  <c:v>3.0517750000000001</c:v>
                </c:pt>
                <c:pt idx="2582">
                  <c:v>3.056343</c:v>
                </c:pt>
                <c:pt idx="2583">
                  <c:v>3.060416</c:v>
                </c:pt>
                <c:pt idx="2584">
                  <c:v>3.0574530000000002</c:v>
                </c:pt>
                <c:pt idx="2585">
                  <c:v>3.0582560000000001</c:v>
                </c:pt>
                <c:pt idx="2586">
                  <c:v>3.0616210000000001</c:v>
                </c:pt>
                <c:pt idx="2587">
                  <c:v>3.0648740000000001</c:v>
                </c:pt>
                <c:pt idx="2588">
                  <c:v>3.0699589999999999</c:v>
                </c:pt>
                <c:pt idx="2589">
                  <c:v>3.0699160000000001</c:v>
                </c:pt>
                <c:pt idx="2590">
                  <c:v>3.0715859999999999</c:v>
                </c:pt>
                <c:pt idx="2591">
                  <c:v>3.072152</c:v>
                </c:pt>
                <c:pt idx="2592">
                  <c:v>3.0704980000000002</c:v>
                </c:pt>
                <c:pt idx="2593">
                  <c:v>3.0640960000000002</c:v>
                </c:pt>
                <c:pt idx="2594">
                  <c:v>3.055911</c:v>
                </c:pt>
                <c:pt idx="2595">
                  <c:v>3.0499679999999998</c:v>
                </c:pt>
                <c:pt idx="2596">
                  <c:v>3.0471089999999998</c:v>
                </c:pt>
                <c:pt idx="2597">
                  <c:v>3.0458609999999999</c:v>
                </c:pt>
                <c:pt idx="2598">
                  <c:v>3.0466929999999999</c:v>
                </c:pt>
                <c:pt idx="2599">
                  <c:v>3.0495939999999999</c:v>
                </c:pt>
                <c:pt idx="2600">
                  <c:v>3.0523039999999999</c:v>
                </c:pt>
                <c:pt idx="2601">
                  <c:v>3.053159</c:v>
                </c:pt>
                <c:pt idx="2602">
                  <c:v>3.0536919999999999</c:v>
                </c:pt>
                <c:pt idx="2603">
                  <c:v>3.0541999999999998</c:v>
                </c:pt>
                <c:pt idx="2604">
                  <c:v>3.05213</c:v>
                </c:pt>
                <c:pt idx="2605">
                  <c:v>3.0511149999999998</c:v>
                </c:pt>
                <c:pt idx="2606">
                  <c:v>3.052082</c:v>
                </c:pt>
                <c:pt idx="2607">
                  <c:v>3.0538310000000002</c:v>
                </c:pt>
                <c:pt idx="2608">
                  <c:v>3.0523950000000002</c:v>
                </c:pt>
                <c:pt idx="2609">
                  <c:v>3.051336</c:v>
                </c:pt>
                <c:pt idx="2610">
                  <c:v>3.0549300000000001</c:v>
                </c:pt>
                <c:pt idx="2611">
                  <c:v>3.0547659999999999</c:v>
                </c:pt>
                <c:pt idx="2612">
                  <c:v>3.05166</c:v>
                </c:pt>
                <c:pt idx="2613">
                  <c:v>3.0527479999999998</c:v>
                </c:pt>
                <c:pt idx="2614">
                  <c:v>3.0555650000000001</c:v>
                </c:pt>
                <c:pt idx="2615">
                  <c:v>3.0597259999999999</c:v>
                </c:pt>
                <c:pt idx="2616">
                  <c:v>3.0591050000000002</c:v>
                </c:pt>
                <c:pt idx="2617">
                  <c:v>3.0613329999999999</c:v>
                </c:pt>
                <c:pt idx="2618">
                  <c:v>3.0689199999999999</c:v>
                </c:pt>
                <c:pt idx="2619">
                  <c:v>3.07246</c:v>
                </c:pt>
                <c:pt idx="2620">
                  <c:v>3.0747460000000002</c:v>
                </c:pt>
                <c:pt idx="2621">
                  <c:v>3.0764640000000001</c:v>
                </c:pt>
                <c:pt idx="2622">
                  <c:v>3.0739540000000001</c:v>
                </c:pt>
                <c:pt idx="2623">
                  <c:v>3.070011</c:v>
                </c:pt>
                <c:pt idx="2624">
                  <c:v>3.067669</c:v>
                </c:pt>
                <c:pt idx="2625">
                  <c:v>3.0671189999999999</c:v>
                </c:pt>
                <c:pt idx="2626">
                  <c:v>3.0634739999999998</c:v>
                </c:pt>
                <c:pt idx="2627">
                  <c:v>3.0592199999999998</c:v>
                </c:pt>
                <c:pt idx="2628">
                  <c:v>3.059717</c:v>
                </c:pt>
                <c:pt idx="2629">
                  <c:v>3.0644019999999998</c:v>
                </c:pt>
                <c:pt idx="2630">
                  <c:v>3.0678070000000002</c:v>
                </c:pt>
                <c:pt idx="2631">
                  <c:v>3.068235</c:v>
                </c:pt>
                <c:pt idx="2632">
                  <c:v>3.0698690000000002</c:v>
                </c:pt>
                <c:pt idx="2633">
                  <c:v>3.070262</c:v>
                </c:pt>
                <c:pt idx="2634">
                  <c:v>3.0683259999999999</c:v>
                </c:pt>
                <c:pt idx="2635">
                  <c:v>3.0656340000000002</c:v>
                </c:pt>
                <c:pt idx="2636">
                  <c:v>3.0611299999999999</c:v>
                </c:pt>
                <c:pt idx="2637">
                  <c:v>3.0584950000000002</c:v>
                </c:pt>
                <c:pt idx="2638">
                  <c:v>3.0582349999999998</c:v>
                </c:pt>
                <c:pt idx="2639">
                  <c:v>3.0582929999999999</c:v>
                </c:pt>
                <c:pt idx="2640">
                  <c:v>3.063447</c:v>
                </c:pt>
                <c:pt idx="2641">
                  <c:v>3.0690409999999999</c:v>
                </c:pt>
                <c:pt idx="2642">
                  <c:v>3.0703399999999998</c:v>
                </c:pt>
                <c:pt idx="2643">
                  <c:v>3.0698409999999998</c:v>
                </c:pt>
                <c:pt idx="2644">
                  <c:v>3.066535</c:v>
                </c:pt>
                <c:pt idx="2645">
                  <c:v>3.0642360000000002</c:v>
                </c:pt>
                <c:pt idx="2646">
                  <c:v>3.0624189999999998</c:v>
                </c:pt>
                <c:pt idx="2647">
                  <c:v>3.0602239999999998</c:v>
                </c:pt>
                <c:pt idx="2648">
                  <c:v>3.0606779999999998</c:v>
                </c:pt>
                <c:pt idx="2649">
                  <c:v>3.0595819999999998</c:v>
                </c:pt>
                <c:pt idx="2650">
                  <c:v>3.060066</c:v>
                </c:pt>
                <c:pt idx="2651">
                  <c:v>3.0643370000000001</c:v>
                </c:pt>
                <c:pt idx="2652">
                  <c:v>3.0668850000000001</c:v>
                </c:pt>
                <c:pt idx="2653">
                  <c:v>3.06854</c:v>
                </c:pt>
                <c:pt idx="2654">
                  <c:v>3.0733009999999998</c:v>
                </c:pt>
                <c:pt idx="2655">
                  <c:v>3.080355</c:v>
                </c:pt>
                <c:pt idx="2656">
                  <c:v>3.0873569999999999</c:v>
                </c:pt>
                <c:pt idx="2657">
                  <c:v>3.089181</c:v>
                </c:pt>
                <c:pt idx="2658">
                  <c:v>3.0912929999999998</c:v>
                </c:pt>
                <c:pt idx="2659">
                  <c:v>3.092028</c:v>
                </c:pt>
                <c:pt idx="2660">
                  <c:v>3.0874809999999999</c:v>
                </c:pt>
                <c:pt idx="2661">
                  <c:v>3.0814650000000001</c:v>
                </c:pt>
                <c:pt idx="2662">
                  <c:v>3.077477</c:v>
                </c:pt>
                <c:pt idx="2663">
                  <c:v>3.076873</c:v>
                </c:pt>
                <c:pt idx="2664">
                  <c:v>3.0749330000000001</c:v>
                </c:pt>
                <c:pt idx="2665">
                  <c:v>3.0734409999999999</c:v>
                </c:pt>
                <c:pt idx="2666">
                  <c:v>3.0719460000000001</c:v>
                </c:pt>
                <c:pt idx="2667">
                  <c:v>3.0723729999999998</c:v>
                </c:pt>
                <c:pt idx="2668">
                  <c:v>3.0734880000000002</c:v>
                </c:pt>
                <c:pt idx="2669">
                  <c:v>3.0736249999999998</c:v>
                </c:pt>
                <c:pt idx="2670">
                  <c:v>3.0749749999999998</c:v>
                </c:pt>
                <c:pt idx="2671">
                  <c:v>3.0782889999999998</c:v>
                </c:pt>
                <c:pt idx="2672">
                  <c:v>3.083663</c:v>
                </c:pt>
                <c:pt idx="2673">
                  <c:v>3.0865360000000002</c:v>
                </c:pt>
                <c:pt idx="2674">
                  <c:v>3.0869979999999999</c:v>
                </c:pt>
                <c:pt idx="2675">
                  <c:v>3.0856560000000002</c:v>
                </c:pt>
                <c:pt idx="2676">
                  <c:v>3.0810089999999999</c:v>
                </c:pt>
                <c:pt idx="2677">
                  <c:v>3.0760079999999999</c:v>
                </c:pt>
                <c:pt idx="2678">
                  <c:v>3.0763199999999999</c:v>
                </c:pt>
                <c:pt idx="2679">
                  <c:v>3.0756250000000001</c:v>
                </c:pt>
                <c:pt idx="2680">
                  <c:v>3.072343</c:v>
                </c:pt>
                <c:pt idx="2681">
                  <c:v>3.0717539999999999</c:v>
                </c:pt>
                <c:pt idx="2682">
                  <c:v>3.0767159999999998</c:v>
                </c:pt>
                <c:pt idx="2683">
                  <c:v>3.0818029999999998</c:v>
                </c:pt>
                <c:pt idx="2684">
                  <c:v>3.077521</c:v>
                </c:pt>
                <c:pt idx="2685">
                  <c:v>3.0738949999999998</c:v>
                </c:pt>
                <c:pt idx="2686">
                  <c:v>3.0737000000000001</c:v>
                </c:pt>
                <c:pt idx="2687">
                  <c:v>3.0726659999999999</c:v>
                </c:pt>
                <c:pt idx="2688">
                  <c:v>3.0717639999999999</c:v>
                </c:pt>
                <c:pt idx="2689">
                  <c:v>3.070808</c:v>
                </c:pt>
                <c:pt idx="2690">
                  <c:v>3.0747689999999999</c:v>
                </c:pt>
                <c:pt idx="2691">
                  <c:v>3.082103</c:v>
                </c:pt>
                <c:pt idx="2692">
                  <c:v>3.0844559999999999</c:v>
                </c:pt>
                <c:pt idx="2693">
                  <c:v>3.0847600000000002</c:v>
                </c:pt>
                <c:pt idx="2694">
                  <c:v>3.0852849999999998</c:v>
                </c:pt>
                <c:pt idx="2695">
                  <c:v>3.0830630000000001</c:v>
                </c:pt>
                <c:pt idx="2696">
                  <c:v>3.0782020000000001</c:v>
                </c:pt>
                <c:pt idx="2697">
                  <c:v>3.0677840000000001</c:v>
                </c:pt>
                <c:pt idx="2698">
                  <c:v>3.061315</c:v>
                </c:pt>
                <c:pt idx="2699">
                  <c:v>3.057788</c:v>
                </c:pt>
                <c:pt idx="2700">
                  <c:v>3.0520550000000002</c:v>
                </c:pt>
                <c:pt idx="2701">
                  <c:v>3.0495209999999999</c:v>
                </c:pt>
                <c:pt idx="2702">
                  <c:v>3.051965</c:v>
                </c:pt>
                <c:pt idx="2703">
                  <c:v>3.0548549999999999</c:v>
                </c:pt>
                <c:pt idx="2704">
                  <c:v>3.0577740000000002</c:v>
                </c:pt>
                <c:pt idx="2705">
                  <c:v>3.0618249999999998</c:v>
                </c:pt>
                <c:pt idx="2706">
                  <c:v>3.0647500000000001</c:v>
                </c:pt>
                <c:pt idx="2707">
                  <c:v>3.067183</c:v>
                </c:pt>
                <c:pt idx="2708">
                  <c:v>3.0676589999999999</c:v>
                </c:pt>
                <c:pt idx="2709">
                  <c:v>3.0645920000000002</c:v>
                </c:pt>
                <c:pt idx="2710">
                  <c:v>3.0609989999999998</c:v>
                </c:pt>
                <c:pt idx="2711">
                  <c:v>3.0580289999999999</c:v>
                </c:pt>
                <c:pt idx="2712">
                  <c:v>3.059911</c:v>
                </c:pt>
                <c:pt idx="2713">
                  <c:v>3.0661900000000002</c:v>
                </c:pt>
                <c:pt idx="2714">
                  <c:v>3.0690300000000001</c:v>
                </c:pt>
                <c:pt idx="2715">
                  <c:v>3.0695610000000002</c:v>
                </c:pt>
                <c:pt idx="2716">
                  <c:v>3.0712100000000002</c:v>
                </c:pt>
                <c:pt idx="2717">
                  <c:v>3.0735480000000002</c:v>
                </c:pt>
                <c:pt idx="2718">
                  <c:v>3.0728800000000001</c:v>
                </c:pt>
                <c:pt idx="2719">
                  <c:v>3.0672890000000002</c:v>
                </c:pt>
                <c:pt idx="2720">
                  <c:v>3.0651619999999999</c:v>
                </c:pt>
                <c:pt idx="2721">
                  <c:v>3.0658050000000001</c:v>
                </c:pt>
                <c:pt idx="2722">
                  <c:v>3.0652080000000002</c:v>
                </c:pt>
                <c:pt idx="2723">
                  <c:v>3.0669110000000002</c:v>
                </c:pt>
                <c:pt idx="2724">
                  <c:v>3.0702159999999998</c:v>
                </c:pt>
                <c:pt idx="2725">
                  <c:v>3.0711759999999999</c:v>
                </c:pt>
                <c:pt idx="2726">
                  <c:v>3.0709080000000002</c:v>
                </c:pt>
                <c:pt idx="2727">
                  <c:v>3.0704220000000002</c:v>
                </c:pt>
                <c:pt idx="2728">
                  <c:v>3.0689760000000001</c:v>
                </c:pt>
                <c:pt idx="2729">
                  <c:v>3.0657709999999998</c:v>
                </c:pt>
                <c:pt idx="2730">
                  <c:v>3.0588609999999998</c:v>
                </c:pt>
                <c:pt idx="2731">
                  <c:v>3.053766</c:v>
                </c:pt>
                <c:pt idx="2732">
                  <c:v>3.0494150000000002</c:v>
                </c:pt>
                <c:pt idx="2733">
                  <c:v>3.0443609999999999</c:v>
                </c:pt>
                <c:pt idx="2734">
                  <c:v>3.0411079999999999</c:v>
                </c:pt>
                <c:pt idx="2735">
                  <c:v>3.0380769999999999</c:v>
                </c:pt>
                <c:pt idx="2736">
                  <c:v>3.0356420000000002</c:v>
                </c:pt>
                <c:pt idx="2737">
                  <c:v>3.0368119999999998</c:v>
                </c:pt>
                <c:pt idx="2738">
                  <c:v>3.037909</c:v>
                </c:pt>
                <c:pt idx="2739">
                  <c:v>3.0382790000000002</c:v>
                </c:pt>
                <c:pt idx="2740">
                  <c:v>3.0402550000000002</c:v>
                </c:pt>
                <c:pt idx="2741">
                  <c:v>3.0431170000000001</c:v>
                </c:pt>
                <c:pt idx="2742">
                  <c:v>3.047625</c:v>
                </c:pt>
                <c:pt idx="2743">
                  <c:v>3.051183</c:v>
                </c:pt>
                <c:pt idx="2744">
                  <c:v>3.05328</c:v>
                </c:pt>
                <c:pt idx="2745">
                  <c:v>3.0539800000000001</c:v>
                </c:pt>
                <c:pt idx="2746">
                  <c:v>3.0523910000000001</c:v>
                </c:pt>
                <c:pt idx="2747">
                  <c:v>3.050745</c:v>
                </c:pt>
                <c:pt idx="2748">
                  <c:v>3.0505810000000002</c:v>
                </c:pt>
                <c:pt idx="2749">
                  <c:v>3.0502349999999998</c:v>
                </c:pt>
                <c:pt idx="2750">
                  <c:v>3.0482580000000001</c:v>
                </c:pt>
                <c:pt idx="2751">
                  <c:v>3.0453429999999999</c:v>
                </c:pt>
                <c:pt idx="2752">
                  <c:v>3.0452149999999998</c:v>
                </c:pt>
                <c:pt idx="2753">
                  <c:v>3.0459320000000001</c:v>
                </c:pt>
                <c:pt idx="2754">
                  <c:v>3.047539</c:v>
                </c:pt>
                <c:pt idx="2755">
                  <c:v>3.0505789999999999</c:v>
                </c:pt>
                <c:pt idx="2756">
                  <c:v>3.053318</c:v>
                </c:pt>
                <c:pt idx="2757">
                  <c:v>3.0569899999999999</c:v>
                </c:pt>
                <c:pt idx="2758">
                  <c:v>3.0577960000000002</c:v>
                </c:pt>
                <c:pt idx="2759">
                  <c:v>3.0572629999999998</c:v>
                </c:pt>
                <c:pt idx="2760">
                  <c:v>3.0573839999999999</c:v>
                </c:pt>
                <c:pt idx="2761">
                  <c:v>3.0558480000000001</c:v>
                </c:pt>
                <c:pt idx="2762">
                  <c:v>3.0554999999999999</c:v>
                </c:pt>
                <c:pt idx="2763">
                  <c:v>3.0586199999999999</c:v>
                </c:pt>
                <c:pt idx="2764">
                  <c:v>3.0641859999999999</c:v>
                </c:pt>
                <c:pt idx="2765">
                  <c:v>3.0694659999999998</c:v>
                </c:pt>
                <c:pt idx="2766">
                  <c:v>3.0719470000000002</c:v>
                </c:pt>
                <c:pt idx="2767">
                  <c:v>3.0746020000000001</c:v>
                </c:pt>
                <c:pt idx="2768">
                  <c:v>3.079091</c:v>
                </c:pt>
                <c:pt idx="2769">
                  <c:v>3.0786340000000001</c:v>
                </c:pt>
                <c:pt idx="2770">
                  <c:v>3.0734849999999998</c:v>
                </c:pt>
                <c:pt idx="2771">
                  <c:v>3.0714890000000001</c:v>
                </c:pt>
                <c:pt idx="2772">
                  <c:v>3.0713110000000001</c:v>
                </c:pt>
                <c:pt idx="2773">
                  <c:v>3.0675720000000002</c:v>
                </c:pt>
                <c:pt idx="2774">
                  <c:v>3.0619339999999999</c:v>
                </c:pt>
                <c:pt idx="2775">
                  <c:v>3.059399</c:v>
                </c:pt>
                <c:pt idx="2776">
                  <c:v>3.0631659999999998</c:v>
                </c:pt>
                <c:pt idx="2777">
                  <c:v>3.0656159999999999</c:v>
                </c:pt>
                <c:pt idx="2778">
                  <c:v>3.066004</c:v>
                </c:pt>
                <c:pt idx="2779">
                  <c:v>3.0682610000000001</c:v>
                </c:pt>
                <c:pt idx="2780">
                  <c:v>3.0697540000000001</c:v>
                </c:pt>
                <c:pt idx="2781">
                  <c:v>3.0678359999999998</c:v>
                </c:pt>
                <c:pt idx="2782">
                  <c:v>3.0652720000000002</c:v>
                </c:pt>
                <c:pt idx="2783">
                  <c:v>3.0652810000000001</c:v>
                </c:pt>
                <c:pt idx="2784">
                  <c:v>3.067148</c:v>
                </c:pt>
                <c:pt idx="2785">
                  <c:v>3.0695540000000001</c:v>
                </c:pt>
                <c:pt idx="2786">
                  <c:v>3.0716929999999998</c:v>
                </c:pt>
                <c:pt idx="2787">
                  <c:v>3.0717859999999999</c:v>
                </c:pt>
                <c:pt idx="2788">
                  <c:v>3.0718420000000002</c:v>
                </c:pt>
                <c:pt idx="2789">
                  <c:v>3.0706869999999999</c:v>
                </c:pt>
                <c:pt idx="2790">
                  <c:v>3.0668470000000001</c:v>
                </c:pt>
                <c:pt idx="2791">
                  <c:v>3.0644309999999999</c:v>
                </c:pt>
                <c:pt idx="2792">
                  <c:v>3.0648309999999999</c:v>
                </c:pt>
                <c:pt idx="2793">
                  <c:v>3.068953</c:v>
                </c:pt>
                <c:pt idx="2794">
                  <c:v>3.0720339999999999</c:v>
                </c:pt>
                <c:pt idx="2795">
                  <c:v>3.0728610000000001</c:v>
                </c:pt>
                <c:pt idx="2796">
                  <c:v>3.0753059999999999</c:v>
                </c:pt>
                <c:pt idx="2797">
                  <c:v>3.0776759999999999</c:v>
                </c:pt>
                <c:pt idx="2798">
                  <c:v>3.079618</c:v>
                </c:pt>
                <c:pt idx="2799">
                  <c:v>3.0807090000000001</c:v>
                </c:pt>
                <c:pt idx="2800">
                  <c:v>3.08142</c:v>
                </c:pt>
                <c:pt idx="2801">
                  <c:v>3.0828690000000001</c:v>
                </c:pt>
                <c:pt idx="2802">
                  <c:v>3.081645</c:v>
                </c:pt>
                <c:pt idx="2803">
                  <c:v>3.0802360000000002</c:v>
                </c:pt>
                <c:pt idx="2804">
                  <c:v>3.0805739999999999</c:v>
                </c:pt>
                <c:pt idx="2805">
                  <c:v>3.0795379999999999</c:v>
                </c:pt>
                <c:pt idx="2806">
                  <c:v>3.0787819999999999</c:v>
                </c:pt>
                <c:pt idx="2807">
                  <c:v>3.0797859999999999</c:v>
                </c:pt>
                <c:pt idx="2808">
                  <c:v>3.0825239999999998</c:v>
                </c:pt>
                <c:pt idx="2809">
                  <c:v>3.085302</c:v>
                </c:pt>
                <c:pt idx="2810">
                  <c:v>3.0820650000000001</c:v>
                </c:pt>
                <c:pt idx="2811">
                  <c:v>3.0789810000000002</c:v>
                </c:pt>
                <c:pt idx="2812">
                  <c:v>3.0830310000000001</c:v>
                </c:pt>
                <c:pt idx="2813">
                  <c:v>3.085645</c:v>
                </c:pt>
                <c:pt idx="2814">
                  <c:v>3.083583</c:v>
                </c:pt>
                <c:pt idx="2815">
                  <c:v>3.0826760000000002</c:v>
                </c:pt>
                <c:pt idx="2816">
                  <c:v>3.0864419999999999</c:v>
                </c:pt>
                <c:pt idx="2817">
                  <c:v>3.090049</c:v>
                </c:pt>
                <c:pt idx="2818">
                  <c:v>3.086443</c:v>
                </c:pt>
                <c:pt idx="2819">
                  <c:v>3.0838230000000002</c:v>
                </c:pt>
                <c:pt idx="2820">
                  <c:v>3.0857679999999998</c:v>
                </c:pt>
                <c:pt idx="2821">
                  <c:v>3.088301</c:v>
                </c:pt>
                <c:pt idx="2822">
                  <c:v>3.0899160000000001</c:v>
                </c:pt>
                <c:pt idx="2823">
                  <c:v>3.091968</c:v>
                </c:pt>
                <c:pt idx="2824">
                  <c:v>3.0970369999999998</c:v>
                </c:pt>
                <c:pt idx="2825">
                  <c:v>3.0976910000000002</c:v>
                </c:pt>
                <c:pt idx="2826">
                  <c:v>3.0951960000000001</c:v>
                </c:pt>
                <c:pt idx="2827">
                  <c:v>3.0950829999999998</c:v>
                </c:pt>
                <c:pt idx="2828">
                  <c:v>3.094617</c:v>
                </c:pt>
                <c:pt idx="2829">
                  <c:v>3.089594</c:v>
                </c:pt>
                <c:pt idx="2830">
                  <c:v>3.0797270000000001</c:v>
                </c:pt>
                <c:pt idx="2831">
                  <c:v>3.0755919999999999</c:v>
                </c:pt>
                <c:pt idx="2832">
                  <c:v>3.0766990000000001</c:v>
                </c:pt>
                <c:pt idx="2833">
                  <c:v>3.0754600000000001</c:v>
                </c:pt>
                <c:pt idx="2834">
                  <c:v>3.0742129999999999</c:v>
                </c:pt>
                <c:pt idx="2835">
                  <c:v>3.0754969999999999</c:v>
                </c:pt>
                <c:pt idx="2836">
                  <c:v>3.0822799999999999</c:v>
                </c:pt>
                <c:pt idx="2837">
                  <c:v>3.0887820000000001</c:v>
                </c:pt>
                <c:pt idx="2838">
                  <c:v>3.0907789999999999</c:v>
                </c:pt>
                <c:pt idx="2839">
                  <c:v>3.0935899999999998</c:v>
                </c:pt>
                <c:pt idx="2840">
                  <c:v>3.0952069999999998</c:v>
                </c:pt>
                <c:pt idx="2841">
                  <c:v>3.094303</c:v>
                </c:pt>
                <c:pt idx="2842">
                  <c:v>3.0935410000000001</c:v>
                </c:pt>
                <c:pt idx="2843">
                  <c:v>3.0922550000000002</c:v>
                </c:pt>
                <c:pt idx="2844">
                  <c:v>3.0941369999999999</c:v>
                </c:pt>
                <c:pt idx="2845">
                  <c:v>3.095844</c:v>
                </c:pt>
                <c:pt idx="2846">
                  <c:v>3.0964960000000001</c:v>
                </c:pt>
                <c:pt idx="2847">
                  <c:v>3.0972339999999998</c:v>
                </c:pt>
                <c:pt idx="2848">
                  <c:v>3.0997590000000002</c:v>
                </c:pt>
                <c:pt idx="2849">
                  <c:v>3.1048939999999998</c:v>
                </c:pt>
                <c:pt idx="2850">
                  <c:v>3.1036730000000001</c:v>
                </c:pt>
                <c:pt idx="2851">
                  <c:v>3.0998679999999998</c:v>
                </c:pt>
                <c:pt idx="2852">
                  <c:v>3.0999970000000001</c:v>
                </c:pt>
                <c:pt idx="2853">
                  <c:v>3.1042640000000001</c:v>
                </c:pt>
                <c:pt idx="2854">
                  <c:v>3.107475</c:v>
                </c:pt>
                <c:pt idx="2855">
                  <c:v>3.1051820000000001</c:v>
                </c:pt>
                <c:pt idx="2856">
                  <c:v>3.1044689999999999</c:v>
                </c:pt>
                <c:pt idx="2857">
                  <c:v>3.1094210000000002</c:v>
                </c:pt>
                <c:pt idx="2858">
                  <c:v>3.1122610000000002</c:v>
                </c:pt>
                <c:pt idx="2859">
                  <c:v>3.1090990000000001</c:v>
                </c:pt>
                <c:pt idx="2860">
                  <c:v>3.1087410000000002</c:v>
                </c:pt>
                <c:pt idx="2861">
                  <c:v>3.11226</c:v>
                </c:pt>
                <c:pt idx="2862">
                  <c:v>3.1164719999999999</c:v>
                </c:pt>
                <c:pt idx="2863">
                  <c:v>3.1185719999999999</c:v>
                </c:pt>
                <c:pt idx="2864">
                  <c:v>3.1172749999999998</c:v>
                </c:pt>
                <c:pt idx="2865">
                  <c:v>3.1181939999999999</c:v>
                </c:pt>
                <c:pt idx="2866">
                  <c:v>3.1174580000000001</c:v>
                </c:pt>
                <c:pt idx="2867">
                  <c:v>3.1153230000000001</c:v>
                </c:pt>
                <c:pt idx="2868">
                  <c:v>3.115253</c:v>
                </c:pt>
                <c:pt idx="2869">
                  <c:v>3.1147010000000002</c:v>
                </c:pt>
                <c:pt idx="2870">
                  <c:v>3.117092</c:v>
                </c:pt>
                <c:pt idx="2871">
                  <c:v>3.1212650000000002</c:v>
                </c:pt>
                <c:pt idx="2872">
                  <c:v>3.12588</c:v>
                </c:pt>
                <c:pt idx="2873">
                  <c:v>3.130538</c:v>
                </c:pt>
                <c:pt idx="2874">
                  <c:v>3.133648</c:v>
                </c:pt>
                <c:pt idx="2875">
                  <c:v>3.134255</c:v>
                </c:pt>
                <c:pt idx="2876">
                  <c:v>3.1319880000000002</c:v>
                </c:pt>
                <c:pt idx="2877">
                  <c:v>3.1274250000000001</c:v>
                </c:pt>
                <c:pt idx="2878">
                  <c:v>3.1245609999999999</c:v>
                </c:pt>
                <c:pt idx="2879">
                  <c:v>3.1253839999999999</c:v>
                </c:pt>
                <c:pt idx="2880">
                  <c:v>3.1246679999999998</c:v>
                </c:pt>
                <c:pt idx="2881">
                  <c:v>3.122236</c:v>
                </c:pt>
                <c:pt idx="2882">
                  <c:v>3.1214819999999999</c:v>
                </c:pt>
                <c:pt idx="2883">
                  <c:v>3.1233939999999998</c:v>
                </c:pt>
                <c:pt idx="2884">
                  <c:v>3.1275590000000002</c:v>
                </c:pt>
                <c:pt idx="2885">
                  <c:v>3.1284529999999999</c:v>
                </c:pt>
                <c:pt idx="2886">
                  <c:v>3.1265109999999998</c:v>
                </c:pt>
                <c:pt idx="2887">
                  <c:v>3.129804</c:v>
                </c:pt>
                <c:pt idx="2888">
                  <c:v>3.1355580000000001</c:v>
                </c:pt>
                <c:pt idx="2889">
                  <c:v>3.13836</c:v>
                </c:pt>
                <c:pt idx="2890">
                  <c:v>3.1375109999999999</c:v>
                </c:pt>
                <c:pt idx="2891">
                  <c:v>3.1346050000000001</c:v>
                </c:pt>
                <c:pt idx="2892">
                  <c:v>3.133661</c:v>
                </c:pt>
                <c:pt idx="2893">
                  <c:v>3.1312389999999999</c:v>
                </c:pt>
                <c:pt idx="2894">
                  <c:v>3.125067</c:v>
                </c:pt>
                <c:pt idx="2895">
                  <c:v>3.1218050000000002</c:v>
                </c:pt>
                <c:pt idx="2896">
                  <c:v>3.1248179999999999</c:v>
                </c:pt>
                <c:pt idx="2897">
                  <c:v>3.1325270000000001</c:v>
                </c:pt>
                <c:pt idx="2898">
                  <c:v>3.1388919999999998</c:v>
                </c:pt>
                <c:pt idx="2899">
                  <c:v>3.1410619999999998</c:v>
                </c:pt>
                <c:pt idx="2900">
                  <c:v>3.1444000000000001</c:v>
                </c:pt>
                <c:pt idx="2901">
                  <c:v>3.1474030000000002</c:v>
                </c:pt>
                <c:pt idx="2902">
                  <c:v>3.1464050000000001</c:v>
                </c:pt>
                <c:pt idx="2903">
                  <c:v>3.1430790000000002</c:v>
                </c:pt>
                <c:pt idx="2904">
                  <c:v>3.1380180000000002</c:v>
                </c:pt>
                <c:pt idx="2905">
                  <c:v>3.1372119999999999</c:v>
                </c:pt>
                <c:pt idx="2906">
                  <c:v>3.140838</c:v>
                </c:pt>
                <c:pt idx="2907">
                  <c:v>3.1439319999999999</c:v>
                </c:pt>
                <c:pt idx="2908">
                  <c:v>3.1440779999999999</c:v>
                </c:pt>
                <c:pt idx="2909">
                  <c:v>3.1425040000000002</c:v>
                </c:pt>
                <c:pt idx="2910">
                  <c:v>3.142636</c:v>
                </c:pt>
                <c:pt idx="2911">
                  <c:v>3.1425580000000002</c:v>
                </c:pt>
                <c:pt idx="2912">
                  <c:v>3.1394329999999999</c:v>
                </c:pt>
                <c:pt idx="2913">
                  <c:v>3.1354090000000001</c:v>
                </c:pt>
                <c:pt idx="2914">
                  <c:v>3.1364239999999999</c:v>
                </c:pt>
                <c:pt idx="2915">
                  <c:v>3.1391840000000002</c:v>
                </c:pt>
                <c:pt idx="2916">
                  <c:v>3.1367229999999999</c:v>
                </c:pt>
                <c:pt idx="2917">
                  <c:v>3.1343450000000002</c:v>
                </c:pt>
                <c:pt idx="2918">
                  <c:v>3.1366640000000001</c:v>
                </c:pt>
                <c:pt idx="2919">
                  <c:v>3.14072</c:v>
                </c:pt>
                <c:pt idx="2920">
                  <c:v>3.1421739999999998</c:v>
                </c:pt>
                <c:pt idx="2921">
                  <c:v>3.1379809999999999</c:v>
                </c:pt>
                <c:pt idx="2922">
                  <c:v>3.1353300000000002</c:v>
                </c:pt>
                <c:pt idx="2923">
                  <c:v>3.1365789999999998</c:v>
                </c:pt>
                <c:pt idx="2924">
                  <c:v>3.1374089999999999</c:v>
                </c:pt>
                <c:pt idx="2925">
                  <c:v>3.1349390000000001</c:v>
                </c:pt>
                <c:pt idx="2926">
                  <c:v>3.1289400000000001</c:v>
                </c:pt>
                <c:pt idx="2927">
                  <c:v>3.1269100000000001</c:v>
                </c:pt>
                <c:pt idx="2928">
                  <c:v>3.128063</c:v>
                </c:pt>
                <c:pt idx="2929">
                  <c:v>3.1254710000000001</c:v>
                </c:pt>
                <c:pt idx="2930">
                  <c:v>3.1204149999999999</c:v>
                </c:pt>
                <c:pt idx="2931">
                  <c:v>3.11835</c:v>
                </c:pt>
                <c:pt idx="2932">
                  <c:v>3.1197409999999999</c:v>
                </c:pt>
                <c:pt idx="2933">
                  <c:v>3.1217130000000002</c:v>
                </c:pt>
                <c:pt idx="2934">
                  <c:v>3.1239520000000001</c:v>
                </c:pt>
                <c:pt idx="2935">
                  <c:v>3.1261950000000001</c:v>
                </c:pt>
                <c:pt idx="2936">
                  <c:v>3.1266949999999998</c:v>
                </c:pt>
                <c:pt idx="2937">
                  <c:v>3.1233219999999999</c:v>
                </c:pt>
                <c:pt idx="2938">
                  <c:v>3.120158</c:v>
                </c:pt>
                <c:pt idx="2939">
                  <c:v>3.119659</c:v>
                </c:pt>
                <c:pt idx="2940">
                  <c:v>3.1199569999999999</c:v>
                </c:pt>
                <c:pt idx="2941">
                  <c:v>3.1228150000000001</c:v>
                </c:pt>
                <c:pt idx="2942">
                  <c:v>3.1261649999999999</c:v>
                </c:pt>
                <c:pt idx="2943">
                  <c:v>3.1278489999999999</c:v>
                </c:pt>
                <c:pt idx="2944">
                  <c:v>3.1304789999999998</c:v>
                </c:pt>
                <c:pt idx="2945">
                  <c:v>3.1336080000000002</c:v>
                </c:pt>
                <c:pt idx="2946">
                  <c:v>3.1348609999999999</c:v>
                </c:pt>
                <c:pt idx="2947">
                  <c:v>3.1309840000000002</c:v>
                </c:pt>
                <c:pt idx="2948">
                  <c:v>3.126125</c:v>
                </c:pt>
                <c:pt idx="2949">
                  <c:v>3.1254849999999998</c:v>
                </c:pt>
                <c:pt idx="2950">
                  <c:v>3.1259950000000001</c:v>
                </c:pt>
                <c:pt idx="2951">
                  <c:v>3.1247120000000002</c:v>
                </c:pt>
                <c:pt idx="2952">
                  <c:v>3.1211850000000001</c:v>
                </c:pt>
                <c:pt idx="2953">
                  <c:v>3.1187200000000002</c:v>
                </c:pt>
                <c:pt idx="2954">
                  <c:v>3.1190099999999998</c:v>
                </c:pt>
                <c:pt idx="2955">
                  <c:v>3.119202</c:v>
                </c:pt>
                <c:pt idx="2956">
                  <c:v>3.1167669999999998</c:v>
                </c:pt>
                <c:pt idx="2957">
                  <c:v>3.113855</c:v>
                </c:pt>
                <c:pt idx="2958">
                  <c:v>3.1150229999999999</c:v>
                </c:pt>
                <c:pt idx="2959">
                  <c:v>3.1168179999999999</c:v>
                </c:pt>
                <c:pt idx="2960">
                  <c:v>3.1153970000000002</c:v>
                </c:pt>
                <c:pt idx="2961">
                  <c:v>3.1151759999999999</c:v>
                </c:pt>
                <c:pt idx="2962">
                  <c:v>3.1168960000000001</c:v>
                </c:pt>
                <c:pt idx="2963">
                  <c:v>3.1188660000000001</c:v>
                </c:pt>
                <c:pt idx="2964">
                  <c:v>3.117343</c:v>
                </c:pt>
                <c:pt idx="2965">
                  <c:v>3.1131060000000002</c:v>
                </c:pt>
                <c:pt idx="2966">
                  <c:v>3.1111900000000001</c:v>
                </c:pt>
                <c:pt idx="2967">
                  <c:v>3.1125609999999999</c:v>
                </c:pt>
                <c:pt idx="2968">
                  <c:v>3.11612</c:v>
                </c:pt>
                <c:pt idx="2969">
                  <c:v>3.1183040000000002</c:v>
                </c:pt>
                <c:pt idx="2970">
                  <c:v>3.1206670000000001</c:v>
                </c:pt>
                <c:pt idx="2971">
                  <c:v>3.1247560000000001</c:v>
                </c:pt>
                <c:pt idx="2972">
                  <c:v>3.127643</c:v>
                </c:pt>
                <c:pt idx="2973">
                  <c:v>3.124654</c:v>
                </c:pt>
                <c:pt idx="2974">
                  <c:v>3.1140639999999999</c:v>
                </c:pt>
                <c:pt idx="2975">
                  <c:v>3.107164</c:v>
                </c:pt>
                <c:pt idx="2976">
                  <c:v>3.1079690000000002</c:v>
                </c:pt>
                <c:pt idx="2977">
                  <c:v>3.1092719999999998</c:v>
                </c:pt>
                <c:pt idx="2978">
                  <c:v>3.1106400000000001</c:v>
                </c:pt>
                <c:pt idx="2979">
                  <c:v>3.1139250000000001</c:v>
                </c:pt>
                <c:pt idx="2980">
                  <c:v>3.1212490000000002</c:v>
                </c:pt>
                <c:pt idx="2981">
                  <c:v>3.1293340000000001</c:v>
                </c:pt>
                <c:pt idx="2982">
                  <c:v>3.128539</c:v>
                </c:pt>
                <c:pt idx="2983">
                  <c:v>3.1248990000000001</c:v>
                </c:pt>
                <c:pt idx="2984">
                  <c:v>3.12717</c:v>
                </c:pt>
                <c:pt idx="2985">
                  <c:v>3.1313089999999999</c:v>
                </c:pt>
                <c:pt idx="2986">
                  <c:v>3.1366290000000001</c:v>
                </c:pt>
                <c:pt idx="2987">
                  <c:v>3.141664</c:v>
                </c:pt>
                <c:pt idx="2988">
                  <c:v>3.1434150000000001</c:v>
                </c:pt>
                <c:pt idx="2989">
                  <c:v>3.1454040000000001</c:v>
                </c:pt>
                <c:pt idx="2990">
                  <c:v>3.1421990000000002</c:v>
                </c:pt>
                <c:pt idx="2991">
                  <c:v>3.1351040000000001</c:v>
                </c:pt>
                <c:pt idx="2992">
                  <c:v>3.1305649999999998</c:v>
                </c:pt>
                <c:pt idx="2993">
                  <c:v>3.1240139999999998</c:v>
                </c:pt>
                <c:pt idx="2994">
                  <c:v>3.1196079999999999</c:v>
                </c:pt>
                <c:pt idx="2995">
                  <c:v>3.1187749999999999</c:v>
                </c:pt>
                <c:pt idx="2996">
                  <c:v>3.120215</c:v>
                </c:pt>
                <c:pt idx="2997">
                  <c:v>3.1252849999999999</c:v>
                </c:pt>
                <c:pt idx="2998">
                  <c:v>3.1303939999999999</c:v>
                </c:pt>
                <c:pt idx="2999">
                  <c:v>3.1338490000000001</c:v>
                </c:pt>
                <c:pt idx="3000">
                  <c:v>3.1363210000000001</c:v>
                </c:pt>
                <c:pt idx="3001">
                  <c:v>3.1380819999999998</c:v>
                </c:pt>
                <c:pt idx="3002">
                  <c:v>3.1400269999999999</c:v>
                </c:pt>
                <c:pt idx="3003">
                  <c:v>3.1388050000000001</c:v>
                </c:pt>
                <c:pt idx="3004">
                  <c:v>3.1316290000000002</c:v>
                </c:pt>
                <c:pt idx="3005">
                  <c:v>3.1247180000000001</c:v>
                </c:pt>
                <c:pt idx="3006">
                  <c:v>3.1227520000000002</c:v>
                </c:pt>
                <c:pt idx="3007">
                  <c:v>3.1229079999999998</c:v>
                </c:pt>
                <c:pt idx="3008">
                  <c:v>3.1217169999999999</c:v>
                </c:pt>
                <c:pt idx="3009">
                  <c:v>3.1235710000000001</c:v>
                </c:pt>
                <c:pt idx="3010">
                  <c:v>3.1293829999999998</c:v>
                </c:pt>
                <c:pt idx="3011">
                  <c:v>3.1334759999999999</c:v>
                </c:pt>
                <c:pt idx="3012">
                  <c:v>3.1343890000000001</c:v>
                </c:pt>
                <c:pt idx="3013">
                  <c:v>3.134414</c:v>
                </c:pt>
                <c:pt idx="3014">
                  <c:v>3.1338569999999999</c:v>
                </c:pt>
                <c:pt idx="3015">
                  <c:v>3.1335109999999999</c:v>
                </c:pt>
                <c:pt idx="3016">
                  <c:v>3.132047</c:v>
                </c:pt>
                <c:pt idx="3017">
                  <c:v>3.134897</c:v>
                </c:pt>
                <c:pt idx="3018">
                  <c:v>3.139049</c:v>
                </c:pt>
                <c:pt idx="3019">
                  <c:v>3.137921</c:v>
                </c:pt>
                <c:pt idx="3020">
                  <c:v>3.1360169999999998</c:v>
                </c:pt>
                <c:pt idx="3021">
                  <c:v>3.1354340000000001</c:v>
                </c:pt>
                <c:pt idx="3022">
                  <c:v>3.1371769999999999</c:v>
                </c:pt>
                <c:pt idx="3023">
                  <c:v>3.1388769999999999</c:v>
                </c:pt>
                <c:pt idx="3024">
                  <c:v>3.140056</c:v>
                </c:pt>
                <c:pt idx="3025">
                  <c:v>3.1420789999999998</c:v>
                </c:pt>
                <c:pt idx="3026">
                  <c:v>3.1465830000000001</c:v>
                </c:pt>
                <c:pt idx="3027">
                  <c:v>3.148657</c:v>
                </c:pt>
                <c:pt idx="3028">
                  <c:v>3.1466720000000001</c:v>
                </c:pt>
                <c:pt idx="3029">
                  <c:v>3.1442950000000001</c:v>
                </c:pt>
                <c:pt idx="3030">
                  <c:v>3.1387719999999999</c:v>
                </c:pt>
                <c:pt idx="3031">
                  <c:v>3.1294360000000001</c:v>
                </c:pt>
                <c:pt idx="3032">
                  <c:v>3.1190760000000002</c:v>
                </c:pt>
                <c:pt idx="3033">
                  <c:v>3.1134119999999998</c:v>
                </c:pt>
                <c:pt idx="3034">
                  <c:v>3.1328680000000002</c:v>
                </c:pt>
                <c:pt idx="3035">
                  <c:v>3.1967180000000002</c:v>
                </c:pt>
                <c:pt idx="3036">
                  <c:v>3.3062100000000001</c:v>
                </c:pt>
                <c:pt idx="3037">
                  <c:v>3.4556930000000001</c:v>
                </c:pt>
                <c:pt idx="3038">
                  <c:v>3.6304699999999999</c:v>
                </c:pt>
                <c:pt idx="3039">
                  <c:v>3.8263699999999998</c:v>
                </c:pt>
                <c:pt idx="3040">
                  <c:v>4.0728210000000002</c:v>
                </c:pt>
                <c:pt idx="3041">
                  <c:v>4.3431600000000001</c:v>
                </c:pt>
                <c:pt idx="3042">
                  <c:v>4.5792619999999999</c:v>
                </c:pt>
                <c:pt idx="3043">
                  <c:v>4.8159380000000001</c:v>
                </c:pt>
                <c:pt idx="3044">
                  <c:v>5.0735400000000004</c:v>
                </c:pt>
                <c:pt idx="3045">
                  <c:v>5.3546300000000002</c:v>
                </c:pt>
                <c:pt idx="3046">
                  <c:v>5.616676</c:v>
                </c:pt>
                <c:pt idx="3047">
                  <c:v>5.833043</c:v>
                </c:pt>
                <c:pt idx="3048">
                  <c:v>6.0342159999999998</c:v>
                </c:pt>
                <c:pt idx="3049">
                  <c:v>6.214988</c:v>
                </c:pt>
                <c:pt idx="3050">
                  <c:v>6.3597989999999998</c:v>
                </c:pt>
                <c:pt idx="3051">
                  <c:v>6.474424</c:v>
                </c:pt>
                <c:pt idx="3052">
                  <c:v>6.5568809999999997</c:v>
                </c:pt>
                <c:pt idx="3053">
                  <c:v>6.6386700000000003</c:v>
                </c:pt>
                <c:pt idx="3054">
                  <c:v>6.7515419999999997</c:v>
                </c:pt>
                <c:pt idx="3055">
                  <c:v>6.8732189999999997</c:v>
                </c:pt>
                <c:pt idx="3056">
                  <c:v>6.9885190000000001</c:v>
                </c:pt>
                <c:pt idx="3057">
                  <c:v>7.0998659999999996</c:v>
                </c:pt>
                <c:pt idx="3058">
                  <c:v>7.2116360000000004</c:v>
                </c:pt>
                <c:pt idx="3059">
                  <c:v>7.3186549999999997</c:v>
                </c:pt>
                <c:pt idx="3060">
                  <c:v>7.4055330000000001</c:v>
                </c:pt>
                <c:pt idx="3061">
                  <c:v>7.4783790000000003</c:v>
                </c:pt>
                <c:pt idx="3062">
                  <c:v>7.5470189999999997</c:v>
                </c:pt>
                <c:pt idx="3063">
                  <c:v>7.6139549999999998</c:v>
                </c:pt>
                <c:pt idx="3064">
                  <c:v>7.6715049999999998</c:v>
                </c:pt>
                <c:pt idx="3065">
                  <c:v>7.7230309999999998</c:v>
                </c:pt>
                <c:pt idx="3066">
                  <c:v>7.772475</c:v>
                </c:pt>
                <c:pt idx="3067">
                  <c:v>7.8327</c:v>
                </c:pt>
                <c:pt idx="3068">
                  <c:v>7.8938540000000001</c:v>
                </c:pt>
                <c:pt idx="3069">
                  <c:v>7.9503279999999998</c:v>
                </c:pt>
                <c:pt idx="3070">
                  <c:v>8.0308130000000002</c:v>
                </c:pt>
                <c:pt idx="3071">
                  <c:v>8.1242850000000004</c:v>
                </c:pt>
                <c:pt idx="3072">
                  <c:v>8.2159809999999993</c:v>
                </c:pt>
                <c:pt idx="3073">
                  <c:v>8.3070869999999992</c:v>
                </c:pt>
                <c:pt idx="3074">
                  <c:v>8.4096899999999994</c:v>
                </c:pt>
                <c:pt idx="3075">
                  <c:v>8.5187100000000004</c:v>
                </c:pt>
                <c:pt idx="3076">
                  <c:v>8.6136900000000001</c:v>
                </c:pt>
                <c:pt idx="3077">
                  <c:v>8.7087439999999994</c:v>
                </c:pt>
                <c:pt idx="3078">
                  <c:v>8.8209630000000008</c:v>
                </c:pt>
                <c:pt idx="3079">
                  <c:v>8.9286779999999997</c:v>
                </c:pt>
                <c:pt idx="3080">
                  <c:v>9.0065010000000001</c:v>
                </c:pt>
                <c:pt idx="3081">
                  <c:v>9.0703080000000007</c:v>
                </c:pt>
                <c:pt idx="3082">
                  <c:v>9.1424009999999996</c:v>
                </c:pt>
                <c:pt idx="3083">
                  <c:v>9.2221930000000008</c:v>
                </c:pt>
                <c:pt idx="3084">
                  <c:v>9.2883600000000008</c:v>
                </c:pt>
                <c:pt idx="3085">
                  <c:v>9.3461560000000006</c:v>
                </c:pt>
                <c:pt idx="3086">
                  <c:v>9.4317250000000001</c:v>
                </c:pt>
                <c:pt idx="3087">
                  <c:v>9.5593610000000009</c:v>
                </c:pt>
                <c:pt idx="3088">
                  <c:v>9.7009509999999999</c:v>
                </c:pt>
                <c:pt idx="3089">
                  <c:v>9.8458690000000004</c:v>
                </c:pt>
                <c:pt idx="3090">
                  <c:v>9.9867509999999999</c:v>
                </c:pt>
                <c:pt idx="3091">
                  <c:v>10.12152</c:v>
                </c:pt>
                <c:pt idx="3092">
                  <c:v>10.248480000000001</c:v>
                </c:pt>
                <c:pt idx="3093">
                  <c:v>10.363849999999999</c:v>
                </c:pt>
                <c:pt idx="3094">
                  <c:v>10.465020000000001</c:v>
                </c:pt>
                <c:pt idx="3095">
                  <c:v>10.54781</c:v>
                </c:pt>
                <c:pt idx="3096">
                  <c:v>10.625069999999999</c:v>
                </c:pt>
                <c:pt idx="3097">
                  <c:v>10.70476</c:v>
                </c:pt>
                <c:pt idx="3098">
                  <c:v>10.793469999999999</c:v>
                </c:pt>
                <c:pt idx="3099">
                  <c:v>10.884969999999999</c:v>
                </c:pt>
                <c:pt idx="3100">
                  <c:v>10.99098</c:v>
                </c:pt>
                <c:pt idx="3101">
                  <c:v>11.10092</c:v>
                </c:pt>
                <c:pt idx="3102">
                  <c:v>11.19811</c:v>
                </c:pt>
                <c:pt idx="3103">
                  <c:v>11.304819999999999</c:v>
                </c:pt>
                <c:pt idx="3104">
                  <c:v>11.407220000000001</c:v>
                </c:pt>
                <c:pt idx="3105">
                  <c:v>11.494339999999999</c:v>
                </c:pt>
                <c:pt idx="3106">
                  <c:v>11.55246</c:v>
                </c:pt>
                <c:pt idx="3107">
                  <c:v>11.59332</c:v>
                </c:pt>
                <c:pt idx="3108">
                  <c:v>11.62374</c:v>
                </c:pt>
                <c:pt idx="3109">
                  <c:v>11.604520000000001</c:v>
                </c:pt>
                <c:pt idx="3110">
                  <c:v>11.537649999999999</c:v>
                </c:pt>
                <c:pt idx="3111">
                  <c:v>11.43674</c:v>
                </c:pt>
                <c:pt idx="3112">
                  <c:v>11.321260000000001</c:v>
                </c:pt>
                <c:pt idx="3113">
                  <c:v>11.175560000000001</c:v>
                </c:pt>
                <c:pt idx="3114">
                  <c:v>10.99419</c:v>
                </c:pt>
                <c:pt idx="3115">
                  <c:v>10.79888</c:v>
                </c:pt>
                <c:pt idx="3116">
                  <c:v>10.625170000000001</c:v>
                </c:pt>
                <c:pt idx="3117">
                  <c:v>10.484249999999999</c:v>
                </c:pt>
                <c:pt idx="3118">
                  <c:v>10.32925</c:v>
                </c:pt>
                <c:pt idx="3119">
                  <c:v>10.17174</c:v>
                </c:pt>
                <c:pt idx="3120">
                  <c:v>10.062390000000001</c:v>
                </c:pt>
                <c:pt idx="3121">
                  <c:v>10.000220000000001</c:v>
                </c:pt>
                <c:pt idx="3122">
                  <c:v>9.9285899999999998</c:v>
                </c:pt>
                <c:pt idx="3123">
                  <c:v>9.8355940000000004</c:v>
                </c:pt>
                <c:pt idx="3124">
                  <c:v>9.7456790000000009</c:v>
                </c:pt>
                <c:pt idx="3125">
                  <c:v>9.6623990000000006</c:v>
                </c:pt>
                <c:pt idx="3126">
                  <c:v>9.5662749999999992</c:v>
                </c:pt>
                <c:pt idx="3127">
                  <c:v>9.4571749999999994</c:v>
                </c:pt>
                <c:pt idx="3128">
                  <c:v>9.3592460000000006</c:v>
                </c:pt>
                <c:pt idx="3129">
                  <c:v>9.263992</c:v>
                </c:pt>
                <c:pt idx="3130">
                  <c:v>9.1626220000000007</c:v>
                </c:pt>
                <c:pt idx="3131">
                  <c:v>9.0656040000000004</c:v>
                </c:pt>
                <c:pt idx="3132">
                  <c:v>8.9962540000000004</c:v>
                </c:pt>
                <c:pt idx="3133">
                  <c:v>8.9479570000000006</c:v>
                </c:pt>
                <c:pt idx="3134">
                  <c:v>8.9030909999999999</c:v>
                </c:pt>
                <c:pt idx="3135">
                  <c:v>8.8684349999999998</c:v>
                </c:pt>
                <c:pt idx="3136">
                  <c:v>8.8695920000000008</c:v>
                </c:pt>
                <c:pt idx="3137">
                  <c:v>8.8923629999999996</c:v>
                </c:pt>
                <c:pt idx="3138">
                  <c:v>8.9086459999999992</c:v>
                </c:pt>
                <c:pt idx="3139">
                  <c:v>8.9236430000000002</c:v>
                </c:pt>
                <c:pt idx="3140">
                  <c:v>8.9329070000000002</c:v>
                </c:pt>
                <c:pt idx="3141">
                  <c:v>8.9090389999999999</c:v>
                </c:pt>
                <c:pt idx="3142">
                  <c:v>8.8296460000000003</c:v>
                </c:pt>
                <c:pt idx="3143">
                  <c:v>8.7072020000000006</c:v>
                </c:pt>
                <c:pt idx="3144">
                  <c:v>8.5632660000000005</c:v>
                </c:pt>
                <c:pt idx="3145">
                  <c:v>8.4334959999999999</c:v>
                </c:pt>
                <c:pt idx="3146">
                  <c:v>8.2914340000000006</c:v>
                </c:pt>
                <c:pt idx="3147">
                  <c:v>8.1514430000000004</c:v>
                </c:pt>
                <c:pt idx="3148">
                  <c:v>8.0395000000000003</c:v>
                </c:pt>
                <c:pt idx="3149">
                  <c:v>7.9686450000000004</c:v>
                </c:pt>
                <c:pt idx="3150">
                  <c:v>7.9173720000000003</c:v>
                </c:pt>
                <c:pt idx="3151">
                  <c:v>7.831175</c:v>
                </c:pt>
                <c:pt idx="3152">
                  <c:v>7.7433810000000003</c:v>
                </c:pt>
                <c:pt idx="3153">
                  <c:v>7.6896069999999996</c:v>
                </c:pt>
                <c:pt idx="3154">
                  <c:v>7.6633050000000003</c:v>
                </c:pt>
                <c:pt idx="3155">
                  <c:v>7.6196450000000002</c:v>
                </c:pt>
                <c:pt idx="3156">
                  <c:v>7.5667359999999997</c:v>
                </c:pt>
                <c:pt idx="3157">
                  <c:v>7.5285120000000001</c:v>
                </c:pt>
                <c:pt idx="3158">
                  <c:v>7.4995050000000001</c:v>
                </c:pt>
                <c:pt idx="3159">
                  <c:v>7.4616579999999999</c:v>
                </c:pt>
                <c:pt idx="3160">
                  <c:v>7.4176989999999998</c:v>
                </c:pt>
                <c:pt idx="3161">
                  <c:v>7.3817539999999999</c:v>
                </c:pt>
                <c:pt idx="3162">
                  <c:v>7.351305</c:v>
                </c:pt>
                <c:pt idx="3163">
                  <c:v>7.3063919999999998</c:v>
                </c:pt>
                <c:pt idx="3164">
                  <c:v>7.2441909999999998</c:v>
                </c:pt>
                <c:pt idx="3165">
                  <c:v>7.1738439999999999</c:v>
                </c:pt>
                <c:pt idx="3166">
                  <c:v>7.1005469999999997</c:v>
                </c:pt>
                <c:pt idx="3167">
                  <c:v>7.0214090000000002</c:v>
                </c:pt>
                <c:pt idx="3168">
                  <c:v>6.9415449999999996</c:v>
                </c:pt>
                <c:pt idx="3169">
                  <c:v>6.8833739999999999</c:v>
                </c:pt>
                <c:pt idx="3170">
                  <c:v>6.8368330000000004</c:v>
                </c:pt>
                <c:pt idx="3171">
                  <c:v>6.8025589999999996</c:v>
                </c:pt>
                <c:pt idx="3172">
                  <c:v>6.7707579999999998</c:v>
                </c:pt>
                <c:pt idx="3173">
                  <c:v>6.7242449999999998</c:v>
                </c:pt>
                <c:pt idx="3174">
                  <c:v>6.6516609999999998</c:v>
                </c:pt>
                <c:pt idx="3175">
                  <c:v>6.5567929999999999</c:v>
                </c:pt>
                <c:pt idx="3176">
                  <c:v>6.441789</c:v>
                </c:pt>
                <c:pt idx="3177">
                  <c:v>6.3223700000000003</c:v>
                </c:pt>
                <c:pt idx="3178">
                  <c:v>6.2194289999999999</c:v>
                </c:pt>
                <c:pt idx="3179">
                  <c:v>6.126881</c:v>
                </c:pt>
                <c:pt idx="3180">
                  <c:v>6.045998</c:v>
                </c:pt>
                <c:pt idx="3181">
                  <c:v>5.9862419999999998</c:v>
                </c:pt>
                <c:pt idx="3182">
                  <c:v>5.9448359999999996</c:v>
                </c:pt>
                <c:pt idx="3183">
                  <c:v>5.8964970000000001</c:v>
                </c:pt>
                <c:pt idx="3184">
                  <c:v>5.8435949999999997</c:v>
                </c:pt>
                <c:pt idx="3185">
                  <c:v>5.8013810000000001</c:v>
                </c:pt>
                <c:pt idx="3186">
                  <c:v>5.7660450000000001</c:v>
                </c:pt>
                <c:pt idx="3187">
                  <c:v>5.7279390000000001</c:v>
                </c:pt>
                <c:pt idx="3188">
                  <c:v>5.6814619999999998</c:v>
                </c:pt>
                <c:pt idx="3189">
                  <c:v>5.6336089999999999</c:v>
                </c:pt>
                <c:pt idx="3190">
                  <c:v>5.576638</c:v>
                </c:pt>
                <c:pt idx="3191">
                  <c:v>5.5202479999999996</c:v>
                </c:pt>
                <c:pt idx="3192">
                  <c:v>5.471832</c:v>
                </c:pt>
                <c:pt idx="3193">
                  <c:v>5.4388050000000003</c:v>
                </c:pt>
                <c:pt idx="3194">
                  <c:v>5.4184219999999996</c:v>
                </c:pt>
                <c:pt idx="3195">
                  <c:v>5.4039229999999998</c:v>
                </c:pt>
                <c:pt idx="3196">
                  <c:v>5.3780590000000004</c:v>
                </c:pt>
                <c:pt idx="3197">
                  <c:v>5.3319140000000003</c:v>
                </c:pt>
                <c:pt idx="3198">
                  <c:v>5.2756629999999998</c:v>
                </c:pt>
                <c:pt idx="3199">
                  <c:v>5.2138929999999997</c:v>
                </c:pt>
                <c:pt idx="3200">
                  <c:v>5.1472100000000003</c:v>
                </c:pt>
                <c:pt idx="3201">
                  <c:v>5.0885800000000003</c:v>
                </c:pt>
                <c:pt idx="3202">
                  <c:v>5.0516839999999998</c:v>
                </c:pt>
                <c:pt idx="3203">
                  <c:v>5.0244910000000003</c:v>
                </c:pt>
                <c:pt idx="3204">
                  <c:v>4.9967139999999999</c:v>
                </c:pt>
                <c:pt idx="3205">
                  <c:v>4.9648329999999996</c:v>
                </c:pt>
                <c:pt idx="3206">
                  <c:v>4.9296360000000004</c:v>
                </c:pt>
                <c:pt idx="3207">
                  <c:v>4.8866899999999998</c:v>
                </c:pt>
                <c:pt idx="3208">
                  <c:v>4.8319970000000003</c:v>
                </c:pt>
                <c:pt idx="3209">
                  <c:v>4.7792820000000003</c:v>
                </c:pt>
                <c:pt idx="3210">
                  <c:v>4.7408460000000003</c:v>
                </c:pt>
                <c:pt idx="3211">
                  <c:v>4.7153330000000002</c:v>
                </c:pt>
                <c:pt idx="3212">
                  <c:v>4.6918839999999999</c:v>
                </c:pt>
                <c:pt idx="3213">
                  <c:v>4.663424</c:v>
                </c:pt>
                <c:pt idx="3214">
                  <c:v>4.637753</c:v>
                </c:pt>
                <c:pt idx="3215">
                  <c:v>4.6168719999999999</c:v>
                </c:pt>
                <c:pt idx="3216">
                  <c:v>4.5939019999999999</c:v>
                </c:pt>
                <c:pt idx="3217">
                  <c:v>4.5688430000000002</c:v>
                </c:pt>
                <c:pt idx="3218">
                  <c:v>4.5457809999999998</c:v>
                </c:pt>
                <c:pt idx="3219">
                  <c:v>4.5314120000000004</c:v>
                </c:pt>
                <c:pt idx="3220">
                  <c:v>4.5187970000000002</c:v>
                </c:pt>
                <c:pt idx="3221">
                  <c:v>4.5056640000000003</c:v>
                </c:pt>
                <c:pt idx="3222">
                  <c:v>4.483822</c:v>
                </c:pt>
                <c:pt idx="3223">
                  <c:v>4.4569549999999998</c:v>
                </c:pt>
                <c:pt idx="3224">
                  <c:v>4.4351200000000004</c:v>
                </c:pt>
                <c:pt idx="3225">
                  <c:v>4.4187219999999998</c:v>
                </c:pt>
                <c:pt idx="3226">
                  <c:v>4.4144030000000001</c:v>
                </c:pt>
                <c:pt idx="3227">
                  <c:v>4.4150010000000002</c:v>
                </c:pt>
                <c:pt idx="3228">
                  <c:v>4.4169369999999999</c:v>
                </c:pt>
                <c:pt idx="3229">
                  <c:v>4.4178769999999998</c:v>
                </c:pt>
                <c:pt idx="3230">
                  <c:v>4.4107630000000002</c:v>
                </c:pt>
                <c:pt idx="3231">
                  <c:v>4.3956140000000001</c:v>
                </c:pt>
                <c:pt idx="3232">
                  <c:v>4.371804</c:v>
                </c:pt>
                <c:pt idx="3233">
                  <c:v>4.3451659999999999</c:v>
                </c:pt>
                <c:pt idx="3234">
                  <c:v>4.3215729999999999</c:v>
                </c:pt>
                <c:pt idx="3235">
                  <c:v>4.2992530000000002</c:v>
                </c:pt>
                <c:pt idx="3236">
                  <c:v>4.2765610000000001</c:v>
                </c:pt>
                <c:pt idx="3237">
                  <c:v>4.2586729999999999</c:v>
                </c:pt>
                <c:pt idx="3238">
                  <c:v>4.245088</c:v>
                </c:pt>
                <c:pt idx="3239">
                  <c:v>4.2269439999999996</c:v>
                </c:pt>
                <c:pt idx="3240">
                  <c:v>4.2041789999999999</c:v>
                </c:pt>
                <c:pt idx="3241">
                  <c:v>4.181108</c:v>
                </c:pt>
                <c:pt idx="3242">
                  <c:v>4.1682379999999997</c:v>
                </c:pt>
                <c:pt idx="3243">
                  <c:v>4.1624860000000004</c:v>
                </c:pt>
                <c:pt idx="3244">
                  <c:v>4.1502819999999998</c:v>
                </c:pt>
                <c:pt idx="3245">
                  <c:v>4.134398</c:v>
                </c:pt>
                <c:pt idx="3246">
                  <c:v>4.1232129999999998</c:v>
                </c:pt>
                <c:pt idx="3247">
                  <c:v>4.1158169999999998</c:v>
                </c:pt>
                <c:pt idx="3248">
                  <c:v>4.1017539999999997</c:v>
                </c:pt>
                <c:pt idx="3249">
                  <c:v>4.0818159999999999</c:v>
                </c:pt>
                <c:pt idx="3250">
                  <c:v>4.0722810000000003</c:v>
                </c:pt>
                <c:pt idx="3251">
                  <c:v>4.0716200000000002</c:v>
                </c:pt>
                <c:pt idx="3252">
                  <c:v>4.0701700000000001</c:v>
                </c:pt>
                <c:pt idx="3253">
                  <c:v>4.0685200000000004</c:v>
                </c:pt>
                <c:pt idx="3254">
                  <c:v>4.065277</c:v>
                </c:pt>
                <c:pt idx="3255">
                  <c:v>4.0563929999999999</c:v>
                </c:pt>
                <c:pt idx="3256">
                  <c:v>4.0366249999999999</c:v>
                </c:pt>
                <c:pt idx="3257">
                  <c:v>4.0187099999999996</c:v>
                </c:pt>
                <c:pt idx="3258">
                  <c:v>4.0124120000000003</c:v>
                </c:pt>
                <c:pt idx="3259">
                  <c:v>4.0087460000000004</c:v>
                </c:pt>
                <c:pt idx="3260">
                  <c:v>4.0028329999999999</c:v>
                </c:pt>
                <c:pt idx="3261">
                  <c:v>3.999409</c:v>
                </c:pt>
                <c:pt idx="3262">
                  <c:v>3.9958140000000002</c:v>
                </c:pt>
                <c:pt idx="3263">
                  <c:v>3.9918979999999999</c:v>
                </c:pt>
                <c:pt idx="3264">
                  <c:v>3.9842569999999999</c:v>
                </c:pt>
                <c:pt idx="3265">
                  <c:v>3.9711180000000001</c:v>
                </c:pt>
                <c:pt idx="3266">
                  <c:v>3.9601280000000001</c:v>
                </c:pt>
                <c:pt idx="3267">
                  <c:v>3.9528340000000002</c:v>
                </c:pt>
                <c:pt idx="3268">
                  <c:v>3.9499900000000001</c:v>
                </c:pt>
                <c:pt idx="3269">
                  <c:v>3.9521000000000002</c:v>
                </c:pt>
                <c:pt idx="3270">
                  <c:v>3.9495269999999998</c:v>
                </c:pt>
                <c:pt idx="3271">
                  <c:v>3.9457230000000001</c:v>
                </c:pt>
                <c:pt idx="3272">
                  <c:v>3.9414150000000001</c:v>
                </c:pt>
                <c:pt idx="3273">
                  <c:v>3.932903</c:v>
                </c:pt>
                <c:pt idx="3274">
                  <c:v>3.9245230000000002</c:v>
                </c:pt>
                <c:pt idx="3275">
                  <c:v>3.9200499999999998</c:v>
                </c:pt>
                <c:pt idx="3276">
                  <c:v>3.9169589999999999</c:v>
                </c:pt>
                <c:pt idx="3277">
                  <c:v>3.9106719999999999</c:v>
                </c:pt>
                <c:pt idx="3278">
                  <c:v>3.8929299999999998</c:v>
                </c:pt>
                <c:pt idx="3279">
                  <c:v>3.8779729999999999</c:v>
                </c:pt>
                <c:pt idx="3280">
                  <c:v>3.8689339999999999</c:v>
                </c:pt>
                <c:pt idx="3281">
                  <c:v>3.8582839999999998</c:v>
                </c:pt>
                <c:pt idx="3282">
                  <c:v>3.8431449999999998</c:v>
                </c:pt>
                <c:pt idx="3283">
                  <c:v>3.836344</c:v>
                </c:pt>
                <c:pt idx="3284">
                  <c:v>3.843588</c:v>
                </c:pt>
                <c:pt idx="3285">
                  <c:v>3.8467440000000002</c:v>
                </c:pt>
                <c:pt idx="3286">
                  <c:v>3.8446280000000002</c:v>
                </c:pt>
                <c:pt idx="3287">
                  <c:v>3.8402940000000001</c:v>
                </c:pt>
                <c:pt idx="3288">
                  <c:v>3.8372329999999999</c:v>
                </c:pt>
                <c:pt idx="3289">
                  <c:v>3.8335750000000002</c:v>
                </c:pt>
                <c:pt idx="3290">
                  <c:v>3.8276849999999998</c:v>
                </c:pt>
                <c:pt idx="3291">
                  <c:v>3.8268450000000001</c:v>
                </c:pt>
                <c:pt idx="3292">
                  <c:v>3.8329629999999999</c:v>
                </c:pt>
                <c:pt idx="3293">
                  <c:v>3.8340299999999998</c:v>
                </c:pt>
                <c:pt idx="3294">
                  <c:v>3.8311739999999999</c:v>
                </c:pt>
                <c:pt idx="3295">
                  <c:v>3.8269630000000001</c:v>
                </c:pt>
                <c:pt idx="3296">
                  <c:v>3.8265699999999998</c:v>
                </c:pt>
                <c:pt idx="3297">
                  <c:v>3.8279079999999999</c:v>
                </c:pt>
                <c:pt idx="3298">
                  <c:v>3.8226</c:v>
                </c:pt>
                <c:pt idx="3299">
                  <c:v>3.8217129999999999</c:v>
                </c:pt>
                <c:pt idx="3300">
                  <c:v>3.8220990000000001</c:v>
                </c:pt>
                <c:pt idx="3301">
                  <c:v>3.818022</c:v>
                </c:pt>
                <c:pt idx="3302">
                  <c:v>3.8096549999999998</c:v>
                </c:pt>
                <c:pt idx="3303">
                  <c:v>3.8015020000000002</c:v>
                </c:pt>
                <c:pt idx="3304">
                  <c:v>3.795436</c:v>
                </c:pt>
                <c:pt idx="3305">
                  <c:v>3.7871100000000002</c:v>
                </c:pt>
                <c:pt idx="3306">
                  <c:v>3.779982</c:v>
                </c:pt>
                <c:pt idx="3307">
                  <c:v>3.7801900000000002</c:v>
                </c:pt>
                <c:pt idx="3308">
                  <c:v>3.7838419999999999</c:v>
                </c:pt>
                <c:pt idx="3309">
                  <c:v>3.7846950000000001</c:v>
                </c:pt>
                <c:pt idx="3310">
                  <c:v>3.7833410000000001</c:v>
                </c:pt>
                <c:pt idx="3311">
                  <c:v>3.780872</c:v>
                </c:pt>
                <c:pt idx="3312">
                  <c:v>3.7779769999999999</c:v>
                </c:pt>
                <c:pt idx="3313">
                  <c:v>3.774124</c:v>
                </c:pt>
                <c:pt idx="3314">
                  <c:v>3.7679140000000002</c:v>
                </c:pt>
                <c:pt idx="3315">
                  <c:v>3.7628140000000001</c:v>
                </c:pt>
                <c:pt idx="3316">
                  <c:v>3.7586179999999998</c:v>
                </c:pt>
                <c:pt idx="3317">
                  <c:v>3.7560920000000002</c:v>
                </c:pt>
                <c:pt idx="3318">
                  <c:v>3.7562690000000001</c:v>
                </c:pt>
                <c:pt idx="3319">
                  <c:v>3.7529379999999999</c:v>
                </c:pt>
                <c:pt idx="3320">
                  <c:v>3.7477290000000001</c:v>
                </c:pt>
                <c:pt idx="3321">
                  <c:v>3.7445439999999999</c:v>
                </c:pt>
                <c:pt idx="3322">
                  <c:v>3.743395</c:v>
                </c:pt>
                <c:pt idx="3323">
                  <c:v>3.7462620000000002</c:v>
                </c:pt>
                <c:pt idx="3324">
                  <c:v>3.7461869999999999</c:v>
                </c:pt>
                <c:pt idx="3325">
                  <c:v>3.7401300000000002</c:v>
                </c:pt>
                <c:pt idx="3326">
                  <c:v>3.7369370000000002</c:v>
                </c:pt>
                <c:pt idx="3327">
                  <c:v>3.7338179999999999</c:v>
                </c:pt>
                <c:pt idx="3328">
                  <c:v>3.7268669999999999</c:v>
                </c:pt>
                <c:pt idx="3329">
                  <c:v>3.7174719999999999</c:v>
                </c:pt>
                <c:pt idx="3330">
                  <c:v>3.704288</c:v>
                </c:pt>
                <c:pt idx="3331">
                  <c:v>3.6974070000000001</c:v>
                </c:pt>
                <c:pt idx="3332">
                  <c:v>3.6924969999999999</c:v>
                </c:pt>
                <c:pt idx="3333">
                  <c:v>3.6834539999999998</c:v>
                </c:pt>
                <c:pt idx="3334">
                  <c:v>3.6748289999999999</c:v>
                </c:pt>
                <c:pt idx="3335">
                  <c:v>3.6701579999999998</c:v>
                </c:pt>
                <c:pt idx="3336">
                  <c:v>3.6653989999999999</c:v>
                </c:pt>
                <c:pt idx="3337">
                  <c:v>3.6596220000000002</c:v>
                </c:pt>
                <c:pt idx="3338">
                  <c:v>3.6507930000000002</c:v>
                </c:pt>
                <c:pt idx="3339">
                  <c:v>3.6425000000000001</c:v>
                </c:pt>
                <c:pt idx="3340">
                  <c:v>3.6357900000000001</c:v>
                </c:pt>
                <c:pt idx="3341">
                  <c:v>3.6259510000000001</c:v>
                </c:pt>
                <c:pt idx="3342">
                  <c:v>3.6123430000000001</c:v>
                </c:pt>
                <c:pt idx="3343">
                  <c:v>3.5985830000000001</c:v>
                </c:pt>
                <c:pt idx="3344">
                  <c:v>3.5844740000000002</c:v>
                </c:pt>
                <c:pt idx="3345">
                  <c:v>3.5713080000000001</c:v>
                </c:pt>
                <c:pt idx="3346">
                  <c:v>3.5583999999999998</c:v>
                </c:pt>
                <c:pt idx="3347">
                  <c:v>3.5486</c:v>
                </c:pt>
                <c:pt idx="3348">
                  <c:v>3.5386549999999999</c:v>
                </c:pt>
                <c:pt idx="3349">
                  <c:v>3.526843</c:v>
                </c:pt>
                <c:pt idx="3350">
                  <c:v>3.5156749999999999</c:v>
                </c:pt>
                <c:pt idx="3351">
                  <c:v>3.5068700000000002</c:v>
                </c:pt>
                <c:pt idx="3352">
                  <c:v>3.4941140000000002</c:v>
                </c:pt>
                <c:pt idx="3353">
                  <c:v>3.477824</c:v>
                </c:pt>
                <c:pt idx="3354">
                  <c:v>3.4633500000000002</c:v>
                </c:pt>
                <c:pt idx="3355">
                  <c:v>3.4574240000000001</c:v>
                </c:pt>
                <c:pt idx="3356">
                  <c:v>3.454434</c:v>
                </c:pt>
                <c:pt idx="3357">
                  <c:v>3.4449529999999999</c:v>
                </c:pt>
                <c:pt idx="3358">
                  <c:v>3.4363109999999999</c:v>
                </c:pt>
                <c:pt idx="3359">
                  <c:v>3.423324</c:v>
                </c:pt>
                <c:pt idx="3360">
                  <c:v>3.4092639999999999</c:v>
                </c:pt>
                <c:pt idx="3361">
                  <c:v>3.3913769999999999</c:v>
                </c:pt>
                <c:pt idx="3362">
                  <c:v>3.3678180000000002</c:v>
                </c:pt>
                <c:pt idx="3363">
                  <c:v>3.3441329999999998</c:v>
                </c:pt>
                <c:pt idx="3364">
                  <c:v>3.3224870000000002</c:v>
                </c:pt>
                <c:pt idx="3365">
                  <c:v>3.306057</c:v>
                </c:pt>
                <c:pt idx="3366">
                  <c:v>3.292071</c:v>
                </c:pt>
                <c:pt idx="3367">
                  <c:v>3.2757420000000002</c:v>
                </c:pt>
                <c:pt idx="3368">
                  <c:v>3.2632639999999999</c:v>
                </c:pt>
                <c:pt idx="3369">
                  <c:v>3.2532399999999999</c:v>
                </c:pt>
                <c:pt idx="3370">
                  <c:v>3.2382409999999999</c:v>
                </c:pt>
                <c:pt idx="3371">
                  <c:v>3.224567</c:v>
                </c:pt>
                <c:pt idx="3372">
                  <c:v>3.21319</c:v>
                </c:pt>
                <c:pt idx="3373">
                  <c:v>3.1985980000000001</c:v>
                </c:pt>
                <c:pt idx="3374">
                  <c:v>3.1802000000000001</c:v>
                </c:pt>
                <c:pt idx="3375">
                  <c:v>3.156244</c:v>
                </c:pt>
                <c:pt idx="3376">
                  <c:v>3.1324740000000002</c:v>
                </c:pt>
                <c:pt idx="3377">
                  <c:v>3.107532</c:v>
                </c:pt>
                <c:pt idx="3378">
                  <c:v>3.0794999999999999</c:v>
                </c:pt>
                <c:pt idx="3379">
                  <c:v>3.0555270000000001</c:v>
                </c:pt>
                <c:pt idx="3380">
                  <c:v>3.0343650000000002</c:v>
                </c:pt>
                <c:pt idx="3381">
                  <c:v>3.0163220000000002</c:v>
                </c:pt>
                <c:pt idx="3382">
                  <c:v>3.0058349999999998</c:v>
                </c:pt>
                <c:pt idx="3383">
                  <c:v>2.9976219999999998</c:v>
                </c:pt>
                <c:pt idx="3384">
                  <c:v>2.9886309999999998</c:v>
                </c:pt>
                <c:pt idx="3385">
                  <c:v>2.9773209999999999</c:v>
                </c:pt>
                <c:pt idx="3386">
                  <c:v>2.9602620000000002</c:v>
                </c:pt>
                <c:pt idx="3387">
                  <c:v>2.9437570000000002</c:v>
                </c:pt>
                <c:pt idx="3388">
                  <c:v>2.9266359999999998</c:v>
                </c:pt>
                <c:pt idx="3389">
                  <c:v>2.9048319999999999</c:v>
                </c:pt>
                <c:pt idx="3390">
                  <c:v>2.8823370000000001</c:v>
                </c:pt>
                <c:pt idx="3391">
                  <c:v>2.8609589999999998</c:v>
                </c:pt>
                <c:pt idx="3392">
                  <c:v>2.843979</c:v>
                </c:pt>
                <c:pt idx="3393">
                  <c:v>2.8244750000000001</c:v>
                </c:pt>
                <c:pt idx="3394">
                  <c:v>2.8046030000000002</c:v>
                </c:pt>
                <c:pt idx="3395">
                  <c:v>2.784046</c:v>
                </c:pt>
                <c:pt idx="3396">
                  <c:v>2.7653110000000001</c:v>
                </c:pt>
                <c:pt idx="3397">
                  <c:v>2.7428599999999999</c:v>
                </c:pt>
                <c:pt idx="3398">
                  <c:v>2.715506</c:v>
                </c:pt>
                <c:pt idx="3399">
                  <c:v>2.6943549999999998</c:v>
                </c:pt>
                <c:pt idx="3400">
                  <c:v>2.6770890000000001</c:v>
                </c:pt>
                <c:pt idx="3401">
                  <c:v>2.6568529999999999</c:v>
                </c:pt>
                <c:pt idx="3402">
                  <c:v>2.6338720000000002</c:v>
                </c:pt>
                <c:pt idx="3403">
                  <c:v>2.6131220000000002</c:v>
                </c:pt>
                <c:pt idx="3404">
                  <c:v>2.6012949999999999</c:v>
                </c:pt>
                <c:pt idx="3405">
                  <c:v>2.5894569999999999</c:v>
                </c:pt>
                <c:pt idx="3406">
                  <c:v>2.5734469999999998</c:v>
                </c:pt>
                <c:pt idx="3407">
                  <c:v>2.5544060000000002</c:v>
                </c:pt>
                <c:pt idx="3408">
                  <c:v>2.538268</c:v>
                </c:pt>
                <c:pt idx="3409">
                  <c:v>2.5222769999999999</c:v>
                </c:pt>
                <c:pt idx="3410">
                  <c:v>2.5005350000000002</c:v>
                </c:pt>
                <c:pt idx="3411">
                  <c:v>2.4768750000000002</c:v>
                </c:pt>
                <c:pt idx="3412">
                  <c:v>2.4565830000000002</c:v>
                </c:pt>
                <c:pt idx="3413">
                  <c:v>2.4375230000000001</c:v>
                </c:pt>
                <c:pt idx="3414">
                  <c:v>2.4173480000000001</c:v>
                </c:pt>
                <c:pt idx="3415">
                  <c:v>2.3996240000000002</c:v>
                </c:pt>
                <c:pt idx="3416">
                  <c:v>2.3866869999999998</c:v>
                </c:pt>
                <c:pt idx="3417">
                  <c:v>2.3718699999999999</c:v>
                </c:pt>
                <c:pt idx="3418">
                  <c:v>2.3503289999999999</c:v>
                </c:pt>
                <c:pt idx="3419">
                  <c:v>2.3323070000000001</c:v>
                </c:pt>
                <c:pt idx="3420">
                  <c:v>2.314441</c:v>
                </c:pt>
                <c:pt idx="3421">
                  <c:v>2.2969400000000002</c:v>
                </c:pt>
                <c:pt idx="3422">
                  <c:v>2.2788590000000002</c:v>
                </c:pt>
                <c:pt idx="3423">
                  <c:v>2.2616719999999999</c:v>
                </c:pt>
                <c:pt idx="3424">
                  <c:v>2.2490489999999999</c:v>
                </c:pt>
                <c:pt idx="3425">
                  <c:v>2.2332070000000002</c:v>
                </c:pt>
                <c:pt idx="3426">
                  <c:v>2.2167910000000002</c:v>
                </c:pt>
                <c:pt idx="3427">
                  <c:v>2.1988590000000001</c:v>
                </c:pt>
                <c:pt idx="3428">
                  <c:v>2.1785239999999999</c:v>
                </c:pt>
                <c:pt idx="3429">
                  <c:v>2.1570209999999999</c:v>
                </c:pt>
                <c:pt idx="3430">
                  <c:v>2.1367600000000002</c:v>
                </c:pt>
                <c:pt idx="3431">
                  <c:v>2.1172270000000002</c:v>
                </c:pt>
                <c:pt idx="3432">
                  <c:v>2.1027640000000001</c:v>
                </c:pt>
                <c:pt idx="3433">
                  <c:v>2.0905819999999999</c:v>
                </c:pt>
                <c:pt idx="3434">
                  <c:v>2.0799810000000001</c:v>
                </c:pt>
                <c:pt idx="3435">
                  <c:v>2.0690409999999999</c:v>
                </c:pt>
                <c:pt idx="3436">
                  <c:v>2.0663200000000002</c:v>
                </c:pt>
                <c:pt idx="3437">
                  <c:v>2.0658430000000001</c:v>
                </c:pt>
                <c:pt idx="3438">
                  <c:v>2.052235</c:v>
                </c:pt>
                <c:pt idx="3439">
                  <c:v>2.0358689999999999</c:v>
                </c:pt>
                <c:pt idx="3440">
                  <c:v>2.0169100000000002</c:v>
                </c:pt>
                <c:pt idx="3441">
                  <c:v>1.9989330000000001</c:v>
                </c:pt>
                <c:pt idx="3442">
                  <c:v>1.980591</c:v>
                </c:pt>
                <c:pt idx="3443">
                  <c:v>1.953927</c:v>
                </c:pt>
                <c:pt idx="3444">
                  <c:v>1.934158</c:v>
                </c:pt>
                <c:pt idx="3445">
                  <c:v>1.9153560000000001</c:v>
                </c:pt>
                <c:pt idx="3446">
                  <c:v>1.901492</c:v>
                </c:pt>
                <c:pt idx="3447">
                  <c:v>1.8884430000000001</c:v>
                </c:pt>
                <c:pt idx="3448">
                  <c:v>1.869532</c:v>
                </c:pt>
                <c:pt idx="3449">
                  <c:v>1.851575</c:v>
                </c:pt>
                <c:pt idx="3450">
                  <c:v>1.84206</c:v>
                </c:pt>
                <c:pt idx="3451">
                  <c:v>1.8339920000000001</c:v>
                </c:pt>
                <c:pt idx="3452">
                  <c:v>1.82223</c:v>
                </c:pt>
                <c:pt idx="3453">
                  <c:v>1.8071349999999999</c:v>
                </c:pt>
                <c:pt idx="3454">
                  <c:v>1.79531</c:v>
                </c:pt>
                <c:pt idx="3455">
                  <c:v>1.7844690000000001</c:v>
                </c:pt>
                <c:pt idx="3456">
                  <c:v>1.7729090000000001</c:v>
                </c:pt>
                <c:pt idx="3457">
                  <c:v>1.759188</c:v>
                </c:pt>
                <c:pt idx="3458">
                  <c:v>1.7449159999999999</c:v>
                </c:pt>
                <c:pt idx="3459">
                  <c:v>1.7369410000000001</c:v>
                </c:pt>
                <c:pt idx="3460">
                  <c:v>1.7243470000000001</c:v>
                </c:pt>
                <c:pt idx="3461">
                  <c:v>1.7103470000000001</c:v>
                </c:pt>
                <c:pt idx="3462">
                  <c:v>1.6974640000000001</c:v>
                </c:pt>
                <c:pt idx="3463">
                  <c:v>1.6904159999999999</c:v>
                </c:pt>
                <c:pt idx="3464">
                  <c:v>1.68649</c:v>
                </c:pt>
                <c:pt idx="3465">
                  <c:v>1.6752959999999999</c:v>
                </c:pt>
                <c:pt idx="3466">
                  <c:v>1.671073</c:v>
                </c:pt>
                <c:pt idx="3467">
                  <c:v>1.6667959999999999</c:v>
                </c:pt>
                <c:pt idx="3468">
                  <c:v>1.6582170000000001</c:v>
                </c:pt>
                <c:pt idx="3469">
                  <c:v>1.644692</c:v>
                </c:pt>
                <c:pt idx="3470">
                  <c:v>1.6346039999999999</c:v>
                </c:pt>
                <c:pt idx="3471">
                  <c:v>1.6303510000000001</c:v>
                </c:pt>
                <c:pt idx="3472">
                  <c:v>1.6200699999999999</c:v>
                </c:pt>
                <c:pt idx="3473">
                  <c:v>1.608098</c:v>
                </c:pt>
                <c:pt idx="3474">
                  <c:v>1.5969869999999999</c:v>
                </c:pt>
                <c:pt idx="3475">
                  <c:v>1.584195</c:v>
                </c:pt>
                <c:pt idx="3476">
                  <c:v>1.568001</c:v>
                </c:pt>
                <c:pt idx="3477">
                  <c:v>1.547974</c:v>
                </c:pt>
                <c:pt idx="3478">
                  <c:v>1.5328470000000001</c:v>
                </c:pt>
                <c:pt idx="3479">
                  <c:v>1.5215559999999999</c:v>
                </c:pt>
                <c:pt idx="3480">
                  <c:v>1.511924</c:v>
                </c:pt>
                <c:pt idx="3481">
                  <c:v>1.5077</c:v>
                </c:pt>
                <c:pt idx="3482">
                  <c:v>1.500677</c:v>
                </c:pt>
                <c:pt idx="3483">
                  <c:v>1.495487</c:v>
                </c:pt>
                <c:pt idx="3484">
                  <c:v>1.4901629999999999</c:v>
                </c:pt>
                <c:pt idx="3485">
                  <c:v>1.4835689999999999</c:v>
                </c:pt>
                <c:pt idx="3486">
                  <c:v>1.475903</c:v>
                </c:pt>
                <c:pt idx="3487">
                  <c:v>1.4641189999999999</c:v>
                </c:pt>
                <c:pt idx="3488">
                  <c:v>1.457994</c:v>
                </c:pt>
                <c:pt idx="3489">
                  <c:v>1.4486870000000001</c:v>
                </c:pt>
                <c:pt idx="3490">
                  <c:v>1.4379109999999999</c:v>
                </c:pt>
                <c:pt idx="3491">
                  <c:v>1.431932</c:v>
                </c:pt>
                <c:pt idx="3492">
                  <c:v>1.428434</c:v>
                </c:pt>
                <c:pt idx="3493">
                  <c:v>1.4221699999999999</c:v>
                </c:pt>
                <c:pt idx="3494">
                  <c:v>1.414409</c:v>
                </c:pt>
                <c:pt idx="3495">
                  <c:v>1.4045289999999999</c:v>
                </c:pt>
                <c:pt idx="3496">
                  <c:v>1.4005799999999999</c:v>
                </c:pt>
                <c:pt idx="3497">
                  <c:v>1.3967039999999999</c:v>
                </c:pt>
                <c:pt idx="3498">
                  <c:v>1.386252</c:v>
                </c:pt>
                <c:pt idx="3499">
                  <c:v>1.378638</c:v>
                </c:pt>
                <c:pt idx="3500">
                  <c:v>1.3689249999999999</c:v>
                </c:pt>
                <c:pt idx="3501">
                  <c:v>1.362015</c:v>
                </c:pt>
                <c:pt idx="3502">
                  <c:v>1.357199</c:v>
                </c:pt>
                <c:pt idx="3503">
                  <c:v>1.346665</c:v>
                </c:pt>
                <c:pt idx="3504">
                  <c:v>1.3341879999999999</c:v>
                </c:pt>
                <c:pt idx="3505">
                  <c:v>1.3291219999999999</c:v>
                </c:pt>
                <c:pt idx="3506">
                  <c:v>1.32701</c:v>
                </c:pt>
                <c:pt idx="3507">
                  <c:v>1.322821</c:v>
                </c:pt>
                <c:pt idx="3508">
                  <c:v>1.3173239999999999</c:v>
                </c:pt>
                <c:pt idx="3509">
                  <c:v>1.31426</c:v>
                </c:pt>
                <c:pt idx="3510">
                  <c:v>1.3149949999999999</c:v>
                </c:pt>
                <c:pt idx="3511">
                  <c:v>1.3118069999999999</c:v>
                </c:pt>
                <c:pt idx="3512">
                  <c:v>1.30155</c:v>
                </c:pt>
                <c:pt idx="3513">
                  <c:v>1.2961530000000001</c:v>
                </c:pt>
                <c:pt idx="3514">
                  <c:v>1.2917019999999999</c:v>
                </c:pt>
                <c:pt idx="3515">
                  <c:v>1.2870109999999999</c:v>
                </c:pt>
                <c:pt idx="3516">
                  <c:v>1.281212</c:v>
                </c:pt>
                <c:pt idx="3517">
                  <c:v>1.2785340000000001</c:v>
                </c:pt>
                <c:pt idx="3518">
                  <c:v>1.2837259999999999</c:v>
                </c:pt>
                <c:pt idx="3519">
                  <c:v>1.285855</c:v>
                </c:pt>
                <c:pt idx="3520">
                  <c:v>1.2841290000000001</c:v>
                </c:pt>
                <c:pt idx="3521">
                  <c:v>1.280707</c:v>
                </c:pt>
                <c:pt idx="3522">
                  <c:v>1.279366</c:v>
                </c:pt>
                <c:pt idx="3523">
                  <c:v>1.280292</c:v>
                </c:pt>
                <c:pt idx="3524">
                  <c:v>1.2787710000000001</c:v>
                </c:pt>
                <c:pt idx="3525">
                  <c:v>1.273474</c:v>
                </c:pt>
                <c:pt idx="3526">
                  <c:v>1.272027</c:v>
                </c:pt>
                <c:pt idx="3527">
                  <c:v>1.2741849999999999</c:v>
                </c:pt>
                <c:pt idx="3528">
                  <c:v>1.2719929999999999</c:v>
                </c:pt>
                <c:pt idx="3529">
                  <c:v>1.2682910000000001</c:v>
                </c:pt>
                <c:pt idx="3530">
                  <c:v>1.2633589999999999</c:v>
                </c:pt>
                <c:pt idx="3531">
                  <c:v>1.263433</c:v>
                </c:pt>
                <c:pt idx="3532">
                  <c:v>1.2629280000000001</c:v>
                </c:pt>
                <c:pt idx="3533">
                  <c:v>1.257058</c:v>
                </c:pt>
                <c:pt idx="3534">
                  <c:v>1.2568919999999999</c:v>
                </c:pt>
                <c:pt idx="3535">
                  <c:v>1.2570699999999999</c:v>
                </c:pt>
                <c:pt idx="3536">
                  <c:v>1.2569950000000001</c:v>
                </c:pt>
                <c:pt idx="3537">
                  <c:v>1.258394</c:v>
                </c:pt>
                <c:pt idx="3538">
                  <c:v>1.259854</c:v>
                </c:pt>
                <c:pt idx="3539">
                  <c:v>1.2642230000000001</c:v>
                </c:pt>
                <c:pt idx="3540">
                  <c:v>1.2620130000000001</c:v>
                </c:pt>
                <c:pt idx="3541">
                  <c:v>1.261452</c:v>
                </c:pt>
                <c:pt idx="3542">
                  <c:v>1.2587520000000001</c:v>
                </c:pt>
                <c:pt idx="3543">
                  <c:v>1.257511</c:v>
                </c:pt>
                <c:pt idx="3544">
                  <c:v>1.256318</c:v>
                </c:pt>
                <c:pt idx="3545">
                  <c:v>1.253873</c:v>
                </c:pt>
                <c:pt idx="3546">
                  <c:v>1.251214</c:v>
                </c:pt>
                <c:pt idx="3547">
                  <c:v>1.245228</c:v>
                </c:pt>
                <c:pt idx="3548">
                  <c:v>1.243357</c:v>
                </c:pt>
                <c:pt idx="3549">
                  <c:v>1.243217</c:v>
                </c:pt>
                <c:pt idx="3550">
                  <c:v>1.2414400000000001</c:v>
                </c:pt>
                <c:pt idx="3551">
                  <c:v>1.241714</c:v>
                </c:pt>
                <c:pt idx="3552">
                  <c:v>1.241833</c:v>
                </c:pt>
                <c:pt idx="3553">
                  <c:v>1.2431220000000001</c:v>
                </c:pt>
                <c:pt idx="3554">
                  <c:v>1.239884</c:v>
                </c:pt>
                <c:pt idx="3555">
                  <c:v>1.236372</c:v>
                </c:pt>
                <c:pt idx="3556">
                  <c:v>1.233325</c:v>
                </c:pt>
                <c:pt idx="3557">
                  <c:v>1.2272609999999999</c:v>
                </c:pt>
                <c:pt idx="3558">
                  <c:v>1.2206980000000001</c:v>
                </c:pt>
                <c:pt idx="3559">
                  <c:v>1.215047</c:v>
                </c:pt>
                <c:pt idx="3560">
                  <c:v>1.216572</c:v>
                </c:pt>
                <c:pt idx="3561">
                  <c:v>1.2189430000000001</c:v>
                </c:pt>
                <c:pt idx="3562">
                  <c:v>1.2147250000000001</c:v>
                </c:pt>
                <c:pt idx="3563">
                  <c:v>1.2080120000000001</c:v>
                </c:pt>
                <c:pt idx="3564">
                  <c:v>1.2083250000000001</c:v>
                </c:pt>
                <c:pt idx="3565">
                  <c:v>1.2128369999999999</c:v>
                </c:pt>
                <c:pt idx="3566">
                  <c:v>1.2133069999999999</c:v>
                </c:pt>
                <c:pt idx="3567">
                  <c:v>1.2094849999999999</c:v>
                </c:pt>
                <c:pt idx="3568">
                  <c:v>1.209697</c:v>
                </c:pt>
                <c:pt idx="3569">
                  <c:v>1.209354</c:v>
                </c:pt>
                <c:pt idx="3570">
                  <c:v>1.2077420000000001</c:v>
                </c:pt>
                <c:pt idx="3571">
                  <c:v>1.20112</c:v>
                </c:pt>
                <c:pt idx="3572">
                  <c:v>1.1931879999999999</c:v>
                </c:pt>
                <c:pt idx="3573">
                  <c:v>1.189935</c:v>
                </c:pt>
                <c:pt idx="3574">
                  <c:v>1.189165</c:v>
                </c:pt>
                <c:pt idx="3575">
                  <c:v>1.1917720000000001</c:v>
                </c:pt>
                <c:pt idx="3576">
                  <c:v>1.194823</c:v>
                </c:pt>
                <c:pt idx="3577">
                  <c:v>1.195557</c:v>
                </c:pt>
                <c:pt idx="3578">
                  <c:v>1.195781</c:v>
                </c:pt>
                <c:pt idx="3579">
                  <c:v>1.1923269999999999</c:v>
                </c:pt>
                <c:pt idx="3580">
                  <c:v>1.1830039999999999</c:v>
                </c:pt>
                <c:pt idx="3581">
                  <c:v>1.176445</c:v>
                </c:pt>
                <c:pt idx="3582">
                  <c:v>1.1676040000000001</c:v>
                </c:pt>
                <c:pt idx="3583">
                  <c:v>1.164928</c:v>
                </c:pt>
                <c:pt idx="3584">
                  <c:v>1.1633709999999999</c:v>
                </c:pt>
                <c:pt idx="3585">
                  <c:v>1.1610549999999999</c:v>
                </c:pt>
                <c:pt idx="3586">
                  <c:v>1.162445</c:v>
                </c:pt>
                <c:pt idx="3587">
                  <c:v>1.1572229999999999</c:v>
                </c:pt>
                <c:pt idx="3588">
                  <c:v>1.1542939999999999</c:v>
                </c:pt>
                <c:pt idx="3589">
                  <c:v>1.1487529999999999</c:v>
                </c:pt>
                <c:pt idx="3590">
                  <c:v>1.1404449999999999</c:v>
                </c:pt>
                <c:pt idx="3591">
                  <c:v>1.1339030000000001</c:v>
                </c:pt>
                <c:pt idx="3592">
                  <c:v>1.131815</c:v>
                </c:pt>
                <c:pt idx="3593">
                  <c:v>1.1343989999999999</c:v>
                </c:pt>
                <c:pt idx="3594">
                  <c:v>1.1363110000000001</c:v>
                </c:pt>
                <c:pt idx="3595">
                  <c:v>1.13581</c:v>
                </c:pt>
                <c:pt idx="3596">
                  <c:v>1.1316379999999999</c:v>
                </c:pt>
                <c:pt idx="3597">
                  <c:v>1.1276470000000001</c:v>
                </c:pt>
                <c:pt idx="3598">
                  <c:v>1.12341</c:v>
                </c:pt>
                <c:pt idx="3599">
                  <c:v>1.1144989999999999</c:v>
                </c:pt>
                <c:pt idx="3600">
                  <c:v>1.099353</c:v>
                </c:pt>
                <c:pt idx="3601">
                  <c:v>1.0891500000000001</c:v>
                </c:pt>
                <c:pt idx="3602">
                  <c:v>1.0876920000000001</c:v>
                </c:pt>
                <c:pt idx="3603">
                  <c:v>1.087178</c:v>
                </c:pt>
                <c:pt idx="3604">
                  <c:v>1.0863119999999999</c:v>
                </c:pt>
                <c:pt idx="3605">
                  <c:v>1.0843259999999999</c:v>
                </c:pt>
                <c:pt idx="3606">
                  <c:v>1.0891519999999999</c:v>
                </c:pt>
                <c:pt idx="3607">
                  <c:v>1.093602</c:v>
                </c:pt>
                <c:pt idx="3608">
                  <c:v>1.0945990000000001</c:v>
                </c:pt>
                <c:pt idx="3609">
                  <c:v>1.0892409999999999</c:v>
                </c:pt>
                <c:pt idx="3610">
                  <c:v>1.0815650000000001</c:v>
                </c:pt>
                <c:pt idx="3611">
                  <c:v>1.0715760000000001</c:v>
                </c:pt>
                <c:pt idx="3612">
                  <c:v>1.067248</c:v>
                </c:pt>
                <c:pt idx="3613">
                  <c:v>1.062632</c:v>
                </c:pt>
                <c:pt idx="3614">
                  <c:v>1.057178</c:v>
                </c:pt>
                <c:pt idx="3615">
                  <c:v>1.054522</c:v>
                </c:pt>
                <c:pt idx="3616">
                  <c:v>1.052432</c:v>
                </c:pt>
                <c:pt idx="3617">
                  <c:v>1.048357</c:v>
                </c:pt>
                <c:pt idx="3618">
                  <c:v>1.0413650000000001</c:v>
                </c:pt>
                <c:pt idx="3619">
                  <c:v>1.0328029999999999</c:v>
                </c:pt>
                <c:pt idx="3620">
                  <c:v>1.025517</c:v>
                </c:pt>
                <c:pt idx="3621">
                  <c:v>1.0198419999999999</c:v>
                </c:pt>
                <c:pt idx="3622">
                  <c:v>1.0171730000000001</c:v>
                </c:pt>
                <c:pt idx="3623">
                  <c:v>1.016859</c:v>
                </c:pt>
                <c:pt idx="3624">
                  <c:v>1.015234</c:v>
                </c:pt>
                <c:pt idx="3625">
                  <c:v>1.013568</c:v>
                </c:pt>
                <c:pt idx="3626">
                  <c:v>1.0122610000000001</c:v>
                </c:pt>
                <c:pt idx="3627">
                  <c:v>1.0073749999999999</c:v>
                </c:pt>
                <c:pt idx="3628">
                  <c:v>1.0009220000000001</c:v>
                </c:pt>
                <c:pt idx="3629">
                  <c:v>0.99500409999999995</c:v>
                </c:pt>
                <c:pt idx="3630">
                  <c:v>0.99138700000000002</c:v>
                </c:pt>
                <c:pt idx="3631">
                  <c:v>0.99135490000000004</c:v>
                </c:pt>
                <c:pt idx="3632">
                  <c:v>0.98731190000000002</c:v>
                </c:pt>
                <c:pt idx="3633">
                  <c:v>0.98266089999999995</c:v>
                </c:pt>
                <c:pt idx="3634">
                  <c:v>0.98117149999999997</c:v>
                </c:pt>
                <c:pt idx="3635">
                  <c:v>0.9792014</c:v>
                </c:pt>
                <c:pt idx="3636">
                  <c:v>0.97501800000000005</c:v>
                </c:pt>
                <c:pt idx="3637">
                  <c:v>0.96813340000000003</c:v>
                </c:pt>
                <c:pt idx="3638">
                  <c:v>0.96060140000000005</c:v>
                </c:pt>
                <c:pt idx="3639">
                  <c:v>0.95997659999999996</c:v>
                </c:pt>
                <c:pt idx="3640">
                  <c:v>0.95743940000000005</c:v>
                </c:pt>
                <c:pt idx="3641">
                  <c:v>0.95259930000000004</c:v>
                </c:pt>
                <c:pt idx="3642">
                  <c:v>0.95005229999999996</c:v>
                </c:pt>
                <c:pt idx="3643">
                  <c:v>0.94951589999999997</c:v>
                </c:pt>
                <c:pt idx="3644">
                  <c:v>0.95001310000000005</c:v>
                </c:pt>
                <c:pt idx="3645">
                  <c:v>0.94965109999999997</c:v>
                </c:pt>
                <c:pt idx="3646">
                  <c:v>0.95133650000000003</c:v>
                </c:pt>
                <c:pt idx="3647">
                  <c:v>0.9532484</c:v>
                </c:pt>
                <c:pt idx="3648">
                  <c:v>0.95434719999999995</c:v>
                </c:pt>
                <c:pt idx="3649">
                  <c:v>0.94938060000000002</c:v>
                </c:pt>
                <c:pt idx="3650">
                  <c:v>0.94457060000000004</c:v>
                </c:pt>
                <c:pt idx="3651">
                  <c:v>0.93992640000000005</c:v>
                </c:pt>
                <c:pt idx="3652">
                  <c:v>0.93200839999999996</c:v>
                </c:pt>
                <c:pt idx="3653">
                  <c:v>0.92692160000000001</c:v>
                </c:pt>
                <c:pt idx="3654">
                  <c:v>0.92276670000000005</c:v>
                </c:pt>
                <c:pt idx="3655">
                  <c:v>0.92054340000000001</c:v>
                </c:pt>
                <c:pt idx="3656">
                  <c:v>0.92123719999999998</c:v>
                </c:pt>
                <c:pt idx="3657">
                  <c:v>0.9190313</c:v>
                </c:pt>
                <c:pt idx="3658">
                  <c:v>0.9185101</c:v>
                </c:pt>
                <c:pt idx="3659">
                  <c:v>0.91559800000000002</c:v>
                </c:pt>
                <c:pt idx="3660">
                  <c:v>0.90774410000000005</c:v>
                </c:pt>
                <c:pt idx="3661">
                  <c:v>0.90323220000000004</c:v>
                </c:pt>
                <c:pt idx="3662">
                  <c:v>0.90229680000000001</c:v>
                </c:pt>
                <c:pt idx="3663">
                  <c:v>0.89854650000000003</c:v>
                </c:pt>
                <c:pt idx="3664">
                  <c:v>0.89550810000000003</c:v>
                </c:pt>
                <c:pt idx="3665">
                  <c:v>0.8914685</c:v>
                </c:pt>
                <c:pt idx="3666">
                  <c:v>0.89169909999999997</c:v>
                </c:pt>
                <c:pt idx="3667">
                  <c:v>0.88655019999999995</c:v>
                </c:pt>
                <c:pt idx="3668">
                  <c:v>0.87809800000000005</c:v>
                </c:pt>
                <c:pt idx="3669">
                  <c:v>0.87222659999999996</c:v>
                </c:pt>
                <c:pt idx="3670">
                  <c:v>0.8714944</c:v>
                </c:pt>
                <c:pt idx="3671">
                  <c:v>0.87161690000000003</c:v>
                </c:pt>
                <c:pt idx="3672">
                  <c:v>0.87155649999999996</c:v>
                </c:pt>
                <c:pt idx="3673">
                  <c:v>0.87185590000000002</c:v>
                </c:pt>
                <c:pt idx="3674">
                  <c:v>0.87200750000000005</c:v>
                </c:pt>
                <c:pt idx="3675">
                  <c:v>0.87135200000000002</c:v>
                </c:pt>
                <c:pt idx="3676">
                  <c:v>0.86986319999999995</c:v>
                </c:pt>
                <c:pt idx="3677">
                  <c:v>0.86681770000000002</c:v>
                </c:pt>
                <c:pt idx="3678">
                  <c:v>0.8659772</c:v>
                </c:pt>
                <c:pt idx="3679">
                  <c:v>0.86867179999999999</c:v>
                </c:pt>
                <c:pt idx="3680">
                  <c:v>0.86697800000000003</c:v>
                </c:pt>
                <c:pt idx="3681">
                  <c:v>0.86403339999999995</c:v>
                </c:pt>
                <c:pt idx="3682">
                  <c:v>0.85945020000000005</c:v>
                </c:pt>
                <c:pt idx="3683">
                  <c:v>0.850939</c:v>
                </c:pt>
                <c:pt idx="3684">
                  <c:v>0.83910549999999995</c:v>
                </c:pt>
                <c:pt idx="3685">
                  <c:v>0.82614860000000001</c:v>
                </c:pt>
                <c:pt idx="3686">
                  <c:v>0.82083070000000002</c:v>
                </c:pt>
                <c:pt idx="3687">
                  <c:v>0.8183705</c:v>
                </c:pt>
                <c:pt idx="3688">
                  <c:v>0.81837649999999995</c:v>
                </c:pt>
                <c:pt idx="3689">
                  <c:v>0.81955350000000005</c:v>
                </c:pt>
                <c:pt idx="3690">
                  <c:v>0.82085370000000002</c:v>
                </c:pt>
                <c:pt idx="3691">
                  <c:v>0.82076700000000002</c:v>
                </c:pt>
                <c:pt idx="3692">
                  <c:v>0.82018440000000004</c:v>
                </c:pt>
                <c:pt idx="3693">
                  <c:v>0.82107110000000005</c:v>
                </c:pt>
                <c:pt idx="3694">
                  <c:v>0.82228069999999998</c:v>
                </c:pt>
                <c:pt idx="3695">
                  <c:v>0.81623330000000005</c:v>
                </c:pt>
                <c:pt idx="3696">
                  <c:v>0.81399239999999995</c:v>
                </c:pt>
                <c:pt idx="3697">
                  <c:v>0.81464460000000005</c:v>
                </c:pt>
                <c:pt idx="3698">
                  <c:v>0.81521390000000005</c:v>
                </c:pt>
                <c:pt idx="3699">
                  <c:v>0.81302370000000002</c:v>
                </c:pt>
                <c:pt idx="3700">
                  <c:v>0.80862880000000004</c:v>
                </c:pt>
                <c:pt idx="3701">
                  <c:v>0.80887249999999999</c:v>
                </c:pt>
                <c:pt idx="3702">
                  <c:v>0.81059150000000002</c:v>
                </c:pt>
                <c:pt idx="3703">
                  <c:v>0.80957089999999998</c:v>
                </c:pt>
                <c:pt idx="3704">
                  <c:v>0.80983280000000002</c:v>
                </c:pt>
                <c:pt idx="3705">
                  <c:v>0.81067829999999996</c:v>
                </c:pt>
                <c:pt idx="3706">
                  <c:v>0.80762440000000002</c:v>
                </c:pt>
                <c:pt idx="3707">
                  <c:v>0.80515890000000001</c:v>
                </c:pt>
                <c:pt idx="3708">
                  <c:v>0.80464420000000003</c:v>
                </c:pt>
                <c:pt idx="3709">
                  <c:v>0.80445160000000004</c:v>
                </c:pt>
                <c:pt idx="3710">
                  <c:v>0.80323230000000001</c:v>
                </c:pt>
                <c:pt idx="3711">
                  <c:v>0.80036260000000004</c:v>
                </c:pt>
                <c:pt idx="3712">
                  <c:v>0.79947000000000001</c:v>
                </c:pt>
                <c:pt idx="3713">
                  <c:v>0.80350759999999999</c:v>
                </c:pt>
                <c:pt idx="3714">
                  <c:v>0.80532119999999996</c:v>
                </c:pt>
                <c:pt idx="3715">
                  <c:v>0.80481290000000005</c:v>
                </c:pt>
                <c:pt idx="3716">
                  <c:v>0.80257509999999999</c:v>
                </c:pt>
                <c:pt idx="3717">
                  <c:v>0.79726109999999994</c:v>
                </c:pt>
                <c:pt idx="3718">
                  <c:v>0.79311100000000001</c:v>
                </c:pt>
                <c:pt idx="3719">
                  <c:v>0.78693349999999995</c:v>
                </c:pt>
                <c:pt idx="3720">
                  <c:v>0.77693069999999997</c:v>
                </c:pt>
                <c:pt idx="3721">
                  <c:v>0.77267010000000003</c:v>
                </c:pt>
                <c:pt idx="3722">
                  <c:v>0.77013670000000001</c:v>
                </c:pt>
                <c:pt idx="3723">
                  <c:v>0.77060960000000001</c:v>
                </c:pt>
                <c:pt idx="3724">
                  <c:v>0.77101949999999997</c:v>
                </c:pt>
                <c:pt idx="3725">
                  <c:v>0.77193560000000006</c:v>
                </c:pt>
                <c:pt idx="3726">
                  <c:v>0.77450529999999995</c:v>
                </c:pt>
                <c:pt idx="3727">
                  <c:v>0.7717754</c:v>
                </c:pt>
                <c:pt idx="3728">
                  <c:v>0.76950410000000002</c:v>
                </c:pt>
                <c:pt idx="3729">
                  <c:v>0.76043000000000005</c:v>
                </c:pt>
                <c:pt idx="3730">
                  <c:v>0.75892099999999996</c:v>
                </c:pt>
                <c:pt idx="3731">
                  <c:v>0.75521079999999996</c:v>
                </c:pt>
                <c:pt idx="3732">
                  <c:v>0.75126630000000005</c:v>
                </c:pt>
                <c:pt idx="3733">
                  <c:v>0.74974379999999996</c:v>
                </c:pt>
                <c:pt idx="3734">
                  <c:v>0.7424191</c:v>
                </c:pt>
                <c:pt idx="3735">
                  <c:v>0.74263849999999998</c:v>
                </c:pt>
                <c:pt idx="3736">
                  <c:v>0.74327299999999996</c:v>
                </c:pt>
                <c:pt idx="3737">
                  <c:v>0.73943380000000003</c:v>
                </c:pt>
                <c:pt idx="3738">
                  <c:v>0.73482720000000001</c:v>
                </c:pt>
                <c:pt idx="3739">
                  <c:v>0.73000319999999996</c:v>
                </c:pt>
                <c:pt idx="3740">
                  <c:v>0.73196369999999999</c:v>
                </c:pt>
                <c:pt idx="3741">
                  <c:v>0.7304389</c:v>
                </c:pt>
                <c:pt idx="3742">
                  <c:v>0.72637039999999997</c:v>
                </c:pt>
                <c:pt idx="3743">
                  <c:v>0.72741619999999996</c:v>
                </c:pt>
                <c:pt idx="3744">
                  <c:v>0.73217279999999996</c:v>
                </c:pt>
                <c:pt idx="3745">
                  <c:v>0.73707979999999995</c:v>
                </c:pt>
                <c:pt idx="3746">
                  <c:v>0.73942589999999997</c:v>
                </c:pt>
                <c:pt idx="3747">
                  <c:v>0.74146900000000004</c:v>
                </c:pt>
                <c:pt idx="3748">
                  <c:v>0.73687809999999998</c:v>
                </c:pt>
                <c:pt idx="3749">
                  <c:v>0.7296376</c:v>
                </c:pt>
                <c:pt idx="3750">
                  <c:v>0.7186382</c:v>
                </c:pt>
                <c:pt idx="3751">
                  <c:v>0.70994469999999998</c:v>
                </c:pt>
                <c:pt idx="3752">
                  <c:v>0.70217499999999999</c:v>
                </c:pt>
                <c:pt idx="3753">
                  <c:v>0.69748560000000004</c:v>
                </c:pt>
                <c:pt idx="3754">
                  <c:v>0.70253129999999997</c:v>
                </c:pt>
                <c:pt idx="3755">
                  <c:v>0.70596490000000001</c:v>
                </c:pt>
                <c:pt idx="3756">
                  <c:v>0.70941500000000002</c:v>
                </c:pt>
                <c:pt idx="3757">
                  <c:v>0.71205600000000002</c:v>
                </c:pt>
                <c:pt idx="3758">
                  <c:v>0.71102050000000006</c:v>
                </c:pt>
                <c:pt idx="3759">
                  <c:v>0.70864950000000004</c:v>
                </c:pt>
                <c:pt idx="3760">
                  <c:v>0.70428100000000005</c:v>
                </c:pt>
                <c:pt idx="3761">
                  <c:v>0.70001060000000004</c:v>
                </c:pt>
                <c:pt idx="3762">
                  <c:v>0.69595649999999998</c:v>
                </c:pt>
                <c:pt idx="3763">
                  <c:v>0.69153209999999998</c:v>
                </c:pt>
                <c:pt idx="3764">
                  <c:v>0.68766360000000004</c:v>
                </c:pt>
                <c:pt idx="3765">
                  <c:v>0.68850029999999995</c:v>
                </c:pt>
                <c:pt idx="3766">
                  <c:v>0.68943549999999998</c:v>
                </c:pt>
                <c:pt idx="3767">
                  <c:v>0.69043390000000004</c:v>
                </c:pt>
                <c:pt idx="3768">
                  <c:v>0.69367330000000005</c:v>
                </c:pt>
                <c:pt idx="3769">
                  <c:v>0.69790920000000001</c:v>
                </c:pt>
                <c:pt idx="3770">
                  <c:v>0.70357729999999996</c:v>
                </c:pt>
                <c:pt idx="3771">
                  <c:v>0.70305600000000001</c:v>
                </c:pt>
                <c:pt idx="3772">
                  <c:v>0.69914980000000004</c:v>
                </c:pt>
                <c:pt idx="3773">
                  <c:v>0.69639309999999999</c:v>
                </c:pt>
                <c:pt idx="3774">
                  <c:v>0.6943532</c:v>
                </c:pt>
                <c:pt idx="3775">
                  <c:v>0.6920307</c:v>
                </c:pt>
                <c:pt idx="3776">
                  <c:v>0.69022410000000001</c:v>
                </c:pt>
                <c:pt idx="3777">
                  <c:v>0.68755599999999994</c:v>
                </c:pt>
                <c:pt idx="3778">
                  <c:v>0.68497260000000004</c:v>
                </c:pt>
                <c:pt idx="3779">
                  <c:v>0.68127439999999995</c:v>
                </c:pt>
                <c:pt idx="3780">
                  <c:v>0.67990309999999998</c:v>
                </c:pt>
                <c:pt idx="3781">
                  <c:v>0.680562</c:v>
                </c:pt>
                <c:pt idx="3782">
                  <c:v>0.67480609999999996</c:v>
                </c:pt>
                <c:pt idx="3783">
                  <c:v>0.66859139999999995</c:v>
                </c:pt>
                <c:pt idx="3784">
                  <c:v>0.66430719999999999</c:v>
                </c:pt>
                <c:pt idx="3785">
                  <c:v>0.66467730000000003</c:v>
                </c:pt>
                <c:pt idx="3786">
                  <c:v>0.66278139999999997</c:v>
                </c:pt>
                <c:pt idx="3787">
                  <c:v>0.65897419999999995</c:v>
                </c:pt>
                <c:pt idx="3788">
                  <c:v>0.65869619999999995</c:v>
                </c:pt>
                <c:pt idx="3789">
                  <c:v>0.6594603</c:v>
                </c:pt>
                <c:pt idx="3790">
                  <c:v>0.66308440000000002</c:v>
                </c:pt>
                <c:pt idx="3791">
                  <c:v>0.66009030000000002</c:v>
                </c:pt>
                <c:pt idx="3792">
                  <c:v>0.65625069999999996</c:v>
                </c:pt>
                <c:pt idx="3793">
                  <c:v>0.65305040000000003</c:v>
                </c:pt>
                <c:pt idx="3794">
                  <c:v>0.64670070000000002</c:v>
                </c:pt>
                <c:pt idx="3795">
                  <c:v>0.6450458</c:v>
                </c:pt>
                <c:pt idx="3796">
                  <c:v>0.64039550000000001</c:v>
                </c:pt>
                <c:pt idx="3797">
                  <c:v>0.63858329999999996</c:v>
                </c:pt>
                <c:pt idx="3798">
                  <c:v>0.63761350000000006</c:v>
                </c:pt>
                <c:pt idx="3799">
                  <c:v>0.63599050000000001</c:v>
                </c:pt>
                <c:pt idx="3800">
                  <c:v>0.63711859999999998</c:v>
                </c:pt>
                <c:pt idx="3801">
                  <c:v>0.63862399999999997</c:v>
                </c:pt>
                <c:pt idx="3802">
                  <c:v>0.63849869999999997</c:v>
                </c:pt>
                <c:pt idx="3803">
                  <c:v>0.63987119999999997</c:v>
                </c:pt>
                <c:pt idx="3804">
                  <c:v>0.63658369999999997</c:v>
                </c:pt>
                <c:pt idx="3805">
                  <c:v>0.63714499999999996</c:v>
                </c:pt>
                <c:pt idx="3806">
                  <c:v>0.63501569999999996</c:v>
                </c:pt>
                <c:pt idx="3807">
                  <c:v>0.6313474</c:v>
                </c:pt>
                <c:pt idx="3808">
                  <c:v>0.63156040000000002</c:v>
                </c:pt>
                <c:pt idx="3809">
                  <c:v>0.63087260000000001</c:v>
                </c:pt>
                <c:pt idx="3810">
                  <c:v>0.63613120000000001</c:v>
                </c:pt>
                <c:pt idx="3811">
                  <c:v>0.63238000000000005</c:v>
                </c:pt>
                <c:pt idx="3812">
                  <c:v>0.62750329999999999</c:v>
                </c:pt>
                <c:pt idx="3813">
                  <c:v>0.62685809999999997</c:v>
                </c:pt>
                <c:pt idx="3814">
                  <c:v>0.62422889999999998</c:v>
                </c:pt>
                <c:pt idx="3815">
                  <c:v>0.61864609999999998</c:v>
                </c:pt>
                <c:pt idx="3816">
                  <c:v>0.61108289999999998</c:v>
                </c:pt>
                <c:pt idx="3817">
                  <c:v>0.61048400000000003</c:v>
                </c:pt>
                <c:pt idx="3818">
                  <c:v>0.61320189999999997</c:v>
                </c:pt>
                <c:pt idx="3819">
                  <c:v>0.61276719999999996</c:v>
                </c:pt>
                <c:pt idx="3820">
                  <c:v>0.61408629999999997</c:v>
                </c:pt>
                <c:pt idx="3821">
                  <c:v>0.61752660000000004</c:v>
                </c:pt>
                <c:pt idx="3822">
                  <c:v>0.61733499999999997</c:v>
                </c:pt>
                <c:pt idx="3823">
                  <c:v>0.61650689999999997</c:v>
                </c:pt>
                <c:pt idx="3824">
                  <c:v>0.61943539999999997</c:v>
                </c:pt>
                <c:pt idx="3825">
                  <c:v>0.61450930000000004</c:v>
                </c:pt>
                <c:pt idx="3826">
                  <c:v>0.61197380000000001</c:v>
                </c:pt>
                <c:pt idx="3827">
                  <c:v>0.60885089999999997</c:v>
                </c:pt>
                <c:pt idx="3828">
                  <c:v>0.60790900000000003</c:v>
                </c:pt>
                <c:pt idx="3829">
                  <c:v>0.60998830000000004</c:v>
                </c:pt>
                <c:pt idx="3830">
                  <c:v>0.60338890000000001</c:v>
                </c:pt>
                <c:pt idx="3831">
                  <c:v>0.60612770000000005</c:v>
                </c:pt>
                <c:pt idx="3832">
                  <c:v>0.60435989999999995</c:v>
                </c:pt>
                <c:pt idx="3833">
                  <c:v>0.60306859999999995</c:v>
                </c:pt>
                <c:pt idx="3834">
                  <c:v>0.60239730000000002</c:v>
                </c:pt>
                <c:pt idx="3835">
                  <c:v>0.60069729999999999</c:v>
                </c:pt>
                <c:pt idx="3836">
                  <c:v>0.59855519999999995</c:v>
                </c:pt>
                <c:pt idx="3837">
                  <c:v>0.5953503</c:v>
                </c:pt>
                <c:pt idx="3838">
                  <c:v>0.5934777</c:v>
                </c:pt>
                <c:pt idx="3839">
                  <c:v>0.59322850000000005</c:v>
                </c:pt>
                <c:pt idx="3840">
                  <c:v>0.59421599999999997</c:v>
                </c:pt>
                <c:pt idx="3841">
                  <c:v>0.59515200000000001</c:v>
                </c:pt>
                <c:pt idx="3842">
                  <c:v>0.59623459999999995</c:v>
                </c:pt>
                <c:pt idx="3843">
                  <c:v>0.59435660000000001</c:v>
                </c:pt>
                <c:pt idx="3844">
                  <c:v>0.59650860000000006</c:v>
                </c:pt>
                <c:pt idx="3845">
                  <c:v>0.5957325</c:v>
                </c:pt>
                <c:pt idx="3846">
                  <c:v>0.59481660000000003</c:v>
                </c:pt>
                <c:pt idx="3847">
                  <c:v>0.58933530000000001</c:v>
                </c:pt>
                <c:pt idx="3848">
                  <c:v>0.58662590000000003</c:v>
                </c:pt>
                <c:pt idx="3849">
                  <c:v>0.58818099999999995</c:v>
                </c:pt>
                <c:pt idx="3850">
                  <c:v>0.58629799999999999</c:v>
                </c:pt>
                <c:pt idx="3851">
                  <c:v>0.58643400000000001</c:v>
                </c:pt>
                <c:pt idx="3852">
                  <c:v>0.58460520000000005</c:v>
                </c:pt>
                <c:pt idx="3853">
                  <c:v>0.58255279999999998</c:v>
                </c:pt>
                <c:pt idx="3854">
                  <c:v>0.58411069999999998</c:v>
                </c:pt>
                <c:pt idx="3855">
                  <c:v>0.58379829999999999</c:v>
                </c:pt>
                <c:pt idx="3856">
                  <c:v>0.58195359999999996</c:v>
                </c:pt>
                <c:pt idx="3857">
                  <c:v>0.57791999999999999</c:v>
                </c:pt>
                <c:pt idx="3858">
                  <c:v>0.57354959999999999</c:v>
                </c:pt>
                <c:pt idx="3859">
                  <c:v>0.56853960000000003</c:v>
                </c:pt>
                <c:pt idx="3860">
                  <c:v>0.5653437</c:v>
                </c:pt>
                <c:pt idx="3861">
                  <c:v>0.56153989999999998</c:v>
                </c:pt>
                <c:pt idx="3862">
                  <c:v>0.56081729999999996</c:v>
                </c:pt>
                <c:pt idx="3863">
                  <c:v>0.56337429999999999</c:v>
                </c:pt>
                <c:pt idx="3864">
                  <c:v>0.56285580000000002</c:v>
                </c:pt>
                <c:pt idx="3865">
                  <c:v>0.55966640000000001</c:v>
                </c:pt>
                <c:pt idx="3866">
                  <c:v>0.55817649999999996</c:v>
                </c:pt>
                <c:pt idx="3867">
                  <c:v>0.55720530000000001</c:v>
                </c:pt>
                <c:pt idx="3868">
                  <c:v>0.55811259999999996</c:v>
                </c:pt>
                <c:pt idx="3869">
                  <c:v>0.55485649999999997</c:v>
                </c:pt>
                <c:pt idx="3870">
                  <c:v>0.55280770000000001</c:v>
                </c:pt>
                <c:pt idx="3871">
                  <c:v>0.5562397</c:v>
                </c:pt>
                <c:pt idx="3872">
                  <c:v>0.55827530000000003</c:v>
                </c:pt>
                <c:pt idx="3873">
                  <c:v>0.55545259999999996</c:v>
                </c:pt>
                <c:pt idx="3874">
                  <c:v>0.54986199999999996</c:v>
                </c:pt>
                <c:pt idx="3875">
                  <c:v>0.54373769999999999</c:v>
                </c:pt>
                <c:pt idx="3876">
                  <c:v>0.54515449999999999</c:v>
                </c:pt>
                <c:pt idx="3877">
                  <c:v>0.54700090000000001</c:v>
                </c:pt>
                <c:pt idx="3878">
                  <c:v>0.55046340000000005</c:v>
                </c:pt>
                <c:pt idx="3879">
                  <c:v>0.55420879999999995</c:v>
                </c:pt>
                <c:pt idx="3880">
                  <c:v>0.55599759999999998</c:v>
                </c:pt>
                <c:pt idx="3881">
                  <c:v>0.55763269999999998</c:v>
                </c:pt>
                <c:pt idx="3882">
                  <c:v>0.55829689999999998</c:v>
                </c:pt>
                <c:pt idx="3883">
                  <c:v>0.55674820000000003</c:v>
                </c:pt>
                <c:pt idx="3884">
                  <c:v>0.5546027</c:v>
                </c:pt>
                <c:pt idx="3885">
                  <c:v>0.55700530000000004</c:v>
                </c:pt>
                <c:pt idx="3886">
                  <c:v>0.55894670000000002</c:v>
                </c:pt>
                <c:pt idx="3887">
                  <c:v>0.56383930000000004</c:v>
                </c:pt>
                <c:pt idx="3888">
                  <c:v>0.56948290000000001</c:v>
                </c:pt>
                <c:pt idx="3889">
                  <c:v>0.57277199999999995</c:v>
                </c:pt>
                <c:pt idx="3890">
                  <c:v>0.57151750000000001</c:v>
                </c:pt>
                <c:pt idx="3891">
                  <c:v>0.56075390000000003</c:v>
                </c:pt>
                <c:pt idx="3892">
                  <c:v>0.55555030000000005</c:v>
                </c:pt>
                <c:pt idx="3893">
                  <c:v>0.54719549999999995</c:v>
                </c:pt>
                <c:pt idx="3894">
                  <c:v>0.53640350000000003</c:v>
                </c:pt>
                <c:pt idx="3895">
                  <c:v>0.52599580000000001</c:v>
                </c:pt>
                <c:pt idx="3896">
                  <c:v>0.52012860000000005</c:v>
                </c:pt>
                <c:pt idx="3897">
                  <c:v>0.52256860000000005</c:v>
                </c:pt>
                <c:pt idx="3898">
                  <c:v>0.5237136</c:v>
                </c:pt>
                <c:pt idx="3899">
                  <c:v>0.5248661</c:v>
                </c:pt>
                <c:pt idx="3900">
                  <c:v>0.527945</c:v>
                </c:pt>
                <c:pt idx="3901">
                  <c:v>0.5294529</c:v>
                </c:pt>
                <c:pt idx="3902">
                  <c:v>0.52883429999999998</c:v>
                </c:pt>
                <c:pt idx="3903">
                  <c:v>0.52666860000000004</c:v>
                </c:pt>
                <c:pt idx="3904">
                  <c:v>0.52335489999999996</c:v>
                </c:pt>
                <c:pt idx="3905">
                  <c:v>0.52459350000000005</c:v>
                </c:pt>
                <c:pt idx="3906">
                  <c:v>0.52925900000000003</c:v>
                </c:pt>
                <c:pt idx="3907">
                  <c:v>0.52849820000000003</c:v>
                </c:pt>
                <c:pt idx="3908">
                  <c:v>0.52780640000000001</c:v>
                </c:pt>
                <c:pt idx="3909">
                  <c:v>0.52936329999999998</c:v>
                </c:pt>
                <c:pt idx="3910">
                  <c:v>0.53239000000000003</c:v>
                </c:pt>
                <c:pt idx="3911">
                  <c:v>0.53186599999999995</c:v>
                </c:pt>
                <c:pt idx="3912">
                  <c:v>0.52403100000000002</c:v>
                </c:pt>
                <c:pt idx="3913">
                  <c:v>0.52377470000000004</c:v>
                </c:pt>
                <c:pt idx="3914">
                  <c:v>0.52571520000000005</c:v>
                </c:pt>
                <c:pt idx="3915">
                  <c:v>0.52561480000000005</c:v>
                </c:pt>
                <c:pt idx="3916">
                  <c:v>0.52626539999999999</c:v>
                </c:pt>
                <c:pt idx="3917">
                  <c:v>0.52701010000000004</c:v>
                </c:pt>
                <c:pt idx="3918">
                  <c:v>0.52914439999999996</c:v>
                </c:pt>
                <c:pt idx="3919">
                  <c:v>0.52811410000000003</c:v>
                </c:pt>
                <c:pt idx="3920">
                  <c:v>0.52561910000000001</c:v>
                </c:pt>
                <c:pt idx="3921">
                  <c:v>0.52498420000000001</c:v>
                </c:pt>
                <c:pt idx="3922">
                  <c:v>0.52094110000000005</c:v>
                </c:pt>
                <c:pt idx="3923">
                  <c:v>0.51506419999999997</c:v>
                </c:pt>
                <c:pt idx="3924">
                  <c:v>0.51519300000000001</c:v>
                </c:pt>
                <c:pt idx="3925">
                  <c:v>0.51606209999999997</c:v>
                </c:pt>
                <c:pt idx="3926">
                  <c:v>0.51556349999999995</c:v>
                </c:pt>
                <c:pt idx="3927">
                  <c:v>0.51546760000000003</c:v>
                </c:pt>
                <c:pt idx="3928">
                  <c:v>0.51689370000000001</c:v>
                </c:pt>
                <c:pt idx="3929">
                  <c:v>0.52246840000000005</c:v>
                </c:pt>
                <c:pt idx="3930">
                  <c:v>0.52302099999999996</c:v>
                </c:pt>
                <c:pt idx="3931">
                  <c:v>0.52642710000000004</c:v>
                </c:pt>
                <c:pt idx="3932">
                  <c:v>0.52894839999999999</c:v>
                </c:pt>
                <c:pt idx="3933">
                  <c:v>0.5314316</c:v>
                </c:pt>
                <c:pt idx="3934">
                  <c:v>0.53495130000000002</c:v>
                </c:pt>
                <c:pt idx="3935">
                  <c:v>0.53752180000000005</c:v>
                </c:pt>
                <c:pt idx="3936">
                  <c:v>0.53757379999999999</c:v>
                </c:pt>
                <c:pt idx="3937">
                  <c:v>0.5357499</c:v>
                </c:pt>
                <c:pt idx="3938">
                  <c:v>0.53336050000000002</c:v>
                </c:pt>
                <c:pt idx="3939">
                  <c:v>0.53249899999999994</c:v>
                </c:pt>
                <c:pt idx="3940">
                  <c:v>0.52910389999999996</c:v>
                </c:pt>
                <c:pt idx="3941">
                  <c:v>0.52417029999999998</c:v>
                </c:pt>
                <c:pt idx="3942">
                  <c:v>0.52345450000000004</c:v>
                </c:pt>
                <c:pt idx="3943">
                  <c:v>0.52323940000000002</c:v>
                </c:pt>
                <c:pt idx="3944">
                  <c:v>0.52732219999999996</c:v>
                </c:pt>
                <c:pt idx="3945">
                  <c:v>0.52696799999999999</c:v>
                </c:pt>
                <c:pt idx="3946">
                  <c:v>0.52493520000000005</c:v>
                </c:pt>
                <c:pt idx="3947">
                  <c:v>0.52205159999999995</c:v>
                </c:pt>
                <c:pt idx="3948">
                  <c:v>0.52138189999999995</c:v>
                </c:pt>
                <c:pt idx="3949">
                  <c:v>0.52003160000000004</c:v>
                </c:pt>
                <c:pt idx="3950">
                  <c:v>0.51303529999999997</c:v>
                </c:pt>
                <c:pt idx="3951">
                  <c:v>0.50959149999999998</c:v>
                </c:pt>
                <c:pt idx="3952">
                  <c:v>0.51100990000000002</c:v>
                </c:pt>
                <c:pt idx="3953">
                  <c:v>0.51414219999999999</c:v>
                </c:pt>
                <c:pt idx="3954">
                  <c:v>0.51453269999999995</c:v>
                </c:pt>
                <c:pt idx="3955">
                  <c:v>0.51107100000000005</c:v>
                </c:pt>
                <c:pt idx="3956">
                  <c:v>0.50857350000000001</c:v>
                </c:pt>
                <c:pt idx="3957">
                  <c:v>0.50776270000000001</c:v>
                </c:pt>
                <c:pt idx="3958">
                  <c:v>0.50725379999999998</c:v>
                </c:pt>
                <c:pt idx="3959">
                  <c:v>0.50523390000000001</c:v>
                </c:pt>
                <c:pt idx="3960">
                  <c:v>0.50142450000000005</c:v>
                </c:pt>
                <c:pt idx="3961">
                  <c:v>0.50080919999999995</c:v>
                </c:pt>
                <c:pt idx="3962">
                  <c:v>0.49888579999999999</c:v>
                </c:pt>
                <c:pt idx="3963">
                  <c:v>0.49636809999999998</c:v>
                </c:pt>
                <c:pt idx="3964">
                  <c:v>0.49450460000000002</c:v>
                </c:pt>
                <c:pt idx="3965">
                  <c:v>0.49540030000000002</c:v>
                </c:pt>
                <c:pt idx="3966">
                  <c:v>0.50292360000000003</c:v>
                </c:pt>
                <c:pt idx="3967">
                  <c:v>0.50827809999999995</c:v>
                </c:pt>
                <c:pt idx="3968">
                  <c:v>0.50965170000000004</c:v>
                </c:pt>
                <c:pt idx="3969">
                  <c:v>0.51336959999999998</c:v>
                </c:pt>
                <c:pt idx="3970">
                  <c:v>0.5159108</c:v>
                </c:pt>
                <c:pt idx="3971">
                  <c:v>0.51664670000000001</c:v>
                </c:pt>
                <c:pt idx="3972">
                  <c:v>0.5080595</c:v>
                </c:pt>
                <c:pt idx="3973">
                  <c:v>0.50196949999999996</c:v>
                </c:pt>
                <c:pt idx="3974">
                  <c:v>0.49793850000000001</c:v>
                </c:pt>
                <c:pt idx="3975">
                  <c:v>0.49265680000000001</c:v>
                </c:pt>
                <c:pt idx="3976">
                  <c:v>0.48086259999999997</c:v>
                </c:pt>
                <c:pt idx="3977">
                  <c:v>0.47268290000000002</c:v>
                </c:pt>
                <c:pt idx="3978">
                  <c:v>0.46827970000000002</c:v>
                </c:pt>
                <c:pt idx="3979">
                  <c:v>0.46912090000000001</c:v>
                </c:pt>
                <c:pt idx="3980">
                  <c:v>0.46612999999999999</c:v>
                </c:pt>
                <c:pt idx="3981">
                  <c:v>0.4696089</c:v>
                </c:pt>
                <c:pt idx="3982">
                  <c:v>0.48029090000000002</c:v>
                </c:pt>
                <c:pt idx="3983">
                  <c:v>0.48520419999999997</c:v>
                </c:pt>
                <c:pt idx="3984">
                  <c:v>0.48788930000000003</c:v>
                </c:pt>
                <c:pt idx="3985">
                  <c:v>0.4838152</c:v>
                </c:pt>
                <c:pt idx="3986">
                  <c:v>0.48075859999999998</c:v>
                </c:pt>
                <c:pt idx="3987">
                  <c:v>0.48040899999999997</c:v>
                </c:pt>
                <c:pt idx="3988">
                  <c:v>0.47545290000000001</c:v>
                </c:pt>
                <c:pt idx="3989">
                  <c:v>0.46666550000000001</c:v>
                </c:pt>
                <c:pt idx="3990">
                  <c:v>0.45927859999999998</c:v>
                </c:pt>
                <c:pt idx="3991">
                  <c:v>0.4570227</c:v>
                </c:pt>
                <c:pt idx="3992">
                  <c:v>0.46080389999999999</c:v>
                </c:pt>
                <c:pt idx="3993">
                  <c:v>0.46177689999999999</c:v>
                </c:pt>
                <c:pt idx="3994">
                  <c:v>0.46199829999999997</c:v>
                </c:pt>
                <c:pt idx="3995">
                  <c:v>0.4652734</c:v>
                </c:pt>
                <c:pt idx="3996">
                  <c:v>0.47214349999999999</c:v>
                </c:pt>
                <c:pt idx="3997">
                  <c:v>0.47719279999999997</c:v>
                </c:pt>
                <c:pt idx="3998">
                  <c:v>0.47671970000000002</c:v>
                </c:pt>
                <c:pt idx="3999">
                  <c:v>0.47427989999999998</c:v>
                </c:pt>
                <c:pt idx="4000">
                  <c:v>0.47187220000000002</c:v>
                </c:pt>
                <c:pt idx="4001">
                  <c:v>0.47454069999999998</c:v>
                </c:pt>
                <c:pt idx="4002">
                  <c:v>0.4784175</c:v>
                </c:pt>
                <c:pt idx="4003">
                  <c:v>0.47880549999999999</c:v>
                </c:pt>
                <c:pt idx="4004">
                  <c:v>0.47431859999999998</c:v>
                </c:pt>
                <c:pt idx="4005">
                  <c:v>0.4740009</c:v>
                </c:pt>
                <c:pt idx="4006">
                  <c:v>0.47100009999999998</c:v>
                </c:pt>
                <c:pt idx="4007">
                  <c:v>0.4642307</c:v>
                </c:pt>
                <c:pt idx="4008">
                  <c:v>0.45684979999999997</c:v>
                </c:pt>
                <c:pt idx="4009">
                  <c:v>0.45320339999999998</c:v>
                </c:pt>
                <c:pt idx="4010">
                  <c:v>0.45778410000000003</c:v>
                </c:pt>
                <c:pt idx="4011">
                  <c:v>0.46219060000000001</c:v>
                </c:pt>
                <c:pt idx="4012">
                  <c:v>0.47027730000000001</c:v>
                </c:pt>
                <c:pt idx="4013">
                  <c:v>0.47008850000000002</c:v>
                </c:pt>
                <c:pt idx="4014">
                  <c:v>0.46719070000000001</c:v>
                </c:pt>
                <c:pt idx="4015">
                  <c:v>0.46331660000000002</c:v>
                </c:pt>
                <c:pt idx="4016">
                  <c:v>0.46255659999999998</c:v>
                </c:pt>
                <c:pt idx="4017">
                  <c:v>0.45925159999999998</c:v>
                </c:pt>
                <c:pt idx="4018">
                  <c:v>0.4519513</c:v>
                </c:pt>
                <c:pt idx="4019">
                  <c:v>0.45188010000000001</c:v>
                </c:pt>
                <c:pt idx="4020">
                  <c:v>0.4579741</c:v>
                </c:pt>
                <c:pt idx="4021">
                  <c:v>0.45891989999999999</c:v>
                </c:pt>
                <c:pt idx="4022">
                  <c:v>0.45782909999999999</c:v>
                </c:pt>
                <c:pt idx="4023">
                  <c:v>0.45430480000000001</c:v>
                </c:pt>
                <c:pt idx="4024">
                  <c:v>0.4509919</c:v>
                </c:pt>
                <c:pt idx="4025">
                  <c:v>0.44866840000000002</c:v>
                </c:pt>
                <c:pt idx="4026">
                  <c:v>0.44622210000000001</c:v>
                </c:pt>
                <c:pt idx="4027">
                  <c:v>0.44539780000000001</c:v>
                </c:pt>
                <c:pt idx="4028">
                  <c:v>0.45188650000000002</c:v>
                </c:pt>
                <c:pt idx="4029">
                  <c:v>0.45637090000000002</c:v>
                </c:pt>
                <c:pt idx="4030">
                  <c:v>0.4621111</c:v>
                </c:pt>
                <c:pt idx="4031">
                  <c:v>0.46384989999999998</c:v>
                </c:pt>
                <c:pt idx="4032">
                  <c:v>0.46334979999999998</c:v>
                </c:pt>
                <c:pt idx="4033">
                  <c:v>0.46260059999999997</c:v>
                </c:pt>
                <c:pt idx="4034">
                  <c:v>0.45745150000000001</c:v>
                </c:pt>
                <c:pt idx="4035">
                  <c:v>0.45036520000000002</c:v>
                </c:pt>
                <c:pt idx="4036">
                  <c:v>0.4467776</c:v>
                </c:pt>
                <c:pt idx="4037">
                  <c:v>0.44655440000000002</c:v>
                </c:pt>
                <c:pt idx="4038">
                  <c:v>0.44607619999999998</c:v>
                </c:pt>
                <c:pt idx="4039">
                  <c:v>0.44125740000000002</c:v>
                </c:pt>
                <c:pt idx="4040">
                  <c:v>0.43850420000000001</c:v>
                </c:pt>
                <c:pt idx="4041">
                  <c:v>0.43980520000000001</c:v>
                </c:pt>
                <c:pt idx="4042">
                  <c:v>0.4364961</c:v>
                </c:pt>
                <c:pt idx="4043">
                  <c:v>0.43325000000000002</c:v>
                </c:pt>
                <c:pt idx="4044">
                  <c:v>0.43357849999999998</c:v>
                </c:pt>
                <c:pt idx="4045">
                  <c:v>0.44050640000000002</c:v>
                </c:pt>
                <c:pt idx="4046">
                  <c:v>0.4432642</c:v>
                </c:pt>
                <c:pt idx="4047">
                  <c:v>0.44477509999999998</c:v>
                </c:pt>
                <c:pt idx="4048">
                  <c:v>0.4441425</c:v>
                </c:pt>
                <c:pt idx="4049">
                  <c:v>0.44776959999999999</c:v>
                </c:pt>
                <c:pt idx="4050">
                  <c:v>0.44903110000000002</c:v>
                </c:pt>
                <c:pt idx="4051">
                  <c:v>0.44644070000000002</c:v>
                </c:pt>
                <c:pt idx="4052">
                  <c:v>0.44779799999999997</c:v>
                </c:pt>
                <c:pt idx="4053">
                  <c:v>0.45056200000000002</c:v>
                </c:pt>
                <c:pt idx="4054">
                  <c:v>0.45566469999999998</c:v>
                </c:pt>
                <c:pt idx="4055">
                  <c:v>0.45758799999999999</c:v>
                </c:pt>
                <c:pt idx="4056">
                  <c:v>0.45667980000000002</c:v>
                </c:pt>
                <c:pt idx="4057">
                  <c:v>0.45660200000000001</c:v>
                </c:pt>
                <c:pt idx="4058">
                  <c:v>0.45730379999999998</c:v>
                </c:pt>
                <c:pt idx="4059">
                  <c:v>0.45270549999999998</c:v>
                </c:pt>
                <c:pt idx="4060">
                  <c:v>0.44679449999999998</c:v>
                </c:pt>
                <c:pt idx="4061">
                  <c:v>0.4454977</c:v>
                </c:pt>
                <c:pt idx="4062">
                  <c:v>0.44517390000000001</c:v>
                </c:pt>
                <c:pt idx="4063">
                  <c:v>0.4455923</c:v>
                </c:pt>
                <c:pt idx="4064">
                  <c:v>0.4455674</c:v>
                </c:pt>
                <c:pt idx="4065">
                  <c:v>0.4480674</c:v>
                </c:pt>
                <c:pt idx="4066">
                  <c:v>0.4486578</c:v>
                </c:pt>
                <c:pt idx="4067">
                  <c:v>0.4450711</c:v>
                </c:pt>
                <c:pt idx="4068">
                  <c:v>0.44443090000000002</c:v>
                </c:pt>
                <c:pt idx="4069">
                  <c:v>0.44492470000000001</c:v>
                </c:pt>
                <c:pt idx="4070">
                  <c:v>0.44707229999999998</c:v>
                </c:pt>
                <c:pt idx="4071">
                  <c:v>0.44792310000000002</c:v>
                </c:pt>
                <c:pt idx="4072">
                  <c:v>0.44428250000000002</c:v>
                </c:pt>
                <c:pt idx="4073">
                  <c:v>0.44089329999999999</c:v>
                </c:pt>
                <c:pt idx="4074">
                  <c:v>0.44076729999999997</c:v>
                </c:pt>
                <c:pt idx="4075">
                  <c:v>0.43867060000000002</c:v>
                </c:pt>
                <c:pt idx="4076">
                  <c:v>0.43768590000000002</c:v>
                </c:pt>
                <c:pt idx="4077">
                  <c:v>0.43484070000000002</c:v>
                </c:pt>
                <c:pt idx="4078">
                  <c:v>0.4374981</c:v>
                </c:pt>
                <c:pt idx="4079">
                  <c:v>0.44144250000000002</c:v>
                </c:pt>
                <c:pt idx="4080">
                  <c:v>0.44260899999999997</c:v>
                </c:pt>
                <c:pt idx="4081">
                  <c:v>0.44214579999999998</c:v>
                </c:pt>
                <c:pt idx="4082">
                  <c:v>0.43738630000000001</c:v>
                </c:pt>
                <c:pt idx="4083">
                  <c:v>0.4281372</c:v>
                </c:pt>
                <c:pt idx="4084">
                  <c:v>0.41897089999999998</c:v>
                </c:pt>
                <c:pt idx="4085">
                  <c:v>0.41503469999999998</c:v>
                </c:pt>
                <c:pt idx="4086">
                  <c:v>0.4115219</c:v>
                </c:pt>
                <c:pt idx="4087">
                  <c:v>0.41423189999999999</c:v>
                </c:pt>
                <c:pt idx="4088">
                  <c:v>0.41168919999999998</c:v>
                </c:pt>
                <c:pt idx="4089">
                  <c:v>0.41678120000000002</c:v>
                </c:pt>
                <c:pt idx="4090">
                  <c:v>0.42238989999999998</c:v>
                </c:pt>
                <c:pt idx="4091">
                  <c:v>0.42703410000000003</c:v>
                </c:pt>
                <c:pt idx="4092">
                  <c:v>0.4276529</c:v>
                </c:pt>
                <c:pt idx="4093">
                  <c:v>0.4221626</c:v>
                </c:pt>
                <c:pt idx="4094">
                  <c:v>0.42222419999999999</c:v>
                </c:pt>
                <c:pt idx="4095">
                  <c:v>0.41765039999999998</c:v>
                </c:pt>
                <c:pt idx="4096">
                  <c:v>0.4174446</c:v>
                </c:pt>
                <c:pt idx="4097">
                  <c:v>0.41803800000000002</c:v>
                </c:pt>
                <c:pt idx="4098">
                  <c:v>0.41889330000000002</c:v>
                </c:pt>
                <c:pt idx="4099">
                  <c:v>0.42087730000000001</c:v>
                </c:pt>
                <c:pt idx="4100">
                  <c:v>0.4227263</c:v>
                </c:pt>
                <c:pt idx="4101">
                  <c:v>0.42688209999999999</c:v>
                </c:pt>
                <c:pt idx="4102">
                  <c:v>0.4251219</c:v>
                </c:pt>
                <c:pt idx="4103">
                  <c:v>0.42295070000000001</c:v>
                </c:pt>
                <c:pt idx="4104">
                  <c:v>0.42266510000000002</c:v>
                </c:pt>
                <c:pt idx="4105">
                  <c:v>0.42181809999999997</c:v>
                </c:pt>
                <c:pt idx="4106">
                  <c:v>0.41985420000000001</c:v>
                </c:pt>
                <c:pt idx="4107">
                  <c:v>0.4179715</c:v>
                </c:pt>
                <c:pt idx="4108">
                  <c:v>0.41960649999999999</c:v>
                </c:pt>
                <c:pt idx="4109">
                  <c:v>0.4229444</c:v>
                </c:pt>
                <c:pt idx="4110">
                  <c:v>0.42215390000000003</c:v>
                </c:pt>
                <c:pt idx="4111">
                  <c:v>0.41857050000000001</c:v>
                </c:pt>
                <c:pt idx="4112">
                  <c:v>0.41523919999999997</c:v>
                </c:pt>
                <c:pt idx="4113">
                  <c:v>0.41335959999999999</c:v>
                </c:pt>
                <c:pt idx="4114">
                  <c:v>0.41019290000000003</c:v>
                </c:pt>
                <c:pt idx="4115">
                  <c:v>0.40826560000000001</c:v>
                </c:pt>
                <c:pt idx="4116">
                  <c:v>0.40656720000000002</c:v>
                </c:pt>
                <c:pt idx="4117">
                  <c:v>0.40977350000000001</c:v>
                </c:pt>
                <c:pt idx="4118">
                  <c:v>0.41382649999999999</c:v>
                </c:pt>
                <c:pt idx="4119">
                  <c:v>0.41416170000000002</c:v>
                </c:pt>
                <c:pt idx="4120">
                  <c:v>0.41286469999999997</c:v>
                </c:pt>
                <c:pt idx="4121">
                  <c:v>0.40663120000000003</c:v>
                </c:pt>
                <c:pt idx="4122">
                  <c:v>0.40504669999999998</c:v>
                </c:pt>
                <c:pt idx="4123">
                  <c:v>0.40551759999999998</c:v>
                </c:pt>
                <c:pt idx="4124">
                  <c:v>0.40549230000000003</c:v>
                </c:pt>
                <c:pt idx="4125">
                  <c:v>0.40743459999999998</c:v>
                </c:pt>
                <c:pt idx="4126">
                  <c:v>0.41094049999999999</c:v>
                </c:pt>
                <c:pt idx="4127">
                  <c:v>0.41598020000000002</c:v>
                </c:pt>
                <c:pt idx="4128">
                  <c:v>0.42040499999999997</c:v>
                </c:pt>
                <c:pt idx="4129">
                  <c:v>0.42213600000000001</c:v>
                </c:pt>
                <c:pt idx="4130">
                  <c:v>0.42016779999999998</c:v>
                </c:pt>
                <c:pt idx="4131">
                  <c:v>0.41809259999999998</c:v>
                </c:pt>
                <c:pt idx="4132">
                  <c:v>0.41552470000000002</c:v>
                </c:pt>
                <c:pt idx="4133">
                  <c:v>0.41318850000000001</c:v>
                </c:pt>
                <c:pt idx="4134">
                  <c:v>0.40986440000000002</c:v>
                </c:pt>
                <c:pt idx="4135">
                  <c:v>0.40694409999999998</c:v>
                </c:pt>
                <c:pt idx="4136">
                  <c:v>0.40630549999999999</c:v>
                </c:pt>
                <c:pt idx="4137">
                  <c:v>0.40565859999999998</c:v>
                </c:pt>
                <c:pt idx="4138">
                  <c:v>0.40302969999999999</c:v>
                </c:pt>
                <c:pt idx="4139">
                  <c:v>0.40449950000000001</c:v>
                </c:pt>
                <c:pt idx="4140">
                  <c:v>0.40522950000000002</c:v>
                </c:pt>
                <c:pt idx="4141">
                  <c:v>0.40514040000000001</c:v>
                </c:pt>
                <c:pt idx="4142">
                  <c:v>0.40579510000000002</c:v>
                </c:pt>
                <c:pt idx="4143">
                  <c:v>0.40700019999999998</c:v>
                </c:pt>
                <c:pt idx="4144">
                  <c:v>0.40986280000000003</c:v>
                </c:pt>
                <c:pt idx="4145">
                  <c:v>0.4102789</c:v>
                </c:pt>
                <c:pt idx="4146">
                  <c:v>0.4103636</c:v>
                </c:pt>
                <c:pt idx="4147">
                  <c:v>0.41109509999999999</c:v>
                </c:pt>
                <c:pt idx="4148">
                  <c:v>0.41244049999999999</c:v>
                </c:pt>
                <c:pt idx="4149">
                  <c:v>0.40840369999999998</c:v>
                </c:pt>
                <c:pt idx="4150">
                  <c:v>0.41015740000000001</c:v>
                </c:pt>
                <c:pt idx="4151">
                  <c:v>0.41121550000000001</c:v>
                </c:pt>
                <c:pt idx="4152">
                  <c:v>0.41045530000000002</c:v>
                </c:pt>
                <c:pt idx="4153">
                  <c:v>0.40660180000000001</c:v>
                </c:pt>
                <c:pt idx="4154">
                  <c:v>0.40119090000000002</c:v>
                </c:pt>
                <c:pt idx="4155">
                  <c:v>0.40753410000000001</c:v>
                </c:pt>
                <c:pt idx="4156">
                  <c:v>0.40789979999999998</c:v>
                </c:pt>
                <c:pt idx="4157">
                  <c:v>0.4008738</c:v>
                </c:pt>
                <c:pt idx="4158">
                  <c:v>0.39524910000000002</c:v>
                </c:pt>
                <c:pt idx="4159">
                  <c:v>0.39458339999999997</c:v>
                </c:pt>
                <c:pt idx="4160">
                  <c:v>0.39756459999999999</c:v>
                </c:pt>
                <c:pt idx="4161">
                  <c:v>0.38947910000000002</c:v>
                </c:pt>
                <c:pt idx="4162">
                  <c:v>0.38374819999999998</c:v>
                </c:pt>
                <c:pt idx="4163">
                  <c:v>0.38529010000000002</c:v>
                </c:pt>
                <c:pt idx="4164">
                  <c:v>0.39150030000000002</c:v>
                </c:pt>
                <c:pt idx="4165">
                  <c:v>0.39647100000000002</c:v>
                </c:pt>
                <c:pt idx="4166">
                  <c:v>0.39603939999999999</c:v>
                </c:pt>
                <c:pt idx="4167">
                  <c:v>0.39692280000000002</c:v>
                </c:pt>
                <c:pt idx="4168">
                  <c:v>0.40072269999999999</c:v>
                </c:pt>
                <c:pt idx="4169">
                  <c:v>0.39964040000000001</c:v>
                </c:pt>
                <c:pt idx="4170">
                  <c:v>0.39620670000000002</c:v>
                </c:pt>
                <c:pt idx="4171">
                  <c:v>0.39596029999999999</c:v>
                </c:pt>
                <c:pt idx="4172">
                  <c:v>0.39609660000000002</c:v>
                </c:pt>
                <c:pt idx="4173">
                  <c:v>0.40017619999999998</c:v>
                </c:pt>
                <c:pt idx="4174">
                  <c:v>0.40088849999999998</c:v>
                </c:pt>
                <c:pt idx="4175">
                  <c:v>0.40416800000000003</c:v>
                </c:pt>
                <c:pt idx="4176">
                  <c:v>0.40952250000000001</c:v>
                </c:pt>
                <c:pt idx="4177">
                  <c:v>0.41343089999999999</c:v>
                </c:pt>
                <c:pt idx="4178">
                  <c:v>0.41462490000000002</c:v>
                </c:pt>
                <c:pt idx="4179">
                  <c:v>0.4141609</c:v>
                </c:pt>
                <c:pt idx="4180">
                  <c:v>0.41112959999999998</c:v>
                </c:pt>
                <c:pt idx="4181">
                  <c:v>0.40873660000000001</c:v>
                </c:pt>
                <c:pt idx="4182">
                  <c:v>0.40134189999999997</c:v>
                </c:pt>
                <c:pt idx="4183">
                  <c:v>0.3889861</c:v>
                </c:pt>
                <c:pt idx="4184">
                  <c:v>0.38606279999999998</c:v>
                </c:pt>
                <c:pt idx="4185">
                  <c:v>0.38556849999999998</c:v>
                </c:pt>
                <c:pt idx="4186">
                  <c:v>0.38627939999999999</c:v>
                </c:pt>
                <c:pt idx="4187">
                  <c:v>0.3886076</c:v>
                </c:pt>
                <c:pt idx="4188">
                  <c:v>0.39416649999999998</c:v>
                </c:pt>
                <c:pt idx="4189">
                  <c:v>0.39854440000000002</c:v>
                </c:pt>
                <c:pt idx="4190">
                  <c:v>0.401781</c:v>
                </c:pt>
                <c:pt idx="4191">
                  <c:v>0.40083869999999999</c:v>
                </c:pt>
                <c:pt idx="4192">
                  <c:v>0.40186149999999998</c:v>
                </c:pt>
                <c:pt idx="4193">
                  <c:v>0.40157120000000002</c:v>
                </c:pt>
                <c:pt idx="4194">
                  <c:v>0.39810010000000001</c:v>
                </c:pt>
                <c:pt idx="4195">
                  <c:v>0.40045389999999997</c:v>
                </c:pt>
                <c:pt idx="4196">
                  <c:v>0.39496690000000001</c:v>
                </c:pt>
                <c:pt idx="4197">
                  <c:v>0.39500429999999997</c:v>
                </c:pt>
                <c:pt idx="4198">
                  <c:v>0.39511109999999999</c:v>
                </c:pt>
                <c:pt idx="4199">
                  <c:v>0.39198060000000001</c:v>
                </c:pt>
                <c:pt idx="4200">
                  <c:v>0.38880490000000001</c:v>
                </c:pt>
                <c:pt idx="4201">
                  <c:v>0.38463269999999999</c:v>
                </c:pt>
                <c:pt idx="4202">
                  <c:v>0.38600499999999999</c:v>
                </c:pt>
                <c:pt idx="4203">
                  <c:v>0.39144640000000003</c:v>
                </c:pt>
                <c:pt idx="4204">
                  <c:v>0.39362609999999998</c:v>
                </c:pt>
                <c:pt idx="4205">
                  <c:v>0.39800940000000001</c:v>
                </c:pt>
                <c:pt idx="4206">
                  <c:v>0.39934199999999997</c:v>
                </c:pt>
                <c:pt idx="4207">
                  <c:v>0.39862209999999998</c:v>
                </c:pt>
                <c:pt idx="4208">
                  <c:v>0.3984394</c:v>
                </c:pt>
                <c:pt idx="4209">
                  <c:v>0.38827240000000002</c:v>
                </c:pt>
                <c:pt idx="4210">
                  <c:v>0.37834099999999998</c:v>
                </c:pt>
                <c:pt idx="4211">
                  <c:v>0.36733840000000001</c:v>
                </c:pt>
                <c:pt idx="4212">
                  <c:v>0.35763499999999998</c:v>
                </c:pt>
                <c:pt idx="4213">
                  <c:v>0.35454400000000003</c:v>
                </c:pt>
                <c:pt idx="4214">
                  <c:v>0.35224899999999998</c:v>
                </c:pt>
                <c:pt idx="4215">
                  <c:v>0.3534622</c:v>
                </c:pt>
                <c:pt idx="4216">
                  <c:v>0.35575669999999998</c:v>
                </c:pt>
                <c:pt idx="4217">
                  <c:v>0.3603248</c:v>
                </c:pt>
                <c:pt idx="4218">
                  <c:v>0.36434090000000002</c:v>
                </c:pt>
                <c:pt idx="4219">
                  <c:v>0.36321369999999997</c:v>
                </c:pt>
                <c:pt idx="4220">
                  <c:v>0.36161019999999999</c:v>
                </c:pt>
                <c:pt idx="4221">
                  <c:v>0.36323339999999998</c:v>
                </c:pt>
                <c:pt idx="4222">
                  <c:v>0.3642841</c:v>
                </c:pt>
                <c:pt idx="4223">
                  <c:v>0.3608806</c:v>
                </c:pt>
                <c:pt idx="4224">
                  <c:v>0.35760690000000001</c:v>
                </c:pt>
                <c:pt idx="4225">
                  <c:v>0.35746850000000002</c:v>
                </c:pt>
                <c:pt idx="4226">
                  <c:v>0.35761939999999998</c:v>
                </c:pt>
                <c:pt idx="4227">
                  <c:v>0.35471540000000001</c:v>
                </c:pt>
                <c:pt idx="4228">
                  <c:v>0.34978359999999997</c:v>
                </c:pt>
                <c:pt idx="4229">
                  <c:v>0.34982859999999999</c:v>
                </c:pt>
                <c:pt idx="4230">
                  <c:v>0.35213810000000001</c:v>
                </c:pt>
                <c:pt idx="4231">
                  <c:v>0.35202919999999999</c:v>
                </c:pt>
                <c:pt idx="4232">
                  <c:v>0.35182479999999999</c:v>
                </c:pt>
                <c:pt idx="4233">
                  <c:v>0.35412749999999998</c:v>
                </c:pt>
                <c:pt idx="4234">
                  <c:v>0.35469640000000002</c:v>
                </c:pt>
                <c:pt idx="4235">
                  <c:v>0.35227399999999998</c:v>
                </c:pt>
                <c:pt idx="4236">
                  <c:v>0.34749639999999998</c:v>
                </c:pt>
                <c:pt idx="4237">
                  <c:v>0.34847210000000001</c:v>
                </c:pt>
                <c:pt idx="4238">
                  <c:v>0.35170370000000001</c:v>
                </c:pt>
                <c:pt idx="4239">
                  <c:v>0.36080570000000001</c:v>
                </c:pt>
                <c:pt idx="4240">
                  <c:v>0.36320360000000002</c:v>
                </c:pt>
                <c:pt idx="4241">
                  <c:v>0.36370940000000002</c:v>
                </c:pt>
                <c:pt idx="4242">
                  <c:v>0.3642436</c:v>
                </c:pt>
                <c:pt idx="4243">
                  <c:v>0.36271490000000001</c:v>
                </c:pt>
                <c:pt idx="4244">
                  <c:v>0.35904950000000002</c:v>
                </c:pt>
                <c:pt idx="4245">
                  <c:v>0.3470125</c:v>
                </c:pt>
                <c:pt idx="4246">
                  <c:v>0.3469564</c:v>
                </c:pt>
                <c:pt idx="4247">
                  <c:v>0.3546512</c:v>
                </c:pt>
                <c:pt idx="4248">
                  <c:v>0.36414570000000002</c:v>
                </c:pt>
                <c:pt idx="4249">
                  <c:v>0.37080600000000002</c:v>
                </c:pt>
                <c:pt idx="4250">
                  <c:v>0.37726539999999997</c:v>
                </c:pt>
                <c:pt idx="4251">
                  <c:v>0.38658949999999997</c:v>
                </c:pt>
                <c:pt idx="4252">
                  <c:v>0.38935150000000002</c:v>
                </c:pt>
                <c:pt idx="4253">
                  <c:v>0.38248710000000002</c:v>
                </c:pt>
                <c:pt idx="4254">
                  <c:v>0.37598019999999999</c:v>
                </c:pt>
                <c:pt idx="4255">
                  <c:v>0.37175180000000002</c:v>
                </c:pt>
                <c:pt idx="4256">
                  <c:v>0.36825279999999999</c:v>
                </c:pt>
                <c:pt idx="4257">
                  <c:v>0.3641528</c:v>
                </c:pt>
                <c:pt idx="4258">
                  <c:v>0.36061339999999997</c:v>
                </c:pt>
                <c:pt idx="4259">
                  <c:v>0.35424509999999998</c:v>
                </c:pt>
                <c:pt idx="4260">
                  <c:v>0.35370600000000002</c:v>
                </c:pt>
                <c:pt idx="4261">
                  <c:v>0.35395939999999998</c:v>
                </c:pt>
                <c:pt idx="4262">
                  <c:v>0.35303649999999998</c:v>
                </c:pt>
                <c:pt idx="4263">
                  <c:v>0.34804069999999998</c:v>
                </c:pt>
                <c:pt idx="4264">
                  <c:v>0.33922239999999998</c:v>
                </c:pt>
                <c:pt idx="4265">
                  <c:v>0.33988620000000003</c:v>
                </c:pt>
                <c:pt idx="4266">
                  <c:v>0.34205370000000002</c:v>
                </c:pt>
                <c:pt idx="4267">
                  <c:v>0.33937499999999998</c:v>
                </c:pt>
                <c:pt idx="4268">
                  <c:v>0.33931349999999999</c:v>
                </c:pt>
                <c:pt idx="4269">
                  <c:v>0.34908600000000001</c:v>
                </c:pt>
                <c:pt idx="4270">
                  <c:v>0.3644558</c:v>
                </c:pt>
                <c:pt idx="4271">
                  <c:v>0.36928270000000002</c:v>
                </c:pt>
                <c:pt idx="4272">
                  <c:v>0.37229489999999998</c:v>
                </c:pt>
                <c:pt idx="4273">
                  <c:v>0.37286550000000002</c:v>
                </c:pt>
                <c:pt idx="4274">
                  <c:v>0.37255120000000003</c:v>
                </c:pt>
                <c:pt idx="4275">
                  <c:v>0.3659867</c:v>
                </c:pt>
                <c:pt idx="4276">
                  <c:v>0.35375069999999997</c:v>
                </c:pt>
                <c:pt idx="4277">
                  <c:v>0.34914010000000001</c:v>
                </c:pt>
                <c:pt idx="4278">
                  <c:v>0.34929589999999999</c:v>
                </c:pt>
                <c:pt idx="4279">
                  <c:v>0.34703899999999999</c:v>
                </c:pt>
                <c:pt idx="4280">
                  <c:v>0.34405980000000003</c:v>
                </c:pt>
                <c:pt idx="4281">
                  <c:v>0.34655859999999999</c:v>
                </c:pt>
                <c:pt idx="4282">
                  <c:v>0.35017730000000002</c:v>
                </c:pt>
                <c:pt idx="4283">
                  <c:v>0.3527129</c:v>
                </c:pt>
                <c:pt idx="4284">
                  <c:v>0.34764820000000002</c:v>
                </c:pt>
                <c:pt idx="4285">
                  <c:v>0.3429951</c:v>
                </c:pt>
                <c:pt idx="4286">
                  <c:v>0.34563389999999999</c:v>
                </c:pt>
                <c:pt idx="4287">
                  <c:v>0.34138839999999998</c:v>
                </c:pt>
                <c:pt idx="4288">
                  <c:v>0.33463890000000002</c:v>
                </c:pt>
                <c:pt idx="4289">
                  <c:v>0.33227519999999999</c:v>
                </c:pt>
                <c:pt idx="4290">
                  <c:v>0.33194059999999997</c:v>
                </c:pt>
                <c:pt idx="4291">
                  <c:v>0.3372675</c:v>
                </c:pt>
                <c:pt idx="4292">
                  <c:v>0.33528839999999999</c:v>
                </c:pt>
                <c:pt idx="4293">
                  <c:v>0.33938420000000002</c:v>
                </c:pt>
                <c:pt idx="4294">
                  <c:v>0.34146149999999997</c:v>
                </c:pt>
                <c:pt idx="4295">
                  <c:v>0.34083829999999998</c:v>
                </c:pt>
                <c:pt idx="4296">
                  <c:v>0.34033809999999998</c:v>
                </c:pt>
                <c:pt idx="4297">
                  <c:v>0.33701930000000002</c:v>
                </c:pt>
                <c:pt idx="4298">
                  <c:v>0.33970830000000002</c:v>
                </c:pt>
                <c:pt idx="4299">
                  <c:v>0.3308352</c:v>
                </c:pt>
                <c:pt idx="4300">
                  <c:v>0.32510820000000001</c:v>
                </c:pt>
                <c:pt idx="4301">
                  <c:v>0.32318530000000001</c:v>
                </c:pt>
                <c:pt idx="4302">
                  <c:v>0.32260680000000003</c:v>
                </c:pt>
                <c:pt idx="4303">
                  <c:v>0.32200430000000002</c:v>
                </c:pt>
                <c:pt idx="4304">
                  <c:v>0.31716050000000001</c:v>
                </c:pt>
                <c:pt idx="4305">
                  <c:v>0.3157122</c:v>
                </c:pt>
                <c:pt idx="4306">
                  <c:v>0.32297360000000003</c:v>
                </c:pt>
                <c:pt idx="4307">
                  <c:v>0.33036169999999998</c:v>
                </c:pt>
                <c:pt idx="4308">
                  <c:v>0.3303933</c:v>
                </c:pt>
                <c:pt idx="4309">
                  <c:v>0.32980559999999998</c:v>
                </c:pt>
                <c:pt idx="4310">
                  <c:v>0.32732070000000002</c:v>
                </c:pt>
                <c:pt idx="4311">
                  <c:v>0.32939859999999999</c:v>
                </c:pt>
                <c:pt idx="4312">
                  <c:v>0.32496740000000002</c:v>
                </c:pt>
                <c:pt idx="4313">
                  <c:v>0.32464150000000003</c:v>
                </c:pt>
                <c:pt idx="4314">
                  <c:v>0.32393159999999999</c:v>
                </c:pt>
                <c:pt idx="4315">
                  <c:v>0.32972380000000001</c:v>
                </c:pt>
                <c:pt idx="4316">
                  <c:v>0.33000210000000002</c:v>
                </c:pt>
                <c:pt idx="4317">
                  <c:v>0.33199279999999998</c:v>
                </c:pt>
                <c:pt idx="4318">
                  <c:v>0.33813199999999999</c:v>
                </c:pt>
                <c:pt idx="4319">
                  <c:v>0.33622940000000001</c:v>
                </c:pt>
                <c:pt idx="4320">
                  <c:v>0.33789789999999997</c:v>
                </c:pt>
                <c:pt idx="4321">
                  <c:v>0.33878540000000001</c:v>
                </c:pt>
                <c:pt idx="4322">
                  <c:v>0.33862049999999999</c:v>
                </c:pt>
                <c:pt idx="4323">
                  <c:v>0.341974</c:v>
                </c:pt>
                <c:pt idx="4324">
                  <c:v>0.34176109999999998</c:v>
                </c:pt>
                <c:pt idx="4325">
                  <c:v>0.34517769999999998</c:v>
                </c:pt>
                <c:pt idx="4326">
                  <c:v>0.34516160000000001</c:v>
                </c:pt>
                <c:pt idx="4327">
                  <c:v>0.34184199999999998</c:v>
                </c:pt>
                <c:pt idx="4328">
                  <c:v>0.3440571</c:v>
                </c:pt>
                <c:pt idx="4329">
                  <c:v>0.34954970000000002</c:v>
                </c:pt>
                <c:pt idx="4330">
                  <c:v>0.35374719999999998</c:v>
                </c:pt>
                <c:pt idx="4331">
                  <c:v>0.35074559999999999</c:v>
                </c:pt>
                <c:pt idx="4332">
                  <c:v>0.34737010000000001</c:v>
                </c:pt>
                <c:pt idx="4333">
                  <c:v>0.34831299999999998</c:v>
                </c:pt>
                <c:pt idx="4334">
                  <c:v>0.34599819999999998</c:v>
                </c:pt>
                <c:pt idx="4335">
                  <c:v>0.33684639999999999</c:v>
                </c:pt>
                <c:pt idx="4336">
                  <c:v>0.32801669999999999</c:v>
                </c:pt>
                <c:pt idx="4337">
                  <c:v>0.32194519999999999</c:v>
                </c:pt>
                <c:pt idx="4338">
                  <c:v>0.3208415</c:v>
                </c:pt>
                <c:pt idx="4339">
                  <c:v>0.3207158</c:v>
                </c:pt>
                <c:pt idx="4340">
                  <c:v>0.3187624</c:v>
                </c:pt>
                <c:pt idx="4341">
                  <c:v>0.32141599999999998</c:v>
                </c:pt>
                <c:pt idx="4342">
                  <c:v>0.32692559999999998</c:v>
                </c:pt>
                <c:pt idx="4343">
                  <c:v>0.33064100000000002</c:v>
                </c:pt>
                <c:pt idx="4344">
                  <c:v>0.33443689999999998</c:v>
                </c:pt>
                <c:pt idx="4345">
                  <c:v>0.33388499999999999</c:v>
                </c:pt>
                <c:pt idx="4346">
                  <c:v>0.33469520000000003</c:v>
                </c:pt>
                <c:pt idx="4347">
                  <c:v>0.33265499999999998</c:v>
                </c:pt>
                <c:pt idx="4348">
                  <c:v>0.32911590000000002</c:v>
                </c:pt>
                <c:pt idx="4349">
                  <c:v>0.32603840000000001</c:v>
                </c:pt>
                <c:pt idx="4350">
                  <c:v>0.324629</c:v>
                </c:pt>
                <c:pt idx="4351">
                  <c:v>0.32409250000000001</c:v>
                </c:pt>
                <c:pt idx="4352">
                  <c:v>0.32690049999999998</c:v>
                </c:pt>
                <c:pt idx="4353">
                  <c:v>0.33016790000000001</c:v>
                </c:pt>
                <c:pt idx="4354">
                  <c:v>0.32935540000000002</c:v>
                </c:pt>
                <c:pt idx="4355">
                  <c:v>0.32767810000000003</c:v>
                </c:pt>
                <c:pt idx="4356">
                  <c:v>0.3249824</c:v>
                </c:pt>
                <c:pt idx="4357">
                  <c:v>0.32206020000000002</c:v>
                </c:pt>
                <c:pt idx="4358">
                  <c:v>0.31534390000000001</c:v>
                </c:pt>
                <c:pt idx="4359">
                  <c:v>0.31324419999999997</c:v>
                </c:pt>
                <c:pt idx="4360">
                  <c:v>0.30860660000000001</c:v>
                </c:pt>
                <c:pt idx="4361">
                  <c:v>0.31126490000000001</c:v>
                </c:pt>
                <c:pt idx="4362">
                  <c:v>0.31366349999999998</c:v>
                </c:pt>
                <c:pt idx="4363">
                  <c:v>0.31400329999999999</c:v>
                </c:pt>
                <c:pt idx="4364">
                  <c:v>0.31288300000000002</c:v>
                </c:pt>
                <c:pt idx="4365">
                  <c:v>0.3070466</c:v>
                </c:pt>
                <c:pt idx="4366">
                  <c:v>0.31311650000000002</c:v>
                </c:pt>
                <c:pt idx="4367">
                  <c:v>0.30968279999999998</c:v>
                </c:pt>
                <c:pt idx="4368">
                  <c:v>0.3050697</c:v>
                </c:pt>
                <c:pt idx="4369">
                  <c:v>0.3042977</c:v>
                </c:pt>
                <c:pt idx="4370">
                  <c:v>0.30890489999999998</c:v>
                </c:pt>
                <c:pt idx="4371">
                  <c:v>0.31591330000000001</c:v>
                </c:pt>
                <c:pt idx="4372">
                  <c:v>0.31190059999999997</c:v>
                </c:pt>
                <c:pt idx="4373">
                  <c:v>0.3136968</c:v>
                </c:pt>
                <c:pt idx="4374">
                  <c:v>0.31363590000000002</c:v>
                </c:pt>
                <c:pt idx="4375">
                  <c:v>0.31437749999999998</c:v>
                </c:pt>
                <c:pt idx="4376">
                  <c:v>0.31366110000000003</c:v>
                </c:pt>
                <c:pt idx="4377">
                  <c:v>0.30889670000000002</c:v>
                </c:pt>
                <c:pt idx="4378">
                  <c:v>0.30860209999999999</c:v>
                </c:pt>
                <c:pt idx="4379">
                  <c:v>0.3080871</c:v>
                </c:pt>
                <c:pt idx="4380">
                  <c:v>0.3074267</c:v>
                </c:pt>
                <c:pt idx="4381">
                  <c:v>0.30913350000000001</c:v>
                </c:pt>
                <c:pt idx="4382">
                  <c:v>0.31021670000000001</c:v>
                </c:pt>
                <c:pt idx="4383">
                  <c:v>0.31316110000000003</c:v>
                </c:pt>
                <c:pt idx="4384">
                  <c:v>0.31656529999999999</c:v>
                </c:pt>
                <c:pt idx="4385">
                  <c:v>0.31741150000000001</c:v>
                </c:pt>
                <c:pt idx="4386">
                  <c:v>0.31704080000000001</c:v>
                </c:pt>
                <c:pt idx="4387">
                  <c:v>0.31480469999999999</c:v>
                </c:pt>
                <c:pt idx="4388">
                  <c:v>0.31198520000000002</c:v>
                </c:pt>
                <c:pt idx="4389">
                  <c:v>0.31231530000000002</c:v>
                </c:pt>
                <c:pt idx="4390">
                  <c:v>0.3133166</c:v>
                </c:pt>
                <c:pt idx="4391">
                  <c:v>0.31201709999999999</c:v>
                </c:pt>
                <c:pt idx="4392">
                  <c:v>0.31510779999999999</c:v>
                </c:pt>
                <c:pt idx="4393">
                  <c:v>0.31523040000000002</c:v>
                </c:pt>
                <c:pt idx="4394">
                  <c:v>0.31401820000000003</c:v>
                </c:pt>
                <c:pt idx="4395">
                  <c:v>0.31213099999999999</c:v>
                </c:pt>
                <c:pt idx="4396">
                  <c:v>0.30686960000000002</c:v>
                </c:pt>
                <c:pt idx="4397">
                  <c:v>0.30632789999999999</c:v>
                </c:pt>
                <c:pt idx="4398">
                  <c:v>0.30283500000000002</c:v>
                </c:pt>
                <c:pt idx="4399">
                  <c:v>0.30138470000000001</c:v>
                </c:pt>
                <c:pt idx="4400">
                  <c:v>0.30153269999999999</c:v>
                </c:pt>
                <c:pt idx="4401">
                  <c:v>0.30331140000000001</c:v>
                </c:pt>
                <c:pt idx="4402">
                  <c:v>0.30404510000000001</c:v>
                </c:pt>
                <c:pt idx="4403">
                  <c:v>0.30495640000000002</c:v>
                </c:pt>
                <c:pt idx="4404">
                  <c:v>0.30550060000000001</c:v>
                </c:pt>
                <c:pt idx="4405">
                  <c:v>0.3086893</c:v>
                </c:pt>
                <c:pt idx="4406">
                  <c:v>0.31290069999999998</c:v>
                </c:pt>
                <c:pt idx="4407">
                  <c:v>0.31195790000000001</c:v>
                </c:pt>
                <c:pt idx="4408">
                  <c:v>0.30676740000000002</c:v>
                </c:pt>
                <c:pt idx="4409">
                  <c:v>0.30662240000000002</c:v>
                </c:pt>
                <c:pt idx="4410">
                  <c:v>0.31158029999999998</c:v>
                </c:pt>
                <c:pt idx="4411">
                  <c:v>0.31263629999999998</c:v>
                </c:pt>
                <c:pt idx="4412">
                  <c:v>0.31092560000000002</c:v>
                </c:pt>
                <c:pt idx="4413">
                  <c:v>0.30655660000000001</c:v>
                </c:pt>
                <c:pt idx="4414">
                  <c:v>0.30879129999999999</c:v>
                </c:pt>
                <c:pt idx="4415">
                  <c:v>0.31289319999999998</c:v>
                </c:pt>
                <c:pt idx="4416">
                  <c:v>0.30889080000000002</c:v>
                </c:pt>
                <c:pt idx="4417">
                  <c:v>0.30462319999999998</c:v>
                </c:pt>
                <c:pt idx="4418">
                  <c:v>0.3039249</c:v>
                </c:pt>
                <c:pt idx="4419">
                  <c:v>0.3068477</c:v>
                </c:pt>
                <c:pt idx="4420">
                  <c:v>0.30667220000000001</c:v>
                </c:pt>
                <c:pt idx="4421">
                  <c:v>0.30322339999999998</c:v>
                </c:pt>
                <c:pt idx="4422">
                  <c:v>0.30133969999999999</c:v>
                </c:pt>
                <c:pt idx="4423">
                  <c:v>0.30288870000000001</c:v>
                </c:pt>
                <c:pt idx="4424">
                  <c:v>0.30011870000000002</c:v>
                </c:pt>
                <c:pt idx="4425">
                  <c:v>0.2980738</c:v>
                </c:pt>
                <c:pt idx="4426">
                  <c:v>0.30219810000000003</c:v>
                </c:pt>
                <c:pt idx="4427">
                  <c:v>0.3031179</c:v>
                </c:pt>
                <c:pt idx="4428">
                  <c:v>0.30446230000000002</c:v>
                </c:pt>
                <c:pt idx="4429">
                  <c:v>0.30472959999999999</c:v>
                </c:pt>
                <c:pt idx="4430">
                  <c:v>0.3064711</c:v>
                </c:pt>
                <c:pt idx="4431">
                  <c:v>0.30787819999999999</c:v>
                </c:pt>
                <c:pt idx="4432">
                  <c:v>0.30372640000000001</c:v>
                </c:pt>
                <c:pt idx="4433">
                  <c:v>0.30353760000000002</c:v>
                </c:pt>
                <c:pt idx="4434">
                  <c:v>0.30840329999999999</c:v>
                </c:pt>
                <c:pt idx="4435">
                  <c:v>0.3102877</c:v>
                </c:pt>
                <c:pt idx="4436">
                  <c:v>0.3137624</c:v>
                </c:pt>
                <c:pt idx="4437">
                  <c:v>0.31924730000000001</c:v>
                </c:pt>
                <c:pt idx="4438">
                  <c:v>0.32361440000000002</c:v>
                </c:pt>
                <c:pt idx="4439">
                  <c:v>0.3269996</c:v>
                </c:pt>
                <c:pt idx="4440">
                  <c:v>0.32786159999999998</c:v>
                </c:pt>
                <c:pt idx="4441">
                  <c:v>0.32917639999999998</c:v>
                </c:pt>
                <c:pt idx="4442">
                  <c:v>0.3286847</c:v>
                </c:pt>
                <c:pt idx="4443">
                  <c:v>0.3241388</c:v>
                </c:pt>
                <c:pt idx="4444">
                  <c:v>0.32204440000000001</c:v>
                </c:pt>
                <c:pt idx="4445">
                  <c:v>0.31864039999999999</c:v>
                </c:pt>
                <c:pt idx="4446">
                  <c:v>0.31216719999999998</c:v>
                </c:pt>
                <c:pt idx="4447">
                  <c:v>0.3025815</c:v>
                </c:pt>
                <c:pt idx="4448">
                  <c:v>0.3010948</c:v>
                </c:pt>
                <c:pt idx="4449">
                  <c:v>0.3027997</c:v>
                </c:pt>
                <c:pt idx="4450">
                  <c:v>0.30356899999999998</c:v>
                </c:pt>
                <c:pt idx="4451">
                  <c:v>0.30461690000000002</c:v>
                </c:pt>
                <c:pt idx="4452">
                  <c:v>0.30560989999999999</c:v>
                </c:pt>
                <c:pt idx="4453">
                  <c:v>0.30941970000000002</c:v>
                </c:pt>
                <c:pt idx="4454">
                  <c:v>0.31077470000000001</c:v>
                </c:pt>
                <c:pt idx="4455">
                  <c:v>0.30895149999999999</c:v>
                </c:pt>
                <c:pt idx="4456">
                  <c:v>0.30916640000000001</c:v>
                </c:pt>
                <c:pt idx="4457">
                  <c:v>0.30883680000000002</c:v>
                </c:pt>
                <c:pt idx="4458">
                  <c:v>0.311475</c:v>
                </c:pt>
                <c:pt idx="4459">
                  <c:v>0.30629220000000001</c:v>
                </c:pt>
                <c:pt idx="4460">
                  <c:v>0.30723420000000001</c:v>
                </c:pt>
                <c:pt idx="4461">
                  <c:v>0.3042125</c:v>
                </c:pt>
                <c:pt idx="4462">
                  <c:v>0.29996</c:v>
                </c:pt>
                <c:pt idx="4463">
                  <c:v>0.29851929999999999</c:v>
                </c:pt>
                <c:pt idx="4464">
                  <c:v>0.29559819999999998</c:v>
                </c:pt>
                <c:pt idx="4465">
                  <c:v>0.29616579999999998</c:v>
                </c:pt>
                <c:pt idx="4466">
                  <c:v>0.29702339999999999</c:v>
                </c:pt>
                <c:pt idx="4467">
                  <c:v>0.29691669999999998</c:v>
                </c:pt>
                <c:pt idx="4468">
                  <c:v>0.29514639999999998</c:v>
                </c:pt>
                <c:pt idx="4469">
                  <c:v>0.28986030000000002</c:v>
                </c:pt>
                <c:pt idx="4470">
                  <c:v>0.28351510000000002</c:v>
                </c:pt>
                <c:pt idx="4471">
                  <c:v>0.28237770000000001</c:v>
                </c:pt>
                <c:pt idx="4472">
                  <c:v>0.27890999999999999</c:v>
                </c:pt>
                <c:pt idx="4473">
                  <c:v>0.27764329999999998</c:v>
                </c:pt>
                <c:pt idx="4474">
                  <c:v>0.2163194</c:v>
                </c:pt>
                <c:pt idx="4475">
                  <c:v>0.18304980000000001</c:v>
                </c:pt>
                <c:pt idx="4476">
                  <c:v>0.18029339999999999</c:v>
                </c:pt>
                <c:pt idx="4477">
                  <c:v>0.18527080000000001</c:v>
                </c:pt>
                <c:pt idx="4478">
                  <c:v>0.19972309999999999</c:v>
                </c:pt>
                <c:pt idx="4479">
                  <c:v>0.2176864</c:v>
                </c:pt>
                <c:pt idx="4480">
                  <c:v>0.23218449999999999</c:v>
                </c:pt>
                <c:pt idx="4481">
                  <c:v>0.23621439999999999</c:v>
                </c:pt>
                <c:pt idx="4482">
                  <c:v>0.23603289999999999</c:v>
                </c:pt>
                <c:pt idx="4483">
                  <c:v>0.23319409999999999</c:v>
                </c:pt>
                <c:pt idx="4484">
                  <c:v>0.2236138</c:v>
                </c:pt>
                <c:pt idx="4485">
                  <c:v>0.21047170000000001</c:v>
                </c:pt>
                <c:pt idx="4486">
                  <c:v>0.19999320000000001</c:v>
                </c:pt>
                <c:pt idx="4487">
                  <c:v>0.1975758</c:v>
                </c:pt>
                <c:pt idx="4488">
                  <c:v>0.19783410000000001</c:v>
                </c:pt>
                <c:pt idx="4489">
                  <c:v>0.19992190000000001</c:v>
                </c:pt>
                <c:pt idx="4490">
                  <c:v>0.20327880000000001</c:v>
                </c:pt>
                <c:pt idx="4491">
                  <c:v>0.20629159999999999</c:v>
                </c:pt>
                <c:pt idx="4492">
                  <c:v>0.2069608</c:v>
                </c:pt>
                <c:pt idx="4493">
                  <c:v>0.20432810000000001</c:v>
                </c:pt>
                <c:pt idx="4494">
                  <c:v>0.204349</c:v>
                </c:pt>
                <c:pt idx="4495">
                  <c:v>0.20874019999999999</c:v>
                </c:pt>
                <c:pt idx="4496">
                  <c:v>0.2110988</c:v>
                </c:pt>
                <c:pt idx="4497">
                  <c:v>0.2129848</c:v>
                </c:pt>
                <c:pt idx="4498">
                  <c:v>0.2161119</c:v>
                </c:pt>
                <c:pt idx="4499">
                  <c:v>0.2170108</c:v>
                </c:pt>
                <c:pt idx="4500">
                  <c:v>0.2193522</c:v>
                </c:pt>
                <c:pt idx="4501">
                  <c:v>0.217117</c:v>
                </c:pt>
                <c:pt idx="4502">
                  <c:v>0.21640010000000001</c:v>
                </c:pt>
                <c:pt idx="4503">
                  <c:v>0.2182703</c:v>
                </c:pt>
                <c:pt idx="4504">
                  <c:v>0.21744910000000001</c:v>
                </c:pt>
                <c:pt idx="4505">
                  <c:v>0.2217547</c:v>
                </c:pt>
                <c:pt idx="4506">
                  <c:v>0.22586220000000001</c:v>
                </c:pt>
                <c:pt idx="4507">
                  <c:v>0.22574610000000001</c:v>
                </c:pt>
                <c:pt idx="4508">
                  <c:v>0.2275874</c:v>
                </c:pt>
                <c:pt idx="4509">
                  <c:v>0.22866230000000001</c:v>
                </c:pt>
                <c:pt idx="4510">
                  <c:v>0.2339832</c:v>
                </c:pt>
                <c:pt idx="4511">
                  <c:v>0.23639099999999999</c:v>
                </c:pt>
                <c:pt idx="4512">
                  <c:v>0.2388352</c:v>
                </c:pt>
                <c:pt idx="4513">
                  <c:v>0.24236679999999999</c:v>
                </c:pt>
                <c:pt idx="4514">
                  <c:v>0.24551129999999999</c:v>
                </c:pt>
                <c:pt idx="4515">
                  <c:v>0.24596109999999999</c:v>
                </c:pt>
                <c:pt idx="4516">
                  <c:v>0.2437067</c:v>
                </c:pt>
                <c:pt idx="4517">
                  <c:v>0.2425351</c:v>
                </c:pt>
                <c:pt idx="4518">
                  <c:v>0.24604039999999999</c:v>
                </c:pt>
                <c:pt idx="4519">
                  <c:v>0.24775949999999999</c:v>
                </c:pt>
                <c:pt idx="4520">
                  <c:v>0.2479172</c:v>
                </c:pt>
                <c:pt idx="4521">
                  <c:v>0.2493959</c:v>
                </c:pt>
                <c:pt idx="4522">
                  <c:v>0.25293300000000002</c:v>
                </c:pt>
                <c:pt idx="4523">
                  <c:v>0.25431399999999998</c:v>
                </c:pt>
                <c:pt idx="4524">
                  <c:v>0.25318829999999998</c:v>
                </c:pt>
                <c:pt idx="4525">
                  <c:v>0.25297449999999999</c:v>
                </c:pt>
                <c:pt idx="4526">
                  <c:v>0.25547740000000002</c:v>
                </c:pt>
                <c:pt idx="4527">
                  <c:v>0.2576312</c:v>
                </c:pt>
                <c:pt idx="4528">
                  <c:v>0.25573940000000001</c:v>
                </c:pt>
                <c:pt idx="4529">
                  <c:v>0.25787510000000002</c:v>
                </c:pt>
                <c:pt idx="4530">
                  <c:v>0.26042080000000001</c:v>
                </c:pt>
                <c:pt idx="4531">
                  <c:v>0.25746350000000001</c:v>
                </c:pt>
                <c:pt idx="4532">
                  <c:v>0.25380130000000001</c:v>
                </c:pt>
                <c:pt idx="4533">
                  <c:v>0.25175219999999998</c:v>
                </c:pt>
                <c:pt idx="4534">
                  <c:v>0.25703229999999999</c:v>
                </c:pt>
                <c:pt idx="4535">
                  <c:v>0.28104980000000002</c:v>
                </c:pt>
                <c:pt idx="4536">
                  <c:v>0.3373622</c:v>
                </c:pt>
                <c:pt idx="4537">
                  <c:v>0.43018600000000001</c:v>
                </c:pt>
                <c:pt idx="4538">
                  <c:v>0.55475600000000003</c:v>
                </c:pt>
                <c:pt idx="4539">
                  <c:v>0.70049360000000005</c:v>
                </c:pt>
                <c:pt idx="4540">
                  <c:v>0.85037700000000005</c:v>
                </c:pt>
                <c:pt idx="4541">
                  <c:v>0.99078790000000005</c:v>
                </c:pt>
                <c:pt idx="4542">
                  <c:v>1.1434709999999999</c:v>
                </c:pt>
                <c:pt idx="4543">
                  <c:v>1.383901</c:v>
                </c:pt>
                <c:pt idx="4544">
                  <c:v>1.6534450000000001</c:v>
                </c:pt>
                <c:pt idx="4545">
                  <c:v>1.9378200000000001</c:v>
                </c:pt>
                <c:pt idx="4546">
                  <c:v>2.2270210000000001</c:v>
                </c:pt>
                <c:pt idx="4547">
                  <c:v>2.5105179999999998</c:v>
                </c:pt>
                <c:pt idx="4548">
                  <c:v>2.7280350000000002</c:v>
                </c:pt>
                <c:pt idx="4549">
                  <c:v>2.8314189999999999</c:v>
                </c:pt>
                <c:pt idx="4550">
                  <c:v>2.8821789999999998</c:v>
                </c:pt>
                <c:pt idx="4551">
                  <c:v>2.9049589999999998</c:v>
                </c:pt>
                <c:pt idx="4552">
                  <c:v>2.9286599999999998</c:v>
                </c:pt>
                <c:pt idx="4553">
                  <c:v>2.968067</c:v>
                </c:pt>
                <c:pt idx="4554">
                  <c:v>3.0447329999999999</c:v>
                </c:pt>
                <c:pt idx="4555">
                  <c:v>3.1493730000000002</c:v>
                </c:pt>
                <c:pt idx="4556">
                  <c:v>3.2733379999999999</c:v>
                </c:pt>
                <c:pt idx="4557">
                  <c:v>3.3773460000000002</c:v>
                </c:pt>
                <c:pt idx="4558">
                  <c:v>3.4524029999999999</c:v>
                </c:pt>
                <c:pt idx="4559">
                  <c:v>3.5109219999999999</c:v>
                </c:pt>
                <c:pt idx="4560">
                  <c:v>3.5662639999999999</c:v>
                </c:pt>
                <c:pt idx="4561">
                  <c:v>3.6052170000000001</c:v>
                </c:pt>
                <c:pt idx="4562">
                  <c:v>3.624908</c:v>
                </c:pt>
                <c:pt idx="4563">
                  <c:v>3.6359409999999999</c:v>
                </c:pt>
                <c:pt idx="4564">
                  <c:v>3.637937</c:v>
                </c:pt>
                <c:pt idx="4565">
                  <c:v>3.6507770000000002</c:v>
                </c:pt>
                <c:pt idx="4566">
                  <c:v>3.6608499999999999</c:v>
                </c:pt>
                <c:pt idx="4567">
                  <c:v>3.6705969999999999</c:v>
                </c:pt>
                <c:pt idx="4568">
                  <c:v>3.6713640000000001</c:v>
                </c:pt>
                <c:pt idx="4569">
                  <c:v>3.6817739999999999</c:v>
                </c:pt>
                <c:pt idx="4570">
                  <c:v>3.7346189999999999</c:v>
                </c:pt>
                <c:pt idx="4571">
                  <c:v>3.7939829999999999</c:v>
                </c:pt>
                <c:pt idx="4572">
                  <c:v>3.8478629999999998</c:v>
                </c:pt>
                <c:pt idx="4573">
                  <c:v>3.9006560000000001</c:v>
                </c:pt>
                <c:pt idx="4574">
                  <c:v>3.9601799999999998</c:v>
                </c:pt>
                <c:pt idx="4575">
                  <c:v>4.0230940000000004</c:v>
                </c:pt>
                <c:pt idx="4576">
                  <c:v>4.0637189999999999</c:v>
                </c:pt>
                <c:pt idx="4577">
                  <c:v>4.0980629999999998</c:v>
                </c:pt>
                <c:pt idx="4578">
                  <c:v>4.1370639999999996</c:v>
                </c:pt>
                <c:pt idx="4579">
                  <c:v>4.1780790000000003</c:v>
                </c:pt>
                <c:pt idx="4580">
                  <c:v>4.2192780000000001</c:v>
                </c:pt>
                <c:pt idx="4581">
                  <c:v>4.2507739999999998</c:v>
                </c:pt>
                <c:pt idx="4582">
                  <c:v>4.2859170000000004</c:v>
                </c:pt>
                <c:pt idx="4583">
                  <c:v>4.3391909999999996</c:v>
                </c:pt>
                <c:pt idx="4584">
                  <c:v>4.3956759999999999</c:v>
                </c:pt>
                <c:pt idx="4585">
                  <c:v>4.4482220000000003</c:v>
                </c:pt>
                <c:pt idx="4586">
                  <c:v>4.5020569999999998</c:v>
                </c:pt>
                <c:pt idx="4587">
                  <c:v>4.5617489999999998</c:v>
                </c:pt>
                <c:pt idx="4588">
                  <c:v>4.630109</c:v>
                </c:pt>
                <c:pt idx="4589">
                  <c:v>4.6761699999999999</c:v>
                </c:pt>
                <c:pt idx="4590">
                  <c:v>4.7117209999999998</c:v>
                </c:pt>
                <c:pt idx="4591">
                  <c:v>4.748405</c:v>
                </c:pt>
                <c:pt idx="4592">
                  <c:v>4.7904770000000001</c:v>
                </c:pt>
                <c:pt idx="4593">
                  <c:v>4.8332870000000003</c:v>
                </c:pt>
                <c:pt idx="4594">
                  <c:v>4.8655670000000004</c:v>
                </c:pt>
                <c:pt idx="4595">
                  <c:v>4.9176070000000003</c:v>
                </c:pt>
                <c:pt idx="4596">
                  <c:v>4.9332240000000001</c:v>
                </c:pt>
                <c:pt idx="4597">
                  <c:v>4.9132629999999997</c:v>
                </c:pt>
                <c:pt idx="4598">
                  <c:v>4.8818809999999999</c:v>
                </c:pt>
                <c:pt idx="4599">
                  <c:v>4.857952</c:v>
                </c:pt>
                <c:pt idx="4600">
                  <c:v>4.839353</c:v>
                </c:pt>
                <c:pt idx="4601">
                  <c:v>4.8043800000000001</c:v>
                </c:pt>
                <c:pt idx="4602">
                  <c:v>4.7818699999999996</c:v>
                </c:pt>
                <c:pt idx="4603">
                  <c:v>4.8095739999999996</c:v>
                </c:pt>
                <c:pt idx="4604">
                  <c:v>4.8517640000000002</c:v>
                </c:pt>
                <c:pt idx="4605">
                  <c:v>4.8805699999999996</c:v>
                </c:pt>
                <c:pt idx="4606">
                  <c:v>4.8855870000000001</c:v>
                </c:pt>
                <c:pt idx="4607">
                  <c:v>4.8655090000000003</c:v>
                </c:pt>
                <c:pt idx="4608">
                  <c:v>4.8435649999999999</c:v>
                </c:pt>
                <c:pt idx="4609">
                  <c:v>4.7991109999999999</c:v>
                </c:pt>
                <c:pt idx="4610">
                  <c:v>4.7333489999999996</c:v>
                </c:pt>
                <c:pt idx="4611">
                  <c:v>4.6540299999999997</c:v>
                </c:pt>
                <c:pt idx="4612">
                  <c:v>4.568168</c:v>
                </c:pt>
                <c:pt idx="4613">
                  <c:v>4.4963439999999997</c:v>
                </c:pt>
                <c:pt idx="4614">
                  <c:v>4.4179170000000001</c:v>
                </c:pt>
                <c:pt idx="4615">
                  <c:v>4.3557389999999998</c:v>
                </c:pt>
                <c:pt idx="4616">
                  <c:v>4.3161560000000003</c:v>
                </c:pt>
                <c:pt idx="4617">
                  <c:v>4.2795820000000004</c:v>
                </c:pt>
                <c:pt idx="4618">
                  <c:v>4.2464399999999998</c:v>
                </c:pt>
                <c:pt idx="4619">
                  <c:v>4.2223360000000003</c:v>
                </c:pt>
                <c:pt idx="4620">
                  <c:v>4.2162550000000003</c:v>
                </c:pt>
                <c:pt idx="4621">
                  <c:v>4.1913549999999997</c:v>
                </c:pt>
                <c:pt idx="4622">
                  <c:v>4.157527</c:v>
                </c:pt>
                <c:pt idx="4623">
                  <c:v>4.1136569999999999</c:v>
                </c:pt>
                <c:pt idx="4624">
                  <c:v>4.0599410000000002</c:v>
                </c:pt>
                <c:pt idx="4625">
                  <c:v>3.990386</c:v>
                </c:pt>
                <c:pt idx="4626">
                  <c:v>3.9019569999999999</c:v>
                </c:pt>
                <c:pt idx="4627">
                  <c:v>3.8073969999999999</c:v>
                </c:pt>
                <c:pt idx="4628">
                  <c:v>3.7156410000000002</c:v>
                </c:pt>
                <c:pt idx="4629">
                  <c:v>3.6205150000000001</c:v>
                </c:pt>
                <c:pt idx="4630">
                  <c:v>3.5060259999999999</c:v>
                </c:pt>
                <c:pt idx="4631">
                  <c:v>3.4042289999999999</c:v>
                </c:pt>
                <c:pt idx="4632">
                  <c:v>3.3327849999999999</c:v>
                </c:pt>
                <c:pt idx="4633">
                  <c:v>3.297088</c:v>
                </c:pt>
                <c:pt idx="4634">
                  <c:v>3.2441719999999998</c:v>
                </c:pt>
                <c:pt idx="4635">
                  <c:v>3.198369</c:v>
                </c:pt>
                <c:pt idx="4636">
                  <c:v>3.1873130000000001</c:v>
                </c:pt>
                <c:pt idx="4637">
                  <c:v>3.2064940000000002</c:v>
                </c:pt>
                <c:pt idx="4638">
                  <c:v>3.2281499999999999</c:v>
                </c:pt>
                <c:pt idx="4639">
                  <c:v>3.2409780000000001</c:v>
                </c:pt>
                <c:pt idx="4640">
                  <c:v>3.2577039999999999</c:v>
                </c:pt>
                <c:pt idx="4641">
                  <c:v>3.2734869999999998</c:v>
                </c:pt>
                <c:pt idx="4642">
                  <c:v>3.283077</c:v>
                </c:pt>
                <c:pt idx="4643">
                  <c:v>3.2764769999999999</c:v>
                </c:pt>
                <c:pt idx="4644">
                  <c:v>3.2601520000000002</c:v>
                </c:pt>
                <c:pt idx="4645">
                  <c:v>3.2303359999999999</c:v>
                </c:pt>
                <c:pt idx="4646">
                  <c:v>3.2083789999999999</c:v>
                </c:pt>
                <c:pt idx="4647">
                  <c:v>3.1786110000000001</c:v>
                </c:pt>
                <c:pt idx="4648">
                  <c:v>3.1468859999999999</c:v>
                </c:pt>
                <c:pt idx="4649">
                  <c:v>3.1233200000000001</c:v>
                </c:pt>
                <c:pt idx="4650">
                  <c:v>3.1066229999999999</c:v>
                </c:pt>
                <c:pt idx="4651">
                  <c:v>3.0911599999999999</c:v>
                </c:pt>
                <c:pt idx="4652">
                  <c:v>3.078497</c:v>
                </c:pt>
                <c:pt idx="4653">
                  <c:v>3.0718000000000001</c:v>
                </c:pt>
                <c:pt idx="4654">
                  <c:v>3.0663939999999998</c:v>
                </c:pt>
                <c:pt idx="4655">
                  <c:v>3.0818340000000002</c:v>
                </c:pt>
                <c:pt idx="4656">
                  <c:v>3.087923</c:v>
                </c:pt>
                <c:pt idx="4657">
                  <c:v>3.0742210000000001</c:v>
                </c:pt>
                <c:pt idx="4658">
                  <c:v>3.037544</c:v>
                </c:pt>
                <c:pt idx="4659">
                  <c:v>2.9859680000000002</c:v>
                </c:pt>
                <c:pt idx="4660">
                  <c:v>2.9135710000000001</c:v>
                </c:pt>
                <c:pt idx="4661">
                  <c:v>2.8346209999999998</c:v>
                </c:pt>
                <c:pt idx="4662">
                  <c:v>2.745762</c:v>
                </c:pt>
                <c:pt idx="4663">
                  <c:v>2.6619899999999999</c:v>
                </c:pt>
                <c:pt idx="4664">
                  <c:v>2.5916419999999998</c:v>
                </c:pt>
                <c:pt idx="4665">
                  <c:v>2.5366710000000001</c:v>
                </c:pt>
                <c:pt idx="4666">
                  <c:v>2.504559</c:v>
                </c:pt>
                <c:pt idx="4667">
                  <c:v>2.453538</c:v>
                </c:pt>
                <c:pt idx="4668">
                  <c:v>2.414447</c:v>
                </c:pt>
                <c:pt idx="4669">
                  <c:v>2.384674</c:v>
                </c:pt>
                <c:pt idx="4670">
                  <c:v>2.3571240000000002</c:v>
                </c:pt>
                <c:pt idx="4671">
                  <c:v>2.3299599999999998</c:v>
                </c:pt>
                <c:pt idx="4672">
                  <c:v>2.3125260000000001</c:v>
                </c:pt>
                <c:pt idx="4673">
                  <c:v>2.2921109999999998</c:v>
                </c:pt>
                <c:pt idx="4674">
                  <c:v>2.2705609999999998</c:v>
                </c:pt>
                <c:pt idx="4675">
                  <c:v>2.2478470000000002</c:v>
                </c:pt>
                <c:pt idx="4676">
                  <c:v>2.222604</c:v>
                </c:pt>
                <c:pt idx="4677">
                  <c:v>2.2037230000000001</c:v>
                </c:pt>
                <c:pt idx="4678">
                  <c:v>2.1814249999999999</c:v>
                </c:pt>
                <c:pt idx="4679">
                  <c:v>2.1634190000000002</c:v>
                </c:pt>
                <c:pt idx="4680">
                  <c:v>2.13341</c:v>
                </c:pt>
                <c:pt idx="4681">
                  <c:v>2.0868899999999999</c:v>
                </c:pt>
                <c:pt idx="4682">
                  <c:v>2.0385689999999999</c:v>
                </c:pt>
                <c:pt idx="4683">
                  <c:v>1.996291</c:v>
                </c:pt>
                <c:pt idx="4684">
                  <c:v>1.947535</c:v>
                </c:pt>
                <c:pt idx="4685">
                  <c:v>1.9104159999999999</c:v>
                </c:pt>
                <c:pt idx="4686">
                  <c:v>1.8825879999999999</c:v>
                </c:pt>
                <c:pt idx="4687">
                  <c:v>1.8587359999999999</c:v>
                </c:pt>
                <c:pt idx="4688">
                  <c:v>1.837051</c:v>
                </c:pt>
                <c:pt idx="4689">
                  <c:v>1.8186770000000001</c:v>
                </c:pt>
                <c:pt idx="4690">
                  <c:v>1.78878</c:v>
                </c:pt>
                <c:pt idx="4691">
                  <c:v>1.751717</c:v>
                </c:pt>
                <c:pt idx="4692">
                  <c:v>1.7142809999999999</c:v>
                </c:pt>
                <c:pt idx="4693">
                  <c:v>1.6735709999999999</c:v>
                </c:pt>
                <c:pt idx="4694">
                  <c:v>1.6395299999999999</c:v>
                </c:pt>
                <c:pt idx="4695">
                  <c:v>1.612735</c:v>
                </c:pt>
                <c:pt idx="4696">
                  <c:v>1.587229</c:v>
                </c:pt>
                <c:pt idx="4697">
                  <c:v>1.5649690000000001</c:v>
                </c:pt>
                <c:pt idx="4698">
                  <c:v>1.533792</c:v>
                </c:pt>
                <c:pt idx="4699">
                  <c:v>1.5130410000000001</c:v>
                </c:pt>
                <c:pt idx="4700">
                  <c:v>1.4937819999999999</c:v>
                </c:pt>
                <c:pt idx="4701">
                  <c:v>1.468129</c:v>
                </c:pt>
                <c:pt idx="4702">
                  <c:v>1.4426110000000001</c:v>
                </c:pt>
                <c:pt idx="4703">
                  <c:v>1.422356</c:v>
                </c:pt>
                <c:pt idx="4704">
                  <c:v>1.4058550000000001</c:v>
                </c:pt>
                <c:pt idx="4705">
                  <c:v>1.3870849999999999</c:v>
                </c:pt>
                <c:pt idx="4706">
                  <c:v>1.3661179999999999</c:v>
                </c:pt>
                <c:pt idx="4707">
                  <c:v>1.3429489999999999</c:v>
                </c:pt>
                <c:pt idx="4708">
                  <c:v>1.323388</c:v>
                </c:pt>
                <c:pt idx="4709">
                  <c:v>1.310257</c:v>
                </c:pt>
                <c:pt idx="4710">
                  <c:v>1.3052550000000001</c:v>
                </c:pt>
                <c:pt idx="4711">
                  <c:v>1.309453</c:v>
                </c:pt>
                <c:pt idx="4712">
                  <c:v>1.3095330000000001</c:v>
                </c:pt>
                <c:pt idx="4713">
                  <c:v>1.3098339999999999</c:v>
                </c:pt>
                <c:pt idx="4714">
                  <c:v>1.3000210000000001</c:v>
                </c:pt>
                <c:pt idx="4715">
                  <c:v>1.2767850000000001</c:v>
                </c:pt>
                <c:pt idx="4716">
                  <c:v>1.246629</c:v>
                </c:pt>
                <c:pt idx="4717">
                  <c:v>1.2194430000000001</c:v>
                </c:pt>
                <c:pt idx="4718">
                  <c:v>1.2022109999999999</c:v>
                </c:pt>
                <c:pt idx="4719">
                  <c:v>1.1783939999999999</c:v>
                </c:pt>
                <c:pt idx="4720">
                  <c:v>1.163899</c:v>
                </c:pt>
                <c:pt idx="4721">
                  <c:v>1.153635</c:v>
                </c:pt>
                <c:pt idx="4722">
                  <c:v>1.1480140000000001</c:v>
                </c:pt>
                <c:pt idx="4723">
                  <c:v>1.137926</c:v>
                </c:pt>
                <c:pt idx="4724">
                  <c:v>1.119577</c:v>
                </c:pt>
                <c:pt idx="4725">
                  <c:v>1.1070960000000001</c:v>
                </c:pt>
                <c:pt idx="4726">
                  <c:v>1.0857030000000001</c:v>
                </c:pt>
                <c:pt idx="4727">
                  <c:v>1.0705929999999999</c:v>
                </c:pt>
                <c:pt idx="4728">
                  <c:v>1.0624769999999999</c:v>
                </c:pt>
                <c:pt idx="4729">
                  <c:v>1.0565709999999999</c:v>
                </c:pt>
                <c:pt idx="4730">
                  <c:v>1.046465</c:v>
                </c:pt>
                <c:pt idx="4731">
                  <c:v>1.029771</c:v>
                </c:pt>
                <c:pt idx="4732">
                  <c:v>1.0209760000000001</c:v>
                </c:pt>
                <c:pt idx="4733">
                  <c:v>1.013855</c:v>
                </c:pt>
                <c:pt idx="4734">
                  <c:v>1.004869</c:v>
                </c:pt>
                <c:pt idx="4735">
                  <c:v>0.98993520000000002</c:v>
                </c:pt>
                <c:pt idx="4736">
                  <c:v>0.9783946</c:v>
                </c:pt>
                <c:pt idx="4737">
                  <c:v>0.97235059999999995</c:v>
                </c:pt>
                <c:pt idx="4738">
                  <c:v>0.96507659999999995</c:v>
                </c:pt>
                <c:pt idx="4739">
                  <c:v>0.95754030000000001</c:v>
                </c:pt>
                <c:pt idx="4740">
                  <c:v>0.94872469999999998</c:v>
                </c:pt>
                <c:pt idx="4741">
                  <c:v>0.93921480000000002</c:v>
                </c:pt>
                <c:pt idx="4742">
                  <c:v>0.92688890000000002</c:v>
                </c:pt>
                <c:pt idx="4743">
                  <c:v>0.91717199999999999</c:v>
                </c:pt>
                <c:pt idx="4744">
                  <c:v>0.9174078</c:v>
                </c:pt>
                <c:pt idx="4745">
                  <c:v>0.91071400000000002</c:v>
                </c:pt>
                <c:pt idx="4746">
                  <c:v>0.90263579999999999</c:v>
                </c:pt>
                <c:pt idx="4747">
                  <c:v>0.89293169999999999</c:v>
                </c:pt>
                <c:pt idx="4748">
                  <c:v>0.88866769999999995</c:v>
                </c:pt>
                <c:pt idx="4749">
                  <c:v>0.88478230000000002</c:v>
                </c:pt>
                <c:pt idx="4750">
                  <c:v>0.87450830000000002</c:v>
                </c:pt>
                <c:pt idx="4751">
                  <c:v>0.86510419999999999</c:v>
                </c:pt>
                <c:pt idx="4752">
                  <c:v>0.8580084</c:v>
                </c:pt>
                <c:pt idx="4753">
                  <c:v>0.85531939999999995</c:v>
                </c:pt>
                <c:pt idx="4754">
                  <c:v>0.84866600000000003</c:v>
                </c:pt>
                <c:pt idx="4755">
                  <c:v>0.84470940000000005</c:v>
                </c:pt>
                <c:pt idx="4756">
                  <c:v>0.84334730000000002</c:v>
                </c:pt>
                <c:pt idx="4757">
                  <c:v>0.84607699999999997</c:v>
                </c:pt>
                <c:pt idx="4758">
                  <c:v>0.84755060000000004</c:v>
                </c:pt>
                <c:pt idx="4759">
                  <c:v>0.83888850000000004</c:v>
                </c:pt>
                <c:pt idx="4760">
                  <c:v>0.83962190000000003</c:v>
                </c:pt>
                <c:pt idx="4761">
                  <c:v>0.84559989999999996</c:v>
                </c:pt>
                <c:pt idx="4762">
                  <c:v>0.84393320000000005</c:v>
                </c:pt>
                <c:pt idx="4763">
                  <c:v>0.8366614</c:v>
                </c:pt>
                <c:pt idx="4764">
                  <c:v>0.82524649999999999</c:v>
                </c:pt>
                <c:pt idx="4765">
                  <c:v>0.82561019999999996</c:v>
                </c:pt>
                <c:pt idx="4766">
                  <c:v>0.8131427</c:v>
                </c:pt>
                <c:pt idx="4767">
                  <c:v>0.7959716</c:v>
                </c:pt>
                <c:pt idx="4768">
                  <c:v>0.78019709999999998</c:v>
                </c:pt>
                <c:pt idx="4769">
                  <c:v>0.7730477</c:v>
                </c:pt>
                <c:pt idx="4770">
                  <c:v>0.76587870000000002</c:v>
                </c:pt>
                <c:pt idx="4771">
                  <c:v>0.75463749999999996</c:v>
                </c:pt>
                <c:pt idx="4772">
                  <c:v>0.75033870000000003</c:v>
                </c:pt>
                <c:pt idx="4773">
                  <c:v>0.74465079999999995</c:v>
                </c:pt>
                <c:pt idx="4774">
                  <c:v>0.74561040000000001</c:v>
                </c:pt>
                <c:pt idx="4775">
                  <c:v>0.74501870000000003</c:v>
                </c:pt>
                <c:pt idx="4776">
                  <c:v>0.74766580000000005</c:v>
                </c:pt>
                <c:pt idx="4777">
                  <c:v>0.75182899999999997</c:v>
                </c:pt>
                <c:pt idx="4778">
                  <c:v>0.75385760000000002</c:v>
                </c:pt>
                <c:pt idx="4779">
                  <c:v>0.75042540000000002</c:v>
                </c:pt>
                <c:pt idx="4780">
                  <c:v>0.7439211</c:v>
                </c:pt>
                <c:pt idx="4781">
                  <c:v>0.73660950000000003</c:v>
                </c:pt>
                <c:pt idx="4782">
                  <c:v>0.73244670000000001</c:v>
                </c:pt>
                <c:pt idx="4783">
                  <c:v>0.72827129999999995</c:v>
                </c:pt>
                <c:pt idx="4784">
                  <c:v>0.72473960000000004</c:v>
                </c:pt>
                <c:pt idx="4785">
                  <c:v>0.72338119999999995</c:v>
                </c:pt>
                <c:pt idx="4786">
                  <c:v>0.716588</c:v>
                </c:pt>
                <c:pt idx="4787">
                  <c:v>0.71288819999999997</c:v>
                </c:pt>
                <c:pt idx="4788">
                  <c:v>0.7114106</c:v>
                </c:pt>
                <c:pt idx="4789">
                  <c:v>0.70571090000000003</c:v>
                </c:pt>
                <c:pt idx="4790">
                  <c:v>0.69489679999999998</c:v>
                </c:pt>
                <c:pt idx="4791">
                  <c:v>0.68867780000000001</c:v>
                </c:pt>
                <c:pt idx="4792">
                  <c:v>0.69058339999999996</c:v>
                </c:pt>
                <c:pt idx="4793">
                  <c:v>0.69257999999999997</c:v>
                </c:pt>
                <c:pt idx="4794">
                  <c:v>0.69013360000000001</c:v>
                </c:pt>
                <c:pt idx="4795">
                  <c:v>0.68865860000000001</c:v>
                </c:pt>
                <c:pt idx="4796">
                  <c:v>0.69202260000000004</c:v>
                </c:pt>
                <c:pt idx="4797">
                  <c:v>0.69218639999999998</c:v>
                </c:pt>
                <c:pt idx="4798">
                  <c:v>0.68839530000000004</c:v>
                </c:pt>
                <c:pt idx="4799">
                  <c:v>0.68039760000000005</c:v>
                </c:pt>
                <c:pt idx="4800">
                  <c:v>0.67263779999999995</c:v>
                </c:pt>
                <c:pt idx="4801">
                  <c:v>0.66907779999999994</c:v>
                </c:pt>
                <c:pt idx="4802">
                  <c:v>0.66349659999999999</c:v>
                </c:pt>
                <c:pt idx="4803">
                  <c:v>0.6617693</c:v>
                </c:pt>
                <c:pt idx="4804">
                  <c:v>0.66091219999999995</c:v>
                </c:pt>
                <c:pt idx="4805">
                  <c:v>0.65726359999999995</c:v>
                </c:pt>
                <c:pt idx="4806">
                  <c:v>0.65307890000000002</c:v>
                </c:pt>
                <c:pt idx="4807">
                  <c:v>0.65363740000000004</c:v>
                </c:pt>
                <c:pt idx="4808">
                  <c:v>0.64915780000000001</c:v>
                </c:pt>
                <c:pt idx="4809">
                  <c:v>0.64525690000000002</c:v>
                </c:pt>
                <c:pt idx="4810">
                  <c:v>0.64209340000000004</c:v>
                </c:pt>
                <c:pt idx="4811">
                  <c:v>0.64467540000000001</c:v>
                </c:pt>
                <c:pt idx="4812">
                  <c:v>0.65465779999999996</c:v>
                </c:pt>
                <c:pt idx="4813">
                  <c:v>0.65750249999999999</c:v>
                </c:pt>
                <c:pt idx="4814">
                  <c:v>0.65401290000000001</c:v>
                </c:pt>
                <c:pt idx="4815">
                  <c:v>0.64948300000000003</c:v>
                </c:pt>
                <c:pt idx="4816">
                  <c:v>0.63651239999999998</c:v>
                </c:pt>
                <c:pt idx="4817">
                  <c:v>0.62375340000000001</c:v>
                </c:pt>
                <c:pt idx="4818">
                  <c:v>0.60828420000000005</c:v>
                </c:pt>
                <c:pt idx="4819">
                  <c:v>0.59582559999999996</c:v>
                </c:pt>
                <c:pt idx="4820">
                  <c:v>0.58577319999999999</c:v>
                </c:pt>
                <c:pt idx="4821">
                  <c:v>0.58433999999999997</c:v>
                </c:pt>
                <c:pt idx="4822">
                  <c:v>0.58905070000000004</c:v>
                </c:pt>
                <c:pt idx="4823">
                  <c:v>0.59289029999999998</c:v>
                </c:pt>
                <c:pt idx="4824">
                  <c:v>0.59514540000000005</c:v>
                </c:pt>
                <c:pt idx="4825">
                  <c:v>0.59055769999999996</c:v>
                </c:pt>
                <c:pt idx="4826">
                  <c:v>0.59431730000000005</c:v>
                </c:pt>
                <c:pt idx="4827">
                  <c:v>0.59340470000000001</c:v>
                </c:pt>
                <c:pt idx="4828">
                  <c:v>0.59129830000000005</c:v>
                </c:pt>
                <c:pt idx="4829">
                  <c:v>0.59135170000000004</c:v>
                </c:pt>
                <c:pt idx="4830">
                  <c:v>0.58449810000000002</c:v>
                </c:pt>
                <c:pt idx="4831">
                  <c:v>0.58619089999999996</c:v>
                </c:pt>
                <c:pt idx="4832">
                  <c:v>0.58472429999999997</c:v>
                </c:pt>
                <c:pt idx="4833">
                  <c:v>0.58904619999999996</c:v>
                </c:pt>
                <c:pt idx="4834">
                  <c:v>0.59148809999999996</c:v>
                </c:pt>
                <c:pt idx="4835">
                  <c:v>0.58818360000000003</c:v>
                </c:pt>
                <c:pt idx="4836">
                  <c:v>0.59002509999999997</c:v>
                </c:pt>
                <c:pt idx="4837">
                  <c:v>0.58846010000000004</c:v>
                </c:pt>
                <c:pt idx="4838">
                  <c:v>0.58203229999999995</c:v>
                </c:pt>
                <c:pt idx="4839">
                  <c:v>0.57450599999999996</c:v>
                </c:pt>
                <c:pt idx="4840">
                  <c:v>0.56895640000000003</c:v>
                </c:pt>
                <c:pt idx="4841">
                  <c:v>0.56475109999999995</c:v>
                </c:pt>
                <c:pt idx="4842">
                  <c:v>0.56495459999999997</c:v>
                </c:pt>
                <c:pt idx="4843">
                  <c:v>0.56528849999999997</c:v>
                </c:pt>
                <c:pt idx="4844">
                  <c:v>0.57006279999999998</c:v>
                </c:pt>
                <c:pt idx="4845">
                  <c:v>0.56612280000000004</c:v>
                </c:pt>
                <c:pt idx="4846">
                  <c:v>0.56032700000000002</c:v>
                </c:pt>
                <c:pt idx="4847">
                  <c:v>0.55504109999999995</c:v>
                </c:pt>
                <c:pt idx="4848">
                  <c:v>0.55555980000000005</c:v>
                </c:pt>
                <c:pt idx="4849">
                  <c:v>0.55330330000000005</c:v>
                </c:pt>
                <c:pt idx="4850">
                  <c:v>0.5488343</c:v>
                </c:pt>
                <c:pt idx="4851">
                  <c:v>0.55189390000000005</c:v>
                </c:pt>
                <c:pt idx="4852">
                  <c:v>0.5445797</c:v>
                </c:pt>
                <c:pt idx="4853">
                  <c:v>0.54076239999999998</c:v>
                </c:pt>
                <c:pt idx="4854">
                  <c:v>0.53961360000000003</c:v>
                </c:pt>
                <c:pt idx="4855">
                  <c:v>0.53428260000000005</c:v>
                </c:pt>
                <c:pt idx="4856">
                  <c:v>0.53032650000000003</c:v>
                </c:pt>
                <c:pt idx="4857">
                  <c:v>0.52454909999999999</c:v>
                </c:pt>
                <c:pt idx="4858">
                  <c:v>0.52538470000000004</c:v>
                </c:pt>
                <c:pt idx="4859">
                  <c:v>0.52598690000000003</c:v>
                </c:pt>
                <c:pt idx="4860">
                  <c:v>0.52351400000000003</c:v>
                </c:pt>
                <c:pt idx="4861">
                  <c:v>0.52134559999999996</c:v>
                </c:pt>
                <c:pt idx="4862">
                  <c:v>0.52338890000000005</c:v>
                </c:pt>
                <c:pt idx="4863">
                  <c:v>0.52158890000000002</c:v>
                </c:pt>
                <c:pt idx="4864">
                  <c:v>0.52254250000000002</c:v>
                </c:pt>
                <c:pt idx="4865">
                  <c:v>0.52269069999999995</c:v>
                </c:pt>
                <c:pt idx="4866">
                  <c:v>0.52254400000000001</c:v>
                </c:pt>
                <c:pt idx="4867">
                  <c:v>0.52214609999999995</c:v>
                </c:pt>
                <c:pt idx="4868">
                  <c:v>0.51790290000000005</c:v>
                </c:pt>
                <c:pt idx="4869">
                  <c:v>0.51178800000000002</c:v>
                </c:pt>
                <c:pt idx="4870">
                  <c:v>0.50896730000000001</c:v>
                </c:pt>
                <c:pt idx="4871">
                  <c:v>0.51064949999999998</c:v>
                </c:pt>
                <c:pt idx="4872">
                  <c:v>0.50885809999999998</c:v>
                </c:pt>
                <c:pt idx="4873">
                  <c:v>0.50942399999999999</c:v>
                </c:pt>
                <c:pt idx="4874">
                  <c:v>0.50825120000000001</c:v>
                </c:pt>
                <c:pt idx="4875">
                  <c:v>0.50920699999999997</c:v>
                </c:pt>
                <c:pt idx="4876">
                  <c:v>0.51164509999999996</c:v>
                </c:pt>
                <c:pt idx="4877">
                  <c:v>0.50928200000000001</c:v>
                </c:pt>
                <c:pt idx="4878">
                  <c:v>0.50925160000000003</c:v>
                </c:pt>
                <c:pt idx="4879">
                  <c:v>0.50581379999999998</c:v>
                </c:pt>
                <c:pt idx="4880">
                  <c:v>0.50492559999999997</c:v>
                </c:pt>
                <c:pt idx="4881">
                  <c:v>0.51122250000000002</c:v>
                </c:pt>
                <c:pt idx="4882">
                  <c:v>0.51412480000000005</c:v>
                </c:pt>
                <c:pt idx="4883">
                  <c:v>0.50981339999999997</c:v>
                </c:pt>
                <c:pt idx="4884">
                  <c:v>0.50524530000000001</c:v>
                </c:pt>
                <c:pt idx="4885">
                  <c:v>0.50053939999999997</c:v>
                </c:pt>
                <c:pt idx="4886">
                  <c:v>0.49168729999999999</c:v>
                </c:pt>
                <c:pt idx="4887">
                  <c:v>0.47997050000000002</c:v>
                </c:pt>
                <c:pt idx="4888">
                  <c:v>0.46923559999999997</c:v>
                </c:pt>
                <c:pt idx="4889">
                  <c:v>0.46584049999999999</c:v>
                </c:pt>
                <c:pt idx="4890">
                  <c:v>0.46510679999999999</c:v>
                </c:pt>
                <c:pt idx="4891">
                  <c:v>0.46035019999999999</c:v>
                </c:pt>
                <c:pt idx="4892">
                  <c:v>0.45826460000000002</c:v>
                </c:pt>
                <c:pt idx="4893">
                  <c:v>0.46551969999999998</c:v>
                </c:pt>
                <c:pt idx="4894">
                  <c:v>0.46953669999999997</c:v>
                </c:pt>
                <c:pt idx="4895">
                  <c:v>0.47056959999999998</c:v>
                </c:pt>
                <c:pt idx="4896">
                  <c:v>0.46781610000000001</c:v>
                </c:pt>
                <c:pt idx="4897">
                  <c:v>0.47065380000000001</c:v>
                </c:pt>
                <c:pt idx="4898">
                  <c:v>0.4782708</c:v>
                </c:pt>
                <c:pt idx="4899">
                  <c:v>0.47728490000000001</c:v>
                </c:pt>
                <c:pt idx="4900">
                  <c:v>0.4730145</c:v>
                </c:pt>
                <c:pt idx="4901">
                  <c:v>0.47105079999999999</c:v>
                </c:pt>
                <c:pt idx="4902">
                  <c:v>0.46866269999999999</c:v>
                </c:pt>
                <c:pt idx="4903">
                  <c:v>0.47159380000000001</c:v>
                </c:pt>
                <c:pt idx="4904">
                  <c:v>0.47244540000000002</c:v>
                </c:pt>
                <c:pt idx="4905">
                  <c:v>0.46924300000000002</c:v>
                </c:pt>
                <c:pt idx="4906">
                  <c:v>0.4674027</c:v>
                </c:pt>
                <c:pt idx="4907">
                  <c:v>0.46633980000000003</c:v>
                </c:pt>
                <c:pt idx="4908">
                  <c:v>0.46344279999999999</c:v>
                </c:pt>
                <c:pt idx="4909">
                  <c:v>0.46244049999999998</c:v>
                </c:pt>
                <c:pt idx="4910">
                  <c:v>0.46088859999999998</c:v>
                </c:pt>
                <c:pt idx="4911">
                  <c:v>0.46544940000000001</c:v>
                </c:pt>
                <c:pt idx="4912">
                  <c:v>0.46910629999999998</c:v>
                </c:pt>
                <c:pt idx="4913">
                  <c:v>0.46678649999999999</c:v>
                </c:pt>
                <c:pt idx="4914">
                  <c:v>0.46848640000000003</c:v>
                </c:pt>
                <c:pt idx="4915">
                  <c:v>0.4698658</c:v>
                </c:pt>
                <c:pt idx="4916">
                  <c:v>0.46755219999999997</c:v>
                </c:pt>
                <c:pt idx="4917">
                  <c:v>0.46384049999999999</c:v>
                </c:pt>
                <c:pt idx="4918">
                  <c:v>0.45913789999999999</c:v>
                </c:pt>
                <c:pt idx="4919">
                  <c:v>0.4537003</c:v>
                </c:pt>
                <c:pt idx="4920">
                  <c:v>0.44863999999999998</c:v>
                </c:pt>
                <c:pt idx="4921">
                  <c:v>0.44178879999999998</c:v>
                </c:pt>
                <c:pt idx="4922">
                  <c:v>0.43314580000000003</c:v>
                </c:pt>
                <c:pt idx="4923">
                  <c:v>0.42499100000000001</c:v>
                </c:pt>
                <c:pt idx="4924">
                  <c:v>0.42278719999999997</c:v>
                </c:pt>
                <c:pt idx="4925">
                  <c:v>0.42666609999999999</c:v>
                </c:pt>
                <c:pt idx="4926">
                  <c:v>0.42801709999999998</c:v>
                </c:pt>
                <c:pt idx="4927">
                  <c:v>0.43655640000000001</c:v>
                </c:pt>
                <c:pt idx="4928">
                  <c:v>0.43787209999999999</c:v>
                </c:pt>
                <c:pt idx="4929">
                  <c:v>0.43754789999999999</c:v>
                </c:pt>
                <c:pt idx="4930">
                  <c:v>0.43526880000000001</c:v>
                </c:pt>
                <c:pt idx="4931">
                  <c:v>0.43474750000000001</c:v>
                </c:pt>
                <c:pt idx="4932">
                  <c:v>0.44068639999999998</c:v>
                </c:pt>
                <c:pt idx="4933">
                  <c:v>0.43932539999999998</c:v>
                </c:pt>
                <c:pt idx="4934">
                  <c:v>0.44576559999999998</c:v>
                </c:pt>
                <c:pt idx="4935">
                  <c:v>0.45514369999999998</c:v>
                </c:pt>
                <c:pt idx="4936">
                  <c:v>0.45951730000000002</c:v>
                </c:pt>
                <c:pt idx="4937">
                  <c:v>0.45811970000000002</c:v>
                </c:pt>
                <c:pt idx="4938">
                  <c:v>0.45248729999999998</c:v>
                </c:pt>
                <c:pt idx="4939">
                  <c:v>0.45001750000000001</c:v>
                </c:pt>
                <c:pt idx="4940">
                  <c:v>0.44697490000000001</c:v>
                </c:pt>
                <c:pt idx="4941">
                  <c:v>0.43728909999999999</c:v>
                </c:pt>
                <c:pt idx="4942">
                  <c:v>0.43121890000000002</c:v>
                </c:pt>
                <c:pt idx="4943">
                  <c:v>0.43025360000000001</c:v>
                </c:pt>
                <c:pt idx="4944">
                  <c:v>0.43049979999999999</c:v>
                </c:pt>
                <c:pt idx="4945">
                  <c:v>0.42903390000000002</c:v>
                </c:pt>
                <c:pt idx="4946">
                  <c:v>0.424174</c:v>
                </c:pt>
                <c:pt idx="4947">
                  <c:v>0.42719390000000002</c:v>
                </c:pt>
                <c:pt idx="4948">
                  <c:v>0.43043959999999998</c:v>
                </c:pt>
                <c:pt idx="4949">
                  <c:v>0.4287088</c:v>
                </c:pt>
                <c:pt idx="4950">
                  <c:v>0.42436370000000001</c:v>
                </c:pt>
                <c:pt idx="4951">
                  <c:v>0.4208558</c:v>
                </c:pt>
                <c:pt idx="4952">
                  <c:v>0.42114560000000001</c:v>
                </c:pt>
                <c:pt idx="4953">
                  <c:v>0.42003059999999998</c:v>
                </c:pt>
                <c:pt idx="4954">
                  <c:v>0.41594239999999999</c:v>
                </c:pt>
                <c:pt idx="4955">
                  <c:v>0.41203879999999998</c:v>
                </c:pt>
                <c:pt idx="4956">
                  <c:v>0.41081810000000002</c:v>
                </c:pt>
                <c:pt idx="4957">
                  <c:v>0.40979199999999999</c:v>
                </c:pt>
                <c:pt idx="4958">
                  <c:v>0.40946300000000002</c:v>
                </c:pt>
                <c:pt idx="4959">
                  <c:v>0.40987820000000003</c:v>
                </c:pt>
                <c:pt idx="4960">
                  <c:v>0.41038639999999998</c:v>
                </c:pt>
                <c:pt idx="4961">
                  <c:v>0.41313929999999999</c:v>
                </c:pt>
                <c:pt idx="4962">
                  <c:v>0.41840899999999998</c:v>
                </c:pt>
                <c:pt idx="4963">
                  <c:v>0.42127340000000002</c:v>
                </c:pt>
                <c:pt idx="4964">
                  <c:v>0.42278830000000001</c:v>
                </c:pt>
                <c:pt idx="4965">
                  <c:v>0.42092659999999998</c:v>
                </c:pt>
                <c:pt idx="4966">
                  <c:v>0.42101040000000001</c:v>
                </c:pt>
                <c:pt idx="4967">
                  <c:v>0.4263209</c:v>
                </c:pt>
                <c:pt idx="4968">
                  <c:v>0.43087449999999999</c:v>
                </c:pt>
                <c:pt idx="4969">
                  <c:v>0.4285947</c:v>
                </c:pt>
                <c:pt idx="4970">
                  <c:v>0.42975229999999998</c:v>
                </c:pt>
                <c:pt idx="4971">
                  <c:v>0.42747859999999999</c:v>
                </c:pt>
                <c:pt idx="4972">
                  <c:v>0.4259599</c:v>
                </c:pt>
                <c:pt idx="4973">
                  <c:v>0.42088350000000002</c:v>
                </c:pt>
                <c:pt idx="4974">
                  <c:v>0.41690490000000002</c:v>
                </c:pt>
                <c:pt idx="4975">
                  <c:v>0.41594019999999998</c:v>
                </c:pt>
                <c:pt idx="4976">
                  <c:v>0.41286970000000001</c:v>
                </c:pt>
                <c:pt idx="4977">
                  <c:v>0.41184769999999998</c:v>
                </c:pt>
                <c:pt idx="4978">
                  <c:v>0.41422959999999998</c:v>
                </c:pt>
                <c:pt idx="4979">
                  <c:v>0.41359829999999997</c:v>
                </c:pt>
                <c:pt idx="4980">
                  <c:v>0.41407189999999999</c:v>
                </c:pt>
                <c:pt idx="4981">
                  <c:v>0.40784629999999999</c:v>
                </c:pt>
                <c:pt idx="4982">
                  <c:v>0.40778829999999999</c:v>
                </c:pt>
                <c:pt idx="4983">
                  <c:v>0.40501350000000003</c:v>
                </c:pt>
                <c:pt idx="4984">
                  <c:v>0.40188449999999998</c:v>
                </c:pt>
                <c:pt idx="4985">
                  <c:v>0.40500950000000002</c:v>
                </c:pt>
                <c:pt idx="4986">
                  <c:v>0.40359129999999999</c:v>
                </c:pt>
                <c:pt idx="4987">
                  <c:v>0.40873789999999999</c:v>
                </c:pt>
                <c:pt idx="4988">
                  <c:v>0.40651209999999999</c:v>
                </c:pt>
                <c:pt idx="4989">
                  <c:v>0.40156619999999998</c:v>
                </c:pt>
                <c:pt idx="4990">
                  <c:v>0.40065699999999999</c:v>
                </c:pt>
                <c:pt idx="4991">
                  <c:v>0.39811760000000002</c:v>
                </c:pt>
                <c:pt idx="4992">
                  <c:v>0.38957940000000002</c:v>
                </c:pt>
                <c:pt idx="4993">
                  <c:v>0.37851509999999999</c:v>
                </c:pt>
                <c:pt idx="4994">
                  <c:v>0.37932650000000001</c:v>
                </c:pt>
                <c:pt idx="4995">
                  <c:v>0.3782256</c:v>
                </c:pt>
                <c:pt idx="4996">
                  <c:v>0.37471389999999999</c:v>
                </c:pt>
                <c:pt idx="4997">
                  <c:v>0.37467679999999998</c:v>
                </c:pt>
                <c:pt idx="4998">
                  <c:v>0.37572159999999999</c:v>
                </c:pt>
                <c:pt idx="4999">
                  <c:v>0.37982009999999999</c:v>
                </c:pt>
                <c:pt idx="5000">
                  <c:v>0.37604690000000002</c:v>
                </c:pt>
                <c:pt idx="5001">
                  <c:v>0.37306489999999998</c:v>
                </c:pt>
                <c:pt idx="5002">
                  <c:v>0.37915700000000002</c:v>
                </c:pt>
                <c:pt idx="5003">
                  <c:v>0.38147579999999998</c:v>
                </c:pt>
                <c:pt idx="5004">
                  <c:v>0.37816109999999997</c:v>
                </c:pt>
                <c:pt idx="5005">
                  <c:v>0.37649840000000001</c:v>
                </c:pt>
                <c:pt idx="5006">
                  <c:v>0.37280419999999997</c:v>
                </c:pt>
                <c:pt idx="5007">
                  <c:v>0.37194959999999999</c:v>
                </c:pt>
                <c:pt idx="5008">
                  <c:v>0.36337900000000001</c:v>
                </c:pt>
                <c:pt idx="5009">
                  <c:v>0.35425420000000002</c:v>
                </c:pt>
                <c:pt idx="5010">
                  <c:v>0.34666590000000003</c:v>
                </c:pt>
                <c:pt idx="5011">
                  <c:v>0.34152969999999999</c:v>
                </c:pt>
                <c:pt idx="5012">
                  <c:v>0.34076879999999998</c:v>
                </c:pt>
                <c:pt idx="5013">
                  <c:v>0.34132210000000002</c:v>
                </c:pt>
                <c:pt idx="5014">
                  <c:v>0.34465770000000001</c:v>
                </c:pt>
                <c:pt idx="5015">
                  <c:v>0.3505663</c:v>
                </c:pt>
                <c:pt idx="5016">
                  <c:v>0.35240719999999998</c:v>
                </c:pt>
                <c:pt idx="5017">
                  <c:v>0.35445739999999998</c:v>
                </c:pt>
                <c:pt idx="5018">
                  <c:v>0.35644730000000002</c:v>
                </c:pt>
                <c:pt idx="5019">
                  <c:v>0.3538598</c:v>
                </c:pt>
                <c:pt idx="5020">
                  <c:v>0.34851080000000001</c:v>
                </c:pt>
                <c:pt idx="5021">
                  <c:v>0.34225240000000001</c:v>
                </c:pt>
                <c:pt idx="5022">
                  <c:v>0.3374549</c:v>
                </c:pt>
                <c:pt idx="5023">
                  <c:v>0.33295809999999998</c:v>
                </c:pt>
                <c:pt idx="5024">
                  <c:v>0.32674989999999998</c:v>
                </c:pt>
                <c:pt idx="5025">
                  <c:v>0.32160620000000001</c:v>
                </c:pt>
                <c:pt idx="5026">
                  <c:v>0.31944400000000001</c:v>
                </c:pt>
                <c:pt idx="5027">
                  <c:v>0.32173180000000001</c:v>
                </c:pt>
                <c:pt idx="5028">
                  <c:v>0.32416410000000001</c:v>
                </c:pt>
                <c:pt idx="5029">
                  <c:v>0.3213181</c:v>
                </c:pt>
                <c:pt idx="5030">
                  <c:v>0.31988129999999998</c:v>
                </c:pt>
                <c:pt idx="5031">
                  <c:v>0.31923659999999998</c:v>
                </c:pt>
                <c:pt idx="5032">
                  <c:v>0.31971159999999998</c:v>
                </c:pt>
                <c:pt idx="5033">
                  <c:v>0.3152123</c:v>
                </c:pt>
                <c:pt idx="5034">
                  <c:v>0.31017499999999998</c:v>
                </c:pt>
                <c:pt idx="5035">
                  <c:v>0.30664550000000002</c:v>
                </c:pt>
                <c:pt idx="5036">
                  <c:v>0.30699530000000003</c:v>
                </c:pt>
                <c:pt idx="5037">
                  <c:v>0.30751430000000002</c:v>
                </c:pt>
                <c:pt idx="5038">
                  <c:v>0.31022889999999997</c:v>
                </c:pt>
                <c:pt idx="5039">
                  <c:v>0.31088320000000003</c:v>
                </c:pt>
                <c:pt idx="5040">
                  <c:v>0.30818299999999998</c:v>
                </c:pt>
                <c:pt idx="5041">
                  <c:v>0.31312889999999999</c:v>
                </c:pt>
                <c:pt idx="5042">
                  <c:v>0.3145714</c:v>
                </c:pt>
                <c:pt idx="5043">
                  <c:v>0.31587029999999999</c:v>
                </c:pt>
                <c:pt idx="5044">
                  <c:v>0.31670949999999998</c:v>
                </c:pt>
                <c:pt idx="5045">
                  <c:v>0.3176119</c:v>
                </c:pt>
                <c:pt idx="5046">
                  <c:v>0.32296269999999999</c:v>
                </c:pt>
                <c:pt idx="5047">
                  <c:v>0.32433109999999998</c:v>
                </c:pt>
                <c:pt idx="5048">
                  <c:v>0.32404719999999998</c:v>
                </c:pt>
                <c:pt idx="5049">
                  <c:v>0.3286327</c:v>
                </c:pt>
                <c:pt idx="5050">
                  <c:v>0.33081640000000001</c:v>
                </c:pt>
                <c:pt idx="5051">
                  <c:v>0.32700109999999999</c:v>
                </c:pt>
                <c:pt idx="5052">
                  <c:v>0.3196252</c:v>
                </c:pt>
                <c:pt idx="5053">
                  <c:v>0.3133455</c:v>
                </c:pt>
                <c:pt idx="5054">
                  <c:v>0.30469059999999998</c:v>
                </c:pt>
                <c:pt idx="5055">
                  <c:v>0.29581839999999998</c:v>
                </c:pt>
                <c:pt idx="5056">
                  <c:v>0.28978080000000001</c:v>
                </c:pt>
                <c:pt idx="5057">
                  <c:v>0.28918549999999998</c:v>
                </c:pt>
                <c:pt idx="5058">
                  <c:v>0.29242469999999998</c:v>
                </c:pt>
                <c:pt idx="5059">
                  <c:v>0.28924119999999998</c:v>
                </c:pt>
                <c:pt idx="5060">
                  <c:v>0.29038130000000001</c:v>
                </c:pt>
                <c:pt idx="5061">
                  <c:v>0.29248259999999998</c:v>
                </c:pt>
                <c:pt idx="5062">
                  <c:v>0.29313929999999999</c:v>
                </c:pt>
                <c:pt idx="5063">
                  <c:v>0.28906959999999998</c:v>
                </c:pt>
                <c:pt idx="5064">
                  <c:v>0.28516190000000002</c:v>
                </c:pt>
                <c:pt idx="5065">
                  <c:v>0.28660469999999999</c:v>
                </c:pt>
                <c:pt idx="5066">
                  <c:v>0.29258849999999997</c:v>
                </c:pt>
                <c:pt idx="5067">
                  <c:v>0.29827720000000002</c:v>
                </c:pt>
                <c:pt idx="5068">
                  <c:v>0.29921360000000002</c:v>
                </c:pt>
                <c:pt idx="5069">
                  <c:v>0.3059615</c:v>
                </c:pt>
                <c:pt idx="5070">
                  <c:v>0.31293359999999998</c:v>
                </c:pt>
                <c:pt idx="5071">
                  <c:v>0.31652439999999998</c:v>
                </c:pt>
                <c:pt idx="5072">
                  <c:v>0.31985029999999998</c:v>
                </c:pt>
                <c:pt idx="5073">
                  <c:v>0.32472200000000001</c:v>
                </c:pt>
                <c:pt idx="5074">
                  <c:v>0.32927869999999998</c:v>
                </c:pt>
                <c:pt idx="5075">
                  <c:v>0.32944790000000002</c:v>
                </c:pt>
                <c:pt idx="5076">
                  <c:v>0.32860420000000001</c:v>
                </c:pt>
                <c:pt idx="5077">
                  <c:v>0.3266269</c:v>
                </c:pt>
                <c:pt idx="5078">
                  <c:v>0.32682650000000002</c:v>
                </c:pt>
                <c:pt idx="5079">
                  <c:v>0.31977369999999999</c:v>
                </c:pt>
                <c:pt idx="5080">
                  <c:v>0.31777899999999998</c:v>
                </c:pt>
                <c:pt idx="5081">
                  <c:v>0.31840990000000002</c:v>
                </c:pt>
                <c:pt idx="5082">
                  <c:v>0.3171659</c:v>
                </c:pt>
                <c:pt idx="5083">
                  <c:v>0.31967649999999997</c:v>
                </c:pt>
                <c:pt idx="5084">
                  <c:v>0.32053090000000001</c:v>
                </c:pt>
                <c:pt idx="5085">
                  <c:v>0.31657020000000002</c:v>
                </c:pt>
                <c:pt idx="5086">
                  <c:v>0.31061949999999999</c:v>
                </c:pt>
                <c:pt idx="5087">
                  <c:v>0.3017783</c:v>
                </c:pt>
                <c:pt idx="5088">
                  <c:v>0.2985968</c:v>
                </c:pt>
                <c:pt idx="5089">
                  <c:v>0.29344569999999998</c:v>
                </c:pt>
                <c:pt idx="5090">
                  <c:v>0.29160320000000001</c:v>
                </c:pt>
                <c:pt idx="5091">
                  <c:v>0.29175590000000001</c:v>
                </c:pt>
                <c:pt idx="5092">
                  <c:v>0.29363440000000002</c:v>
                </c:pt>
                <c:pt idx="5093">
                  <c:v>0.30040929999999999</c:v>
                </c:pt>
                <c:pt idx="5094">
                  <c:v>0.30186580000000002</c:v>
                </c:pt>
                <c:pt idx="5095">
                  <c:v>0.30331449999999999</c:v>
                </c:pt>
                <c:pt idx="5096">
                  <c:v>0.30542340000000001</c:v>
                </c:pt>
                <c:pt idx="5097">
                  <c:v>0.30596289999999998</c:v>
                </c:pt>
                <c:pt idx="5098">
                  <c:v>0.30709449999999999</c:v>
                </c:pt>
                <c:pt idx="5099">
                  <c:v>0.30529450000000002</c:v>
                </c:pt>
                <c:pt idx="5100">
                  <c:v>0.30334830000000002</c:v>
                </c:pt>
                <c:pt idx="5101">
                  <c:v>0.3045234</c:v>
                </c:pt>
                <c:pt idx="5102">
                  <c:v>0.3013924</c:v>
                </c:pt>
                <c:pt idx="5103">
                  <c:v>0.30004560000000002</c:v>
                </c:pt>
                <c:pt idx="5104">
                  <c:v>0.30486930000000001</c:v>
                </c:pt>
                <c:pt idx="5105">
                  <c:v>0.30677769999999999</c:v>
                </c:pt>
                <c:pt idx="5106">
                  <c:v>0.30854429999999999</c:v>
                </c:pt>
                <c:pt idx="5107">
                  <c:v>0.30836730000000001</c:v>
                </c:pt>
                <c:pt idx="5108">
                  <c:v>0.30918620000000002</c:v>
                </c:pt>
                <c:pt idx="5109">
                  <c:v>0.30839359999999999</c:v>
                </c:pt>
                <c:pt idx="5110">
                  <c:v>0.30630970000000002</c:v>
                </c:pt>
                <c:pt idx="5111">
                  <c:v>0.3033574</c:v>
                </c:pt>
                <c:pt idx="5112">
                  <c:v>0.30447239999999998</c:v>
                </c:pt>
                <c:pt idx="5113">
                  <c:v>0.30259849999999999</c:v>
                </c:pt>
                <c:pt idx="5114">
                  <c:v>0.30247940000000001</c:v>
                </c:pt>
                <c:pt idx="5115">
                  <c:v>0.30172769999999999</c:v>
                </c:pt>
                <c:pt idx="5116">
                  <c:v>0.29821009999999998</c:v>
                </c:pt>
                <c:pt idx="5117">
                  <c:v>0.29411599999999999</c:v>
                </c:pt>
                <c:pt idx="5118">
                  <c:v>0.29059639999999998</c:v>
                </c:pt>
                <c:pt idx="5119">
                  <c:v>0.28969319999999998</c:v>
                </c:pt>
                <c:pt idx="5120">
                  <c:v>0.29009950000000001</c:v>
                </c:pt>
                <c:pt idx="5121">
                  <c:v>0.29217910000000002</c:v>
                </c:pt>
                <c:pt idx="5122">
                  <c:v>0.29919440000000003</c:v>
                </c:pt>
                <c:pt idx="5123">
                  <c:v>0.30242970000000002</c:v>
                </c:pt>
                <c:pt idx="5124">
                  <c:v>0.3109633</c:v>
                </c:pt>
                <c:pt idx="5125">
                  <c:v>0.31761159999999999</c:v>
                </c:pt>
                <c:pt idx="5126">
                  <c:v>0.3189303</c:v>
                </c:pt>
                <c:pt idx="5127">
                  <c:v>0.31986049999999999</c:v>
                </c:pt>
                <c:pt idx="5128">
                  <c:v>0.31292920000000002</c:v>
                </c:pt>
                <c:pt idx="5129">
                  <c:v>0.31100339999999999</c:v>
                </c:pt>
                <c:pt idx="5130">
                  <c:v>0.30080829999999997</c:v>
                </c:pt>
                <c:pt idx="5131">
                  <c:v>0.29731859999999999</c:v>
                </c:pt>
                <c:pt idx="5132">
                  <c:v>0.29966910000000002</c:v>
                </c:pt>
                <c:pt idx="5133">
                  <c:v>0.30379109999999998</c:v>
                </c:pt>
                <c:pt idx="5134">
                  <c:v>0.30786449999999999</c:v>
                </c:pt>
                <c:pt idx="5135">
                  <c:v>0.31128499999999998</c:v>
                </c:pt>
                <c:pt idx="5136">
                  <c:v>0.31868360000000001</c:v>
                </c:pt>
                <c:pt idx="5137">
                  <c:v>0.31961200000000001</c:v>
                </c:pt>
                <c:pt idx="5138">
                  <c:v>0.31606469999999998</c:v>
                </c:pt>
                <c:pt idx="5139">
                  <c:v>0.31195410000000001</c:v>
                </c:pt>
                <c:pt idx="5140">
                  <c:v>0.31158580000000002</c:v>
                </c:pt>
                <c:pt idx="5141">
                  <c:v>0.31053199999999997</c:v>
                </c:pt>
                <c:pt idx="5142">
                  <c:v>0.30751669999999998</c:v>
                </c:pt>
                <c:pt idx="5143">
                  <c:v>0.3005833</c:v>
                </c:pt>
                <c:pt idx="5144">
                  <c:v>0.29561569999999998</c:v>
                </c:pt>
                <c:pt idx="5145">
                  <c:v>0.29000589999999998</c:v>
                </c:pt>
                <c:pt idx="5146">
                  <c:v>0.28723910000000002</c:v>
                </c:pt>
                <c:pt idx="5147">
                  <c:v>0.28574319999999997</c:v>
                </c:pt>
                <c:pt idx="5148">
                  <c:v>0.28693400000000002</c:v>
                </c:pt>
                <c:pt idx="5149">
                  <c:v>0.29423389999999999</c:v>
                </c:pt>
                <c:pt idx="5150">
                  <c:v>0.301707</c:v>
                </c:pt>
                <c:pt idx="5151">
                  <c:v>0.30749989999999999</c:v>
                </c:pt>
                <c:pt idx="5152">
                  <c:v>0.31212980000000001</c:v>
                </c:pt>
                <c:pt idx="5153">
                  <c:v>0.31344070000000002</c:v>
                </c:pt>
                <c:pt idx="5154">
                  <c:v>0.31362459999999998</c:v>
                </c:pt>
                <c:pt idx="5155">
                  <c:v>0.31235540000000001</c:v>
                </c:pt>
                <c:pt idx="5156">
                  <c:v>0.30854949999999998</c:v>
                </c:pt>
                <c:pt idx="5157">
                  <c:v>0.30221130000000002</c:v>
                </c:pt>
                <c:pt idx="5158">
                  <c:v>0.30088150000000002</c:v>
                </c:pt>
                <c:pt idx="5159">
                  <c:v>0.3002437</c:v>
                </c:pt>
                <c:pt idx="5160">
                  <c:v>0.2956087</c:v>
                </c:pt>
                <c:pt idx="5161">
                  <c:v>0.28784710000000002</c:v>
                </c:pt>
                <c:pt idx="5162">
                  <c:v>0.28374529999999998</c:v>
                </c:pt>
                <c:pt idx="5163">
                  <c:v>0.28732279999999999</c:v>
                </c:pt>
                <c:pt idx="5164">
                  <c:v>0.28810469999999999</c:v>
                </c:pt>
                <c:pt idx="5165">
                  <c:v>0.28465089999999998</c:v>
                </c:pt>
                <c:pt idx="5166">
                  <c:v>0.28399229999999998</c:v>
                </c:pt>
                <c:pt idx="5167">
                  <c:v>0.28770899999999999</c:v>
                </c:pt>
                <c:pt idx="5168">
                  <c:v>0.29010330000000001</c:v>
                </c:pt>
                <c:pt idx="5169">
                  <c:v>0.2939754</c:v>
                </c:pt>
                <c:pt idx="5170">
                  <c:v>0.29218840000000001</c:v>
                </c:pt>
                <c:pt idx="5171">
                  <c:v>0.29272100000000001</c:v>
                </c:pt>
                <c:pt idx="5172">
                  <c:v>0.29405700000000001</c:v>
                </c:pt>
                <c:pt idx="5173">
                  <c:v>0.29439320000000002</c:v>
                </c:pt>
                <c:pt idx="5174">
                  <c:v>0.2954406</c:v>
                </c:pt>
                <c:pt idx="5175">
                  <c:v>0.29083700000000001</c:v>
                </c:pt>
                <c:pt idx="5176">
                  <c:v>0.28617160000000003</c:v>
                </c:pt>
                <c:pt idx="5177">
                  <c:v>0.2884235</c:v>
                </c:pt>
                <c:pt idx="5178">
                  <c:v>0.29072029999999999</c:v>
                </c:pt>
                <c:pt idx="5179">
                  <c:v>0.2935777</c:v>
                </c:pt>
                <c:pt idx="5180">
                  <c:v>0.29610199999999998</c:v>
                </c:pt>
                <c:pt idx="5181">
                  <c:v>0.29788599999999998</c:v>
                </c:pt>
                <c:pt idx="5182">
                  <c:v>0.30220200000000003</c:v>
                </c:pt>
                <c:pt idx="5183">
                  <c:v>0.30309920000000001</c:v>
                </c:pt>
                <c:pt idx="5184">
                  <c:v>0.30469360000000001</c:v>
                </c:pt>
                <c:pt idx="5185">
                  <c:v>0.3056373</c:v>
                </c:pt>
                <c:pt idx="5186">
                  <c:v>0.30625289999999999</c:v>
                </c:pt>
                <c:pt idx="5187">
                  <c:v>0.30861870000000002</c:v>
                </c:pt>
                <c:pt idx="5188">
                  <c:v>0.31296580000000002</c:v>
                </c:pt>
                <c:pt idx="5189">
                  <c:v>0.31469059999999999</c:v>
                </c:pt>
                <c:pt idx="5190">
                  <c:v>0.31474279999999999</c:v>
                </c:pt>
                <c:pt idx="5191">
                  <c:v>0.31658350000000002</c:v>
                </c:pt>
                <c:pt idx="5192">
                  <c:v>0.31730560000000002</c:v>
                </c:pt>
                <c:pt idx="5193">
                  <c:v>0.31511080000000002</c:v>
                </c:pt>
                <c:pt idx="5194">
                  <c:v>0.30889159999999999</c:v>
                </c:pt>
                <c:pt idx="5195">
                  <c:v>0.30475570000000002</c:v>
                </c:pt>
                <c:pt idx="5196">
                  <c:v>0.29962559999999999</c:v>
                </c:pt>
                <c:pt idx="5197">
                  <c:v>0.29499730000000002</c:v>
                </c:pt>
                <c:pt idx="5198">
                  <c:v>0.2938905</c:v>
                </c:pt>
                <c:pt idx="5199">
                  <c:v>0.29297010000000001</c:v>
                </c:pt>
                <c:pt idx="5200">
                  <c:v>0.29308879999999998</c:v>
                </c:pt>
                <c:pt idx="5201">
                  <c:v>0.29355290000000001</c:v>
                </c:pt>
                <c:pt idx="5202">
                  <c:v>0.29289199999999999</c:v>
                </c:pt>
                <c:pt idx="5203">
                  <c:v>0.29303570000000001</c:v>
                </c:pt>
                <c:pt idx="5204">
                  <c:v>0.291161</c:v>
                </c:pt>
                <c:pt idx="5205">
                  <c:v>0.28875620000000002</c:v>
                </c:pt>
                <c:pt idx="5206">
                  <c:v>0.28686729999999999</c:v>
                </c:pt>
                <c:pt idx="5207">
                  <c:v>0.28216839999999999</c:v>
                </c:pt>
                <c:pt idx="5208">
                  <c:v>0.28252260000000001</c:v>
                </c:pt>
                <c:pt idx="5209">
                  <c:v>0.28339530000000002</c:v>
                </c:pt>
                <c:pt idx="5210">
                  <c:v>0.28131679999999998</c:v>
                </c:pt>
                <c:pt idx="5211">
                  <c:v>0.28229199999999999</c:v>
                </c:pt>
                <c:pt idx="5212">
                  <c:v>0.28346169999999998</c:v>
                </c:pt>
                <c:pt idx="5213">
                  <c:v>0.28422760000000002</c:v>
                </c:pt>
                <c:pt idx="5214">
                  <c:v>0.28441470000000002</c:v>
                </c:pt>
                <c:pt idx="5215">
                  <c:v>0.27971230000000002</c:v>
                </c:pt>
                <c:pt idx="5216">
                  <c:v>0.27963900000000003</c:v>
                </c:pt>
                <c:pt idx="5217">
                  <c:v>0.27870060000000002</c:v>
                </c:pt>
                <c:pt idx="5218">
                  <c:v>0.279364</c:v>
                </c:pt>
                <c:pt idx="5219">
                  <c:v>0.28249639999999998</c:v>
                </c:pt>
                <c:pt idx="5220">
                  <c:v>0.28585369999999999</c:v>
                </c:pt>
                <c:pt idx="5221">
                  <c:v>0.2890935</c:v>
                </c:pt>
                <c:pt idx="5222">
                  <c:v>0.29091980000000001</c:v>
                </c:pt>
                <c:pt idx="5223">
                  <c:v>0.29324909999999998</c:v>
                </c:pt>
                <c:pt idx="5224">
                  <c:v>0.29309659999999998</c:v>
                </c:pt>
                <c:pt idx="5225">
                  <c:v>0.2913462</c:v>
                </c:pt>
                <c:pt idx="5226">
                  <c:v>0.29318080000000002</c:v>
                </c:pt>
                <c:pt idx="5227">
                  <c:v>0.29485139999999999</c:v>
                </c:pt>
                <c:pt idx="5228">
                  <c:v>0.29529670000000002</c:v>
                </c:pt>
                <c:pt idx="5229">
                  <c:v>0.29483350000000003</c:v>
                </c:pt>
                <c:pt idx="5230">
                  <c:v>0.29629339999999998</c:v>
                </c:pt>
                <c:pt idx="5231">
                  <c:v>0.2978768</c:v>
                </c:pt>
                <c:pt idx="5232">
                  <c:v>0.3000968</c:v>
                </c:pt>
                <c:pt idx="5233">
                  <c:v>0.29760569999999997</c:v>
                </c:pt>
                <c:pt idx="5234">
                  <c:v>0.29564879999999999</c:v>
                </c:pt>
                <c:pt idx="5235">
                  <c:v>0.29390359999999999</c:v>
                </c:pt>
                <c:pt idx="5236">
                  <c:v>0.29381059999999998</c:v>
                </c:pt>
                <c:pt idx="5237">
                  <c:v>0.2945295</c:v>
                </c:pt>
                <c:pt idx="5238">
                  <c:v>0.28710279999999999</c:v>
                </c:pt>
                <c:pt idx="5239">
                  <c:v>0.28536159999999999</c:v>
                </c:pt>
                <c:pt idx="5240">
                  <c:v>0.28942279999999998</c:v>
                </c:pt>
                <c:pt idx="5241">
                  <c:v>0.29285349999999999</c:v>
                </c:pt>
                <c:pt idx="5242">
                  <c:v>0.29282760000000002</c:v>
                </c:pt>
                <c:pt idx="5243">
                  <c:v>0.29239520000000002</c:v>
                </c:pt>
                <c:pt idx="5244">
                  <c:v>0.29018620000000001</c:v>
                </c:pt>
                <c:pt idx="5245">
                  <c:v>0.29054089999999999</c:v>
                </c:pt>
                <c:pt idx="5246">
                  <c:v>0.29143219999999997</c:v>
                </c:pt>
                <c:pt idx="5247">
                  <c:v>0.2914619</c:v>
                </c:pt>
                <c:pt idx="5248">
                  <c:v>0.2895819</c:v>
                </c:pt>
                <c:pt idx="5249">
                  <c:v>0.28640090000000001</c:v>
                </c:pt>
                <c:pt idx="5250">
                  <c:v>0.28828009999999998</c:v>
                </c:pt>
                <c:pt idx="5251">
                  <c:v>0.28982609999999998</c:v>
                </c:pt>
                <c:pt idx="5252">
                  <c:v>0.2883329</c:v>
                </c:pt>
                <c:pt idx="5253">
                  <c:v>0.28938229999999998</c:v>
                </c:pt>
                <c:pt idx="5254">
                  <c:v>0.29318739999999999</c:v>
                </c:pt>
                <c:pt idx="5255">
                  <c:v>0.29373890000000002</c:v>
                </c:pt>
                <c:pt idx="5256">
                  <c:v>0.29315370000000002</c:v>
                </c:pt>
                <c:pt idx="5257">
                  <c:v>0.29325839999999997</c:v>
                </c:pt>
                <c:pt idx="5258">
                  <c:v>0.29561710000000002</c:v>
                </c:pt>
                <c:pt idx="5259">
                  <c:v>0.29574509999999998</c:v>
                </c:pt>
                <c:pt idx="5260">
                  <c:v>0.29105350000000002</c:v>
                </c:pt>
                <c:pt idx="5261">
                  <c:v>0.28802610000000001</c:v>
                </c:pt>
                <c:pt idx="5262">
                  <c:v>0.28829709999999997</c:v>
                </c:pt>
                <c:pt idx="5263">
                  <c:v>0.2892498</c:v>
                </c:pt>
                <c:pt idx="5264">
                  <c:v>0.28518379999999999</c:v>
                </c:pt>
                <c:pt idx="5265">
                  <c:v>0.28190100000000001</c:v>
                </c:pt>
                <c:pt idx="5266">
                  <c:v>0.27990870000000001</c:v>
                </c:pt>
                <c:pt idx="5267">
                  <c:v>0.28081529999999999</c:v>
                </c:pt>
                <c:pt idx="5268">
                  <c:v>0.28154230000000002</c:v>
                </c:pt>
                <c:pt idx="5269">
                  <c:v>0.2828215</c:v>
                </c:pt>
                <c:pt idx="5270">
                  <c:v>0.28444320000000001</c:v>
                </c:pt>
                <c:pt idx="5271">
                  <c:v>0.28628749999999997</c:v>
                </c:pt>
                <c:pt idx="5272">
                  <c:v>0.29180309999999998</c:v>
                </c:pt>
                <c:pt idx="5273">
                  <c:v>0.29791620000000002</c:v>
                </c:pt>
                <c:pt idx="5274">
                  <c:v>0.3008943</c:v>
                </c:pt>
                <c:pt idx="5275">
                  <c:v>0.29876469999999999</c:v>
                </c:pt>
                <c:pt idx="5276">
                  <c:v>0.29815419999999998</c:v>
                </c:pt>
                <c:pt idx="5277">
                  <c:v>0.30149179999999998</c:v>
                </c:pt>
                <c:pt idx="5278">
                  <c:v>0.30045840000000001</c:v>
                </c:pt>
                <c:pt idx="5279">
                  <c:v>0.29256939999999998</c:v>
                </c:pt>
                <c:pt idx="5280">
                  <c:v>0.28591800000000001</c:v>
                </c:pt>
                <c:pt idx="5281">
                  <c:v>0.2849564</c:v>
                </c:pt>
                <c:pt idx="5282">
                  <c:v>0.28718080000000001</c:v>
                </c:pt>
                <c:pt idx="5283">
                  <c:v>0.28368729999999998</c:v>
                </c:pt>
                <c:pt idx="5284">
                  <c:v>0.27873130000000002</c:v>
                </c:pt>
                <c:pt idx="5285">
                  <c:v>0.2798969</c:v>
                </c:pt>
                <c:pt idx="5286">
                  <c:v>0.28403909999999999</c:v>
                </c:pt>
                <c:pt idx="5287">
                  <c:v>0.28695900000000002</c:v>
                </c:pt>
                <c:pt idx="5288">
                  <c:v>0.28426980000000002</c:v>
                </c:pt>
                <c:pt idx="5289">
                  <c:v>0.28062409999999999</c:v>
                </c:pt>
                <c:pt idx="5290">
                  <c:v>0.27816980000000002</c:v>
                </c:pt>
                <c:pt idx="5291">
                  <c:v>0.2773698</c:v>
                </c:pt>
                <c:pt idx="5292">
                  <c:v>0.27341710000000002</c:v>
                </c:pt>
                <c:pt idx="5293">
                  <c:v>0.27183689999999999</c:v>
                </c:pt>
                <c:pt idx="5294">
                  <c:v>0.2725612</c:v>
                </c:pt>
                <c:pt idx="5295">
                  <c:v>0.27687020000000001</c:v>
                </c:pt>
                <c:pt idx="5296">
                  <c:v>0.27961399999999997</c:v>
                </c:pt>
                <c:pt idx="5297">
                  <c:v>0.2789896</c:v>
                </c:pt>
                <c:pt idx="5298">
                  <c:v>0.28029270000000001</c:v>
                </c:pt>
                <c:pt idx="5299">
                  <c:v>0.28160980000000002</c:v>
                </c:pt>
                <c:pt idx="5300">
                  <c:v>0.2809333</c:v>
                </c:pt>
                <c:pt idx="5301">
                  <c:v>0.27827089999999999</c:v>
                </c:pt>
                <c:pt idx="5302">
                  <c:v>0.27580070000000001</c:v>
                </c:pt>
                <c:pt idx="5303">
                  <c:v>0.2703873</c:v>
                </c:pt>
                <c:pt idx="5304">
                  <c:v>0.26678230000000003</c:v>
                </c:pt>
                <c:pt idx="5305">
                  <c:v>0.26371879999999998</c:v>
                </c:pt>
                <c:pt idx="5306">
                  <c:v>0.26023819999999998</c:v>
                </c:pt>
                <c:pt idx="5307">
                  <c:v>0.25769930000000002</c:v>
                </c:pt>
                <c:pt idx="5308">
                  <c:v>0.25751200000000002</c:v>
                </c:pt>
                <c:pt idx="5309">
                  <c:v>0.26138899999999998</c:v>
                </c:pt>
                <c:pt idx="5310">
                  <c:v>0.26239309999999999</c:v>
                </c:pt>
                <c:pt idx="5311">
                  <c:v>0.26330360000000003</c:v>
                </c:pt>
                <c:pt idx="5312">
                  <c:v>0.26262580000000002</c:v>
                </c:pt>
                <c:pt idx="5313">
                  <c:v>0.25945669999999998</c:v>
                </c:pt>
                <c:pt idx="5314">
                  <c:v>0.2547645</c:v>
                </c:pt>
                <c:pt idx="5315">
                  <c:v>0.2518629</c:v>
                </c:pt>
                <c:pt idx="5316">
                  <c:v>0.25269770000000003</c:v>
                </c:pt>
                <c:pt idx="5317">
                  <c:v>0.25329180000000001</c:v>
                </c:pt>
                <c:pt idx="5318">
                  <c:v>0.25367499999999998</c:v>
                </c:pt>
                <c:pt idx="5319">
                  <c:v>0.25408350000000002</c:v>
                </c:pt>
                <c:pt idx="5320">
                  <c:v>0.25718020000000003</c:v>
                </c:pt>
                <c:pt idx="5321">
                  <c:v>0.26107910000000001</c:v>
                </c:pt>
                <c:pt idx="5322">
                  <c:v>0.26295669999999999</c:v>
                </c:pt>
                <c:pt idx="5323">
                  <c:v>0.2642679</c:v>
                </c:pt>
                <c:pt idx="5324">
                  <c:v>0.26313120000000001</c:v>
                </c:pt>
                <c:pt idx="5325">
                  <c:v>0.26982970000000001</c:v>
                </c:pt>
                <c:pt idx="5326">
                  <c:v>0.27290300000000001</c:v>
                </c:pt>
                <c:pt idx="5327">
                  <c:v>0.26993220000000001</c:v>
                </c:pt>
                <c:pt idx="5328">
                  <c:v>0.26622240000000003</c:v>
                </c:pt>
                <c:pt idx="5329">
                  <c:v>0.26252449999999999</c:v>
                </c:pt>
                <c:pt idx="5330">
                  <c:v>0.26527849999999997</c:v>
                </c:pt>
                <c:pt idx="5331">
                  <c:v>0.26183659999999997</c:v>
                </c:pt>
                <c:pt idx="5332">
                  <c:v>0.25756079999999998</c:v>
                </c:pt>
                <c:pt idx="5333">
                  <c:v>0.26074809999999998</c:v>
                </c:pt>
                <c:pt idx="5334">
                  <c:v>0.2661406</c:v>
                </c:pt>
                <c:pt idx="5335">
                  <c:v>0.2672428</c:v>
                </c:pt>
                <c:pt idx="5336">
                  <c:v>0.2609707</c:v>
                </c:pt>
                <c:pt idx="5337">
                  <c:v>0.26012200000000002</c:v>
                </c:pt>
                <c:pt idx="5338">
                  <c:v>0.26042080000000001</c:v>
                </c:pt>
                <c:pt idx="5339">
                  <c:v>0.25891150000000002</c:v>
                </c:pt>
                <c:pt idx="5340">
                  <c:v>0.25733719999999999</c:v>
                </c:pt>
                <c:pt idx="5341">
                  <c:v>0.2570616</c:v>
                </c:pt>
                <c:pt idx="5342">
                  <c:v>0.25924649999999999</c:v>
                </c:pt>
                <c:pt idx="5343">
                  <c:v>0.26041419999999998</c:v>
                </c:pt>
                <c:pt idx="5344">
                  <c:v>0.26047379999999998</c:v>
                </c:pt>
                <c:pt idx="5345">
                  <c:v>0.25959090000000001</c:v>
                </c:pt>
                <c:pt idx="5346">
                  <c:v>0.25598910000000002</c:v>
                </c:pt>
                <c:pt idx="5347">
                  <c:v>0.25163859999999999</c:v>
                </c:pt>
                <c:pt idx="5348">
                  <c:v>0.25271870000000002</c:v>
                </c:pt>
                <c:pt idx="5349">
                  <c:v>0.25003809999999999</c:v>
                </c:pt>
                <c:pt idx="5350">
                  <c:v>0.24990560000000001</c:v>
                </c:pt>
                <c:pt idx="5351">
                  <c:v>0.2523937</c:v>
                </c:pt>
                <c:pt idx="5352">
                  <c:v>0.25635869999999999</c:v>
                </c:pt>
                <c:pt idx="5353">
                  <c:v>0.26079249999999998</c:v>
                </c:pt>
                <c:pt idx="5354">
                  <c:v>0.26444960000000001</c:v>
                </c:pt>
                <c:pt idx="5355">
                  <c:v>0.26892959999999999</c:v>
                </c:pt>
                <c:pt idx="5356">
                  <c:v>0.2693468</c:v>
                </c:pt>
                <c:pt idx="5357">
                  <c:v>0.26926480000000003</c:v>
                </c:pt>
                <c:pt idx="5358">
                  <c:v>0.26778679999999999</c:v>
                </c:pt>
                <c:pt idx="5359">
                  <c:v>0.25885629999999998</c:v>
                </c:pt>
                <c:pt idx="5360">
                  <c:v>0.25293110000000002</c:v>
                </c:pt>
                <c:pt idx="5361">
                  <c:v>0.25043300000000002</c:v>
                </c:pt>
                <c:pt idx="5362">
                  <c:v>0.25055699999999997</c:v>
                </c:pt>
                <c:pt idx="5363">
                  <c:v>0.25020779999999998</c:v>
                </c:pt>
                <c:pt idx="5364">
                  <c:v>0.24954480000000001</c:v>
                </c:pt>
                <c:pt idx="5365">
                  <c:v>0.25774259999999999</c:v>
                </c:pt>
                <c:pt idx="5366">
                  <c:v>0.2612582</c:v>
                </c:pt>
                <c:pt idx="5367">
                  <c:v>0.26108789999999998</c:v>
                </c:pt>
                <c:pt idx="5368">
                  <c:v>0.25988489999999997</c:v>
                </c:pt>
                <c:pt idx="5369">
                  <c:v>0.25551109999999999</c:v>
                </c:pt>
                <c:pt idx="5370">
                  <c:v>0.25177899999999998</c:v>
                </c:pt>
                <c:pt idx="5371">
                  <c:v>0.2476777</c:v>
                </c:pt>
                <c:pt idx="5372">
                  <c:v>0.24576100000000001</c:v>
                </c:pt>
                <c:pt idx="5373">
                  <c:v>0.24510970000000001</c:v>
                </c:pt>
                <c:pt idx="5374">
                  <c:v>0.24397150000000001</c:v>
                </c:pt>
                <c:pt idx="5375">
                  <c:v>0.24368419999999999</c:v>
                </c:pt>
                <c:pt idx="5376">
                  <c:v>0.24500459999999999</c:v>
                </c:pt>
                <c:pt idx="5377">
                  <c:v>0.24590960000000001</c:v>
                </c:pt>
                <c:pt idx="5378">
                  <c:v>0.2443787</c:v>
                </c:pt>
                <c:pt idx="5379">
                  <c:v>0.24618300000000001</c:v>
                </c:pt>
                <c:pt idx="5380">
                  <c:v>0.24760019999999999</c:v>
                </c:pt>
                <c:pt idx="5381">
                  <c:v>0.2475089</c:v>
                </c:pt>
                <c:pt idx="5382">
                  <c:v>0.24886900000000001</c:v>
                </c:pt>
                <c:pt idx="5383">
                  <c:v>0.2494934</c:v>
                </c:pt>
                <c:pt idx="5384">
                  <c:v>0.251193</c:v>
                </c:pt>
                <c:pt idx="5385">
                  <c:v>0.24842829999999999</c:v>
                </c:pt>
                <c:pt idx="5386">
                  <c:v>0.24514639999999999</c:v>
                </c:pt>
                <c:pt idx="5387">
                  <c:v>0.2464018</c:v>
                </c:pt>
                <c:pt idx="5388">
                  <c:v>0.24877879999999999</c:v>
                </c:pt>
                <c:pt idx="5389">
                  <c:v>0.25007849999999998</c:v>
                </c:pt>
                <c:pt idx="5390">
                  <c:v>0.2445225</c:v>
                </c:pt>
                <c:pt idx="5391">
                  <c:v>0.2411846</c:v>
                </c:pt>
                <c:pt idx="5392">
                  <c:v>0.2419859</c:v>
                </c:pt>
                <c:pt idx="5393">
                  <c:v>0.24172060000000001</c:v>
                </c:pt>
                <c:pt idx="5394">
                  <c:v>0.2371625</c:v>
                </c:pt>
                <c:pt idx="5395">
                  <c:v>0.23006170000000001</c:v>
                </c:pt>
                <c:pt idx="5396">
                  <c:v>0.22843260000000001</c:v>
                </c:pt>
                <c:pt idx="5397">
                  <c:v>0.23006869999999999</c:v>
                </c:pt>
                <c:pt idx="5398">
                  <c:v>0.23020460000000001</c:v>
                </c:pt>
                <c:pt idx="5399">
                  <c:v>0.2303934</c:v>
                </c:pt>
                <c:pt idx="5400">
                  <c:v>0.2329022</c:v>
                </c:pt>
                <c:pt idx="5401">
                  <c:v>0.23600090000000001</c:v>
                </c:pt>
                <c:pt idx="5402">
                  <c:v>0.2360274</c:v>
                </c:pt>
                <c:pt idx="5403">
                  <c:v>0.2380188</c:v>
                </c:pt>
                <c:pt idx="5404">
                  <c:v>0.23515559999999999</c:v>
                </c:pt>
                <c:pt idx="5405">
                  <c:v>0.23022190000000001</c:v>
                </c:pt>
                <c:pt idx="5406">
                  <c:v>0.22697200000000001</c:v>
                </c:pt>
                <c:pt idx="5407">
                  <c:v>0.22364619999999999</c:v>
                </c:pt>
                <c:pt idx="5408">
                  <c:v>0.22178680000000001</c:v>
                </c:pt>
                <c:pt idx="5409">
                  <c:v>0.21667459999999999</c:v>
                </c:pt>
                <c:pt idx="5410">
                  <c:v>0.2157095</c:v>
                </c:pt>
                <c:pt idx="5411">
                  <c:v>0.2198958</c:v>
                </c:pt>
                <c:pt idx="5412">
                  <c:v>0.21968219999999999</c:v>
                </c:pt>
                <c:pt idx="5413">
                  <c:v>0.21733379999999999</c:v>
                </c:pt>
                <c:pt idx="5414">
                  <c:v>0.21790509999999999</c:v>
                </c:pt>
                <c:pt idx="5415">
                  <c:v>0.22010460000000001</c:v>
                </c:pt>
                <c:pt idx="5416">
                  <c:v>0.22443949999999999</c:v>
                </c:pt>
                <c:pt idx="5417">
                  <c:v>0.21890850000000001</c:v>
                </c:pt>
                <c:pt idx="5418">
                  <c:v>0.21145330000000001</c:v>
                </c:pt>
                <c:pt idx="5419">
                  <c:v>0.20786209999999999</c:v>
                </c:pt>
                <c:pt idx="5420">
                  <c:v>0.2070813</c:v>
                </c:pt>
                <c:pt idx="5421">
                  <c:v>0.2098235</c:v>
                </c:pt>
                <c:pt idx="5422">
                  <c:v>0.2050283</c:v>
                </c:pt>
                <c:pt idx="5423">
                  <c:v>0.20543439999999999</c:v>
                </c:pt>
                <c:pt idx="5424">
                  <c:v>0.20973849999999999</c:v>
                </c:pt>
                <c:pt idx="5425">
                  <c:v>0.2110737</c:v>
                </c:pt>
                <c:pt idx="5426">
                  <c:v>0.2069503</c:v>
                </c:pt>
                <c:pt idx="5427">
                  <c:v>0.2027458</c:v>
                </c:pt>
                <c:pt idx="5428">
                  <c:v>0.20015350000000001</c:v>
                </c:pt>
                <c:pt idx="5429">
                  <c:v>0.19570290000000001</c:v>
                </c:pt>
                <c:pt idx="5430">
                  <c:v>0.191387</c:v>
                </c:pt>
                <c:pt idx="5431">
                  <c:v>0.19550429999999999</c:v>
                </c:pt>
                <c:pt idx="5432">
                  <c:v>0.2008335</c:v>
                </c:pt>
                <c:pt idx="5433">
                  <c:v>0.20267309999999999</c:v>
                </c:pt>
                <c:pt idx="5434">
                  <c:v>0.19964699999999999</c:v>
                </c:pt>
                <c:pt idx="5435">
                  <c:v>0.19939989999999999</c:v>
                </c:pt>
                <c:pt idx="5436">
                  <c:v>0.20089119999999999</c:v>
                </c:pt>
                <c:pt idx="5437">
                  <c:v>0.1976754</c:v>
                </c:pt>
                <c:pt idx="5438">
                  <c:v>0.19490940000000001</c:v>
                </c:pt>
                <c:pt idx="5439">
                  <c:v>0.19581109999999999</c:v>
                </c:pt>
                <c:pt idx="5440">
                  <c:v>0.19820650000000001</c:v>
                </c:pt>
                <c:pt idx="5441">
                  <c:v>0.20254359999999999</c:v>
                </c:pt>
                <c:pt idx="5442">
                  <c:v>0.2079249</c:v>
                </c:pt>
                <c:pt idx="5443">
                  <c:v>0.2129587</c:v>
                </c:pt>
                <c:pt idx="5444">
                  <c:v>0.21419869999999999</c:v>
                </c:pt>
                <c:pt idx="5445">
                  <c:v>0.21390629999999999</c:v>
                </c:pt>
                <c:pt idx="5446">
                  <c:v>0.21279500000000001</c:v>
                </c:pt>
                <c:pt idx="5447">
                  <c:v>0.2132375</c:v>
                </c:pt>
                <c:pt idx="5448">
                  <c:v>0.2126354</c:v>
                </c:pt>
                <c:pt idx="5449">
                  <c:v>0.2102337</c:v>
                </c:pt>
                <c:pt idx="5450">
                  <c:v>0.21246979999999999</c:v>
                </c:pt>
                <c:pt idx="5451">
                  <c:v>0.21444299999999999</c:v>
                </c:pt>
                <c:pt idx="5452">
                  <c:v>0.21980630000000001</c:v>
                </c:pt>
                <c:pt idx="5453">
                  <c:v>0.2247478</c:v>
                </c:pt>
                <c:pt idx="5454">
                  <c:v>0.2263648</c:v>
                </c:pt>
                <c:pt idx="5455">
                  <c:v>0.2287033</c:v>
                </c:pt>
                <c:pt idx="5456">
                  <c:v>0.2288144</c:v>
                </c:pt>
                <c:pt idx="5457">
                  <c:v>0.2277158</c:v>
                </c:pt>
                <c:pt idx="5458">
                  <c:v>0.2265353</c:v>
                </c:pt>
                <c:pt idx="5459">
                  <c:v>0.22338</c:v>
                </c:pt>
                <c:pt idx="5460">
                  <c:v>0.22121959999999999</c:v>
                </c:pt>
                <c:pt idx="5461">
                  <c:v>0.2199045</c:v>
                </c:pt>
                <c:pt idx="5462">
                  <c:v>0.21799279999999999</c:v>
                </c:pt>
                <c:pt idx="5463">
                  <c:v>0.22017719999999999</c:v>
                </c:pt>
                <c:pt idx="5464">
                  <c:v>0.22032089999999999</c:v>
                </c:pt>
                <c:pt idx="5465">
                  <c:v>0.22050819999999999</c:v>
                </c:pt>
                <c:pt idx="5466">
                  <c:v>0.2207249</c:v>
                </c:pt>
                <c:pt idx="5467">
                  <c:v>0.21899250000000001</c:v>
                </c:pt>
                <c:pt idx="5468">
                  <c:v>0.21468100000000001</c:v>
                </c:pt>
                <c:pt idx="5469">
                  <c:v>0.2078536</c:v>
                </c:pt>
                <c:pt idx="5470">
                  <c:v>0.20346049999999999</c:v>
                </c:pt>
                <c:pt idx="5471">
                  <c:v>0.1990218</c:v>
                </c:pt>
                <c:pt idx="5472">
                  <c:v>0.1947805</c:v>
                </c:pt>
                <c:pt idx="5473">
                  <c:v>0.18909609999999999</c:v>
                </c:pt>
                <c:pt idx="5474">
                  <c:v>0.18659980000000001</c:v>
                </c:pt>
                <c:pt idx="5475">
                  <c:v>0.18848029999999999</c:v>
                </c:pt>
                <c:pt idx="5476">
                  <c:v>0.1886225</c:v>
                </c:pt>
                <c:pt idx="5477">
                  <c:v>0.19101209999999999</c:v>
                </c:pt>
                <c:pt idx="5478">
                  <c:v>0.19442100000000001</c:v>
                </c:pt>
                <c:pt idx="5479">
                  <c:v>0.1976291</c:v>
                </c:pt>
                <c:pt idx="5480">
                  <c:v>0.20147209999999999</c:v>
                </c:pt>
                <c:pt idx="5481">
                  <c:v>0.20159650000000001</c:v>
                </c:pt>
                <c:pt idx="5482">
                  <c:v>0.20282230000000001</c:v>
                </c:pt>
                <c:pt idx="5483">
                  <c:v>0.2021607</c:v>
                </c:pt>
                <c:pt idx="5484">
                  <c:v>0.20035700000000001</c:v>
                </c:pt>
                <c:pt idx="5485">
                  <c:v>0.2034937</c:v>
                </c:pt>
                <c:pt idx="5486">
                  <c:v>0.20650560000000001</c:v>
                </c:pt>
                <c:pt idx="5487">
                  <c:v>0.20766889999999999</c:v>
                </c:pt>
                <c:pt idx="5488">
                  <c:v>0.20946390000000001</c:v>
                </c:pt>
                <c:pt idx="5489">
                  <c:v>0.21247089999999999</c:v>
                </c:pt>
                <c:pt idx="5490">
                  <c:v>0.21502070000000001</c:v>
                </c:pt>
                <c:pt idx="5491">
                  <c:v>0.21595030000000001</c:v>
                </c:pt>
                <c:pt idx="5492">
                  <c:v>0.2171032</c:v>
                </c:pt>
                <c:pt idx="5493">
                  <c:v>0.21996289999999999</c:v>
                </c:pt>
                <c:pt idx="5494">
                  <c:v>0.21984319999999999</c:v>
                </c:pt>
                <c:pt idx="5495">
                  <c:v>0.2160849</c:v>
                </c:pt>
                <c:pt idx="5496">
                  <c:v>0.21131720000000001</c:v>
                </c:pt>
                <c:pt idx="5497">
                  <c:v>0.20793120000000001</c:v>
                </c:pt>
                <c:pt idx="5498">
                  <c:v>0.2090854</c:v>
                </c:pt>
                <c:pt idx="5499">
                  <c:v>0.20903640000000001</c:v>
                </c:pt>
                <c:pt idx="5500">
                  <c:v>0.20509450000000001</c:v>
                </c:pt>
                <c:pt idx="5501">
                  <c:v>0.20193939999999999</c:v>
                </c:pt>
                <c:pt idx="5502">
                  <c:v>0.20327770000000001</c:v>
                </c:pt>
                <c:pt idx="5503">
                  <c:v>0.20414740000000001</c:v>
                </c:pt>
                <c:pt idx="5504">
                  <c:v>0.20411589999999999</c:v>
                </c:pt>
                <c:pt idx="5505">
                  <c:v>0.20558660000000001</c:v>
                </c:pt>
                <c:pt idx="5506">
                  <c:v>0.21101230000000001</c:v>
                </c:pt>
                <c:pt idx="5507">
                  <c:v>0.21743019999999999</c:v>
                </c:pt>
                <c:pt idx="5508">
                  <c:v>0.22125069999999999</c:v>
                </c:pt>
                <c:pt idx="5509">
                  <c:v>0.2259082</c:v>
                </c:pt>
                <c:pt idx="5510">
                  <c:v>0.22829920000000001</c:v>
                </c:pt>
                <c:pt idx="5511">
                  <c:v>0.22631299999999999</c:v>
                </c:pt>
                <c:pt idx="5512">
                  <c:v>0.22373280000000001</c:v>
                </c:pt>
                <c:pt idx="5513">
                  <c:v>0.22248390000000001</c:v>
                </c:pt>
                <c:pt idx="5514">
                  <c:v>0.2213772</c:v>
                </c:pt>
                <c:pt idx="5515">
                  <c:v>0.21751680000000001</c:v>
                </c:pt>
                <c:pt idx="5516">
                  <c:v>0.21241280000000001</c:v>
                </c:pt>
                <c:pt idx="5517">
                  <c:v>0.20907390000000001</c:v>
                </c:pt>
                <c:pt idx="5518">
                  <c:v>0.2092165</c:v>
                </c:pt>
                <c:pt idx="5519">
                  <c:v>0.2071819</c:v>
                </c:pt>
                <c:pt idx="5520">
                  <c:v>0.20531170000000001</c:v>
                </c:pt>
                <c:pt idx="5521">
                  <c:v>0.20754619999999999</c:v>
                </c:pt>
                <c:pt idx="5522">
                  <c:v>0.21142620000000001</c:v>
                </c:pt>
                <c:pt idx="5523">
                  <c:v>0.21680579999999999</c:v>
                </c:pt>
                <c:pt idx="5524">
                  <c:v>0.2178698</c:v>
                </c:pt>
                <c:pt idx="5525">
                  <c:v>0.2165562</c:v>
                </c:pt>
                <c:pt idx="5526">
                  <c:v>0.2174722</c:v>
                </c:pt>
                <c:pt idx="5527">
                  <c:v>0.2181603</c:v>
                </c:pt>
                <c:pt idx="5528">
                  <c:v>0.2154372</c:v>
                </c:pt>
                <c:pt idx="5529">
                  <c:v>0.20941850000000001</c:v>
                </c:pt>
                <c:pt idx="5530">
                  <c:v>0.2061809</c:v>
                </c:pt>
                <c:pt idx="5531">
                  <c:v>0.20665439999999999</c:v>
                </c:pt>
                <c:pt idx="5532">
                  <c:v>0.20907300000000001</c:v>
                </c:pt>
                <c:pt idx="5533">
                  <c:v>0.21309120000000001</c:v>
                </c:pt>
                <c:pt idx="5534">
                  <c:v>0.2168553</c:v>
                </c:pt>
                <c:pt idx="5535">
                  <c:v>0.21942970000000001</c:v>
                </c:pt>
                <c:pt idx="5536">
                  <c:v>0.218365</c:v>
                </c:pt>
                <c:pt idx="5537">
                  <c:v>0.21463009999999999</c:v>
                </c:pt>
                <c:pt idx="5538">
                  <c:v>0.2105146</c:v>
                </c:pt>
                <c:pt idx="5539">
                  <c:v>0.20563319999999999</c:v>
                </c:pt>
                <c:pt idx="5540">
                  <c:v>0.20393140000000001</c:v>
                </c:pt>
                <c:pt idx="5541">
                  <c:v>0.20421590000000001</c:v>
                </c:pt>
                <c:pt idx="5542">
                  <c:v>0.20512810000000001</c:v>
                </c:pt>
                <c:pt idx="5543">
                  <c:v>0.2095408</c:v>
                </c:pt>
                <c:pt idx="5544">
                  <c:v>0.2141219</c:v>
                </c:pt>
                <c:pt idx="5545">
                  <c:v>0.21781320000000001</c:v>
                </c:pt>
                <c:pt idx="5546">
                  <c:v>0.21846450000000001</c:v>
                </c:pt>
                <c:pt idx="5547">
                  <c:v>0.21802089999999999</c:v>
                </c:pt>
                <c:pt idx="5548">
                  <c:v>0.21992809999999999</c:v>
                </c:pt>
                <c:pt idx="5549">
                  <c:v>0.225159</c:v>
                </c:pt>
                <c:pt idx="5550">
                  <c:v>0.22972580000000001</c:v>
                </c:pt>
                <c:pt idx="5551">
                  <c:v>0.2317244</c:v>
                </c:pt>
                <c:pt idx="5552">
                  <c:v>0.2327892</c:v>
                </c:pt>
                <c:pt idx="5553">
                  <c:v>0.2378526</c:v>
                </c:pt>
                <c:pt idx="5554">
                  <c:v>0.2389781</c:v>
                </c:pt>
                <c:pt idx="5555">
                  <c:v>0.23598849999999999</c:v>
                </c:pt>
                <c:pt idx="5556">
                  <c:v>0.2309454</c:v>
                </c:pt>
                <c:pt idx="5557">
                  <c:v>0.22519359999999999</c:v>
                </c:pt>
                <c:pt idx="5558">
                  <c:v>0.2192094</c:v>
                </c:pt>
                <c:pt idx="5559">
                  <c:v>0.21295720000000001</c:v>
                </c:pt>
                <c:pt idx="5560">
                  <c:v>0.20678199999999999</c:v>
                </c:pt>
                <c:pt idx="5561">
                  <c:v>0.20407739999999999</c:v>
                </c:pt>
                <c:pt idx="5562">
                  <c:v>0.20320830000000001</c:v>
                </c:pt>
                <c:pt idx="5563">
                  <c:v>0.2042351</c:v>
                </c:pt>
                <c:pt idx="5564">
                  <c:v>0.20932700000000001</c:v>
                </c:pt>
                <c:pt idx="5565">
                  <c:v>0.2104616</c:v>
                </c:pt>
                <c:pt idx="5566">
                  <c:v>0.21293880000000001</c:v>
                </c:pt>
                <c:pt idx="5567">
                  <c:v>0.21493090000000001</c:v>
                </c:pt>
                <c:pt idx="5568">
                  <c:v>0.21641270000000001</c:v>
                </c:pt>
                <c:pt idx="5569">
                  <c:v>0.21759049999999999</c:v>
                </c:pt>
                <c:pt idx="5570">
                  <c:v>0.21775729999999999</c:v>
                </c:pt>
                <c:pt idx="5571">
                  <c:v>0.21957940000000001</c:v>
                </c:pt>
                <c:pt idx="5572">
                  <c:v>0.22186939999999999</c:v>
                </c:pt>
                <c:pt idx="5573">
                  <c:v>0.22141620000000001</c:v>
                </c:pt>
                <c:pt idx="5574">
                  <c:v>0.22204470000000001</c:v>
                </c:pt>
                <c:pt idx="5575">
                  <c:v>0.22011810000000001</c:v>
                </c:pt>
                <c:pt idx="5576">
                  <c:v>0.2161257</c:v>
                </c:pt>
                <c:pt idx="5577">
                  <c:v>0.2128709</c:v>
                </c:pt>
                <c:pt idx="5578">
                  <c:v>0.21141560000000001</c:v>
                </c:pt>
                <c:pt idx="5579">
                  <c:v>0.20966699999999999</c:v>
                </c:pt>
                <c:pt idx="5580">
                  <c:v>0.20493790000000001</c:v>
                </c:pt>
                <c:pt idx="5581">
                  <c:v>0.20068900000000001</c:v>
                </c:pt>
                <c:pt idx="5582">
                  <c:v>0.20192969999999999</c:v>
                </c:pt>
                <c:pt idx="5583">
                  <c:v>0.20523730000000001</c:v>
                </c:pt>
                <c:pt idx="5584">
                  <c:v>0.20392489999999999</c:v>
                </c:pt>
                <c:pt idx="5585">
                  <c:v>0.2031549</c:v>
                </c:pt>
                <c:pt idx="5586">
                  <c:v>0.20814740000000001</c:v>
                </c:pt>
                <c:pt idx="5587">
                  <c:v>0.2142598</c:v>
                </c:pt>
                <c:pt idx="5588">
                  <c:v>0.21594169999999999</c:v>
                </c:pt>
                <c:pt idx="5589">
                  <c:v>0.21273500000000001</c:v>
                </c:pt>
                <c:pt idx="5590">
                  <c:v>0.2100244</c:v>
                </c:pt>
                <c:pt idx="5591">
                  <c:v>0.2098381</c:v>
                </c:pt>
                <c:pt idx="5592">
                  <c:v>0.20759130000000001</c:v>
                </c:pt>
                <c:pt idx="5593">
                  <c:v>0.20333770000000001</c:v>
                </c:pt>
                <c:pt idx="5594">
                  <c:v>0.201014</c:v>
                </c:pt>
                <c:pt idx="5595">
                  <c:v>0.2025786</c:v>
                </c:pt>
                <c:pt idx="5596">
                  <c:v>0.2064346</c:v>
                </c:pt>
                <c:pt idx="5597">
                  <c:v>0.20864579999999999</c:v>
                </c:pt>
                <c:pt idx="5598">
                  <c:v>0.20737939999999999</c:v>
                </c:pt>
                <c:pt idx="5599">
                  <c:v>0.20601359999999999</c:v>
                </c:pt>
                <c:pt idx="5600">
                  <c:v>0.20669219999999999</c:v>
                </c:pt>
                <c:pt idx="5601">
                  <c:v>0.2064597</c:v>
                </c:pt>
                <c:pt idx="5602">
                  <c:v>0.20327410000000001</c:v>
                </c:pt>
                <c:pt idx="5603">
                  <c:v>0.19675870000000001</c:v>
                </c:pt>
                <c:pt idx="5604">
                  <c:v>0.19377</c:v>
                </c:pt>
                <c:pt idx="5605">
                  <c:v>0.19367590000000001</c:v>
                </c:pt>
                <c:pt idx="5606">
                  <c:v>0.19437119999999999</c:v>
                </c:pt>
                <c:pt idx="5607">
                  <c:v>0.19289680000000001</c:v>
                </c:pt>
                <c:pt idx="5608">
                  <c:v>0.19199669999999999</c:v>
                </c:pt>
                <c:pt idx="5609">
                  <c:v>0.1933464</c:v>
                </c:pt>
                <c:pt idx="5610">
                  <c:v>0.19389600000000001</c:v>
                </c:pt>
                <c:pt idx="5611">
                  <c:v>0.1904594</c:v>
                </c:pt>
                <c:pt idx="5612">
                  <c:v>0.1870213</c:v>
                </c:pt>
                <c:pt idx="5613">
                  <c:v>0.18219009999999999</c:v>
                </c:pt>
                <c:pt idx="5614">
                  <c:v>0.1804878</c:v>
                </c:pt>
                <c:pt idx="5615">
                  <c:v>0.18041499999999999</c:v>
                </c:pt>
                <c:pt idx="5616">
                  <c:v>0.1805408</c:v>
                </c:pt>
                <c:pt idx="5617">
                  <c:v>0.18612580000000001</c:v>
                </c:pt>
                <c:pt idx="5618">
                  <c:v>0.19227820000000001</c:v>
                </c:pt>
                <c:pt idx="5619">
                  <c:v>0.19738330000000001</c:v>
                </c:pt>
                <c:pt idx="5620">
                  <c:v>0.20301749999999999</c:v>
                </c:pt>
                <c:pt idx="5621">
                  <c:v>0.20712990000000001</c:v>
                </c:pt>
                <c:pt idx="5622">
                  <c:v>0.2103892</c:v>
                </c:pt>
                <c:pt idx="5623">
                  <c:v>0.2121169</c:v>
                </c:pt>
                <c:pt idx="5624">
                  <c:v>0.21077109999999999</c:v>
                </c:pt>
                <c:pt idx="5625">
                  <c:v>0.21393719999999999</c:v>
                </c:pt>
                <c:pt idx="5626">
                  <c:v>0.21656039999999999</c:v>
                </c:pt>
                <c:pt idx="5627">
                  <c:v>0.21620039999999999</c:v>
                </c:pt>
                <c:pt idx="5628">
                  <c:v>0.21516389999999999</c:v>
                </c:pt>
                <c:pt idx="5629">
                  <c:v>0.21249129999999999</c:v>
                </c:pt>
                <c:pt idx="5630">
                  <c:v>0.21028939999999999</c:v>
                </c:pt>
                <c:pt idx="5631">
                  <c:v>0.20696600000000001</c:v>
                </c:pt>
                <c:pt idx="5632">
                  <c:v>0.2054396</c:v>
                </c:pt>
                <c:pt idx="5633">
                  <c:v>0.20234540000000001</c:v>
                </c:pt>
                <c:pt idx="5634">
                  <c:v>0.1998009</c:v>
                </c:pt>
                <c:pt idx="5635">
                  <c:v>0.19990659999999999</c:v>
                </c:pt>
                <c:pt idx="5636">
                  <c:v>0.2028982</c:v>
                </c:pt>
                <c:pt idx="5637">
                  <c:v>0.20425470000000001</c:v>
                </c:pt>
                <c:pt idx="5638">
                  <c:v>0.20232729999999999</c:v>
                </c:pt>
                <c:pt idx="5639">
                  <c:v>0.20577380000000001</c:v>
                </c:pt>
                <c:pt idx="5640">
                  <c:v>0.20820359999999999</c:v>
                </c:pt>
                <c:pt idx="5641">
                  <c:v>0.20791200000000001</c:v>
                </c:pt>
                <c:pt idx="5642">
                  <c:v>0.20756440000000001</c:v>
                </c:pt>
                <c:pt idx="5643">
                  <c:v>0.2064618</c:v>
                </c:pt>
                <c:pt idx="5644">
                  <c:v>0.20580850000000001</c:v>
                </c:pt>
                <c:pt idx="5645">
                  <c:v>0.20192889999999999</c:v>
                </c:pt>
                <c:pt idx="5646">
                  <c:v>0.19957269999999999</c:v>
                </c:pt>
                <c:pt idx="5647">
                  <c:v>0.20056370000000001</c:v>
                </c:pt>
                <c:pt idx="5648">
                  <c:v>0.19987060000000001</c:v>
                </c:pt>
                <c:pt idx="5649">
                  <c:v>0.19722120000000001</c:v>
                </c:pt>
                <c:pt idx="5650">
                  <c:v>0.19468460000000001</c:v>
                </c:pt>
                <c:pt idx="5651">
                  <c:v>0.19387750000000001</c:v>
                </c:pt>
                <c:pt idx="5652">
                  <c:v>0.19289319999999999</c:v>
                </c:pt>
                <c:pt idx="5653">
                  <c:v>0.1897722</c:v>
                </c:pt>
                <c:pt idx="5654">
                  <c:v>0.18733910000000001</c:v>
                </c:pt>
                <c:pt idx="5655">
                  <c:v>0.18822720000000001</c:v>
                </c:pt>
                <c:pt idx="5656">
                  <c:v>0.1912143</c:v>
                </c:pt>
                <c:pt idx="5657">
                  <c:v>0.19474569999999999</c:v>
                </c:pt>
                <c:pt idx="5658">
                  <c:v>0.1973782</c:v>
                </c:pt>
                <c:pt idx="5659">
                  <c:v>0.19726070000000001</c:v>
                </c:pt>
                <c:pt idx="5660">
                  <c:v>0.1989456</c:v>
                </c:pt>
                <c:pt idx="5661">
                  <c:v>0.2013896</c:v>
                </c:pt>
                <c:pt idx="5662">
                  <c:v>0.20351340000000001</c:v>
                </c:pt>
                <c:pt idx="5663">
                  <c:v>0.2044784</c:v>
                </c:pt>
                <c:pt idx="5664">
                  <c:v>0.20286760000000001</c:v>
                </c:pt>
                <c:pt idx="5665">
                  <c:v>0.20219709999999999</c:v>
                </c:pt>
                <c:pt idx="5666">
                  <c:v>0.19986100000000001</c:v>
                </c:pt>
                <c:pt idx="5667">
                  <c:v>0.1994718</c:v>
                </c:pt>
                <c:pt idx="5668">
                  <c:v>0.1977198</c:v>
                </c:pt>
                <c:pt idx="5669">
                  <c:v>0.19701630000000001</c:v>
                </c:pt>
                <c:pt idx="5670">
                  <c:v>0.1981261</c:v>
                </c:pt>
                <c:pt idx="5671">
                  <c:v>0.2009437</c:v>
                </c:pt>
                <c:pt idx="5672">
                  <c:v>0.20727290000000001</c:v>
                </c:pt>
                <c:pt idx="5673">
                  <c:v>0.2104075</c:v>
                </c:pt>
                <c:pt idx="5674">
                  <c:v>0.21119470000000001</c:v>
                </c:pt>
                <c:pt idx="5675">
                  <c:v>0.21048269999999999</c:v>
                </c:pt>
                <c:pt idx="5676">
                  <c:v>0.20680560000000001</c:v>
                </c:pt>
                <c:pt idx="5677">
                  <c:v>0.2059684</c:v>
                </c:pt>
                <c:pt idx="5678">
                  <c:v>0.20417199999999999</c:v>
                </c:pt>
                <c:pt idx="5679">
                  <c:v>0.20440829999999999</c:v>
                </c:pt>
                <c:pt idx="5680">
                  <c:v>0.20774300000000001</c:v>
                </c:pt>
                <c:pt idx="5681">
                  <c:v>0.2083902</c:v>
                </c:pt>
                <c:pt idx="5682">
                  <c:v>0.2082502</c:v>
                </c:pt>
                <c:pt idx="5683">
                  <c:v>0.2080601</c:v>
                </c:pt>
                <c:pt idx="5684">
                  <c:v>0.2076228</c:v>
                </c:pt>
                <c:pt idx="5685">
                  <c:v>0.20503070000000001</c:v>
                </c:pt>
                <c:pt idx="5686">
                  <c:v>0.20005210000000001</c:v>
                </c:pt>
                <c:pt idx="5687">
                  <c:v>0.1969997</c:v>
                </c:pt>
                <c:pt idx="5688">
                  <c:v>0.19803770000000001</c:v>
                </c:pt>
                <c:pt idx="5689">
                  <c:v>0.2009465</c:v>
                </c:pt>
                <c:pt idx="5690">
                  <c:v>0.20435610000000001</c:v>
                </c:pt>
                <c:pt idx="5691">
                  <c:v>0.20755090000000001</c:v>
                </c:pt>
                <c:pt idx="5692">
                  <c:v>0.2128302</c:v>
                </c:pt>
                <c:pt idx="5693">
                  <c:v>0.21773310000000001</c:v>
                </c:pt>
                <c:pt idx="5694">
                  <c:v>0.2226853</c:v>
                </c:pt>
                <c:pt idx="5695">
                  <c:v>0.2245402</c:v>
                </c:pt>
                <c:pt idx="5696">
                  <c:v>0.22201109999999999</c:v>
                </c:pt>
                <c:pt idx="5697">
                  <c:v>0.22041459999999999</c:v>
                </c:pt>
                <c:pt idx="5698">
                  <c:v>0.21824299999999999</c:v>
                </c:pt>
                <c:pt idx="5699">
                  <c:v>0.21642420000000001</c:v>
                </c:pt>
                <c:pt idx="5700">
                  <c:v>0.21348700000000001</c:v>
                </c:pt>
                <c:pt idx="5701">
                  <c:v>0.21232989999999999</c:v>
                </c:pt>
                <c:pt idx="5702">
                  <c:v>0.2143243</c:v>
                </c:pt>
                <c:pt idx="5703">
                  <c:v>0.21416109999999999</c:v>
                </c:pt>
                <c:pt idx="5704">
                  <c:v>0.20949200000000001</c:v>
                </c:pt>
                <c:pt idx="5705">
                  <c:v>0.20520189999999999</c:v>
                </c:pt>
                <c:pt idx="5706">
                  <c:v>0.2020391</c:v>
                </c:pt>
                <c:pt idx="5707">
                  <c:v>0.1998231</c:v>
                </c:pt>
                <c:pt idx="5708">
                  <c:v>0.20031280000000001</c:v>
                </c:pt>
                <c:pt idx="5709">
                  <c:v>0.20226189999999999</c:v>
                </c:pt>
                <c:pt idx="5710">
                  <c:v>0.2063797</c:v>
                </c:pt>
                <c:pt idx="5711">
                  <c:v>0.21009549999999999</c:v>
                </c:pt>
                <c:pt idx="5712">
                  <c:v>0.21332699999999999</c:v>
                </c:pt>
                <c:pt idx="5713">
                  <c:v>0.21342839999999999</c:v>
                </c:pt>
                <c:pt idx="5714">
                  <c:v>0.20619960000000001</c:v>
                </c:pt>
                <c:pt idx="5715">
                  <c:v>0.19728809999999999</c:v>
                </c:pt>
                <c:pt idx="5716">
                  <c:v>0.19307150000000001</c:v>
                </c:pt>
                <c:pt idx="5717">
                  <c:v>0.19118930000000001</c:v>
                </c:pt>
                <c:pt idx="5718">
                  <c:v>0.18953999999999999</c:v>
                </c:pt>
                <c:pt idx="5719">
                  <c:v>0.18701029999999999</c:v>
                </c:pt>
                <c:pt idx="5720">
                  <c:v>0.18938240000000001</c:v>
                </c:pt>
                <c:pt idx="5721">
                  <c:v>0.1957525</c:v>
                </c:pt>
                <c:pt idx="5722">
                  <c:v>0.19877900000000001</c:v>
                </c:pt>
                <c:pt idx="5723">
                  <c:v>0.20103489999999999</c:v>
                </c:pt>
                <c:pt idx="5724">
                  <c:v>0.20543349999999999</c:v>
                </c:pt>
                <c:pt idx="5725">
                  <c:v>0.2096237</c:v>
                </c:pt>
                <c:pt idx="5726">
                  <c:v>0.2121333</c:v>
                </c:pt>
                <c:pt idx="5727">
                  <c:v>0.21433749999999999</c:v>
                </c:pt>
                <c:pt idx="5728">
                  <c:v>0.21369779999999999</c:v>
                </c:pt>
                <c:pt idx="5729">
                  <c:v>0.21338380000000001</c:v>
                </c:pt>
                <c:pt idx="5730">
                  <c:v>0.21139569999999999</c:v>
                </c:pt>
                <c:pt idx="5731">
                  <c:v>0.20840890000000001</c:v>
                </c:pt>
                <c:pt idx="5732">
                  <c:v>0.2078324</c:v>
                </c:pt>
                <c:pt idx="5733">
                  <c:v>0.20435529999999999</c:v>
                </c:pt>
                <c:pt idx="5734">
                  <c:v>0.20448160000000001</c:v>
                </c:pt>
                <c:pt idx="5735">
                  <c:v>0.20360700000000001</c:v>
                </c:pt>
                <c:pt idx="5736">
                  <c:v>0.20392089999999999</c:v>
                </c:pt>
                <c:pt idx="5737">
                  <c:v>0.20560580000000001</c:v>
                </c:pt>
                <c:pt idx="5738">
                  <c:v>0.20544380000000001</c:v>
                </c:pt>
                <c:pt idx="5739">
                  <c:v>0.20674819999999999</c:v>
                </c:pt>
                <c:pt idx="5740">
                  <c:v>0.20500109999999999</c:v>
                </c:pt>
                <c:pt idx="5741">
                  <c:v>0.20661450000000001</c:v>
                </c:pt>
                <c:pt idx="5742">
                  <c:v>0.2078161</c:v>
                </c:pt>
                <c:pt idx="5743">
                  <c:v>0.2072493</c:v>
                </c:pt>
                <c:pt idx="5744">
                  <c:v>0.20730699999999999</c:v>
                </c:pt>
                <c:pt idx="5745">
                  <c:v>0.20646110000000001</c:v>
                </c:pt>
                <c:pt idx="5746">
                  <c:v>0.208366</c:v>
                </c:pt>
                <c:pt idx="5747">
                  <c:v>0.2121461</c:v>
                </c:pt>
                <c:pt idx="5748">
                  <c:v>0.21100350000000001</c:v>
                </c:pt>
                <c:pt idx="5749">
                  <c:v>0.2059288</c:v>
                </c:pt>
                <c:pt idx="5750">
                  <c:v>0.20114119999999999</c:v>
                </c:pt>
                <c:pt idx="5751">
                  <c:v>0.20073740000000001</c:v>
                </c:pt>
                <c:pt idx="5752">
                  <c:v>0.20317450000000001</c:v>
                </c:pt>
                <c:pt idx="5753">
                  <c:v>0.20172789999999999</c:v>
                </c:pt>
                <c:pt idx="5754">
                  <c:v>0.1993559</c:v>
                </c:pt>
                <c:pt idx="5755">
                  <c:v>0.2024611</c:v>
                </c:pt>
                <c:pt idx="5756">
                  <c:v>0.20569970000000001</c:v>
                </c:pt>
                <c:pt idx="5757">
                  <c:v>0.20865159999999999</c:v>
                </c:pt>
                <c:pt idx="5758">
                  <c:v>0.2121112</c:v>
                </c:pt>
                <c:pt idx="5759">
                  <c:v>0.2140938</c:v>
                </c:pt>
                <c:pt idx="5760">
                  <c:v>0.2149192</c:v>
                </c:pt>
                <c:pt idx="5761">
                  <c:v>0.21216779999999999</c:v>
                </c:pt>
                <c:pt idx="5762">
                  <c:v>0.2100958</c:v>
                </c:pt>
                <c:pt idx="5763">
                  <c:v>0.21036270000000001</c:v>
                </c:pt>
                <c:pt idx="5764">
                  <c:v>0.20910670000000001</c:v>
                </c:pt>
                <c:pt idx="5765">
                  <c:v>0.20693</c:v>
                </c:pt>
                <c:pt idx="5766">
                  <c:v>0.20684910000000001</c:v>
                </c:pt>
                <c:pt idx="5767">
                  <c:v>0.2076846</c:v>
                </c:pt>
                <c:pt idx="5768">
                  <c:v>0.2100224</c:v>
                </c:pt>
                <c:pt idx="5769">
                  <c:v>0.2100592</c:v>
                </c:pt>
                <c:pt idx="5770">
                  <c:v>0.20632900000000001</c:v>
                </c:pt>
                <c:pt idx="5771">
                  <c:v>0.20189470000000001</c:v>
                </c:pt>
                <c:pt idx="5772">
                  <c:v>0.2003991</c:v>
                </c:pt>
                <c:pt idx="5773">
                  <c:v>0.20392959999999999</c:v>
                </c:pt>
                <c:pt idx="5774">
                  <c:v>0.2047677</c:v>
                </c:pt>
                <c:pt idx="5775">
                  <c:v>0.20563149999999999</c:v>
                </c:pt>
                <c:pt idx="5776">
                  <c:v>0.21024409999999999</c:v>
                </c:pt>
                <c:pt idx="5777">
                  <c:v>0.21632960000000001</c:v>
                </c:pt>
                <c:pt idx="5778">
                  <c:v>0.2210114</c:v>
                </c:pt>
                <c:pt idx="5779">
                  <c:v>0.2203793</c:v>
                </c:pt>
                <c:pt idx="5780">
                  <c:v>0.2187952</c:v>
                </c:pt>
                <c:pt idx="5781">
                  <c:v>0.21777389999999999</c:v>
                </c:pt>
                <c:pt idx="5782">
                  <c:v>0.21658089999999999</c:v>
                </c:pt>
                <c:pt idx="5783">
                  <c:v>0.21448610000000001</c:v>
                </c:pt>
                <c:pt idx="5784">
                  <c:v>0.2098624</c:v>
                </c:pt>
                <c:pt idx="5785">
                  <c:v>0.2054945</c:v>
                </c:pt>
                <c:pt idx="5786">
                  <c:v>0.2041318</c:v>
                </c:pt>
                <c:pt idx="5787">
                  <c:v>0.20273579999999999</c:v>
                </c:pt>
                <c:pt idx="5788">
                  <c:v>0.20105039999999999</c:v>
                </c:pt>
                <c:pt idx="5789">
                  <c:v>0.19998489999999999</c:v>
                </c:pt>
                <c:pt idx="5790">
                  <c:v>0.19903689999999999</c:v>
                </c:pt>
                <c:pt idx="5791">
                  <c:v>0.19861390000000001</c:v>
                </c:pt>
                <c:pt idx="5792">
                  <c:v>0.19887879999999999</c:v>
                </c:pt>
                <c:pt idx="5793">
                  <c:v>0.20266919999999999</c:v>
                </c:pt>
                <c:pt idx="5794">
                  <c:v>0.2045505</c:v>
                </c:pt>
                <c:pt idx="5795">
                  <c:v>0.20103969999999999</c:v>
                </c:pt>
                <c:pt idx="5796">
                  <c:v>0.19816159999999999</c:v>
                </c:pt>
                <c:pt idx="5797">
                  <c:v>0.19993060000000001</c:v>
                </c:pt>
                <c:pt idx="5798">
                  <c:v>0.20222039999999999</c:v>
                </c:pt>
                <c:pt idx="5799">
                  <c:v>0.20029230000000001</c:v>
                </c:pt>
                <c:pt idx="5800">
                  <c:v>0.19757130000000001</c:v>
                </c:pt>
                <c:pt idx="5801">
                  <c:v>0.20063500000000001</c:v>
                </c:pt>
                <c:pt idx="5802">
                  <c:v>0.2039154</c:v>
                </c:pt>
                <c:pt idx="5803">
                  <c:v>0.20309140000000001</c:v>
                </c:pt>
                <c:pt idx="5804">
                  <c:v>0.20171549999999999</c:v>
                </c:pt>
                <c:pt idx="5805">
                  <c:v>0.2014148</c:v>
                </c:pt>
                <c:pt idx="5806">
                  <c:v>0.20090459999999999</c:v>
                </c:pt>
                <c:pt idx="5807">
                  <c:v>0.2010401</c:v>
                </c:pt>
                <c:pt idx="5808">
                  <c:v>0.2037313</c:v>
                </c:pt>
                <c:pt idx="5809">
                  <c:v>0.20660310000000001</c:v>
                </c:pt>
                <c:pt idx="5810">
                  <c:v>0.20935719999999999</c:v>
                </c:pt>
                <c:pt idx="5811">
                  <c:v>0.21155850000000001</c:v>
                </c:pt>
                <c:pt idx="5812">
                  <c:v>0.21400630000000001</c:v>
                </c:pt>
                <c:pt idx="5813">
                  <c:v>0.2142502</c:v>
                </c:pt>
                <c:pt idx="5814">
                  <c:v>0.21392449999999999</c:v>
                </c:pt>
                <c:pt idx="5815">
                  <c:v>0.2113236</c:v>
                </c:pt>
                <c:pt idx="5816">
                  <c:v>0.2092087</c:v>
                </c:pt>
                <c:pt idx="5817">
                  <c:v>0.20732909999999999</c:v>
                </c:pt>
                <c:pt idx="5818">
                  <c:v>0.20597399999999999</c:v>
                </c:pt>
                <c:pt idx="5819">
                  <c:v>0.20593649999999999</c:v>
                </c:pt>
                <c:pt idx="5820">
                  <c:v>0.20448340000000001</c:v>
                </c:pt>
                <c:pt idx="5821">
                  <c:v>0.20836550000000001</c:v>
                </c:pt>
                <c:pt idx="5822">
                  <c:v>0.2140002</c:v>
                </c:pt>
                <c:pt idx="5823">
                  <c:v>0.21478149999999999</c:v>
                </c:pt>
                <c:pt idx="5824">
                  <c:v>0.2157403</c:v>
                </c:pt>
                <c:pt idx="5825">
                  <c:v>0.21817700000000001</c:v>
                </c:pt>
                <c:pt idx="5826">
                  <c:v>0.21944230000000001</c:v>
                </c:pt>
                <c:pt idx="5827">
                  <c:v>0.21656039999999999</c:v>
                </c:pt>
                <c:pt idx="5828">
                  <c:v>0.2132048</c:v>
                </c:pt>
                <c:pt idx="5829">
                  <c:v>0.21396280000000001</c:v>
                </c:pt>
                <c:pt idx="5830">
                  <c:v>0.2155783</c:v>
                </c:pt>
                <c:pt idx="5831">
                  <c:v>0.21513869999999999</c:v>
                </c:pt>
                <c:pt idx="5832">
                  <c:v>0.21559420000000001</c:v>
                </c:pt>
                <c:pt idx="5833">
                  <c:v>0.21731230000000001</c:v>
                </c:pt>
                <c:pt idx="5834">
                  <c:v>0.218025</c:v>
                </c:pt>
                <c:pt idx="5835">
                  <c:v>0.21828049999999999</c:v>
                </c:pt>
                <c:pt idx="5836">
                  <c:v>0.21829789999999999</c:v>
                </c:pt>
                <c:pt idx="5837">
                  <c:v>0.21976109999999999</c:v>
                </c:pt>
                <c:pt idx="5838">
                  <c:v>0.22102169999999999</c:v>
                </c:pt>
                <c:pt idx="5839">
                  <c:v>0.2201852</c:v>
                </c:pt>
                <c:pt idx="5840">
                  <c:v>0.22017010000000001</c:v>
                </c:pt>
                <c:pt idx="5841">
                  <c:v>0.22050230000000001</c:v>
                </c:pt>
                <c:pt idx="5842">
                  <c:v>0.22139710000000001</c:v>
                </c:pt>
                <c:pt idx="5843">
                  <c:v>0.22076119999999999</c:v>
                </c:pt>
                <c:pt idx="5844">
                  <c:v>0.2192974</c:v>
                </c:pt>
                <c:pt idx="5845">
                  <c:v>0.21862960000000001</c:v>
                </c:pt>
                <c:pt idx="5846">
                  <c:v>0.2165937</c:v>
                </c:pt>
                <c:pt idx="5847">
                  <c:v>0.212585</c:v>
                </c:pt>
                <c:pt idx="5848">
                  <c:v>0.20772109999999999</c:v>
                </c:pt>
                <c:pt idx="5849">
                  <c:v>0.20561560000000001</c:v>
                </c:pt>
                <c:pt idx="5850">
                  <c:v>0.20601810000000001</c:v>
                </c:pt>
                <c:pt idx="5851">
                  <c:v>0.20742849999999999</c:v>
                </c:pt>
                <c:pt idx="5852">
                  <c:v>0.20771999999999999</c:v>
                </c:pt>
                <c:pt idx="5853">
                  <c:v>0.20727329999999999</c:v>
                </c:pt>
                <c:pt idx="5854">
                  <c:v>0.2087098</c:v>
                </c:pt>
                <c:pt idx="5855">
                  <c:v>0.2101421</c:v>
                </c:pt>
                <c:pt idx="5856">
                  <c:v>0.2074365</c:v>
                </c:pt>
                <c:pt idx="5857">
                  <c:v>0.20180119999999999</c:v>
                </c:pt>
                <c:pt idx="5858">
                  <c:v>0.19774050000000001</c:v>
                </c:pt>
                <c:pt idx="5859">
                  <c:v>0.19741690000000001</c:v>
                </c:pt>
                <c:pt idx="5860">
                  <c:v>0.1973068</c:v>
                </c:pt>
                <c:pt idx="5861">
                  <c:v>0.1941223</c:v>
                </c:pt>
                <c:pt idx="5862">
                  <c:v>0.1919419</c:v>
                </c:pt>
                <c:pt idx="5863">
                  <c:v>0.1912258</c:v>
                </c:pt>
                <c:pt idx="5864">
                  <c:v>0.18967780000000001</c:v>
                </c:pt>
                <c:pt idx="5865">
                  <c:v>0.18625900000000001</c:v>
                </c:pt>
                <c:pt idx="5866">
                  <c:v>0.18511549999999999</c:v>
                </c:pt>
                <c:pt idx="5867">
                  <c:v>0.18576580000000001</c:v>
                </c:pt>
                <c:pt idx="5868">
                  <c:v>0.18484039999999999</c:v>
                </c:pt>
                <c:pt idx="5869">
                  <c:v>0.18488009999999999</c:v>
                </c:pt>
                <c:pt idx="5870">
                  <c:v>0.18360650000000001</c:v>
                </c:pt>
                <c:pt idx="5871">
                  <c:v>0.18653939999999999</c:v>
                </c:pt>
                <c:pt idx="5872">
                  <c:v>0.19082869999999999</c:v>
                </c:pt>
                <c:pt idx="5873">
                  <c:v>0.1885337</c:v>
                </c:pt>
                <c:pt idx="5874">
                  <c:v>0.18463489999999999</c:v>
                </c:pt>
                <c:pt idx="5875">
                  <c:v>0.17920159999999999</c:v>
                </c:pt>
                <c:pt idx="5876">
                  <c:v>0.17658589999999999</c:v>
                </c:pt>
                <c:pt idx="5877">
                  <c:v>0.174849</c:v>
                </c:pt>
                <c:pt idx="5878">
                  <c:v>0.1691976</c:v>
                </c:pt>
                <c:pt idx="5879">
                  <c:v>0.16463659999999999</c:v>
                </c:pt>
                <c:pt idx="5880">
                  <c:v>0.16370480000000001</c:v>
                </c:pt>
                <c:pt idx="5881">
                  <c:v>0.16629820000000001</c:v>
                </c:pt>
                <c:pt idx="5882">
                  <c:v>0.16947780000000001</c:v>
                </c:pt>
                <c:pt idx="5883">
                  <c:v>0.1707969</c:v>
                </c:pt>
                <c:pt idx="5884">
                  <c:v>0.17269000000000001</c:v>
                </c:pt>
                <c:pt idx="5885">
                  <c:v>0.17851040000000001</c:v>
                </c:pt>
                <c:pt idx="5886">
                  <c:v>0.18485380000000001</c:v>
                </c:pt>
                <c:pt idx="5887">
                  <c:v>0.1913868</c:v>
                </c:pt>
                <c:pt idx="5888">
                  <c:v>0.19638639999999999</c:v>
                </c:pt>
                <c:pt idx="5889">
                  <c:v>0.19821140000000001</c:v>
                </c:pt>
                <c:pt idx="5890">
                  <c:v>0.19753209999999999</c:v>
                </c:pt>
                <c:pt idx="5891">
                  <c:v>0.19537950000000001</c:v>
                </c:pt>
                <c:pt idx="5892">
                  <c:v>0.19002430000000001</c:v>
                </c:pt>
                <c:pt idx="5893">
                  <c:v>0.18541440000000001</c:v>
                </c:pt>
                <c:pt idx="5894">
                  <c:v>0.1827772</c:v>
                </c:pt>
                <c:pt idx="5895">
                  <c:v>0.18113270000000001</c:v>
                </c:pt>
                <c:pt idx="5896">
                  <c:v>0.18161260000000001</c:v>
                </c:pt>
                <c:pt idx="5897">
                  <c:v>0.17905370000000001</c:v>
                </c:pt>
                <c:pt idx="5898">
                  <c:v>0.1790467</c:v>
                </c:pt>
                <c:pt idx="5899">
                  <c:v>0.18198800000000001</c:v>
                </c:pt>
                <c:pt idx="5900">
                  <c:v>0.1829626</c:v>
                </c:pt>
                <c:pt idx="5901">
                  <c:v>0.1852905</c:v>
                </c:pt>
                <c:pt idx="5902">
                  <c:v>0.18679660000000001</c:v>
                </c:pt>
                <c:pt idx="5903">
                  <c:v>0.1893987</c:v>
                </c:pt>
                <c:pt idx="5904">
                  <c:v>0.1934072</c:v>
                </c:pt>
                <c:pt idx="5905">
                  <c:v>0.1948318</c:v>
                </c:pt>
                <c:pt idx="5906">
                  <c:v>0.1960209</c:v>
                </c:pt>
                <c:pt idx="5907">
                  <c:v>0.1967477</c:v>
                </c:pt>
                <c:pt idx="5908">
                  <c:v>0.1990633</c:v>
                </c:pt>
                <c:pt idx="5909">
                  <c:v>0.20174210000000001</c:v>
                </c:pt>
                <c:pt idx="5910">
                  <c:v>0.2067206</c:v>
                </c:pt>
                <c:pt idx="5911">
                  <c:v>0.20897640000000001</c:v>
                </c:pt>
                <c:pt idx="5912">
                  <c:v>0.20890139999999999</c:v>
                </c:pt>
                <c:pt idx="5913">
                  <c:v>0.20966190000000001</c:v>
                </c:pt>
                <c:pt idx="5914">
                  <c:v>0.21087429999999999</c:v>
                </c:pt>
                <c:pt idx="5915">
                  <c:v>0.2179412</c:v>
                </c:pt>
                <c:pt idx="5916">
                  <c:v>0.22084699999999999</c:v>
                </c:pt>
                <c:pt idx="5917">
                  <c:v>0.21875829999999999</c:v>
                </c:pt>
                <c:pt idx="5918">
                  <c:v>0.21760090000000001</c:v>
                </c:pt>
                <c:pt idx="5919">
                  <c:v>0.21643999999999999</c:v>
                </c:pt>
                <c:pt idx="5920">
                  <c:v>0.21638660000000001</c:v>
                </c:pt>
                <c:pt idx="5921">
                  <c:v>0.21250240000000001</c:v>
                </c:pt>
                <c:pt idx="5922">
                  <c:v>0.20758789999999999</c:v>
                </c:pt>
                <c:pt idx="5923">
                  <c:v>0.2086906</c:v>
                </c:pt>
                <c:pt idx="5924">
                  <c:v>0.21260709999999999</c:v>
                </c:pt>
                <c:pt idx="5925">
                  <c:v>0.21573600000000001</c:v>
                </c:pt>
                <c:pt idx="5926">
                  <c:v>0.2199653</c:v>
                </c:pt>
                <c:pt idx="5927">
                  <c:v>0.22314529999999999</c:v>
                </c:pt>
                <c:pt idx="5928">
                  <c:v>0.22404089999999999</c:v>
                </c:pt>
                <c:pt idx="5929">
                  <c:v>0.22550870000000001</c:v>
                </c:pt>
                <c:pt idx="5930">
                  <c:v>0.2299477</c:v>
                </c:pt>
                <c:pt idx="5931">
                  <c:v>0.23350580000000001</c:v>
                </c:pt>
                <c:pt idx="5932">
                  <c:v>0.23607410000000001</c:v>
                </c:pt>
                <c:pt idx="5933">
                  <c:v>0.23457410000000001</c:v>
                </c:pt>
                <c:pt idx="5934">
                  <c:v>0.23289280000000001</c:v>
                </c:pt>
                <c:pt idx="5935">
                  <c:v>0.23410120000000001</c:v>
                </c:pt>
                <c:pt idx="5936">
                  <c:v>0.23420669999999999</c:v>
                </c:pt>
                <c:pt idx="5937">
                  <c:v>0.234513</c:v>
                </c:pt>
                <c:pt idx="5938">
                  <c:v>0.2348865</c:v>
                </c:pt>
                <c:pt idx="5939">
                  <c:v>0.23619789999999999</c:v>
                </c:pt>
                <c:pt idx="5940">
                  <c:v>0.2408545</c:v>
                </c:pt>
                <c:pt idx="5941">
                  <c:v>0.2442521</c:v>
                </c:pt>
                <c:pt idx="5942">
                  <c:v>0.24282780000000001</c:v>
                </c:pt>
                <c:pt idx="5943">
                  <c:v>0.24160519999999999</c:v>
                </c:pt>
                <c:pt idx="5944">
                  <c:v>0.2415407</c:v>
                </c:pt>
                <c:pt idx="5945">
                  <c:v>0.2389656</c:v>
                </c:pt>
                <c:pt idx="5946">
                  <c:v>0.23473530000000001</c:v>
                </c:pt>
                <c:pt idx="5947">
                  <c:v>0.23080319999999999</c:v>
                </c:pt>
                <c:pt idx="5948">
                  <c:v>0.2273365</c:v>
                </c:pt>
                <c:pt idx="5949">
                  <c:v>0.2238222</c:v>
                </c:pt>
                <c:pt idx="5950">
                  <c:v>0.2196467</c:v>
                </c:pt>
                <c:pt idx="5951">
                  <c:v>0.2156767</c:v>
                </c:pt>
                <c:pt idx="5952">
                  <c:v>0.2160067</c:v>
                </c:pt>
                <c:pt idx="5953">
                  <c:v>0.2180793</c:v>
                </c:pt>
                <c:pt idx="5954">
                  <c:v>0.21893750000000001</c:v>
                </c:pt>
                <c:pt idx="5955">
                  <c:v>0.21996209999999999</c:v>
                </c:pt>
                <c:pt idx="5956">
                  <c:v>0.22094510000000001</c:v>
                </c:pt>
                <c:pt idx="5957">
                  <c:v>0.22055959999999999</c:v>
                </c:pt>
                <c:pt idx="5958">
                  <c:v>0.22051309999999999</c:v>
                </c:pt>
                <c:pt idx="5959">
                  <c:v>0.2197238</c:v>
                </c:pt>
                <c:pt idx="5960">
                  <c:v>0.22086</c:v>
                </c:pt>
                <c:pt idx="5961">
                  <c:v>0.225186</c:v>
                </c:pt>
                <c:pt idx="5962">
                  <c:v>0.2268376</c:v>
                </c:pt>
                <c:pt idx="5963">
                  <c:v>0.22781270000000001</c:v>
                </c:pt>
                <c:pt idx="5964">
                  <c:v>0.23160349999999999</c:v>
                </c:pt>
                <c:pt idx="5965">
                  <c:v>0.238313</c:v>
                </c:pt>
                <c:pt idx="5966">
                  <c:v>0.24139959999999999</c:v>
                </c:pt>
                <c:pt idx="5967">
                  <c:v>0.239091</c:v>
                </c:pt>
                <c:pt idx="5968">
                  <c:v>0.2367503</c:v>
                </c:pt>
                <c:pt idx="5969">
                  <c:v>0.2380255</c:v>
                </c:pt>
                <c:pt idx="5970">
                  <c:v>0.23896629999999999</c:v>
                </c:pt>
                <c:pt idx="5971">
                  <c:v>0.238617</c:v>
                </c:pt>
                <c:pt idx="5972">
                  <c:v>0.2396712</c:v>
                </c:pt>
                <c:pt idx="5973">
                  <c:v>0.24096989999999999</c:v>
                </c:pt>
                <c:pt idx="5974">
                  <c:v>0.24027299999999999</c:v>
                </c:pt>
                <c:pt idx="5975">
                  <c:v>0.240096</c:v>
                </c:pt>
                <c:pt idx="5976">
                  <c:v>0.23938670000000001</c:v>
                </c:pt>
                <c:pt idx="5977">
                  <c:v>0.23646539999999999</c:v>
                </c:pt>
                <c:pt idx="5978">
                  <c:v>0.23192470000000001</c:v>
                </c:pt>
                <c:pt idx="5979">
                  <c:v>0.22823180000000001</c:v>
                </c:pt>
                <c:pt idx="5980">
                  <c:v>0.22522710000000001</c:v>
                </c:pt>
                <c:pt idx="5981">
                  <c:v>0.22269520000000001</c:v>
                </c:pt>
                <c:pt idx="5982">
                  <c:v>0.2229892</c:v>
                </c:pt>
                <c:pt idx="5983">
                  <c:v>0.22321350000000001</c:v>
                </c:pt>
                <c:pt idx="5984">
                  <c:v>0.22295619999999999</c:v>
                </c:pt>
                <c:pt idx="5985">
                  <c:v>0.2221263</c:v>
                </c:pt>
                <c:pt idx="5986">
                  <c:v>0.22215699999999999</c:v>
                </c:pt>
                <c:pt idx="5987">
                  <c:v>0.22606970000000001</c:v>
                </c:pt>
                <c:pt idx="5988">
                  <c:v>0.2275971</c:v>
                </c:pt>
                <c:pt idx="5989">
                  <c:v>0.22315850000000001</c:v>
                </c:pt>
                <c:pt idx="5990">
                  <c:v>0.21842320000000001</c:v>
                </c:pt>
                <c:pt idx="5991">
                  <c:v>0.22030739999999999</c:v>
                </c:pt>
                <c:pt idx="5992">
                  <c:v>0.22512670000000001</c:v>
                </c:pt>
                <c:pt idx="5993">
                  <c:v>0.224636</c:v>
                </c:pt>
                <c:pt idx="5994">
                  <c:v>0.22058459999999999</c:v>
                </c:pt>
                <c:pt idx="5995">
                  <c:v>0.2194661</c:v>
                </c:pt>
                <c:pt idx="5996">
                  <c:v>0.2211255</c:v>
                </c:pt>
                <c:pt idx="5997">
                  <c:v>0.21963070000000001</c:v>
                </c:pt>
                <c:pt idx="5998">
                  <c:v>0.21718889999999999</c:v>
                </c:pt>
                <c:pt idx="5999">
                  <c:v>0.21795999999999999</c:v>
                </c:pt>
                <c:pt idx="6000">
                  <c:v>0.22130910000000001</c:v>
                </c:pt>
                <c:pt idx="6001">
                  <c:v>0.22574430000000001</c:v>
                </c:pt>
                <c:pt idx="6002">
                  <c:v>0.23038520000000001</c:v>
                </c:pt>
                <c:pt idx="6003">
                  <c:v>0.23283090000000001</c:v>
                </c:pt>
                <c:pt idx="6004">
                  <c:v>0.23335439999999999</c:v>
                </c:pt>
                <c:pt idx="6005">
                  <c:v>0.2345294</c:v>
                </c:pt>
                <c:pt idx="6006">
                  <c:v>0.23220859999999999</c:v>
                </c:pt>
                <c:pt idx="6007">
                  <c:v>0.2287506</c:v>
                </c:pt>
                <c:pt idx="6008">
                  <c:v>0.22675390000000001</c:v>
                </c:pt>
                <c:pt idx="6009">
                  <c:v>0.22643659999999999</c:v>
                </c:pt>
                <c:pt idx="6010">
                  <c:v>0.22842280000000001</c:v>
                </c:pt>
                <c:pt idx="6011">
                  <c:v>0.22964570000000001</c:v>
                </c:pt>
                <c:pt idx="6012">
                  <c:v>0.23097999999999999</c:v>
                </c:pt>
                <c:pt idx="6013">
                  <c:v>0.23241100000000001</c:v>
                </c:pt>
                <c:pt idx="6014">
                  <c:v>0.23205190000000001</c:v>
                </c:pt>
                <c:pt idx="6015">
                  <c:v>0.2331096</c:v>
                </c:pt>
                <c:pt idx="6016">
                  <c:v>0.23314029999999999</c:v>
                </c:pt>
                <c:pt idx="6017">
                  <c:v>0.2306453</c:v>
                </c:pt>
                <c:pt idx="6018">
                  <c:v>0.2285401</c:v>
                </c:pt>
                <c:pt idx="6019">
                  <c:v>0.227523</c:v>
                </c:pt>
                <c:pt idx="6020">
                  <c:v>0.2275557</c:v>
                </c:pt>
                <c:pt idx="6021">
                  <c:v>0.22699259999999999</c:v>
                </c:pt>
                <c:pt idx="6022">
                  <c:v>0.226576</c:v>
                </c:pt>
                <c:pt idx="6023">
                  <c:v>0.22823270000000001</c:v>
                </c:pt>
                <c:pt idx="6024">
                  <c:v>0.2303278</c:v>
                </c:pt>
                <c:pt idx="6025">
                  <c:v>0.2341249</c:v>
                </c:pt>
                <c:pt idx="6026">
                  <c:v>0.23913980000000001</c:v>
                </c:pt>
                <c:pt idx="6027">
                  <c:v>0.24135090000000001</c:v>
                </c:pt>
                <c:pt idx="6028">
                  <c:v>0.24237320000000001</c:v>
                </c:pt>
                <c:pt idx="6029">
                  <c:v>0.24286930000000001</c:v>
                </c:pt>
                <c:pt idx="6030">
                  <c:v>0.24220410000000001</c:v>
                </c:pt>
                <c:pt idx="6031">
                  <c:v>0.2403235</c:v>
                </c:pt>
                <c:pt idx="6032">
                  <c:v>0.2359106</c:v>
                </c:pt>
                <c:pt idx="6033">
                  <c:v>0.23173479999999999</c:v>
                </c:pt>
                <c:pt idx="6034">
                  <c:v>0.23018150000000001</c:v>
                </c:pt>
                <c:pt idx="6035">
                  <c:v>0.22727149999999999</c:v>
                </c:pt>
                <c:pt idx="6036">
                  <c:v>0.2246263</c:v>
                </c:pt>
                <c:pt idx="6037">
                  <c:v>0.22570979999999999</c:v>
                </c:pt>
                <c:pt idx="6038">
                  <c:v>0.22802030000000001</c:v>
                </c:pt>
                <c:pt idx="6039">
                  <c:v>0.23006309999999999</c:v>
                </c:pt>
                <c:pt idx="6040">
                  <c:v>0.2323501</c:v>
                </c:pt>
                <c:pt idx="6041">
                  <c:v>0.2342245</c:v>
                </c:pt>
                <c:pt idx="6042">
                  <c:v>0.2359195</c:v>
                </c:pt>
                <c:pt idx="6043">
                  <c:v>0.2359424</c:v>
                </c:pt>
                <c:pt idx="6044">
                  <c:v>0.2329455</c:v>
                </c:pt>
                <c:pt idx="6045">
                  <c:v>0.23190859999999999</c:v>
                </c:pt>
                <c:pt idx="6046">
                  <c:v>0.23267280000000001</c:v>
                </c:pt>
                <c:pt idx="6047">
                  <c:v>0.232568</c:v>
                </c:pt>
                <c:pt idx="6048">
                  <c:v>0.23424159999999999</c:v>
                </c:pt>
                <c:pt idx="6049">
                  <c:v>0.23754120000000001</c:v>
                </c:pt>
                <c:pt idx="6050">
                  <c:v>0.24166840000000001</c:v>
                </c:pt>
                <c:pt idx="6051">
                  <c:v>0.24522479999999999</c:v>
                </c:pt>
                <c:pt idx="6052">
                  <c:v>0.24569440000000001</c:v>
                </c:pt>
                <c:pt idx="6053">
                  <c:v>0.24547250000000001</c:v>
                </c:pt>
                <c:pt idx="6054">
                  <c:v>0.2447146</c:v>
                </c:pt>
                <c:pt idx="6055">
                  <c:v>0.24126139999999999</c:v>
                </c:pt>
                <c:pt idx="6056">
                  <c:v>0.23911109999999999</c:v>
                </c:pt>
                <c:pt idx="6057">
                  <c:v>0.2418603</c:v>
                </c:pt>
                <c:pt idx="6058">
                  <c:v>0.24952820000000001</c:v>
                </c:pt>
                <c:pt idx="6059">
                  <c:v>0.25407439999999998</c:v>
                </c:pt>
                <c:pt idx="6060">
                  <c:v>0.25604470000000001</c:v>
                </c:pt>
                <c:pt idx="6061">
                  <c:v>0.26236779999999998</c:v>
                </c:pt>
                <c:pt idx="6062">
                  <c:v>0.2649107</c:v>
                </c:pt>
                <c:pt idx="6063">
                  <c:v>0.25999090000000002</c:v>
                </c:pt>
                <c:pt idx="6064">
                  <c:v>0.25180560000000002</c:v>
                </c:pt>
                <c:pt idx="6065">
                  <c:v>0.24555550000000001</c:v>
                </c:pt>
                <c:pt idx="6066">
                  <c:v>0.24110000000000001</c:v>
                </c:pt>
                <c:pt idx="6067">
                  <c:v>0.23449410000000001</c:v>
                </c:pt>
                <c:pt idx="6068">
                  <c:v>0.2314773</c:v>
                </c:pt>
                <c:pt idx="6069">
                  <c:v>0.23257910000000001</c:v>
                </c:pt>
                <c:pt idx="6070">
                  <c:v>0.23185140000000001</c:v>
                </c:pt>
                <c:pt idx="6071">
                  <c:v>0.23264499999999999</c:v>
                </c:pt>
                <c:pt idx="6072">
                  <c:v>0.23624239999999999</c:v>
                </c:pt>
                <c:pt idx="6073">
                  <c:v>0.24008560000000001</c:v>
                </c:pt>
                <c:pt idx="6074">
                  <c:v>0.24230960000000001</c:v>
                </c:pt>
                <c:pt idx="6075">
                  <c:v>0.24349209999999999</c:v>
                </c:pt>
                <c:pt idx="6076">
                  <c:v>0.24444550000000001</c:v>
                </c:pt>
                <c:pt idx="6077">
                  <c:v>0.2450601</c:v>
                </c:pt>
                <c:pt idx="6078">
                  <c:v>0.24496129999999999</c:v>
                </c:pt>
                <c:pt idx="6079">
                  <c:v>0.2455947</c:v>
                </c:pt>
                <c:pt idx="6080">
                  <c:v>0.24678</c:v>
                </c:pt>
                <c:pt idx="6081">
                  <c:v>0.2456634</c:v>
                </c:pt>
                <c:pt idx="6082">
                  <c:v>0.24407980000000001</c:v>
                </c:pt>
                <c:pt idx="6083">
                  <c:v>0.24176739999999999</c:v>
                </c:pt>
                <c:pt idx="6084">
                  <c:v>0.2406431</c:v>
                </c:pt>
                <c:pt idx="6085">
                  <c:v>0.23775279999999999</c:v>
                </c:pt>
                <c:pt idx="6086">
                  <c:v>0.2296483</c:v>
                </c:pt>
                <c:pt idx="6087">
                  <c:v>0.22311729999999999</c:v>
                </c:pt>
                <c:pt idx="6088">
                  <c:v>0.22078819999999999</c:v>
                </c:pt>
                <c:pt idx="6089">
                  <c:v>0.22111749999999999</c:v>
                </c:pt>
                <c:pt idx="6090">
                  <c:v>0.2195521</c:v>
                </c:pt>
                <c:pt idx="6091">
                  <c:v>0.21921450000000001</c:v>
                </c:pt>
                <c:pt idx="6092">
                  <c:v>0.22233310000000001</c:v>
                </c:pt>
                <c:pt idx="6093">
                  <c:v>0.22525100000000001</c:v>
                </c:pt>
                <c:pt idx="6094">
                  <c:v>0.2283915</c:v>
                </c:pt>
                <c:pt idx="6095">
                  <c:v>0.22946569999999999</c:v>
                </c:pt>
                <c:pt idx="6096">
                  <c:v>0.230521</c:v>
                </c:pt>
                <c:pt idx="6097">
                  <c:v>0.232798</c:v>
                </c:pt>
                <c:pt idx="6098">
                  <c:v>0.2325248</c:v>
                </c:pt>
                <c:pt idx="6099">
                  <c:v>0.22996839999999999</c:v>
                </c:pt>
                <c:pt idx="6100">
                  <c:v>0.2275894</c:v>
                </c:pt>
                <c:pt idx="6101">
                  <c:v>0.22699939999999999</c:v>
                </c:pt>
                <c:pt idx="6102">
                  <c:v>0.22768140000000001</c:v>
                </c:pt>
                <c:pt idx="6103">
                  <c:v>0.22587650000000001</c:v>
                </c:pt>
                <c:pt idx="6104">
                  <c:v>0.22421779999999999</c:v>
                </c:pt>
                <c:pt idx="6105">
                  <c:v>0.2271948</c:v>
                </c:pt>
                <c:pt idx="6106">
                  <c:v>0.2304358</c:v>
                </c:pt>
                <c:pt idx="6107">
                  <c:v>0.23126360000000001</c:v>
                </c:pt>
                <c:pt idx="6108">
                  <c:v>0.2312099</c:v>
                </c:pt>
                <c:pt idx="6109">
                  <c:v>0.23062849999999999</c:v>
                </c:pt>
                <c:pt idx="6110">
                  <c:v>0.22776669999999999</c:v>
                </c:pt>
                <c:pt idx="6111">
                  <c:v>0.2261782</c:v>
                </c:pt>
                <c:pt idx="6112">
                  <c:v>0.22938919999999999</c:v>
                </c:pt>
                <c:pt idx="6113">
                  <c:v>0.23459659999999999</c:v>
                </c:pt>
                <c:pt idx="6114">
                  <c:v>0.23853569999999999</c:v>
                </c:pt>
                <c:pt idx="6115">
                  <c:v>0.2398478</c:v>
                </c:pt>
                <c:pt idx="6116">
                  <c:v>0.24350669999999999</c:v>
                </c:pt>
                <c:pt idx="6117">
                  <c:v>0.24684809999999999</c:v>
                </c:pt>
                <c:pt idx="6118">
                  <c:v>0.2449577</c:v>
                </c:pt>
                <c:pt idx="6119">
                  <c:v>0.24235789999999999</c:v>
                </c:pt>
                <c:pt idx="6120">
                  <c:v>0.23997879999999999</c:v>
                </c:pt>
                <c:pt idx="6121">
                  <c:v>0.24140800000000001</c:v>
                </c:pt>
                <c:pt idx="6122">
                  <c:v>0.24694070000000001</c:v>
                </c:pt>
                <c:pt idx="6123">
                  <c:v>0.24954200000000001</c:v>
                </c:pt>
                <c:pt idx="6124">
                  <c:v>0.2486044</c:v>
                </c:pt>
                <c:pt idx="6125">
                  <c:v>0.24786050000000001</c:v>
                </c:pt>
                <c:pt idx="6126">
                  <c:v>0.24697569999999999</c:v>
                </c:pt>
                <c:pt idx="6127">
                  <c:v>0.24355789999999999</c:v>
                </c:pt>
                <c:pt idx="6128">
                  <c:v>0.2382341</c:v>
                </c:pt>
                <c:pt idx="6129">
                  <c:v>0.23577310000000001</c:v>
                </c:pt>
                <c:pt idx="6130">
                  <c:v>0.23833589999999999</c:v>
                </c:pt>
                <c:pt idx="6131">
                  <c:v>0.24394289999999999</c:v>
                </c:pt>
                <c:pt idx="6132">
                  <c:v>0.25007180000000001</c:v>
                </c:pt>
                <c:pt idx="6133">
                  <c:v>0.25295679999999998</c:v>
                </c:pt>
                <c:pt idx="6134">
                  <c:v>0.25226140000000002</c:v>
                </c:pt>
                <c:pt idx="6135">
                  <c:v>0.2513592</c:v>
                </c:pt>
                <c:pt idx="6136">
                  <c:v>0.25188729999999998</c:v>
                </c:pt>
                <c:pt idx="6137">
                  <c:v>0.24788399999999999</c:v>
                </c:pt>
                <c:pt idx="6138">
                  <c:v>0.23955499999999999</c:v>
                </c:pt>
                <c:pt idx="6139">
                  <c:v>0.23523749999999999</c:v>
                </c:pt>
                <c:pt idx="6140">
                  <c:v>0.23492560000000001</c:v>
                </c:pt>
                <c:pt idx="6141">
                  <c:v>0.23484930000000001</c:v>
                </c:pt>
                <c:pt idx="6142">
                  <c:v>0.23174620000000001</c:v>
                </c:pt>
                <c:pt idx="6143">
                  <c:v>0.22869800000000001</c:v>
                </c:pt>
                <c:pt idx="6144">
                  <c:v>0.2292556</c:v>
                </c:pt>
                <c:pt idx="6145">
                  <c:v>0.2300102</c:v>
                </c:pt>
                <c:pt idx="6146">
                  <c:v>0.22997480000000001</c:v>
                </c:pt>
                <c:pt idx="6147">
                  <c:v>0.23176389999999999</c:v>
                </c:pt>
                <c:pt idx="6148">
                  <c:v>0.23561360000000001</c:v>
                </c:pt>
                <c:pt idx="6149">
                  <c:v>0.2397039</c:v>
                </c:pt>
                <c:pt idx="6150">
                  <c:v>0.24104339999999999</c:v>
                </c:pt>
                <c:pt idx="6151">
                  <c:v>0.24247099999999999</c:v>
                </c:pt>
                <c:pt idx="6152">
                  <c:v>0.2453475</c:v>
                </c:pt>
                <c:pt idx="6153">
                  <c:v>0.2456284</c:v>
                </c:pt>
                <c:pt idx="6154">
                  <c:v>0.24550849999999999</c:v>
                </c:pt>
                <c:pt idx="6155">
                  <c:v>0.2453823</c:v>
                </c:pt>
                <c:pt idx="6156">
                  <c:v>0.2472251</c:v>
                </c:pt>
                <c:pt idx="6157">
                  <c:v>0.2497952</c:v>
                </c:pt>
                <c:pt idx="6158">
                  <c:v>0.24904879999999999</c:v>
                </c:pt>
                <c:pt idx="6159">
                  <c:v>0.24855099999999999</c:v>
                </c:pt>
                <c:pt idx="6160">
                  <c:v>0.24942510000000001</c:v>
                </c:pt>
                <c:pt idx="6161">
                  <c:v>0.24901239999999999</c:v>
                </c:pt>
                <c:pt idx="6162">
                  <c:v>0.24809290000000001</c:v>
                </c:pt>
                <c:pt idx="6163">
                  <c:v>0.2470648</c:v>
                </c:pt>
                <c:pt idx="6164">
                  <c:v>0.24783140000000001</c:v>
                </c:pt>
                <c:pt idx="6165">
                  <c:v>0.24981680000000001</c:v>
                </c:pt>
                <c:pt idx="6166">
                  <c:v>0.24780460000000001</c:v>
                </c:pt>
                <c:pt idx="6167">
                  <c:v>0.2450166</c:v>
                </c:pt>
                <c:pt idx="6168">
                  <c:v>0.2443331</c:v>
                </c:pt>
                <c:pt idx="6169">
                  <c:v>0.24408869999999999</c:v>
                </c:pt>
                <c:pt idx="6170">
                  <c:v>0.24192959999999999</c:v>
                </c:pt>
                <c:pt idx="6171">
                  <c:v>0.24143200000000001</c:v>
                </c:pt>
                <c:pt idx="6172">
                  <c:v>0.2440032</c:v>
                </c:pt>
                <c:pt idx="6173">
                  <c:v>0.24461530000000001</c:v>
                </c:pt>
                <c:pt idx="6174">
                  <c:v>0.24295939999999999</c:v>
                </c:pt>
                <c:pt idx="6175">
                  <c:v>0.24178640000000001</c:v>
                </c:pt>
                <c:pt idx="6176">
                  <c:v>0.2427473</c:v>
                </c:pt>
                <c:pt idx="6177">
                  <c:v>0.24477479999999999</c:v>
                </c:pt>
                <c:pt idx="6178">
                  <c:v>0.24595230000000001</c:v>
                </c:pt>
                <c:pt idx="6179">
                  <c:v>0.24771099999999999</c:v>
                </c:pt>
                <c:pt idx="6180">
                  <c:v>0.25241649999999999</c:v>
                </c:pt>
                <c:pt idx="6181">
                  <c:v>0.26029479999999999</c:v>
                </c:pt>
                <c:pt idx="6182">
                  <c:v>0.26539430000000003</c:v>
                </c:pt>
                <c:pt idx="6183">
                  <c:v>0.26606419999999997</c:v>
                </c:pt>
                <c:pt idx="6184">
                  <c:v>0.2654012</c:v>
                </c:pt>
                <c:pt idx="6185">
                  <c:v>0.26531739999999998</c:v>
                </c:pt>
                <c:pt idx="6186">
                  <c:v>0.26401219999999997</c:v>
                </c:pt>
                <c:pt idx="6187">
                  <c:v>0.26055699999999998</c:v>
                </c:pt>
                <c:pt idx="6188">
                  <c:v>0.25625419999999999</c:v>
                </c:pt>
                <c:pt idx="6189">
                  <c:v>0.25306190000000001</c:v>
                </c:pt>
                <c:pt idx="6190">
                  <c:v>0.25094149999999998</c:v>
                </c:pt>
                <c:pt idx="6191">
                  <c:v>0.2491671</c:v>
                </c:pt>
                <c:pt idx="6192">
                  <c:v>0.2486949</c:v>
                </c:pt>
                <c:pt idx="6193">
                  <c:v>0.2471294</c:v>
                </c:pt>
                <c:pt idx="6194">
                  <c:v>0.2469269</c:v>
                </c:pt>
                <c:pt idx="6195">
                  <c:v>0.2498658</c:v>
                </c:pt>
                <c:pt idx="6196">
                  <c:v>0.25355309999999998</c:v>
                </c:pt>
                <c:pt idx="6197">
                  <c:v>0.25714500000000001</c:v>
                </c:pt>
                <c:pt idx="6198">
                  <c:v>0.26233250000000002</c:v>
                </c:pt>
                <c:pt idx="6199">
                  <c:v>0.26551150000000001</c:v>
                </c:pt>
                <c:pt idx="6200">
                  <c:v>0.26449990000000001</c:v>
                </c:pt>
                <c:pt idx="6201">
                  <c:v>0.26236949999999998</c:v>
                </c:pt>
                <c:pt idx="6202">
                  <c:v>0.2613685</c:v>
                </c:pt>
                <c:pt idx="6203">
                  <c:v>0.2615789</c:v>
                </c:pt>
                <c:pt idx="6204">
                  <c:v>0.2576254</c:v>
                </c:pt>
                <c:pt idx="6205">
                  <c:v>0.2538956</c:v>
                </c:pt>
                <c:pt idx="6206">
                  <c:v>0.2546987</c:v>
                </c:pt>
                <c:pt idx="6207">
                  <c:v>0.25731769999999998</c:v>
                </c:pt>
                <c:pt idx="6208">
                  <c:v>0.25923879999999999</c:v>
                </c:pt>
                <c:pt idx="6209">
                  <c:v>0.25673869999999999</c:v>
                </c:pt>
                <c:pt idx="6210">
                  <c:v>0.2564149</c:v>
                </c:pt>
                <c:pt idx="6211">
                  <c:v>0.25624550000000001</c:v>
                </c:pt>
                <c:pt idx="6212">
                  <c:v>0.25527159999999999</c:v>
                </c:pt>
                <c:pt idx="6213">
                  <c:v>0.25522139999999999</c:v>
                </c:pt>
                <c:pt idx="6214">
                  <c:v>0.25208649999999999</c:v>
                </c:pt>
                <c:pt idx="6215">
                  <c:v>0.24968190000000001</c:v>
                </c:pt>
                <c:pt idx="6216">
                  <c:v>0.24843999999999999</c:v>
                </c:pt>
                <c:pt idx="6217">
                  <c:v>0.249642</c:v>
                </c:pt>
                <c:pt idx="6218">
                  <c:v>0.25200689999999998</c:v>
                </c:pt>
                <c:pt idx="6219">
                  <c:v>0.2537585</c:v>
                </c:pt>
                <c:pt idx="6220">
                  <c:v>0.25653749999999997</c:v>
                </c:pt>
                <c:pt idx="6221">
                  <c:v>0.25503510000000001</c:v>
                </c:pt>
                <c:pt idx="6222">
                  <c:v>0.2517818</c:v>
                </c:pt>
                <c:pt idx="6223">
                  <c:v>0.24959149999999999</c:v>
                </c:pt>
                <c:pt idx="6224">
                  <c:v>0.25031100000000001</c:v>
                </c:pt>
                <c:pt idx="6225">
                  <c:v>0.24999540000000001</c:v>
                </c:pt>
                <c:pt idx="6226">
                  <c:v>0.24846660000000001</c:v>
                </c:pt>
                <c:pt idx="6227">
                  <c:v>0.2527973</c:v>
                </c:pt>
                <c:pt idx="6228">
                  <c:v>0.25879380000000002</c:v>
                </c:pt>
                <c:pt idx="6229">
                  <c:v>0.26083529999999999</c:v>
                </c:pt>
                <c:pt idx="6230">
                  <c:v>0.25987120000000002</c:v>
                </c:pt>
                <c:pt idx="6231">
                  <c:v>0.25771070000000001</c:v>
                </c:pt>
                <c:pt idx="6232">
                  <c:v>0.25406820000000002</c:v>
                </c:pt>
                <c:pt idx="6233">
                  <c:v>0.2479719</c:v>
                </c:pt>
                <c:pt idx="6234">
                  <c:v>0.2411973</c:v>
                </c:pt>
                <c:pt idx="6235">
                  <c:v>0.237904</c:v>
                </c:pt>
                <c:pt idx="6236">
                  <c:v>0.23832249999999999</c:v>
                </c:pt>
                <c:pt idx="6237">
                  <c:v>0.2385361</c:v>
                </c:pt>
                <c:pt idx="6238">
                  <c:v>0.2415561</c:v>
                </c:pt>
                <c:pt idx="6239">
                  <c:v>0.2470936</c:v>
                </c:pt>
                <c:pt idx="6240">
                  <c:v>0.25265880000000002</c:v>
                </c:pt>
                <c:pt idx="6241">
                  <c:v>0.25599</c:v>
                </c:pt>
                <c:pt idx="6242">
                  <c:v>0.2553956</c:v>
                </c:pt>
                <c:pt idx="6243">
                  <c:v>0.25511349999999999</c:v>
                </c:pt>
                <c:pt idx="6244">
                  <c:v>0.2538897</c:v>
                </c:pt>
                <c:pt idx="6245">
                  <c:v>0.24992429999999999</c:v>
                </c:pt>
                <c:pt idx="6246">
                  <c:v>0.24705360000000001</c:v>
                </c:pt>
                <c:pt idx="6247">
                  <c:v>0.24521390000000001</c:v>
                </c:pt>
                <c:pt idx="6248">
                  <c:v>0.2427279</c:v>
                </c:pt>
                <c:pt idx="6249">
                  <c:v>0.24153150000000001</c:v>
                </c:pt>
                <c:pt idx="6250">
                  <c:v>0.24271129999999999</c:v>
                </c:pt>
                <c:pt idx="6251">
                  <c:v>0.24641550000000001</c:v>
                </c:pt>
                <c:pt idx="6252">
                  <c:v>0.2519171</c:v>
                </c:pt>
                <c:pt idx="6253">
                  <c:v>0.25852589999999998</c:v>
                </c:pt>
                <c:pt idx="6254">
                  <c:v>0.2650768</c:v>
                </c:pt>
                <c:pt idx="6255">
                  <c:v>0.26758549999999998</c:v>
                </c:pt>
                <c:pt idx="6256">
                  <c:v>0.26790839999999999</c:v>
                </c:pt>
                <c:pt idx="6257">
                  <c:v>0.26640649999999999</c:v>
                </c:pt>
                <c:pt idx="6258">
                  <c:v>0.26322709999999999</c:v>
                </c:pt>
                <c:pt idx="6259">
                  <c:v>0.25830720000000001</c:v>
                </c:pt>
                <c:pt idx="6260">
                  <c:v>0.25664769999999998</c:v>
                </c:pt>
                <c:pt idx="6261">
                  <c:v>0.26047999999999999</c:v>
                </c:pt>
                <c:pt idx="6262">
                  <c:v>0.26457890000000001</c:v>
                </c:pt>
                <c:pt idx="6263">
                  <c:v>0.26656360000000001</c:v>
                </c:pt>
                <c:pt idx="6264">
                  <c:v>0.26869989999999999</c:v>
                </c:pt>
                <c:pt idx="6265">
                  <c:v>0.27154089999999997</c:v>
                </c:pt>
                <c:pt idx="6266">
                  <c:v>0.27317829999999999</c:v>
                </c:pt>
                <c:pt idx="6267">
                  <c:v>0.27339360000000001</c:v>
                </c:pt>
                <c:pt idx="6268">
                  <c:v>0.27202779999999999</c:v>
                </c:pt>
                <c:pt idx="6269">
                  <c:v>0.26907120000000001</c:v>
                </c:pt>
                <c:pt idx="6270">
                  <c:v>0.26987109999999997</c:v>
                </c:pt>
                <c:pt idx="6271">
                  <c:v>0.2732405</c:v>
                </c:pt>
                <c:pt idx="6272">
                  <c:v>0.27596419999999999</c:v>
                </c:pt>
                <c:pt idx="6273">
                  <c:v>0.2757251</c:v>
                </c:pt>
                <c:pt idx="6274">
                  <c:v>0.27326</c:v>
                </c:pt>
                <c:pt idx="6275">
                  <c:v>0.27350590000000002</c:v>
                </c:pt>
                <c:pt idx="6276">
                  <c:v>0.27263140000000002</c:v>
                </c:pt>
                <c:pt idx="6277">
                  <c:v>0.26556780000000002</c:v>
                </c:pt>
                <c:pt idx="6278">
                  <c:v>0.25744889999999998</c:v>
                </c:pt>
                <c:pt idx="6279">
                  <c:v>0.25551230000000003</c:v>
                </c:pt>
                <c:pt idx="6280">
                  <c:v>0.25900250000000002</c:v>
                </c:pt>
                <c:pt idx="6281">
                  <c:v>0.26125989999999999</c:v>
                </c:pt>
                <c:pt idx="6282">
                  <c:v>0.26124330000000001</c:v>
                </c:pt>
                <c:pt idx="6283">
                  <c:v>0.26374029999999998</c:v>
                </c:pt>
                <c:pt idx="6284">
                  <c:v>0.2671869</c:v>
                </c:pt>
                <c:pt idx="6285">
                  <c:v>0.27025939999999998</c:v>
                </c:pt>
                <c:pt idx="6286">
                  <c:v>0.26887149999999999</c:v>
                </c:pt>
                <c:pt idx="6287">
                  <c:v>0.2657214</c:v>
                </c:pt>
                <c:pt idx="6288">
                  <c:v>0.26593489999999997</c:v>
                </c:pt>
                <c:pt idx="6289">
                  <c:v>0.26737</c:v>
                </c:pt>
                <c:pt idx="6290">
                  <c:v>0.26754489999999997</c:v>
                </c:pt>
                <c:pt idx="6291">
                  <c:v>0.26631519999999997</c:v>
                </c:pt>
                <c:pt idx="6292">
                  <c:v>0.26620339999999998</c:v>
                </c:pt>
                <c:pt idx="6293">
                  <c:v>0.27110889999999999</c:v>
                </c:pt>
                <c:pt idx="6294">
                  <c:v>0.27535979999999999</c:v>
                </c:pt>
                <c:pt idx="6295">
                  <c:v>0.27730660000000001</c:v>
                </c:pt>
                <c:pt idx="6296">
                  <c:v>0.27901690000000001</c:v>
                </c:pt>
                <c:pt idx="6297">
                  <c:v>0.28128330000000001</c:v>
                </c:pt>
                <c:pt idx="6298">
                  <c:v>0.28407559999999998</c:v>
                </c:pt>
                <c:pt idx="6299">
                  <c:v>0.28483310000000001</c:v>
                </c:pt>
                <c:pt idx="6300">
                  <c:v>0.28581849999999998</c:v>
                </c:pt>
                <c:pt idx="6301">
                  <c:v>0.28830440000000002</c:v>
                </c:pt>
                <c:pt idx="6302">
                  <c:v>0.28941410000000001</c:v>
                </c:pt>
                <c:pt idx="6303">
                  <c:v>0.28866409999999998</c:v>
                </c:pt>
                <c:pt idx="6304">
                  <c:v>0.2863211</c:v>
                </c:pt>
                <c:pt idx="6305">
                  <c:v>0.283302</c:v>
                </c:pt>
                <c:pt idx="6306">
                  <c:v>0.2805261</c:v>
                </c:pt>
                <c:pt idx="6307">
                  <c:v>0.27481040000000001</c:v>
                </c:pt>
                <c:pt idx="6308">
                  <c:v>0.2702678</c:v>
                </c:pt>
                <c:pt idx="6309">
                  <c:v>0.26946300000000001</c:v>
                </c:pt>
                <c:pt idx="6310">
                  <c:v>0.26809729999999998</c:v>
                </c:pt>
                <c:pt idx="6311">
                  <c:v>0.26680039999999999</c:v>
                </c:pt>
                <c:pt idx="6312">
                  <c:v>0.26742139999999998</c:v>
                </c:pt>
                <c:pt idx="6313">
                  <c:v>0.26868399999999998</c:v>
                </c:pt>
                <c:pt idx="6314">
                  <c:v>0.27139799999999997</c:v>
                </c:pt>
                <c:pt idx="6315">
                  <c:v>0.27464860000000002</c:v>
                </c:pt>
                <c:pt idx="6316">
                  <c:v>0.27777639999999998</c:v>
                </c:pt>
                <c:pt idx="6317">
                  <c:v>0.27957419999999999</c:v>
                </c:pt>
                <c:pt idx="6318">
                  <c:v>0.28005249999999998</c:v>
                </c:pt>
                <c:pt idx="6319">
                  <c:v>0.27795449999999999</c:v>
                </c:pt>
                <c:pt idx="6320">
                  <c:v>0.27764230000000001</c:v>
                </c:pt>
                <c:pt idx="6321">
                  <c:v>0.27897090000000002</c:v>
                </c:pt>
                <c:pt idx="6322">
                  <c:v>0.27923429999999999</c:v>
                </c:pt>
                <c:pt idx="6323">
                  <c:v>0.2769066</c:v>
                </c:pt>
                <c:pt idx="6324">
                  <c:v>0.27394600000000002</c:v>
                </c:pt>
                <c:pt idx="6325">
                  <c:v>0.27136329999999997</c:v>
                </c:pt>
                <c:pt idx="6326">
                  <c:v>0.27074359999999997</c:v>
                </c:pt>
                <c:pt idx="6327">
                  <c:v>0.2678895</c:v>
                </c:pt>
                <c:pt idx="6328">
                  <c:v>0.26496229999999998</c:v>
                </c:pt>
                <c:pt idx="6329">
                  <c:v>0.26608419999999999</c:v>
                </c:pt>
                <c:pt idx="6330">
                  <c:v>0.26877610000000002</c:v>
                </c:pt>
                <c:pt idx="6331">
                  <c:v>0.27169149999999997</c:v>
                </c:pt>
                <c:pt idx="6332">
                  <c:v>0.27567740000000002</c:v>
                </c:pt>
                <c:pt idx="6333">
                  <c:v>0.27754319999999999</c:v>
                </c:pt>
                <c:pt idx="6334">
                  <c:v>0.27772079999999999</c:v>
                </c:pt>
                <c:pt idx="6335">
                  <c:v>0.27810309999999999</c:v>
                </c:pt>
                <c:pt idx="6336">
                  <c:v>0.2774491</c:v>
                </c:pt>
                <c:pt idx="6337">
                  <c:v>0.2744972</c:v>
                </c:pt>
                <c:pt idx="6338">
                  <c:v>0.26968910000000001</c:v>
                </c:pt>
                <c:pt idx="6339">
                  <c:v>0.26644580000000001</c:v>
                </c:pt>
                <c:pt idx="6340">
                  <c:v>0.26663429999999999</c:v>
                </c:pt>
                <c:pt idx="6341">
                  <c:v>0.26752090000000001</c:v>
                </c:pt>
                <c:pt idx="6342">
                  <c:v>0.2650594</c:v>
                </c:pt>
                <c:pt idx="6343">
                  <c:v>0.26192310000000002</c:v>
                </c:pt>
                <c:pt idx="6344">
                  <c:v>0.26460149999999999</c:v>
                </c:pt>
                <c:pt idx="6345">
                  <c:v>0.26606150000000001</c:v>
                </c:pt>
                <c:pt idx="6346">
                  <c:v>0.26183820000000002</c:v>
                </c:pt>
                <c:pt idx="6347">
                  <c:v>0.25743460000000001</c:v>
                </c:pt>
                <c:pt idx="6348">
                  <c:v>0.25889450000000003</c:v>
                </c:pt>
                <c:pt idx="6349">
                  <c:v>0.26503779999999999</c:v>
                </c:pt>
                <c:pt idx="6350">
                  <c:v>0.26960630000000002</c:v>
                </c:pt>
                <c:pt idx="6351">
                  <c:v>0.27208979999999999</c:v>
                </c:pt>
                <c:pt idx="6352">
                  <c:v>0.27567849999999999</c:v>
                </c:pt>
                <c:pt idx="6353">
                  <c:v>0.27905150000000001</c:v>
                </c:pt>
                <c:pt idx="6354">
                  <c:v>0.27910010000000002</c:v>
                </c:pt>
                <c:pt idx="6355">
                  <c:v>0.2774799</c:v>
                </c:pt>
                <c:pt idx="6356">
                  <c:v>0.27615610000000002</c:v>
                </c:pt>
                <c:pt idx="6357">
                  <c:v>0.27832760000000001</c:v>
                </c:pt>
                <c:pt idx="6358">
                  <c:v>0.28090340000000003</c:v>
                </c:pt>
                <c:pt idx="6359">
                  <c:v>0.28155390000000002</c:v>
                </c:pt>
                <c:pt idx="6360">
                  <c:v>0.2818833</c:v>
                </c:pt>
                <c:pt idx="6361">
                  <c:v>0.28310610000000003</c:v>
                </c:pt>
                <c:pt idx="6362">
                  <c:v>0.28356890000000001</c:v>
                </c:pt>
                <c:pt idx="6363">
                  <c:v>0.27947689999999997</c:v>
                </c:pt>
                <c:pt idx="6364">
                  <c:v>0.27373550000000002</c:v>
                </c:pt>
                <c:pt idx="6365">
                  <c:v>0.26942240000000001</c:v>
                </c:pt>
                <c:pt idx="6366">
                  <c:v>0.26629140000000001</c:v>
                </c:pt>
                <c:pt idx="6367">
                  <c:v>0.26172309999999999</c:v>
                </c:pt>
                <c:pt idx="6368">
                  <c:v>0.25772929999999999</c:v>
                </c:pt>
                <c:pt idx="6369">
                  <c:v>0.25789620000000002</c:v>
                </c:pt>
                <c:pt idx="6370">
                  <c:v>0.25993640000000001</c:v>
                </c:pt>
                <c:pt idx="6371">
                  <c:v>0.26159830000000001</c:v>
                </c:pt>
                <c:pt idx="6372">
                  <c:v>0.26533790000000002</c:v>
                </c:pt>
                <c:pt idx="6373">
                  <c:v>0.26860810000000002</c:v>
                </c:pt>
                <c:pt idx="6374">
                  <c:v>0.27317269999999999</c:v>
                </c:pt>
                <c:pt idx="6375">
                  <c:v>0.27643820000000002</c:v>
                </c:pt>
                <c:pt idx="6376">
                  <c:v>0.2757522</c:v>
                </c:pt>
                <c:pt idx="6377">
                  <c:v>0.2753835</c:v>
                </c:pt>
                <c:pt idx="6378">
                  <c:v>0.2752232</c:v>
                </c:pt>
                <c:pt idx="6379">
                  <c:v>0.27499410000000002</c:v>
                </c:pt>
                <c:pt idx="6380">
                  <c:v>0.2729452</c:v>
                </c:pt>
                <c:pt idx="6381">
                  <c:v>0.26848030000000001</c:v>
                </c:pt>
                <c:pt idx="6382">
                  <c:v>0.2669339</c:v>
                </c:pt>
                <c:pt idx="6383">
                  <c:v>0.26589040000000003</c:v>
                </c:pt>
                <c:pt idx="6384">
                  <c:v>0.26198759999999999</c:v>
                </c:pt>
                <c:pt idx="6385">
                  <c:v>0.25941049999999999</c:v>
                </c:pt>
                <c:pt idx="6386">
                  <c:v>0.25856099999999999</c:v>
                </c:pt>
                <c:pt idx="6387">
                  <c:v>0.25825520000000002</c:v>
                </c:pt>
                <c:pt idx="6388">
                  <c:v>0.2577757</c:v>
                </c:pt>
                <c:pt idx="6389">
                  <c:v>0.25900030000000002</c:v>
                </c:pt>
                <c:pt idx="6390">
                  <c:v>0.26230690000000001</c:v>
                </c:pt>
                <c:pt idx="6391">
                  <c:v>0.26295800000000003</c:v>
                </c:pt>
                <c:pt idx="6392">
                  <c:v>0.26257009999999997</c:v>
                </c:pt>
                <c:pt idx="6393">
                  <c:v>0.26404840000000002</c:v>
                </c:pt>
                <c:pt idx="6394">
                  <c:v>0.26579229999999998</c:v>
                </c:pt>
                <c:pt idx="6395">
                  <c:v>0.26385229999999998</c:v>
                </c:pt>
                <c:pt idx="6396">
                  <c:v>0.26094580000000001</c:v>
                </c:pt>
                <c:pt idx="6397">
                  <c:v>0.26186419999999999</c:v>
                </c:pt>
                <c:pt idx="6398">
                  <c:v>0.26582519999999998</c:v>
                </c:pt>
                <c:pt idx="6399">
                  <c:v>0.26853650000000001</c:v>
                </c:pt>
                <c:pt idx="6400">
                  <c:v>0.27025759999999999</c:v>
                </c:pt>
                <c:pt idx="6401">
                  <c:v>0.27481349999999999</c:v>
                </c:pt>
                <c:pt idx="6402">
                  <c:v>0.28226519999999999</c:v>
                </c:pt>
                <c:pt idx="6403">
                  <c:v>0.2880317</c:v>
                </c:pt>
                <c:pt idx="6404">
                  <c:v>0.28827330000000001</c:v>
                </c:pt>
                <c:pt idx="6405">
                  <c:v>0.28593750000000001</c:v>
                </c:pt>
                <c:pt idx="6406">
                  <c:v>0.28435100000000002</c:v>
                </c:pt>
                <c:pt idx="6407">
                  <c:v>0.28293620000000003</c:v>
                </c:pt>
                <c:pt idx="6408">
                  <c:v>0.28064919999999999</c:v>
                </c:pt>
                <c:pt idx="6409">
                  <c:v>0.27863130000000003</c:v>
                </c:pt>
                <c:pt idx="6410">
                  <c:v>0.2792385</c:v>
                </c:pt>
                <c:pt idx="6411">
                  <c:v>0.27885660000000001</c:v>
                </c:pt>
                <c:pt idx="6412">
                  <c:v>0.27964309999999998</c:v>
                </c:pt>
                <c:pt idx="6413">
                  <c:v>0.2821631</c:v>
                </c:pt>
                <c:pt idx="6414">
                  <c:v>0.28499560000000002</c:v>
                </c:pt>
                <c:pt idx="6415">
                  <c:v>0.28624670000000002</c:v>
                </c:pt>
                <c:pt idx="6416">
                  <c:v>0.28323589999999998</c:v>
                </c:pt>
                <c:pt idx="6417">
                  <c:v>0.28492820000000002</c:v>
                </c:pt>
                <c:pt idx="6418">
                  <c:v>0.28621560000000001</c:v>
                </c:pt>
                <c:pt idx="6419">
                  <c:v>0.28614329999999999</c:v>
                </c:pt>
                <c:pt idx="6420">
                  <c:v>0.28548960000000001</c:v>
                </c:pt>
                <c:pt idx="6421">
                  <c:v>0.2848098</c:v>
                </c:pt>
                <c:pt idx="6422">
                  <c:v>0.28833389999999998</c:v>
                </c:pt>
                <c:pt idx="6423">
                  <c:v>0.29018500000000003</c:v>
                </c:pt>
                <c:pt idx="6424">
                  <c:v>0.28793950000000001</c:v>
                </c:pt>
                <c:pt idx="6425">
                  <c:v>0.28455910000000001</c:v>
                </c:pt>
                <c:pt idx="6426">
                  <c:v>0.28136440000000001</c:v>
                </c:pt>
                <c:pt idx="6427">
                  <c:v>0.27965400000000001</c:v>
                </c:pt>
                <c:pt idx="6428">
                  <c:v>0.27625830000000001</c:v>
                </c:pt>
                <c:pt idx="6429">
                  <c:v>0.2690729</c:v>
                </c:pt>
                <c:pt idx="6430">
                  <c:v>0.26675359999999998</c:v>
                </c:pt>
                <c:pt idx="6431">
                  <c:v>0.27049469999999998</c:v>
                </c:pt>
                <c:pt idx="6432">
                  <c:v>0.27268490000000001</c:v>
                </c:pt>
                <c:pt idx="6433">
                  <c:v>0.27314280000000002</c:v>
                </c:pt>
                <c:pt idx="6434">
                  <c:v>0.27560370000000001</c:v>
                </c:pt>
                <c:pt idx="6435">
                  <c:v>0.28259030000000002</c:v>
                </c:pt>
                <c:pt idx="6436">
                  <c:v>0.28732160000000001</c:v>
                </c:pt>
                <c:pt idx="6437">
                  <c:v>0.283748</c:v>
                </c:pt>
                <c:pt idx="6438">
                  <c:v>0.28174919999999998</c:v>
                </c:pt>
                <c:pt idx="6439">
                  <c:v>0.27934949999999997</c:v>
                </c:pt>
                <c:pt idx="6440">
                  <c:v>0.27445190000000003</c:v>
                </c:pt>
                <c:pt idx="6441">
                  <c:v>0.26899630000000002</c:v>
                </c:pt>
                <c:pt idx="6442">
                  <c:v>0.26274419999999998</c:v>
                </c:pt>
                <c:pt idx="6443">
                  <c:v>0.25922849999999997</c:v>
                </c:pt>
                <c:pt idx="6444">
                  <c:v>0.25553619999999999</c:v>
                </c:pt>
                <c:pt idx="6445">
                  <c:v>0.24955840000000001</c:v>
                </c:pt>
                <c:pt idx="6446">
                  <c:v>0.2439876</c:v>
                </c:pt>
                <c:pt idx="6447">
                  <c:v>0.24168680000000001</c:v>
                </c:pt>
                <c:pt idx="6448">
                  <c:v>0.24422849999999999</c:v>
                </c:pt>
                <c:pt idx="6449">
                  <c:v>0.24855679999999999</c:v>
                </c:pt>
                <c:pt idx="6450">
                  <c:v>0.25067250000000002</c:v>
                </c:pt>
                <c:pt idx="6451">
                  <c:v>0.2547239</c:v>
                </c:pt>
                <c:pt idx="6452">
                  <c:v>0.26058219999999999</c:v>
                </c:pt>
                <c:pt idx="6453">
                  <c:v>0.26540819999999998</c:v>
                </c:pt>
                <c:pt idx="6454">
                  <c:v>0.26449719999999999</c:v>
                </c:pt>
                <c:pt idx="6455">
                  <c:v>0.2625808</c:v>
                </c:pt>
                <c:pt idx="6456">
                  <c:v>0.265683</c:v>
                </c:pt>
                <c:pt idx="6457">
                  <c:v>0.26932590000000001</c:v>
                </c:pt>
                <c:pt idx="6458">
                  <c:v>0.26924540000000002</c:v>
                </c:pt>
                <c:pt idx="6459">
                  <c:v>0.26740320000000001</c:v>
                </c:pt>
                <c:pt idx="6460">
                  <c:v>0.26766879999999998</c:v>
                </c:pt>
                <c:pt idx="6461">
                  <c:v>0.267625</c:v>
                </c:pt>
                <c:pt idx="6462">
                  <c:v>0.2653623</c:v>
                </c:pt>
                <c:pt idx="6463">
                  <c:v>0.26267970000000002</c:v>
                </c:pt>
                <c:pt idx="6464">
                  <c:v>0.25916660000000002</c:v>
                </c:pt>
                <c:pt idx="6465">
                  <c:v>0.26084990000000002</c:v>
                </c:pt>
                <c:pt idx="6466">
                  <c:v>0.26534059999999998</c:v>
                </c:pt>
                <c:pt idx="6467">
                  <c:v>0.26564850000000001</c:v>
                </c:pt>
                <c:pt idx="6468">
                  <c:v>0.26261980000000001</c:v>
                </c:pt>
                <c:pt idx="6469">
                  <c:v>0.25847199999999998</c:v>
                </c:pt>
                <c:pt idx="6470">
                  <c:v>0.2628683</c:v>
                </c:pt>
                <c:pt idx="6471">
                  <c:v>0.26822620000000003</c:v>
                </c:pt>
                <c:pt idx="6472">
                  <c:v>0.26598189999999999</c:v>
                </c:pt>
                <c:pt idx="6473">
                  <c:v>0.26581110000000002</c:v>
                </c:pt>
                <c:pt idx="6474">
                  <c:v>0.27403499999999997</c:v>
                </c:pt>
                <c:pt idx="6475">
                  <c:v>0.28303469999999997</c:v>
                </c:pt>
                <c:pt idx="6476">
                  <c:v>0.28674810000000001</c:v>
                </c:pt>
                <c:pt idx="6477">
                  <c:v>0.28577029999999998</c:v>
                </c:pt>
                <c:pt idx="6478">
                  <c:v>0.28728130000000002</c:v>
                </c:pt>
                <c:pt idx="6479">
                  <c:v>0.28464270000000003</c:v>
                </c:pt>
                <c:pt idx="6480">
                  <c:v>0.27905600000000003</c:v>
                </c:pt>
                <c:pt idx="6481">
                  <c:v>0.2724644</c:v>
                </c:pt>
                <c:pt idx="6482">
                  <c:v>0.2660845</c:v>
                </c:pt>
                <c:pt idx="6483">
                  <c:v>0.26614840000000001</c:v>
                </c:pt>
                <c:pt idx="6484">
                  <c:v>0.27137620000000001</c:v>
                </c:pt>
                <c:pt idx="6485">
                  <c:v>0.27748640000000002</c:v>
                </c:pt>
                <c:pt idx="6486">
                  <c:v>0.28648499999999999</c:v>
                </c:pt>
                <c:pt idx="6487">
                  <c:v>0.29413509999999998</c:v>
                </c:pt>
                <c:pt idx="6488">
                  <c:v>0.29899320000000001</c:v>
                </c:pt>
                <c:pt idx="6489">
                  <c:v>0.29903489999999999</c:v>
                </c:pt>
                <c:pt idx="6490">
                  <c:v>0.29390270000000002</c:v>
                </c:pt>
                <c:pt idx="6491">
                  <c:v>0.29185119999999998</c:v>
                </c:pt>
                <c:pt idx="6492">
                  <c:v>0.28810799999999998</c:v>
                </c:pt>
                <c:pt idx="6493">
                  <c:v>0.28593279999999999</c:v>
                </c:pt>
                <c:pt idx="6494">
                  <c:v>0.28527829999999998</c:v>
                </c:pt>
                <c:pt idx="6495">
                  <c:v>0.28753909999999999</c:v>
                </c:pt>
                <c:pt idx="6496">
                  <c:v>0.29090779999999999</c:v>
                </c:pt>
                <c:pt idx="6497">
                  <c:v>0.29031210000000002</c:v>
                </c:pt>
                <c:pt idx="6498">
                  <c:v>0.28740280000000001</c:v>
                </c:pt>
                <c:pt idx="6499">
                  <c:v>0.28603590000000001</c:v>
                </c:pt>
                <c:pt idx="6500">
                  <c:v>0.2895645</c:v>
                </c:pt>
                <c:pt idx="6501">
                  <c:v>0.2963094</c:v>
                </c:pt>
                <c:pt idx="6502">
                  <c:v>0.29968549999999999</c:v>
                </c:pt>
                <c:pt idx="6503">
                  <c:v>0.30013050000000002</c:v>
                </c:pt>
                <c:pt idx="6504">
                  <c:v>0.3042183</c:v>
                </c:pt>
                <c:pt idx="6505">
                  <c:v>0.30871019999999999</c:v>
                </c:pt>
                <c:pt idx="6506">
                  <c:v>0.30807109999999999</c:v>
                </c:pt>
                <c:pt idx="6507">
                  <c:v>0.2986955</c:v>
                </c:pt>
                <c:pt idx="6508">
                  <c:v>0.287634</c:v>
                </c:pt>
                <c:pt idx="6509">
                  <c:v>0.28216419999999998</c:v>
                </c:pt>
                <c:pt idx="6510">
                  <c:v>0.27702460000000001</c:v>
                </c:pt>
                <c:pt idx="6511">
                  <c:v>0.26894649999999998</c:v>
                </c:pt>
                <c:pt idx="6512">
                  <c:v>0.2642177</c:v>
                </c:pt>
                <c:pt idx="6513">
                  <c:v>0.26237199999999999</c:v>
                </c:pt>
                <c:pt idx="6514">
                  <c:v>0.26419130000000002</c:v>
                </c:pt>
                <c:pt idx="6515">
                  <c:v>0.26498149999999998</c:v>
                </c:pt>
                <c:pt idx="6516">
                  <c:v>0.26572240000000003</c:v>
                </c:pt>
                <c:pt idx="6517">
                  <c:v>0.27085680000000001</c:v>
                </c:pt>
                <c:pt idx="6518">
                  <c:v>0.27564250000000001</c:v>
                </c:pt>
                <c:pt idx="6519">
                  <c:v>0.27823680000000001</c:v>
                </c:pt>
                <c:pt idx="6520">
                  <c:v>0.28185080000000001</c:v>
                </c:pt>
                <c:pt idx="6521">
                  <c:v>0.28600379999999997</c:v>
                </c:pt>
                <c:pt idx="6522">
                  <c:v>0.29393079999999999</c:v>
                </c:pt>
                <c:pt idx="6523">
                  <c:v>0.30169639999999998</c:v>
                </c:pt>
                <c:pt idx="6524">
                  <c:v>0.30232550000000002</c:v>
                </c:pt>
                <c:pt idx="6525">
                  <c:v>0.3035368</c:v>
                </c:pt>
                <c:pt idx="6526">
                  <c:v>0.3053497</c:v>
                </c:pt>
                <c:pt idx="6527">
                  <c:v>0.30603239999999998</c:v>
                </c:pt>
                <c:pt idx="6528">
                  <c:v>0.30336429999999998</c:v>
                </c:pt>
                <c:pt idx="6529">
                  <c:v>0.29628589999999999</c:v>
                </c:pt>
                <c:pt idx="6530">
                  <c:v>0.29561589999999999</c:v>
                </c:pt>
                <c:pt idx="6531">
                  <c:v>0.29748390000000002</c:v>
                </c:pt>
                <c:pt idx="6532">
                  <c:v>0.29830259999999997</c:v>
                </c:pt>
                <c:pt idx="6533">
                  <c:v>0.30097849999999998</c:v>
                </c:pt>
                <c:pt idx="6534">
                  <c:v>0.30412479999999997</c:v>
                </c:pt>
                <c:pt idx="6535">
                  <c:v>0.30343029999999999</c:v>
                </c:pt>
                <c:pt idx="6536">
                  <c:v>0.30137760000000002</c:v>
                </c:pt>
                <c:pt idx="6537">
                  <c:v>0.3019308</c:v>
                </c:pt>
                <c:pt idx="6538">
                  <c:v>0.3018612</c:v>
                </c:pt>
                <c:pt idx="6539">
                  <c:v>0.30155860000000001</c:v>
                </c:pt>
                <c:pt idx="6540">
                  <c:v>0.29883549999999998</c:v>
                </c:pt>
                <c:pt idx="6541">
                  <c:v>0.29994270000000001</c:v>
                </c:pt>
                <c:pt idx="6542">
                  <c:v>0.30472909999999997</c:v>
                </c:pt>
                <c:pt idx="6543">
                  <c:v>0.30328569999999999</c:v>
                </c:pt>
                <c:pt idx="6544">
                  <c:v>0.30093439999999999</c:v>
                </c:pt>
                <c:pt idx="6545">
                  <c:v>0.29651359999999999</c:v>
                </c:pt>
                <c:pt idx="6546">
                  <c:v>0.29489729999999997</c:v>
                </c:pt>
                <c:pt idx="6547">
                  <c:v>0.29354750000000002</c:v>
                </c:pt>
                <c:pt idx="6548">
                  <c:v>0.29386289999999998</c:v>
                </c:pt>
                <c:pt idx="6549">
                  <c:v>0.29757509999999998</c:v>
                </c:pt>
                <c:pt idx="6550">
                  <c:v>0.30348059999999999</c:v>
                </c:pt>
                <c:pt idx="6551">
                  <c:v>0.30951020000000001</c:v>
                </c:pt>
                <c:pt idx="6552">
                  <c:v>0.31326080000000001</c:v>
                </c:pt>
                <c:pt idx="6553">
                  <c:v>0.3151176</c:v>
                </c:pt>
                <c:pt idx="6554">
                  <c:v>0.31368099999999999</c:v>
                </c:pt>
                <c:pt idx="6555">
                  <c:v>0.30646060000000003</c:v>
                </c:pt>
                <c:pt idx="6556">
                  <c:v>0.2997514</c:v>
                </c:pt>
                <c:pt idx="6557">
                  <c:v>0.29805130000000002</c:v>
                </c:pt>
                <c:pt idx="6558">
                  <c:v>0.29512690000000003</c:v>
                </c:pt>
                <c:pt idx="6559">
                  <c:v>0.29294490000000001</c:v>
                </c:pt>
                <c:pt idx="6560">
                  <c:v>0.29541630000000002</c:v>
                </c:pt>
                <c:pt idx="6561">
                  <c:v>0.3019483</c:v>
                </c:pt>
                <c:pt idx="6562">
                  <c:v>0.30837419999999999</c:v>
                </c:pt>
                <c:pt idx="6563">
                  <c:v>0.30922189999999999</c:v>
                </c:pt>
                <c:pt idx="6564">
                  <c:v>0.31013790000000002</c:v>
                </c:pt>
                <c:pt idx="6565">
                  <c:v>0.31084020000000001</c:v>
                </c:pt>
                <c:pt idx="6566">
                  <c:v>0.30926189999999998</c:v>
                </c:pt>
                <c:pt idx="6567">
                  <c:v>0.3072106</c:v>
                </c:pt>
                <c:pt idx="6568">
                  <c:v>0.30625170000000002</c:v>
                </c:pt>
                <c:pt idx="6569">
                  <c:v>0.3069829</c:v>
                </c:pt>
                <c:pt idx="6570">
                  <c:v>0.30880469999999999</c:v>
                </c:pt>
                <c:pt idx="6571">
                  <c:v>0.31137379999999998</c:v>
                </c:pt>
                <c:pt idx="6572">
                  <c:v>0.31401630000000003</c:v>
                </c:pt>
                <c:pt idx="6573">
                  <c:v>0.31531629999999999</c:v>
                </c:pt>
                <c:pt idx="6574">
                  <c:v>0.31396750000000001</c:v>
                </c:pt>
                <c:pt idx="6575">
                  <c:v>0.31288549999999998</c:v>
                </c:pt>
                <c:pt idx="6576">
                  <c:v>0.31178030000000001</c:v>
                </c:pt>
                <c:pt idx="6577">
                  <c:v>0.30948500000000001</c:v>
                </c:pt>
                <c:pt idx="6578">
                  <c:v>0.31060579999999999</c:v>
                </c:pt>
                <c:pt idx="6579">
                  <c:v>0.31000240000000001</c:v>
                </c:pt>
                <c:pt idx="6580">
                  <c:v>0.30680869999999999</c:v>
                </c:pt>
                <c:pt idx="6581">
                  <c:v>0.30421740000000003</c:v>
                </c:pt>
                <c:pt idx="6582">
                  <c:v>0.30128179999999999</c:v>
                </c:pt>
                <c:pt idx="6583">
                  <c:v>0.30145040000000001</c:v>
                </c:pt>
                <c:pt idx="6584">
                  <c:v>0.30139450000000001</c:v>
                </c:pt>
                <c:pt idx="6585">
                  <c:v>0.30010320000000001</c:v>
                </c:pt>
                <c:pt idx="6586">
                  <c:v>0.30342039999999998</c:v>
                </c:pt>
                <c:pt idx="6587">
                  <c:v>0.30673220000000001</c:v>
                </c:pt>
                <c:pt idx="6588">
                  <c:v>0.30882019999999999</c:v>
                </c:pt>
                <c:pt idx="6589">
                  <c:v>0.31316719999999998</c:v>
                </c:pt>
                <c:pt idx="6590">
                  <c:v>0.3145309</c:v>
                </c:pt>
                <c:pt idx="6591">
                  <c:v>0.31662400000000002</c:v>
                </c:pt>
                <c:pt idx="6592">
                  <c:v>0.31986809999999999</c:v>
                </c:pt>
                <c:pt idx="6593">
                  <c:v>0.32277090000000003</c:v>
                </c:pt>
                <c:pt idx="6594">
                  <c:v>0.32582070000000002</c:v>
                </c:pt>
                <c:pt idx="6595">
                  <c:v>0.32629789999999997</c:v>
                </c:pt>
                <c:pt idx="6596">
                  <c:v>0.32531320000000002</c:v>
                </c:pt>
                <c:pt idx="6597">
                  <c:v>0.32516519999999999</c:v>
                </c:pt>
                <c:pt idx="6598">
                  <c:v>0.32116280000000003</c:v>
                </c:pt>
                <c:pt idx="6599">
                  <c:v>0.31822990000000001</c:v>
                </c:pt>
                <c:pt idx="6600">
                  <c:v>0.31773620000000002</c:v>
                </c:pt>
                <c:pt idx="6601">
                  <c:v>0.31725789999999998</c:v>
                </c:pt>
                <c:pt idx="6602">
                  <c:v>0.31833650000000002</c:v>
                </c:pt>
                <c:pt idx="6603">
                  <c:v>0.31860519999999998</c:v>
                </c:pt>
                <c:pt idx="6604">
                  <c:v>0.32014379999999998</c:v>
                </c:pt>
                <c:pt idx="6605">
                  <c:v>0.32217370000000001</c:v>
                </c:pt>
                <c:pt idx="6606">
                  <c:v>0.32206050000000003</c:v>
                </c:pt>
                <c:pt idx="6607">
                  <c:v>0.32421280000000002</c:v>
                </c:pt>
                <c:pt idx="6608">
                  <c:v>0.32980979999999999</c:v>
                </c:pt>
                <c:pt idx="6609">
                  <c:v>0.33229180000000003</c:v>
                </c:pt>
                <c:pt idx="6610">
                  <c:v>0.33431509999999998</c:v>
                </c:pt>
                <c:pt idx="6611">
                  <c:v>0.3348814</c:v>
                </c:pt>
                <c:pt idx="6612">
                  <c:v>0.3345088</c:v>
                </c:pt>
                <c:pt idx="6613">
                  <c:v>0.33224680000000001</c:v>
                </c:pt>
                <c:pt idx="6614">
                  <c:v>0.32619199999999998</c:v>
                </c:pt>
                <c:pt idx="6615">
                  <c:v>0.32040770000000002</c:v>
                </c:pt>
                <c:pt idx="6616">
                  <c:v>0.32013720000000001</c:v>
                </c:pt>
                <c:pt idx="6617">
                  <c:v>0.3223625</c:v>
                </c:pt>
                <c:pt idx="6618">
                  <c:v>0.32555790000000001</c:v>
                </c:pt>
                <c:pt idx="6619">
                  <c:v>0.32406790000000002</c:v>
                </c:pt>
                <c:pt idx="6620">
                  <c:v>0.32739370000000001</c:v>
                </c:pt>
                <c:pt idx="6621">
                  <c:v>0.33174399999999998</c:v>
                </c:pt>
                <c:pt idx="6622">
                  <c:v>0.33487470000000003</c:v>
                </c:pt>
                <c:pt idx="6623">
                  <c:v>0.33506399999999997</c:v>
                </c:pt>
                <c:pt idx="6624">
                  <c:v>0.33282089999999998</c:v>
                </c:pt>
                <c:pt idx="6625">
                  <c:v>0.33635670000000001</c:v>
                </c:pt>
                <c:pt idx="6626">
                  <c:v>0.33869480000000002</c:v>
                </c:pt>
                <c:pt idx="6627">
                  <c:v>0.33945959999999997</c:v>
                </c:pt>
                <c:pt idx="6628">
                  <c:v>0.33986319999999998</c:v>
                </c:pt>
                <c:pt idx="6629">
                  <c:v>0.34093610000000002</c:v>
                </c:pt>
                <c:pt idx="6630">
                  <c:v>0.34253109999999998</c:v>
                </c:pt>
                <c:pt idx="6631">
                  <c:v>0.3451301</c:v>
                </c:pt>
                <c:pt idx="6632">
                  <c:v>0.34699089999999999</c:v>
                </c:pt>
                <c:pt idx="6633">
                  <c:v>0.34854089999999999</c:v>
                </c:pt>
                <c:pt idx="6634">
                  <c:v>0.3480627</c:v>
                </c:pt>
                <c:pt idx="6635">
                  <c:v>0.34878140000000002</c:v>
                </c:pt>
                <c:pt idx="6636">
                  <c:v>0.35086580000000001</c:v>
                </c:pt>
                <c:pt idx="6637">
                  <c:v>0.35201440000000001</c:v>
                </c:pt>
                <c:pt idx="6638">
                  <c:v>0.35078530000000002</c:v>
                </c:pt>
                <c:pt idx="6639">
                  <c:v>0.34787509999999999</c:v>
                </c:pt>
                <c:pt idx="6640">
                  <c:v>0.34660809999999997</c:v>
                </c:pt>
                <c:pt idx="6641">
                  <c:v>0.34372550000000002</c:v>
                </c:pt>
                <c:pt idx="6642">
                  <c:v>0.3394317</c:v>
                </c:pt>
                <c:pt idx="6643">
                  <c:v>0.33363739999999997</c:v>
                </c:pt>
                <c:pt idx="6644">
                  <c:v>0.3316713</c:v>
                </c:pt>
                <c:pt idx="6645">
                  <c:v>0.3336672</c:v>
                </c:pt>
                <c:pt idx="6646">
                  <c:v>0.33389649999999998</c:v>
                </c:pt>
                <c:pt idx="6647">
                  <c:v>0.3336577</c:v>
                </c:pt>
                <c:pt idx="6648">
                  <c:v>0.33886630000000001</c:v>
                </c:pt>
                <c:pt idx="6649">
                  <c:v>0.3394914</c:v>
                </c:pt>
                <c:pt idx="6650">
                  <c:v>0.33513379999999998</c:v>
                </c:pt>
                <c:pt idx="6651">
                  <c:v>0.32790950000000002</c:v>
                </c:pt>
                <c:pt idx="6652">
                  <c:v>0.32324829999999999</c:v>
                </c:pt>
                <c:pt idx="6653">
                  <c:v>0.32294450000000002</c:v>
                </c:pt>
                <c:pt idx="6654">
                  <c:v>0.3210324</c:v>
                </c:pt>
                <c:pt idx="6655">
                  <c:v>0.32186320000000002</c:v>
                </c:pt>
                <c:pt idx="6656">
                  <c:v>0.32661519999999999</c:v>
                </c:pt>
                <c:pt idx="6657">
                  <c:v>0.33186460000000001</c:v>
                </c:pt>
                <c:pt idx="6658">
                  <c:v>0.33381759999999999</c:v>
                </c:pt>
                <c:pt idx="6659">
                  <c:v>0.3354106</c:v>
                </c:pt>
                <c:pt idx="6660">
                  <c:v>0.33823720000000002</c:v>
                </c:pt>
                <c:pt idx="6661">
                  <c:v>0.3420533</c:v>
                </c:pt>
                <c:pt idx="6662">
                  <c:v>0.34338239999999998</c:v>
                </c:pt>
                <c:pt idx="6663">
                  <c:v>0.34276780000000001</c:v>
                </c:pt>
                <c:pt idx="6664">
                  <c:v>0.34257749999999998</c:v>
                </c:pt>
                <c:pt idx="6665">
                  <c:v>0.34384480000000001</c:v>
                </c:pt>
                <c:pt idx="6666">
                  <c:v>0.34318419999999999</c:v>
                </c:pt>
                <c:pt idx="6667">
                  <c:v>0.33944170000000001</c:v>
                </c:pt>
                <c:pt idx="6668">
                  <c:v>0.33756429999999998</c:v>
                </c:pt>
                <c:pt idx="6669">
                  <c:v>0.3392868</c:v>
                </c:pt>
                <c:pt idx="6670">
                  <c:v>0.3437306</c:v>
                </c:pt>
                <c:pt idx="6671">
                  <c:v>0.34563379999999999</c:v>
                </c:pt>
                <c:pt idx="6672">
                  <c:v>0.34334569999999998</c:v>
                </c:pt>
                <c:pt idx="6673">
                  <c:v>0.34314919999999999</c:v>
                </c:pt>
                <c:pt idx="6674">
                  <c:v>0.34480270000000002</c:v>
                </c:pt>
                <c:pt idx="6675">
                  <c:v>0.3504139</c:v>
                </c:pt>
                <c:pt idx="6676">
                  <c:v>0.35102460000000002</c:v>
                </c:pt>
                <c:pt idx="6677">
                  <c:v>0.34695939999999997</c:v>
                </c:pt>
                <c:pt idx="6678">
                  <c:v>0.34654370000000001</c:v>
                </c:pt>
                <c:pt idx="6679">
                  <c:v>0.35001719999999997</c:v>
                </c:pt>
                <c:pt idx="6680">
                  <c:v>0.34804420000000003</c:v>
                </c:pt>
                <c:pt idx="6681">
                  <c:v>0.34342729999999999</c:v>
                </c:pt>
                <c:pt idx="6682">
                  <c:v>0.34143519999999999</c:v>
                </c:pt>
                <c:pt idx="6683">
                  <c:v>0.34567969999999998</c:v>
                </c:pt>
                <c:pt idx="6684">
                  <c:v>0.35297840000000003</c:v>
                </c:pt>
                <c:pt idx="6685">
                  <c:v>0.35299219999999998</c:v>
                </c:pt>
                <c:pt idx="6686">
                  <c:v>0.35105140000000001</c:v>
                </c:pt>
                <c:pt idx="6687">
                  <c:v>0.35874089999999997</c:v>
                </c:pt>
                <c:pt idx="6688">
                  <c:v>0.36449389999999998</c:v>
                </c:pt>
                <c:pt idx="6689">
                  <c:v>0.36670599999999998</c:v>
                </c:pt>
                <c:pt idx="6690">
                  <c:v>0.3664367</c:v>
                </c:pt>
                <c:pt idx="6691">
                  <c:v>0.36191780000000001</c:v>
                </c:pt>
                <c:pt idx="6692">
                  <c:v>0.36407600000000001</c:v>
                </c:pt>
                <c:pt idx="6693">
                  <c:v>0.36413450000000003</c:v>
                </c:pt>
                <c:pt idx="6694">
                  <c:v>0.35960700000000001</c:v>
                </c:pt>
                <c:pt idx="6695">
                  <c:v>0.35799449999999999</c:v>
                </c:pt>
                <c:pt idx="6696">
                  <c:v>0.3597822</c:v>
                </c:pt>
                <c:pt idx="6697">
                  <c:v>0.36309580000000002</c:v>
                </c:pt>
                <c:pt idx="6698">
                  <c:v>0.36586610000000003</c:v>
                </c:pt>
                <c:pt idx="6699">
                  <c:v>0.36210579999999998</c:v>
                </c:pt>
                <c:pt idx="6700">
                  <c:v>0.3587805</c:v>
                </c:pt>
                <c:pt idx="6701">
                  <c:v>0.35416029999999998</c:v>
                </c:pt>
                <c:pt idx="6702">
                  <c:v>0.35050239999999999</c:v>
                </c:pt>
                <c:pt idx="6703">
                  <c:v>0.34748240000000002</c:v>
                </c:pt>
                <c:pt idx="6704">
                  <c:v>0.3440995</c:v>
                </c:pt>
                <c:pt idx="6705">
                  <c:v>0.34170810000000001</c:v>
                </c:pt>
                <c:pt idx="6706">
                  <c:v>0.3400012</c:v>
                </c:pt>
                <c:pt idx="6707">
                  <c:v>0.33877109999999999</c:v>
                </c:pt>
                <c:pt idx="6708">
                  <c:v>0.33705659999999998</c:v>
                </c:pt>
                <c:pt idx="6709">
                  <c:v>0.3343373</c:v>
                </c:pt>
                <c:pt idx="6710">
                  <c:v>0.33064569999999999</c:v>
                </c:pt>
                <c:pt idx="6711">
                  <c:v>0.32902520000000002</c:v>
                </c:pt>
                <c:pt idx="6712">
                  <c:v>0.33054080000000002</c:v>
                </c:pt>
                <c:pt idx="6713">
                  <c:v>0.3345727</c:v>
                </c:pt>
                <c:pt idx="6714">
                  <c:v>0.33960600000000002</c:v>
                </c:pt>
                <c:pt idx="6715">
                  <c:v>0.34015329999999999</c:v>
                </c:pt>
                <c:pt idx="6716">
                  <c:v>0.34173779999999998</c:v>
                </c:pt>
                <c:pt idx="6717">
                  <c:v>0.34543000000000001</c:v>
                </c:pt>
                <c:pt idx="6718">
                  <c:v>0.3447345</c:v>
                </c:pt>
                <c:pt idx="6719">
                  <c:v>0.34562589999999999</c:v>
                </c:pt>
                <c:pt idx="6720">
                  <c:v>0.34623320000000002</c:v>
                </c:pt>
                <c:pt idx="6721">
                  <c:v>0.34860859999999999</c:v>
                </c:pt>
                <c:pt idx="6722">
                  <c:v>0.35233900000000001</c:v>
                </c:pt>
                <c:pt idx="6723">
                  <c:v>0.35566890000000001</c:v>
                </c:pt>
                <c:pt idx="6724">
                  <c:v>0.36170819999999998</c:v>
                </c:pt>
                <c:pt idx="6725">
                  <c:v>0.3648342</c:v>
                </c:pt>
                <c:pt idx="6726">
                  <c:v>0.36323650000000002</c:v>
                </c:pt>
                <c:pt idx="6727">
                  <c:v>0.36161720000000003</c:v>
                </c:pt>
                <c:pt idx="6728">
                  <c:v>0.35750159999999997</c:v>
                </c:pt>
                <c:pt idx="6729">
                  <c:v>0.3541012</c:v>
                </c:pt>
                <c:pt idx="6730">
                  <c:v>0.35103600000000001</c:v>
                </c:pt>
                <c:pt idx="6731">
                  <c:v>0.3456631</c:v>
                </c:pt>
                <c:pt idx="6732">
                  <c:v>0.34364</c:v>
                </c:pt>
                <c:pt idx="6733">
                  <c:v>0.3476706</c:v>
                </c:pt>
                <c:pt idx="6734">
                  <c:v>0.3525181</c:v>
                </c:pt>
                <c:pt idx="6735">
                  <c:v>0.35588019999999998</c:v>
                </c:pt>
                <c:pt idx="6736">
                  <c:v>0.35561710000000002</c:v>
                </c:pt>
                <c:pt idx="6737">
                  <c:v>0.35623739999999998</c:v>
                </c:pt>
                <c:pt idx="6738">
                  <c:v>0.35925629999999997</c:v>
                </c:pt>
                <c:pt idx="6739">
                  <c:v>0.35689490000000001</c:v>
                </c:pt>
                <c:pt idx="6740">
                  <c:v>0.3531048</c:v>
                </c:pt>
                <c:pt idx="6741">
                  <c:v>0.35171019999999997</c:v>
                </c:pt>
                <c:pt idx="6742">
                  <c:v>0.35303800000000002</c:v>
                </c:pt>
                <c:pt idx="6743">
                  <c:v>0.35600939999999998</c:v>
                </c:pt>
                <c:pt idx="6744">
                  <c:v>0.35737940000000001</c:v>
                </c:pt>
                <c:pt idx="6745">
                  <c:v>0.35577599999999998</c:v>
                </c:pt>
                <c:pt idx="6746">
                  <c:v>0.3497633</c:v>
                </c:pt>
                <c:pt idx="6747">
                  <c:v>0.3489022</c:v>
                </c:pt>
                <c:pt idx="6748">
                  <c:v>0.35028670000000001</c:v>
                </c:pt>
                <c:pt idx="6749">
                  <c:v>0.35439710000000002</c:v>
                </c:pt>
                <c:pt idx="6750">
                  <c:v>0.35729870000000002</c:v>
                </c:pt>
                <c:pt idx="6751">
                  <c:v>0.3601876</c:v>
                </c:pt>
                <c:pt idx="6752">
                  <c:v>0.36730299999999999</c:v>
                </c:pt>
                <c:pt idx="6753">
                  <c:v>0.37095650000000002</c:v>
                </c:pt>
                <c:pt idx="6754">
                  <c:v>0.37532779999999999</c:v>
                </c:pt>
                <c:pt idx="6755">
                  <c:v>0.37655149999999998</c:v>
                </c:pt>
                <c:pt idx="6756">
                  <c:v>0.37435950000000001</c:v>
                </c:pt>
                <c:pt idx="6757">
                  <c:v>0.37397170000000002</c:v>
                </c:pt>
                <c:pt idx="6758">
                  <c:v>0.37513419999999997</c:v>
                </c:pt>
                <c:pt idx="6759">
                  <c:v>0.37718780000000002</c:v>
                </c:pt>
                <c:pt idx="6760">
                  <c:v>0.3748457</c:v>
                </c:pt>
                <c:pt idx="6761">
                  <c:v>0.37387969999999998</c:v>
                </c:pt>
                <c:pt idx="6762">
                  <c:v>0.37245660000000003</c:v>
                </c:pt>
                <c:pt idx="6763">
                  <c:v>0.37158669999999999</c:v>
                </c:pt>
                <c:pt idx="6764">
                  <c:v>0.37117349999999999</c:v>
                </c:pt>
                <c:pt idx="6765">
                  <c:v>0.36963380000000001</c:v>
                </c:pt>
                <c:pt idx="6766">
                  <c:v>0.37121510000000002</c:v>
                </c:pt>
                <c:pt idx="6767">
                  <c:v>0.37161460000000002</c:v>
                </c:pt>
                <c:pt idx="6768">
                  <c:v>0.37035459999999998</c:v>
                </c:pt>
                <c:pt idx="6769">
                  <c:v>0.36937680000000001</c:v>
                </c:pt>
                <c:pt idx="6770">
                  <c:v>0.37261610000000001</c:v>
                </c:pt>
                <c:pt idx="6771">
                  <c:v>0.37783620000000001</c:v>
                </c:pt>
                <c:pt idx="6772">
                  <c:v>0.37962669999999998</c:v>
                </c:pt>
                <c:pt idx="6773">
                  <c:v>0.37793310000000002</c:v>
                </c:pt>
                <c:pt idx="6774">
                  <c:v>0.37781219999999999</c:v>
                </c:pt>
                <c:pt idx="6775">
                  <c:v>0.3807162</c:v>
                </c:pt>
                <c:pt idx="6776">
                  <c:v>0.38135530000000001</c:v>
                </c:pt>
                <c:pt idx="6777">
                  <c:v>0.3768649</c:v>
                </c:pt>
                <c:pt idx="6778">
                  <c:v>0.37448779999999998</c:v>
                </c:pt>
                <c:pt idx="6779">
                  <c:v>0.37825520000000001</c:v>
                </c:pt>
                <c:pt idx="6780">
                  <c:v>0.38134699999999999</c:v>
                </c:pt>
                <c:pt idx="6781">
                  <c:v>0.38132270000000001</c:v>
                </c:pt>
                <c:pt idx="6782">
                  <c:v>0.3824359</c:v>
                </c:pt>
                <c:pt idx="6783">
                  <c:v>0.38713449999999999</c:v>
                </c:pt>
                <c:pt idx="6784">
                  <c:v>0.39210339999999999</c:v>
                </c:pt>
                <c:pt idx="6785">
                  <c:v>0.3912156</c:v>
                </c:pt>
                <c:pt idx="6786">
                  <c:v>0.39154650000000002</c:v>
                </c:pt>
                <c:pt idx="6787">
                  <c:v>0.39161430000000003</c:v>
                </c:pt>
                <c:pt idx="6788">
                  <c:v>0.39395560000000002</c:v>
                </c:pt>
                <c:pt idx="6789">
                  <c:v>0.39375949999999998</c:v>
                </c:pt>
                <c:pt idx="6790">
                  <c:v>0.39251370000000002</c:v>
                </c:pt>
                <c:pt idx="6791">
                  <c:v>0.39465820000000001</c:v>
                </c:pt>
                <c:pt idx="6792">
                  <c:v>0.39648549999999999</c:v>
                </c:pt>
                <c:pt idx="6793">
                  <c:v>0.40147379999999999</c:v>
                </c:pt>
                <c:pt idx="6794">
                  <c:v>0.40589069999999999</c:v>
                </c:pt>
                <c:pt idx="6795">
                  <c:v>0.40549849999999998</c:v>
                </c:pt>
                <c:pt idx="6796">
                  <c:v>0.4031575</c:v>
                </c:pt>
                <c:pt idx="6797">
                  <c:v>0.39887709999999998</c:v>
                </c:pt>
                <c:pt idx="6798">
                  <c:v>0.39381519999999998</c:v>
                </c:pt>
                <c:pt idx="6799">
                  <c:v>0.38946920000000002</c:v>
                </c:pt>
                <c:pt idx="6800">
                  <c:v>0.38115919999999998</c:v>
                </c:pt>
                <c:pt idx="6801">
                  <c:v>0.37607109999999999</c:v>
                </c:pt>
                <c:pt idx="6802">
                  <c:v>0.37586580000000003</c:v>
                </c:pt>
                <c:pt idx="6803">
                  <c:v>0.37745590000000001</c:v>
                </c:pt>
                <c:pt idx="6804">
                  <c:v>0.37869710000000001</c:v>
                </c:pt>
                <c:pt idx="6805">
                  <c:v>0.37857180000000001</c:v>
                </c:pt>
                <c:pt idx="6806">
                  <c:v>0.38587500000000002</c:v>
                </c:pt>
                <c:pt idx="6807">
                  <c:v>0.39264090000000001</c:v>
                </c:pt>
                <c:pt idx="6808">
                  <c:v>0.39770070000000002</c:v>
                </c:pt>
                <c:pt idx="6809">
                  <c:v>0.39826529999999999</c:v>
                </c:pt>
                <c:pt idx="6810">
                  <c:v>0.39914260000000001</c:v>
                </c:pt>
                <c:pt idx="6811">
                  <c:v>0.39902120000000002</c:v>
                </c:pt>
                <c:pt idx="6812">
                  <c:v>0.39172040000000002</c:v>
                </c:pt>
                <c:pt idx="6813">
                  <c:v>0.38450529999999999</c:v>
                </c:pt>
                <c:pt idx="6814">
                  <c:v>0.38171939999999999</c:v>
                </c:pt>
                <c:pt idx="6815">
                  <c:v>0.3834843</c:v>
                </c:pt>
                <c:pt idx="6816">
                  <c:v>0.3862196</c:v>
                </c:pt>
                <c:pt idx="6817">
                  <c:v>0.38874950000000003</c:v>
                </c:pt>
                <c:pt idx="6818">
                  <c:v>0.39140140000000001</c:v>
                </c:pt>
                <c:pt idx="6819">
                  <c:v>0.38995819999999998</c:v>
                </c:pt>
                <c:pt idx="6820">
                  <c:v>0.38477329999999998</c:v>
                </c:pt>
                <c:pt idx="6821">
                  <c:v>0.37777709999999998</c:v>
                </c:pt>
                <c:pt idx="6822">
                  <c:v>0.37546400000000002</c:v>
                </c:pt>
                <c:pt idx="6823">
                  <c:v>0.37449739999999998</c:v>
                </c:pt>
                <c:pt idx="6824">
                  <c:v>0.37368109999999999</c:v>
                </c:pt>
                <c:pt idx="6825">
                  <c:v>0.37895859999999998</c:v>
                </c:pt>
                <c:pt idx="6826">
                  <c:v>0.381602</c:v>
                </c:pt>
                <c:pt idx="6827">
                  <c:v>0.38726719999999998</c:v>
                </c:pt>
                <c:pt idx="6828">
                  <c:v>0.38720959999999999</c:v>
                </c:pt>
                <c:pt idx="6829">
                  <c:v>0.38464969999999998</c:v>
                </c:pt>
                <c:pt idx="6830">
                  <c:v>0.38253959999999998</c:v>
                </c:pt>
                <c:pt idx="6831">
                  <c:v>0.3795963</c:v>
                </c:pt>
                <c:pt idx="6832">
                  <c:v>0.38162469999999998</c:v>
                </c:pt>
                <c:pt idx="6833">
                  <c:v>0.38229160000000001</c:v>
                </c:pt>
                <c:pt idx="6834">
                  <c:v>0.38367580000000001</c:v>
                </c:pt>
                <c:pt idx="6835">
                  <c:v>0.38876159999999998</c:v>
                </c:pt>
                <c:pt idx="6836">
                  <c:v>0.39302920000000002</c:v>
                </c:pt>
                <c:pt idx="6837">
                  <c:v>0.3943123</c:v>
                </c:pt>
                <c:pt idx="6838">
                  <c:v>0.39463520000000002</c:v>
                </c:pt>
                <c:pt idx="6839">
                  <c:v>0.39249529999999999</c:v>
                </c:pt>
                <c:pt idx="6840">
                  <c:v>0.39016659999999997</c:v>
                </c:pt>
                <c:pt idx="6841">
                  <c:v>0.3926113</c:v>
                </c:pt>
                <c:pt idx="6842">
                  <c:v>0.3922852</c:v>
                </c:pt>
                <c:pt idx="6843">
                  <c:v>0.39106570000000002</c:v>
                </c:pt>
                <c:pt idx="6844">
                  <c:v>0.39223760000000002</c:v>
                </c:pt>
                <c:pt idx="6845">
                  <c:v>0.39670349999999999</c:v>
                </c:pt>
                <c:pt idx="6846">
                  <c:v>0.40232319999999999</c:v>
                </c:pt>
                <c:pt idx="6847">
                  <c:v>0.40399679999999999</c:v>
                </c:pt>
                <c:pt idx="6848">
                  <c:v>0.402167</c:v>
                </c:pt>
                <c:pt idx="6849">
                  <c:v>0.40453349999999999</c:v>
                </c:pt>
                <c:pt idx="6850">
                  <c:v>0.40869109999999997</c:v>
                </c:pt>
                <c:pt idx="6851">
                  <c:v>0.41009060000000003</c:v>
                </c:pt>
                <c:pt idx="6852">
                  <c:v>0.41102149999999998</c:v>
                </c:pt>
                <c:pt idx="6853">
                  <c:v>0.40735749999999998</c:v>
                </c:pt>
                <c:pt idx="6854">
                  <c:v>0.40716649999999999</c:v>
                </c:pt>
                <c:pt idx="6855">
                  <c:v>0.40983399999999998</c:v>
                </c:pt>
                <c:pt idx="6856">
                  <c:v>0.41207159999999998</c:v>
                </c:pt>
                <c:pt idx="6857">
                  <c:v>0.41307959999999999</c:v>
                </c:pt>
                <c:pt idx="6858">
                  <c:v>0.41143079999999999</c:v>
                </c:pt>
                <c:pt idx="6859">
                  <c:v>0.41372779999999998</c:v>
                </c:pt>
                <c:pt idx="6860">
                  <c:v>0.41575109999999998</c:v>
                </c:pt>
                <c:pt idx="6861">
                  <c:v>0.41294259999999999</c:v>
                </c:pt>
                <c:pt idx="6862">
                  <c:v>0.40857579999999999</c:v>
                </c:pt>
                <c:pt idx="6863">
                  <c:v>0.4076805</c:v>
                </c:pt>
                <c:pt idx="6864">
                  <c:v>0.41129379999999999</c:v>
                </c:pt>
                <c:pt idx="6865">
                  <c:v>0.41376669999999999</c:v>
                </c:pt>
                <c:pt idx="6866">
                  <c:v>0.41341670000000003</c:v>
                </c:pt>
                <c:pt idx="6867">
                  <c:v>0.4151319</c:v>
                </c:pt>
                <c:pt idx="6868">
                  <c:v>0.41810219999999998</c:v>
                </c:pt>
                <c:pt idx="6869">
                  <c:v>0.41873260000000001</c:v>
                </c:pt>
                <c:pt idx="6870">
                  <c:v>0.41563870000000003</c:v>
                </c:pt>
                <c:pt idx="6871">
                  <c:v>0.41550160000000003</c:v>
                </c:pt>
                <c:pt idx="6872">
                  <c:v>0.4203498</c:v>
                </c:pt>
                <c:pt idx="6873">
                  <c:v>0.42117329999999997</c:v>
                </c:pt>
                <c:pt idx="6874">
                  <c:v>0.42245060000000001</c:v>
                </c:pt>
                <c:pt idx="6875">
                  <c:v>0.42609789999999997</c:v>
                </c:pt>
                <c:pt idx="6876">
                  <c:v>0.42997000000000002</c:v>
                </c:pt>
                <c:pt idx="6877">
                  <c:v>0.43323099999999998</c:v>
                </c:pt>
                <c:pt idx="6878">
                  <c:v>0.43242910000000001</c:v>
                </c:pt>
                <c:pt idx="6879">
                  <c:v>0.43414209999999998</c:v>
                </c:pt>
                <c:pt idx="6880">
                  <c:v>0.4365018</c:v>
                </c:pt>
                <c:pt idx="6881">
                  <c:v>0.43537300000000001</c:v>
                </c:pt>
                <c:pt idx="6882">
                  <c:v>0.43366009999999999</c:v>
                </c:pt>
                <c:pt idx="6883">
                  <c:v>0.4335311</c:v>
                </c:pt>
                <c:pt idx="6884">
                  <c:v>0.4332703</c:v>
                </c:pt>
                <c:pt idx="6885">
                  <c:v>0.43406719999999999</c:v>
                </c:pt>
                <c:pt idx="6886">
                  <c:v>0.43244480000000002</c:v>
                </c:pt>
                <c:pt idx="6887">
                  <c:v>0.43371389999999999</c:v>
                </c:pt>
                <c:pt idx="6888">
                  <c:v>0.43425520000000001</c:v>
                </c:pt>
                <c:pt idx="6889">
                  <c:v>0.43489050000000001</c:v>
                </c:pt>
                <c:pt idx="6890">
                  <c:v>0.43734960000000001</c:v>
                </c:pt>
                <c:pt idx="6891">
                  <c:v>0.43956099999999998</c:v>
                </c:pt>
                <c:pt idx="6892">
                  <c:v>0.44293110000000002</c:v>
                </c:pt>
                <c:pt idx="6893">
                  <c:v>0.4522967</c:v>
                </c:pt>
                <c:pt idx="6894">
                  <c:v>0.45975389999999999</c:v>
                </c:pt>
                <c:pt idx="6895">
                  <c:v>0.46498499999999998</c:v>
                </c:pt>
                <c:pt idx="6896">
                  <c:v>0.46588210000000002</c:v>
                </c:pt>
                <c:pt idx="6897">
                  <c:v>0.46295960000000003</c:v>
                </c:pt>
                <c:pt idx="6898">
                  <c:v>0.46251009999999998</c:v>
                </c:pt>
                <c:pt idx="6899">
                  <c:v>0.4570901</c:v>
                </c:pt>
                <c:pt idx="6900">
                  <c:v>0.44998470000000002</c:v>
                </c:pt>
                <c:pt idx="6901">
                  <c:v>0.44578640000000003</c:v>
                </c:pt>
                <c:pt idx="6902">
                  <c:v>0.44535039999999998</c:v>
                </c:pt>
                <c:pt idx="6903">
                  <c:v>0.44723079999999998</c:v>
                </c:pt>
                <c:pt idx="6904">
                  <c:v>0.44929980000000003</c:v>
                </c:pt>
                <c:pt idx="6905">
                  <c:v>0.44771680000000003</c:v>
                </c:pt>
                <c:pt idx="6906">
                  <c:v>0.45058150000000002</c:v>
                </c:pt>
                <c:pt idx="6907">
                  <c:v>0.45289449999999998</c:v>
                </c:pt>
                <c:pt idx="6908">
                  <c:v>0.45367730000000001</c:v>
                </c:pt>
                <c:pt idx="6909">
                  <c:v>0.45394230000000002</c:v>
                </c:pt>
                <c:pt idx="6910">
                  <c:v>0.45606279999999999</c:v>
                </c:pt>
                <c:pt idx="6911">
                  <c:v>0.46143010000000001</c:v>
                </c:pt>
                <c:pt idx="6912">
                  <c:v>0.46564179999999999</c:v>
                </c:pt>
                <c:pt idx="6913">
                  <c:v>0.46994839999999999</c:v>
                </c:pt>
                <c:pt idx="6914">
                  <c:v>0.47100550000000002</c:v>
                </c:pt>
                <c:pt idx="6915">
                  <c:v>0.47250449999999999</c:v>
                </c:pt>
                <c:pt idx="6916">
                  <c:v>0.47409669999999998</c:v>
                </c:pt>
                <c:pt idx="6917">
                  <c:v>0.47620580000000001</c:v>
                </c:pt>
                <c:pt idx="6918">
                  <c:v>0.4783269</c:v>
                </c:pt>
                <c:pt idx="6919">
                  <c:v>0.47772029999999999</c:v>
                </c:pt>
                <c:pt idx="6920">
                  <c:v>0.48163260000000002</c:v>
                </c:pt>
                <c:pt idx="6921">
                  <c:v>0.48397639999999997</c:v>
                </c:pt>
                <c:pt idx="6922">
                  <c:v>0.48447050000000003</c:v>
                </c:pt>
                <c:pt idx="6923">
                  <c:v>0.4858382</c:v>
                </c:pt>
                <c:pt idx="6924">
                  <c:v>0.48497069999999998</c:v>
                </c:pt>
                <c:pt idx="6925">
                  <c:v>0.48386800000000002</c:v>
                </c:pt>
                <c:pt idx="6926">
                  <c:v>0.47878500000000002</c:v>
                </c:pt>
                <c:pt idx="6927">
                  <c:v>0.47184090000000001</c:v>
                </c:pt>
                <c:pt idx="6928">
                  <c:v>0.4670781</c:v>
                </c:pt>
                <c:pt idx="6929">
                  <c:v>0.46181759999999999</c:v>
                </c:pt>
                <c:pt idx="6930">
                  <c:v>0.45760719999999999</c:v>
                </c:pt>
                <c:pt idx="6931">
                  <c:v>0.4569086</c:v>
                </c:pt>
                <c:pt idx="6932">
                  <c:v>0.45624140000000002</c:v>
                </c:pt>
                <c:pt idx="6933">
                  <c:v>0.46508480000000002</c:v>
                </c:pt>
                <c:pt idx="6934">
                  <c:v>0.47374569999999999</c:v>
                </c:pt>
                <c:pt idx="6935">
                  <c:v>0.48058420000000002</c:v>
                </c:pt>
                <c:pt idx="6936">
                  <c:v>0.48638490000000001</c:v>
                </c:pt>
                <c:pt idx="6937">
                  <c:v>0.48964229999999997</c:v>
                </c:pt>
                <c:pt idx="6938">
                  <c:v>0.49555159999999998</c:v>
                </c:pt>
                <c:pt idx="6939">
                  <c:v>0.49982949999999998</c:v>
                </c:pt>
                <c:pt idx="6940">
                  <c:v>0.50077959999999999</c:v>
                </c:pt>
                <c:pt idx="6941">
                  <c:v>0.50209130000000002</c:v>
                </c:pt>
                <c:pt idx="6942">
                  <c:v>0.50259810000000005</c:v>
                </c:pt>
                <c:pt idx="6943">
                  <c:v>0.50067030000000001</c:v>
                </c:pt>
                <c:pt idx="6944">
                  <c:v>0.49897530000000001</c:v>
                </c:pt>
                <c:pt idx="6945">
                  <c:v>0.49775920000000001</c:v>
                </c:pt>
                <c:pt idx="6946">
                  <c:v>0.4922472</c:v>
                </c:pt>
                <c:pt idx="6947">
                  <c:v>0.48838959999999998</c:v>
                </c:pt>
                <c:pt idx="6948">
                  <c:v>0.48622720000000003</c:v>
                </c:pt>
                <c:pt idx="6949">
                  <c:v>0.4865102</c:v>
                </c:pt>
                <c:pt idx="6950">
                  <c:v>0.49079630000000002</c:v>
                </c:pt>
                <c:pt idx="6951">
                  <c:v>0.49036160000000001</c:v>
                </c:pt>
                <c:pt idx="6952">
                  <c:v>0.49264629999999998</c:v>
                </c:pt>
                <c:pt idx="6953">
                  <c:v>0.49842940000000002</c:v>
                </c:pt>
                <c:pt idx="6954">
                  <c:v>0.50294030000000001</c:v>
                </c:pt>
                <c:pt idx="6955">
                  <c:v>0.50842350000000003</c:v>
                </c:pt>
                <c:pt idx="6956">
                  <c:v>0.51001560000000001</c:v>
                </c:pt>
                <c:pt idx="6957">
                  <c:v>0.51037659999999996</c:v>
                </c:pt>
                <c:pt idx="6958">
                  <c:v>0.5135248</c:v>
                </c:pt>
                <c:pt idx="6959">
                  <c:v>0.50977050000000002</c:v>
                </c:pt>
                <c:pt idx="6960">
                  <c:v>0.5067564</c:v>
                </c:pt>
                <c:pt idx="6961">
                  <c:v>0.50801859999999999</c:v>
                </c:pt>
                <c:pt idx="6962">
                  <c:v>0.50454900000000003</c:v>
                </c:pt>
                <c:pt idx="6963">
                  <c:v>0.50409000000000004</c:v>
                </c:pt>
                <c:pt idx="6964">
                  <c:v>0.50180480000000005</c:v>
                </c:pt>
                <c:pt idx="6965">
                  <c:v>0.50485100000000005</c:v>
                </c:pt>
                <c:pt idx="6966">
                  <c:v>0.51009369999999998</c:v>
                </c:pt>
                <c:pt idx="6967">
                  <c:v>0.50949739999999999</c:v>
                </c:pt>
                <c:pt idx="6968">
                  <c:v>0.50959529999999997</c:v>
                </c:pt>
                <c:pt idx="6969">
                  <c:v>0.51297130000000002</c:v>
                </c:pt>
                <c:pt idx="6970">
                  <c:v>0.51389549999999995</c:v>
                </c:pt>
                <c:pt idx="6971">
                  <c:v>0.51528450000000003</c:v>
                </c:pt>
                <c:pt idx="6972">
                  <c:v>0.51496540000000002</c:v>
                </c:pt>
                <c:pt idx="6973">
                  <c:v>0.52051619999999998</c:v>
                </c:pt>
                <c:pt idx="6974">
                  <c:v>0.52418109999999996</c:v>
                </c:pt>
                <c:pt idx="6975">
                  <c:v>0.52715299999999998</c:v>
                </c:pt>
                <c:pt idx="6976">
                  <c:v>0.52954239999999997</c:v>
                </c:pt>
                <c:pt idx="6977">
                  <c:v>0.53427930000000001</c:v>
                </c:pt>
                <c:pt idx="6978">
                  <c:v>0.54008780000000001</c:v>
                </c:pt>
                <c:pt idx="6979">
                  <c:v>0.54059950000000001</c:v>
                </c:pt>
                <c:pt idx="6980">
                  <c:v>0.53798659999999998</c:v>
                </c:pt>
                <c:pt idx="6981">
                  <c:v>0.54258620000000002</c:v>
                </c:pt>
                <c:pt idx="6982">
                  <c:v>0.54888789999999998</c:v>
                </c:pt>
                <c:pt idx="6983">
                  <c:v>0.55140359999999999</c:v>
                </c:pt>
                <c:pt idx="6984">
                  <c:v>0.5521665</c:v>
                </c:pt>
                <c:pt idx="6985">
                  <c:v>0.55297209999999997</c:v>
                </c:pt>
                <c:pt idx="6986">
                  <c:v>0.55865569999999998</c:v>
                </c:pt>
                <c:pt idx="6987">
                  <c:v>0.55846010000000001</c:v>
                </c:pt>
                <c:pt idx="6988">
                  <c:v>0.55598479999999995</c:v>
                </c:pt>
                <c:pt idx="6989">
                  <c:v>0.55783159999999998</c:v>
                </c:pt>
                <c:pt idx="6990">
                  <c:v>0.56334620000000002</c:v>
                </c:pt>
                <c:pt idx="6991">
                  <c:v>0.56389250000000002</c:v>
                </c:pt>
                <c:pt idx="6992">
                  <c:v>0.56447020000000003</c:v>
                </c:pt>
                <c:pt idx="6993">
                  <c:v>0.56723389999999996</c:v>
                </c:pt>
                <c:pt idx="6994">
                  <c:v>0.56531419999999999</c:v>
                </c:pt>
                <c:pt idx="6995">
                  <c:v>0.564724</c:v>
                </c:pt>
                <c:pt idx="6996">
                  <c:v>0.56147689999999995</c:v>
                </c:pt>
                <c:pt idx="6997">
                  <c:v>0.55921569999999998</c:v>
                </c:pt>
                <c:pt idx="6998">
                  <c:v>0.56036819999999998</c:v>
                </c:pt>
                <c:pt idx="6999">
                  <c:v>0.56196880000000005</c:v>
                </c:pt>
                <c:pt idx="7000">
                  <c:v>0.56487860000000001</c:v>
                </c:pt>
                <c:pt idx="7001">
                  <c:v>0.56838460000000002</c:v>
                </c:pt>
                <c:pt idx="7002">
                  <c:v>0.57119529999999996</c:v>
                </c:pt>
                <c:pt idx="7003">
                  <c:v>0.57618590000000003</c:v>
                </c:pt>
                <c:pt idx="7004">
                  <c:v>0.57791250000000005</c:v>
                </c:pt>
                <c:pt idx="7005">
                  <c:v>0.57687999999999995</c:v>
                </c:pt>
                <c:pt idx="7006">
                  <c:v>0.57764110000000002</c:v>
                </c:pt>
                <c:pt idx="7007">
                  <c:v>0.57652530000000002</c:v>
                </c:pt>
                <c:pt idx="7008">
                  <c:v>0.57414659999999995</c:v>
                </c:pt>
                <c:pt idx="7009">
                  <c:v>0.57093349999999998</c:v>
                </c:pt>
                <c:pt idx="7010">
                  <c:v>0.56944910000000004</c:v>
                </c:pt>
                <c:pt idx="7011">
                  <c:v>0.57130449999999999</c:v>
                </c:pt>
                <c:pt idx="7012">
                  <c:v>0.5719997</c:v>
                </c:pt>
                <c:pt idx="7013">
                  <c:v>0.57150230000000002</c:v>
                </c:pt>
                <c:pt idx="7014">
                  <c:v>0.56977489999999997</c:v>
                </c:pt>
                <c:pt idx="7015">
                  <c:v>0.57123590000000002</c:v>
                </c:pt>
                <c:pt idx="7016">
                  <c:v>0.57346839999999999</c:v>
                </c:pt>
                <c:pt idx="7017">
                  <c:v>0.57273039999999997</c:v>
                </c:pt>
                <c:pt idx="7018">
                  <c:v>0.57238750000000005</c:v>
                </c:pt>
                <c:pt idx="7019">
                  <c:v>0.57399389999999995</c:v>
                </c:pt>
                <c:pt idx="7020">
                  <c:v>0.57706900000000005</c:v>
                </c:pt>
                <c:pt idx="7021">
                  <c:v>0.5765846</c:v>
                </c:pt>
                <c:pt idx="7022">
                  <c:v>0.5762235</c:v>
                </c:pt>
                <c:pt idx="7023">
                  <c:v>0.57886990000000005</c:v>
                </c:pt>
                <c:pt idx="7024">
                  <c:v>0.58381349999999999</c:v>
                </c:pt>
                <c:pt idx="7025">
                  <c:v>0.58806910000000001</c:v>
                </c:pt>
                <c:pt idx="7026">
                  <c:v>0.59068750000000003</c:v>
                </c:pt>
                <c:pt idx="7027">
                  <c:v>0.59721139999999995</c:v>
                </c:pt>
                <c:pt idx="7028">
                  <c:v>0.60308499999999998</c:v>
                </c:pt>
                <c:pt idx="7029">
                  <c:v>0.60697520000000005</c:v>
                </c:pt>
                <c:pt idx="7030">
                  <c:v>0.60492900000000005</c:v>
                </c:pt>
                <c:pt idx="7031">
                  <c:v>0.60276439999999998</c:v>
                </c:pt>
                <c:pt idx="7032">
                  <c:v>0.60708320000000005</c:v>
                </c:pt>
                <c:pt idx="7033">
                  <c:v>0.61289640000000001</c:v>
                </c:pt>
                <c:pt idx="7034">
                  <c:v>0.61551180000000005</c:v>
                </c:pt>
                <c:pt idx="7035">
                  <c:v>0.61616499999999996</c:v>
                </c:pt>
                <c:pt idx="7036">
                  <c:v>0.61918150000000005</c:v>
                </c:pt>
                <c:pt idx="7037">
                  <c:v>0.62478219999999995</c:v>
                </c:pt>
                <c:pt idx="7038">
                  <c:v>0.62765269999999995</c:v>
                </c:pt>
                <c:pt idx="7039">
                  <c:v>0.62709879999999996</c:v>
                </c:pt>
                <c:pt idx="7040">
                  <c:v>0.62990900000000005</c:v>
                </c:pt>
                <c:pt idx="7041">
                  <c:v>0.63214429999999999</c:v>
                </c:pt>
                <c:pt idx="7042">
                  <c:v>0.64042529999999998</c:v>
                </c:pt>
                <c:pt idx="7043">
                  <c:v>0.64589819999999998</c:v>
                </c:pt>
                <c:pt idx="7044">
                  <c:v>0.65162489999999995</c:v>
                </c:pt>
                <c:pt idx="7045">
                  <c:v>0.65544380000000002</c:v>
                </c:pt>
                <c:pt idx="7046">
                  <c:v>0.65718969999999999</c:v>
                </c:pt>
                <c:pt idx="7047">
                  <c:v>0.66275589999999995</c:v>
                </c:pt>
                <c:pt idx="7048">
                  <c:v>0.66278429999999999</c:v>
                </c:pt>
                <c:pt idx="7049">
                  <c:v>0.66684220000000005</c:v>
                </c:pt>
                <c:pt idx="7050">
                  <c:v>0.67455969999999998</c:v>
                </c:pt>
                <c:pt idx="7051">
                  <c:v>0.67713060000000003</c:v>
                </c:pt>
                <c:pt idx="7052">
                  <c:v>0.68041549999999995</c:v>
                </c:pt>
                <c:pt idx="7053">
                  <c:v>0.6820986</c:v>
                </c:pt>
                <c:pt idx="7054">
                  <c:v>0.68544020000000005</c:v>
                </c:pt>
                <c:pt idx="7055">
                  <c:v>0.68777129999999997</c:v>
                </c:pt>
                <c:pt idx="7056">
                  <c:v>0.68532119999999996</c:v>
                </c:pt>
                <c:pt idx="7057">
                  <c:v>0.68775120000000001</c:v>
                </c:pt>
                <c:pt idx="7058">
                  <c:v>0.69173799999999996</c:v>
                </c:pt>
                <c:pt idx="7059">
                  <c:v>0.69476590000000005</c:v>
                </c:pt>
                <c:pt idx="7060">
                  <c:v>0.70037070000000001</c:v>
                </c:pt>
                <c:pt idx="7061">
                  <c:v>0.70198130000000003</c:v>
                </c:pt>
                <c:pt idx="7062">
                  <c:v>0.70271499999999998</c:v>
                </c:pt>
                <c:pt idx="7063">
                  <c:v>0.70218720000000001</c:v>
                </c:pt>
                <c:pt idx="7064">
                  <c:v>0.70092989999999999</c:v>
                </c:pt>
                <c:pt idx="7065">
                  <c:v>0.69786590000000004</c:v>
                </c:pt>
                <c:pt idx="7066">
                  <c:v>0.69848710000000003</c:v>
                </c:pt>
                <c:pt idx="7067">
                  <c:v>0.69962590000000002</c:v>
                </c:pt>
                <c:pt idx="7068">
                  <c:v>0.70210729999999999</c:v>
                </c:pt>
                <c:pt idx="7069">
                  <c:v>0.70636509999999997</c:v>
                </c:pt>
                <c:pt idx="7070">
                  <c:v>0.70872690000000005</c:v>
                </c:pt>
                <c:pt idx="7071">
                  <c:v>0.71437839999999997</c:v>
                </c:pt>
                <c:pt idx="7072">
                  <c:v>0.71978129999999996</c:v>
                </c:pt>
                <c:pt idx="7073">
                  <c:v>0.72252760000000005</c:v>
                </c:pt>
                <c:pt idx="7074">
                  <c:v>0.72817779999999999</c:v>
                </c:pt>
                <c:pt idx="7075">
                  <c:v>0.72593209999999997</c:v>
                </c:pt>
                <c:pt idx="7076">
                  <c:v>0.72563829999999996</c:v>
                </c:pt>
                <c:pt idx="7077">
                  <c:v>0.72673460000000001</c:v>
                </c:pt>
                <c:pt idx="7078">
                  <c:v>0.72649090000000005</c:v>
                </c:pt>
                <c:pt idx="7079">
                  <c:v>0.72654989999999997</c:v>
                </c:pt>
                <c:pt idx="7080">
                  <c:v>0.72752799999999995</c:v>
                </c:pt>
                <c:pt idx="7081">
                  <c:v>0.73415739999999996</c:v>
                </c:pt>
                <c:pt idx="7082">
                  <c:v>0.73994420000000005</c:v>
                </c:pt>
                <c:pt idx="7083">
                  <c:v>0.74114670000000005</c:v>
                </c:pt>
                <c:pt idx="7084">
                  <c:v>0.74841409999999997</c:v>
                </c:pt>
                <c:pt idx="7085">
                  <c:v>0.75342690000000001</c:v>
                </c:pt>
                <c:pt idx="7086">
                  <c:v>0.75790639999999998</c:v>
                </c:pt>
                <c:pt idx="7087">
                  <c:v>0.75941689999999995</c:v>
                </c:pt>
                <c:pt idx="7088">
                  <c:v>0.75972269999999997</c:v>
                </c:pt>
                <c:pt idx="7089">
                  <c:v>0.77173990000000003</c:v>
                </c:pt>
                <c:pt idx="7090">
                  <c:v>0.77359259999999996</c:v>
                </c:pt>
                <c:pt idx="7091">
                  <c:v>0.77590110000000001</c:v>
                </c:pt>
                <c:pt idx="7092">
                  <c:v>0.77864940000000005</c:v>
                </c:pt>
                <c:pt idx="7093">
                  <c:v>0.78089850000000005</c:v>
                </c:pt>
                <c:pt idx="7094">
                  <c:v>0.78958550000000005</c:v>
                </c:pt>
                <c:pt idx="7095">
                  <c:v>0.78979639999999995</c:v>
                </c:pt>
                <c:pt idx="7096">
                  <c:v>0.79630380000000001</c:v>
                </c:pt>
                <c:pt idx="7097">
                  <c:v>0.7971258</c:v>
                </c:pt>
                <c:pt idx="7098">
                  <c:v>0.79959780000000003</c:v>
                </c:pt>
                <c:pt idx="7099">
                  <c:v>0.80170569999999997</c:v>
                </c:pt>
                <c:pt idx="7100">
                  <c:v>0.80244510000000002</c:v>
                </c:pt>
                <c:pt idx="7101">
                  <c:v>0.80343909999999996</c:v>
                </c:pt>
                <c:pt idx="7102">
                  <c:v>0.80165240000000004</c:v>
                </c:pt>
                <c:pt idx="7103">
                  <c:v>0.8046278</c:v>
                </c:pt>
                <c:pt idx="7104">
                  <c:v>0.80840089999999998</c:v>
                </c:pt>
                <c:pt idx="7105">
                  <c:v>0.80913979999999996</c:v>
                </c:pt>
                <c:pt idx="7106">
                  <c:v>0.81213310000000005</c:v>
                </c:pt>
                <c:pt idx="7107">
                  <c:v>0.81332309999999997</c:v>
                </c:pt>
                <c:pt idx="7108">
                  <c:v>0.81705459999999996</c:v>
                </c:pt>
                <c:pt idx="7109">
                  <c:v>0.81579590000000002</c:v>
                </c:pt>
                <c:pt idx="7110">
                  <c:v>0.81589080000000003</c:v>
                </c:pt>
                <c:pt idx="7111">
                  <c:v>0.81910899999999998</c:v>
                </c:pt>
                <c:pt idx="7112">
                  <c:v>0.82568969999999997</c:v>
                </c:pt>
                <c:pt idx="7113">
                  <c:v>0.83081249999999995</c:v>
                </c:pt>
                <c:pt idx="7114">
                  <c:v>0.83219469999999995</c:v>
                </c:pt>
                <c:pt idx="7115">
                  <c:v>0.83462829999999999</c:v>
                </c:pt>
                <c:pt idx="7116">
                  <c:v>0.83753880000000003</c:v>
                </c:pt>
                <c:pt idx="7117">
                  <c:v>0.83979680000000001</c:v>
                </c:pt>
                <c:pt idx="7118">
                  <c:v>0.840225</c:v>
                </c:pt>
                <c:pt idx="7119">
                  <c:v>0.8430088</c:v>
                </c:pt>
                <c:pt idx="7120">
                  <c:v>0.84864099999999998</c:v>
                </c:pt>
                <c:pt idx="7121">
                  <c:v>0.85204420000000003</c:v>
                </c:pt>
                <c:pt idx="7122">
                  <c:v>0.85773049999999995</c:v>
                </c:pt>
                <c:pt idx="7123">
                  <c:v>0.86064909999999994</c:v>
                </c:pt>
                <c:pt idx="7124">
                  <c:v>0.8651257</c:v>
                </c:pt>
                <c:pt idx="7125">
                  <c:v>0.87121700000000002</c:v>
                </c:pt>
                <c:pt idx="7126">
                  <c:v>0.87446829999999998</c:v>
                </c:pt>
                <c:pt idx="7127">
                  <c:v>0.88266889999999998</c:v>
                </c:pt>
                <c:pt idx="7128">
                  <c:v>0.88611649999999997</c:v>
                </c:pt>
                <c:pt idx="7129">
                  <c:v>0.89594850000000004</c:v>
                </c:pt>
                <c:pt idx="7130">
                  <c:v>0.90322179999999996</c:v>
                </c:pt>
                <c:pt idx="7131">
                  <c:v>0.91153430000000002</c:v>
                </c:pt>
                <c:pt idx="7132">
                  <c:v>0.91864659999999998</c:v>
                </c:pt>
                <c:pt idx="7133">
                  <c:v>0.92081250000000003</c:v>
                </c:pt>
                <c:pt idx="7134">
                  <c:v>0.93033889999999997</c:v>
                </c:pt>
                <c:pt idx="7135">
                  <c:v>0.93403380000000003</c:v>
                </c:pt>
                <c:pt idx="7136">
                  <c:v>0.93871689999999997</c:v>
                </c:pt>
                <c:pt idx="7137">
                  <c:v>0.93976789999999999</c:v>
                </c:pt>
                <c:pt idx="7138">
                  <c:v>0.93878980000000001</c:v>
                </c:pt>
                <c:pt idx="7139">
                  <c:v>0.94489179999999995</c:v>
                </c:pt>
                <c:pt idx="7140">
                  <c:v>0.94533880000000003</c:v>
                </c:pt>
                <c:pt idx="7141">
                  <c:v>0.94535440000000004</c:v>
                </c:pt>
                <c:pt idx="7142">
                  <c:v>0.94553799999999999</c:v>
                </c:pt>
                <c:pt idx="7143">
                  <c:v>0.94731069999999995</c:v>
                </c:pt>
                <c:pt idx="7144">
                  <c:v>0.95083119999999999</c:v>
                </c:pt>
                <c:pt idx="7145">
                  <c:v>0.95294639999999997</c:v>
                </c:pt>
                <c:pt idx="7146">
                  <c:v>0.95671729999999999</c:v>
                </c:pt>
                <c:pt idx="7147">
                  <c:v>0.9628082</c:v>
                </c:pt>
                <c:pt idx="7148">
                  <c:v>0.96421369999999995</c:v>
                </c:pt>
                <c:pt idx="7149">
                  <c:v>0.96799389999999996</c:v>
                </c:pt>
                <c:pt idx="7150">
                  <c:v>0.97265829999999998</c:v>
                </c:pt>
                <c:pt idx="7151">
                  <c:v>0.97608539999999999</c:v>
                </c:pt>
                <c:pt idx="7152">
                  <c:v>0.9793153</c:v>
                </c:pt>
                <c:pt idx="7153">
                  <c:v>0.98217149999999998</c:v>
                </c:pt>
                <c:pt idx="7154">
                  <c:v>0.99196169999999995</c:v>
                </c:pt>
                <c:pt idx="7155">
                  <c:v>0.99893529999999997</c:v>
                </c:pt>
                <c:pt idx="7156">
                  <c:v>1.0051969999999999</c:v>
                </c:pt>
                <c:pt idx="7157">
                  <c:v>1.010753</c:v>
                </c:pt>
                <c:pt idx="7158">
                  <c:v>1.0165489999999999</c:v>
                </c:pt>
                <c:pt idx="7159">
                  <c:v>1.018197</c:v>
                </c:pt>
                <c:pt idx="7160">
                  <c:v>1.0157639999999999</c:v>
                </c:pt>
                <c:pt idx="7161">
                  <c:v>1.017584</c:v>
                </c:pt>
                <c:pt idx="7162">
                  <c:v>1.012972</c:v>
                </c:pt>
                <c:pt idx="7163">
                  <c:v>1.0144280000000001</c:v>
                </c:pt>
                <c:pt idx="7164">
                  <c:v>1.0157849999999999</c:v>
                </c:pt>
                <c:pt idx="7165">
                  <c:v>1.0192619999999999</c:v>
                </c:pt>
                <c:pt idx="7166">
                  <c:v>1.0282929999999999</c:v>
                </c:pt>
                <c:pt idx="7167">
                  <c:v>1.0326880000000001</c:v>
                </c:pt>
                <c:pt idx="7168">
                  <c:v>1.0425329999999999</c:v>
                </c:pt>
                <c:pt idx="7169">
                  <c:v>1.0465199999999999</c:v>
                </c:pt>
                <c:pt idx="7170">
                  <c:v>1.0516859999999999</c:v>
                </c:pt>
                <c:pt idx="7171">
                  <c:v>1.057849</c:v>
                </c:pt>
                <c:pt idx="7172">
                  <c:v>1.064457</c:v>
                </c:pt>
                <c:pt idx="7173">
                  <c:v>1.066735</c:v>
                </c:pt>
                <c:pt idx="7174">
                  <c:v>1.0661499999999999</c:v>
                </c:pt>
                <c:pt idx="7175">
                  <c:v>1.0686869999999999</c:v>
                </c:pt>
                <c:pt idx="7176">
                  <c:v>1.0735589999999999</c:v>
                </c:pt>
                <c:pt idx="7177">
                  <c:v>1.0776159999999999</c:v>
                </c:pt>
                <c:pt idx="7178">
                  <c:v>1.0852869999999999</c:v>
                </c:pt>
                <c:pt idx="7179">
                  <c:v>1.0961719999999999</c:v>
                </c:pt>
                <c:pt idx="7180">
                  <c:v>1.1100049999999999</c:v>
                </c:pt>
                <c:pt idx="7181">
                  <c:v>1.1219570000000001</c:v>
                </c:pt>
                <c:pt idx="7182">
                  <c:v>1.135049</c:v>
                </c:pt>
                <c:pt idx="7183">
                  <c:v>1.1439729999999999</c:v>
                </c:pt>
                <c:pt idx="7184">
                  <c:v>1.149408</c:v>
                </c:pt>
                <c:pt idx="7185">
                  <c:v>1.157545</c:v>
                </c:pt>
                <c:pt idx="7186">
                  <c:v>1.162639</c:v>
                </c:pt>
                <c:pt idx="7187">
                  <c:v>1.164428</c:v>
                </c:pt>
                <c:pt idx="7188">
                  <c:v>1.1608240000000001</c:v>
                </c:pt>
                <c:pt idx="7189">
                  <c:v>1.169468</c:v>
                </c:pt>
                <c:pt idx="7190">
                  <c:v>1.175729</c:v>
                </c:pt>
                <c:pt idx="7191">
                  <c:v>1.1781900000000001</c:v>
                </c:pt>
                <c:pt idx="7192">
                  <c:v>1.180604</c:v>
                </c:pt>
                <c:pt idx="7193">
                  <c:v>1.194205</c:v>
                </c:pt>
                <c:pt idx="7194">
                  <c:v>1.21126</c:v>
                </c:pt>
                <c:pt idx="7195">
                  <c:v>1.217104</c:v>
                </c:pt>
                <c:pt idx="7196">
                  <c:v>1.2214529999999999</c:v>
                </c:pt>
                <c:pt idx="7197">
                  <c:v>1.226329</c:v>
                </c:pt>
                <c:pt idx="7198">
                  <c:v>1.2289030000000001</c:v>
                </c:pt>
                <c:pt idx="7199">
                  <c:v>1.2288239999999999</c:v>
                </c:pt>
                <c:pt idx="7200">
                  <c:v>1.2317180000000001</c:v>
                </c:pt>
                <c:pt idx="7201">
                  <c:v>1.2380800000000001</c:v>
                </c:pt>
                <c:pt idx="7202">
                  <c:v>1.2471680000000001</c:v>
                </c:pt>
                <c:pt idx="7203">
                  <c:v>1.2584219999999999</c:v>
                </c:pt>
                <c:pt idx="7204">
                  <c:v>1.270656</c:v>
                </c:pt>
                <c:pt idx="7205">
                  <c:v>1.287701</c:v>
                </c:pt>
                <c:pt idx="7206">
                  <c:v>1.301059</c:v>
                </c:pt>
                <c:pt idx="7207">
                  <c:v>1.304915</c:v>
                </c:pt>
                <c:pt idx="7208">
                  <c:v>1.3099639999999999</c:v>
                </c:pt>
                <c:pt idx="7209">
                  <c:v>1.3156099999999999</c:v>
                </c:pt>
                <c:pt idx="7210">
                  <c:v>1.317971</c:v>
                </c:pt>
                <c:pt idx="7211">
                  <c:v>1.320209</c:v>
                </c:pt>
                <c:pt idx="7212">
                  <c:v>1.3205530000000001</c:v>
                </c:pt>
                <c:pt idx="7213">
                  <c:v>1.3256749999999999</c:v>
                </c:pt>
                <c:pt idx="7214">
                  <c:v>1.3310550000000001</c:v>
                </c:pt>
                <c:pt idx="7215">
                  <c:v>1.334616</c:v>
                </c:pt>
                <c:pt idx="7216">
                  <c:v>1.343607</c:v>
                </c:pt>
                <c:pt idx="7217">
                  <c:v>1.35026</c:v>
                </c:pt>
                <c:pt idx="7218">
                  <c:v>1.360725</c:v>
                </c:pt>
                <c:pt idx="7219">
                  <c:v>1.3696269999999999</c:v>
                </c:pt>
                <c:pt idx="7220">
                  <c:v>1.377151</c:v>
                </c:pt>
                <c:pt idx="7221">
                  <c:v>1.387124</c:v>
                </c:pt>
                <c:pt idx="7222">
                  <c:v>1.396798</c:v>
                </c:pt>
                <c:pt idx="7223">
                  <c:v>1.4002779999999999</c:v>
                </c:pt>
                <c:pt idx="7224">
                  <c:v>1.402935</c:v>
                </c:pt>
                <c:pt idx="7225">
                  <c:v>1.4076500000000001</c:v>
                </c:pt>
                <c:pt idx="7226">
                  <c:v>1.4151119999999999</c:v>
                </c:pt>
                <c:pt idx="7227">
                  <c:v>1.4204920000000001</c:v>
                </c:pt>
                <c:pt idx="7228">
                  <c:v>1.4232359999999999</c:v>
                </c:pt>
                <c:pt idx="7229">
                  <c:v>1.435019</c:v>
                </c:pt>
                <c:pt idx="7230">
                  <c:v>1.4494860000000001</c:v>
                </c:pt>
                <c:pt idx="7231">
                  <c:v>1.4578</c:v>
                </c:pt>
                <c:pt idx="7232">
                  <c:v>1.4674529999999999</c:v>
                </c:pt>
                <c:pt idx="7233">
                  <c:v>1.48099</c:v>
                </c:pt>
                <c:pt idx="7234">
                  <c:v>1.4933650000000001</c:v>
                </c:pt>
                <c:pt idx="7235">
                  <c:v>1.5012779999999999</c:v>
                </c:pt>
                <c:pt idx="7236">
                  <c:v>1.507206</c:v>
                </c:pt>
                <c:pt idx="7237">
                  <c:v>1.5132410000000001</c:v>
                </c:pt>
                <c:pt idx="7238">
                  <c:v>1.518991</c:v>
                </c:pt>
                <c:pt idx="7239">
                  <c:v>1.522972</c:v>
                </c:pt>
                <c:pt idx="7240">
                  <c:v>1.525766</c:v>
                </c:pt>
                <c:pt idx="7241">
                  <c:v>1.5308619999999999</c:v>
                </c:pt>
                <c:pt idx="7242">
                  <c:v>1.536084</c:v>
                </c:pt>
                <c:pt idx="7243">
                  <c:v>1.5398259999999999</c:v>
                </c:pt>
                <c:pt idx="7244">
                  <c:v>1.5494079999999999</c:v>
                </c:pt>
                <c:pt idx="7245">
                  <c:v>1.5543480000000001</c:v>
                </c:pt>
                <c:pt idx="7246">
                  <c:v>1.5584169999999999</c:v>
                </c:pt>
                <c:pt idx="7247">
                  <c:v>1.5650010000000001</c:v>
                </c:pt>
                <c:pt idx="7248">
                  <c:v>1.5722989999999999</c:v>
                </c:pt>
                <c:pt idx="7249">
                  <c:v>1.58511</c:v>
                </c:pt>
                <c:pt idx="7250">
                  <c:v>1.592813</c:v>
                </c:pt>
                <c:pt idx="7251">
                  <c:v>1.6017729999999999</c:v>
                </c:pt>
                <c:pt idx="7252">
                  <c:v>1.6155189999999999</c:v>
                </c:pt>
                <c:pt idx="7253">
                  <c:v>1.6263000000000001</c:v>
                </c:pt>
                <c:pt idx="7254">
                  <c:v>1.6320840000000001</c:v>
                </c:pt>
                <c:pt idx="7255">
                  <c:v>1.6372279999999999</c:v>
                </c:pt>
                <c:pt idx="7256">
                  <c:v>1.648571</c:v>
                </c:pt>
                <c:pt idx="7257">
                  <c:v>1.6660159999999999</c:v>
                </c:pt>
                <c:pt idx="7258">
                  <c:v>1.682105</c:v>
                </c:pt>
                <c:pt idx="7259">
                  <c:v>1.692048</c:v>
                </c:pt>
                <c:pt idx="7260">
                  <c:v>1.7014800000000001</c:v>
                </c:pt>
                <c:pt idx="7261">
                  <c:v>1.710548</c:v>
                </c:pt>
                <c:pt idx="7262">
                  <c:v>1.7170700000000001</c:v>
                </c:pt>
                <c:pt idx="7263">
                  <c:v>1.718631</c:v>
                </c:pt>
                <c:pt idx="7264">
                  <c:v>1.7218249999999999</c:v>
                </c:pt>
                <c:pt idx="7265">
                  <c:v>1.726747</c:v>
                </c:pt>
                <c:pt idx="7266">
                  <c:v>1.7378180000000001</c:v>
                </c:pt>
                <c:pt idx="7267">
                  <c:v>1.749512</c:v>
                </c:pt>
                <c:pt idx="7268">
                  <c:v>1.7581100000000001</c:v>
                </c:pt>
                <c:pt idx="7269">
                  <c:v>1.767048</c:v>
                </c:pt>
                <c:pt idx="7270">
                  <c:v>1.774848</c:v>
                </c:pt>
                <c:pt idx="7271">
                  <c:v>1.78274</c:v>
                </c:pt>
                <c:pt idx="7272">
                  <c:v>1.792079</c:v>
                </c:pt>
                <c:pt idx="7273">
                  <c:v>1.802322</c:v>
                </c:pt>
                <c:pt idx="7274">
                  <c:v>1.813841</c:v>
                </c:pt>
                <c:pt idx="7275">
                  <c:v>1.825175</c:v>
                </c:pt>
                <c:pt idx="7276">
                  <c:v>1.8363339999999999</c:v>
                </c:pt>
                <c:pt idx="7277">
                  <c:v>1.8519620000000001</c:v>
                </c:pt>
                <c:pt idx="7278">
                  <c:v>1.86388</c:v>
                </c:pt>
                <c:pt idx="7279">
                  <c:v>1.87233</c:v>
                </c:pt>
                <c:pt idx="7280">
                  <c:v>1.8785559999999999</c:v>
                </c:pt>
                <c:pt idx="7281">
                  <c:v>1.8865209999999999</c:v>
                </c:pt>
                <c:pt idx="7282">
                  <c:v>1.8947849999999999</c:v>
                </c:pt>
                <c:pt idx="7283">
                  <c:v>1.898549</c:v>
                </c:pt>
                <c:pt idx="7284">
                  <c:v>1.9038459999999999</c:v>
                </c:pt>
                <c:pt idx="7285">
                  <c:v>1.9127320000000001</c:v>
                </c:pt>
                <c:pt idx="7286">
                  <c:v>1.9238360000000001</c:v>
                </c:pt>
                <c:pt idx="7287">
                  <c:v>1.9350000000000001</c:v>
                </c:pt>
                <c:pt idx="7288">
                  <c:v>1.946439</c:v>
                </c:pt>
                <c:pt idx="7289">
                  <c:v>1.9622649999999999</c:v>
                </c:pt>
                <c:pt idx="7290">
                  <c:v>1.980027</c:v>
                </c:pt>
                <c:pt idx="7291">
                  <c:v>1.996442</c:v>
                </c:pt>
                <c:pt idx="7292">
                  <c:v>2.0145080000000002</c:v>
                </c:pt>
                <c:pt idx="7293">
                  <c:v>2.0306129999999998</c:v>
                </c:pt>
                <c:pt idx="7294">
                  <c:v>2.0437029999999998</c:v>
                </c:pt>
                <c:pt idx="7295">
                  <c:v>2.0507559999999998</c:v>
                </c:pt>
                <c:pt idx="7296">
                  <c:v>2.055374</c:v>
                </c:pt>
                <c:pt idx="7297">
                  <c:v>2.0645319999999998</c:v>
                </c:pt>
                <c:pt idx="7298">
                  <c:v>2.0727549999999999</c:v>
                </c:pt>
                <c:pt idx="7299">
                  <c:v>2.0785619999999998</c:v>
                </c:pt>
                <c:pt idx="7300">
                  <c:v>2.0875279999999998</c:v>
                </c:pt>
                <c:pt idx="7301">
                  <c:v>2.1009760000000002</c:v>
                </c:pt>
                <c:pt idx="7302">
                  <c:v>2.1177459999999999</c:v>
                </c:pt>
                <c:pt idx="7303">
                  <c:v>2.1263909999999999</c:v>
                </c:pt>
                <c:pt idx="7304">
                  <c:v>2.1352440000000001</c:v>
                </c:pt>
                <c:pt idx="7305">
                  <c:v>2.1481300000000001</c:v>
                </c:pt>
                <c:pt idx="7306">
                  <c:v>2.1622560000000002</c:v>
                </c:pt>
                <c:pt idx="7307">
                  <c:v>2.1753670000000001</c:v>
                </c:pt>
                <c:pt idx="7308">
                  <c:v>2.1882600000000001</c:v>
                </c:pt>
                <c:pt idx="7309">
                  <c:v>2.2097199999999999</c:v>
                </c:pt>
                <c:pt idx="7310">
                  <c:v>2.2236750000000001</c:v>
                </c:pt>
                <c:pt idx="7311">
                  <c:v>2.2370930000000002</c:v>
                </c:pt>
                <c:pt idx="7312">
                  <c:v>2.2525460000000002</c:v>
                </c:pt>
                <c:pt idx="7313">
                  <c:v>2.2711299999999999</c:v>
                </c:pt>
                <c:pt idx="7314">
                  <c:v>2.287871</c:v>
                </c:pt>
                <c:pt idx="7315">
                  <c:v>2.2974109999999999</c:v>
                </c:pt>
                <c:pt idx="7316">
                  <c:v>2.3153389999999998</c:v>
                </c:pt>
                <c:pt idx="7317">
                  <c:v>2.3333650000000001</c:v>
                </c:pt>
                <c:pt idx="7318">
                  <c:v>2.3441230000000002</c:v>
                </c:pt>
                <c:pt idx="7319">
                  <c:v>2.3536820000000001</c:v>
                </c:pt>
                <c:pt idx="7320">
                  <c:v>2.3652319999999998</c:v>
                </c:pt>
                <c:pt idx="7321">
                  <c:v>2.377831</c:v>
                </c:pt>
                <c:pt idx="7322">
                  <c:v>2.3836499999999998</c:v>
                </c:pt>
                <c:pt idx="7323">
                  <c:v>2.397246</c:v>
                </c:pt>
                <c:pt idx="7324">
                  <c:v>2.4128980000000002</c:v>
                </c:pt>
                <c:pt idx="7325">
                  <c:v>2.4292600000000002</c:v>
                </c:pt>
                <c:pt idx="7326">
                  <c:v>2.44408</c:v>
                </c:pt>
                <c:pt idx="7327">
                  <c:v>2.4593910000000001</c:v>
                </c:pt>
                <c:pt idx="7328">
                  <c:v>2.4824790000000001</c:v>
                </c:pt>
                <c:pt idx="7329">
                  <c:v>2.4938189999999998</c:v>
                </c:pt>
                <c:pt idx="7330">
                  <c:v>2.5034939999999999</c:v>
                </c:pt>
                <c:pt idx="7331">
                  <c:v>2.5147879999999998</c:v>
                </c:pt>
                <c:pt idx="7332">
                  <c:v>2.5288759999999999</c:v>
                </c:pt>
                <c:pt idx="7333">
                  <c:v>2.5412499999999998</c:v>
                </c:pt>
                <c:pt idx="7334">
                  <c:v>2.5533160000000001</c:v>
                </c:pt>
                <c:pt idx="7335">
                  <c:v>2.57104</c:v>
                </c:pt>
                <c:pt idx="7336">
                  <c:v>2.5899160000000001</c:v>
                </c:pt>
                <c:pt idx="7337">
                  <c:v>2.607656</c:v>
                </c:pt>
                <c:pt idx="7338">
                  <c:v>2.6233840000000002</c:v>
                </c:pt>
                <c:pt idx="7339">
                  <c:v>2.641642</c:v>
                </c:pt>
                <c:pt idx="7340">
                  <c:v>2.6606130000000001</c:v>
                </c:pt>
                <c:pt idx="7341">
                  <c:v>2.673902</c:v>
                </c:pt>
                <c:pt idx="7342">
                  <c:v>2.6874120000000001</c:v>
                </c:pt>
                <c:pt idx="7343">
                  <c:v>2.7083179999999998</c:v>
                </c:pt>
                <c:pt idx="7344">
                  <c:v>2.719706</c:v>
                </c:pt>
                <c:pt idx="7345">
                  <c:v>2.7329569999999999</c:v>
                </c:pt>
                <c:pt idx="7346">
                  <c:v>2.746794</c:v>
                </c:pt>
                <c:pt idx="7347">
                  <c:v>2.7623180000000001</c:v>
                </c:pt>
                <c:pt idx="7348">
                  <c:v>2.7762340000000001</c:v>
                </c:pt>
                <c:pt idx="7349">
                  <c:v>2.7907449999999998</c:v>
                </c:pt>
                <c:pt idx="7350">
                  <c:v>2.810155</c:v>
                </c:pt>
                <c:pt idx="7351">
                  <c:v>2.8309549999999999</c:v>
                </c:pt>
                <c:pt idx="7352">
                  <c:v>2.848662</c:v>
                </c:pt>
                <c:pt idx="7353">
                  <c:v>2.8664260000000001</c:v>
                </c:pt>
                <c:pt idx="7354">
                  <c:v>2.8898380000000001</c:v>
                </c:pt>
                <c:pt idx="7355">
                  <c:v>2.9060030000000001</c:v>
                </c:pt>
                <c:pt idx="7356">
                  <c:v>2.9212340000000001</c:v>
                </c:pt>
                <c:pt idx="7357">
                  <c:v>2.9402409999999999</c:v>
                </c:pt>
                <c:pt idx="7358">
                  <c:v>2.9541080000000002</c:v>
                </c:pt>
                <c:pt idx="7359">
                  <c:v>2.9694069999999999</c:v>
                </c:pt>
                <c:pt idx="7360">
                  <c:v>2.9869520000000001</c:v>
                </c:pt>
                <c:pt idx="7361">
                  <c:v>3.00176</c:v>
                </c:pt>
                <c:pt idx="7362">
                  <c:v>3.0189309999999998</c:v>
                </c:pt>
                <c:pt idx="7363">
                  <c:v>3.029563</c:v>
                </c:pt>
                <c:pt idx="7364">
                  <c:v>3.0485609999999999</c:v>
                </c:pt>
                <c:pt idx="7365">
                  <c:v>3.0671249999999999</c:v>
                </c:pt>
                <c:pt idx="7366">
                  <c:v>3.0797020000000002</c:v>
                </c:pt>
                <c:pt idx="7367">
                  <c:v>3.094916</c:v>
                </c:pt>
                <c:pt idx="7368">
                  <c:v>3.1075970000000002</c:v>
                </c:pt>
                <c:pt idx="7369">
                  <c:v>3.129086</c:v>
                </c:pt>
                <c:pt idx="7370">
                  <c:v>3.1425909999999999</c:v>
                </c:pt>
                <c:pt idx="7371">
                  <c:v>3.1583600000000001</c:v>
                </c:pt>
                <c:pt idx="7372">
                  <c:v>3.1736469999999999</c:v>
                </c:pt>
                <c:pt idx="7373">
                  <c:v>3.1911679999999998</c:v>
                </c:pt>
                <c:pt idx="7374">
                  <c:v>3.2132610000000001</c:v>
                </c:pt>
                <c:pt idx="7375">
                  <c:v>3.2269549999999998</c:v>
                </c:pt>
                <c:pt idx="7376">
                  <c:v>3.2444630000000001</c:v>
                </c:pt>
                <c:pt idx="7377">
                  <c:v>3.2591410000000001</c:v>
                </c:pt>
                <c:pt idx="7378">
                  <c:v>3.2736049999999999</c:v>
                </c:pt>
                <c:pt idx="7379">
                  <c:v>3.2922739999999999</c:v>
                </c:pt>
                <c:pt idx="7380">
                  <c:v>3.3090639999999998</c:v>
                </c:pt>
                <c:pt idx="7381">
                  <c:v>3.324865</c:v>
                </c:pt>
                <c:pt idx="7382">
                  <c:v>3.34388</c:v>
                </c:pt>
                <c:pt idx="7383">
                  <c:v>3.3631090000000001</c:v>
                </c:pt>
                <c:pt idx="7384">
                  <c:v>3.3849710000000002</c:v>
                </c:pt>
                <c:pt idx="7385">
                  <c:v>3.4055219999999999</c:v>
                </c:pt>
                <c:pt idx="7386">
                  <c:v>3.4248750000000001</c:v>
                </c:pt>
                <c:pt idx="7387">
                  <c:v>3.4502959999999998</c:v>
                </c:pt>
                <c:pt idx="7388">
                  <c:v>3.4709690000000002</c:v>
                </c:pt>
                <c:pt idx="7389">
                  <c:v>3.4928509999999999</c:v>
                </c:pt>
                <c:pt idx="7390">
                  <c:v>3.5121639999999998</c:v>
                </c:pt>
                <c:pt idx="7391">
                  <c:v>3.530904</c:v>
                </c:pt>
                <c:pt idx="7392">
                  <c:v>3.5522429999999998</c:v>
                </c:pt>
                <c:pt idx="7393">
                  <c:v>3.5692889999999999</c:v>
                </c:pt>
                <c:pt idx="7394">
                  <c:v>3.5861589999999999</c:v>
                </c:pt>
                <c:pt idx="7395">
                  <c:v>3.6051389999999999</c:v>
                </c:pt>
                <c:pt idx="7396">
                  <c:v>3.6226910000000001</c:v>
                </c:pt>
                <c:pt idx="7397">
                  <c:v>3.6411229999999999</c:v>
                </c:pt>
                <c:pt idx="7398">
                  <c:v>3.663621</c:v>
                </c:pt>
                <c:pt idx="7399">
                  <c:v>3.6816059999999999</c:v>
                </c:pt>
                <c:pt idx="7400">
                  <c:v>3.7025619999999999</c:v>
                </c:pt>
                <c:pt idx="7401">
                  <c:v>3.7226650000000001</c:v>
                </c:pt>
                <c:pt idx="7402">
                  <c:v>3.740923</c:v>
                </c:pt>
                <c:pt idx="7403">
                  <c:v>3.761787</c:v>
                </c:pt>
                <c:pt idx="7404">
                  <c:v>3.7742490000000002</c:v>
                </c:pt>
                <c:pt idx="7405">
                  <c:v>3.7908210000000002</c:v>
                </c:pt>
                <c:pt idx="7406">
                  <c:v>3.813685</c:v>
                </c:pt>
                <c:pt idx="7407">
                  <c:v>3.830632</c:v>
                </c:pt>
                <c:pt idx="7408">
                  <c:v>3.855073</c:v>
                </c:pt>
                <c:pt idx="7409">
                  <c:v>3.879937</c:v>
                </c:pt>
                <c:pt idx="7410">
                  <c:v>3.9039459999999999</c:v>
                </c:pt>
                <c:pt idx="7411">
                  <c:v>3.9240409999999999</c:v>
                </c:pt>
                <c:pt idx="7412">
                  <c:v>3.9413629999999999</c:v>
                </c:pt>
                <c:pt idx="7413">
                  <c:v>3.9565600000000001</c:v>
                </c:pt>
                <c:pt idx="7414">
                  <c:v>3.970669</c:v>
                </c:pt>
                <c:pt idx="7415">
                  <c:v>3.9835959999999999</c:v>
                </c:pt>
                <c:pt idx="7416">
                  <c:v>4.0003909999999996</c:v>
                </c:pt>
                <c:pt idx="7417">
                  <c:v>4.0178149999999997</c:v>
                </c:pt>
                <c:pt idx="7418">
                  <c:v>4.0374730000000003</c:v>
                </c:pt>
                <c:pt idx="7419">
                  <c:v>4.0612820000000003</c:v>
                </c:pt>
                <c:pt idx="7420">
                  <c:v>4.0847329999999999</c:v>
                </c:pt>
                <c:pt idx="7421">
                  <c:v>4.103078</c:v>
                </c:pt>
                <c:pt idx="7422">
                  <c:v>4.1215830000000002</c:v>
                </c:pt>
                <c:pt idx="7423">
                  <c:v>4.1424669999999999</c:v>
                </c:pt>
                <c:pt idx="7424">
                  <c:v>4.1655629999999997</c:v>
                </c:pt>
                <c:pt idx="7425">
                  <c:v>4.1886279999999996</c:v>
                </c:pt>
                <c:pt idx="7426">
                  <c:v>4.2110919999999998</c:v>
                </c:pt>
                <c:pt idx="7427">
                  <c:v>4.2347250000000001</c:v>
                </c:pt>
                <c:pt idx="7428">
                  <c:v>4.2582180000000003</c:v>
                </c:pt>
                <c:pt idx="7429">
                  <c:v>4.2834969999999997</c:v>
                </c:pt>
                <c:pt idx="7430">
                  <c:v>4.3055760000000003</c:v>
                </c:pt>
                <c:pt idx="7431">
                  <c:v>4.3221069999999999</c:v>
                </c:pt>
                <c:pt idx="7432">
                  <c:v>4.3441960000000002</c:v>
                </c:pt>
                <c:pt idx="7433">
                  <c:v>4.3667660000000001</c:v>
                </c:pt>
                <c:pt idx="7434">
                  <c:v>4.3916190000000004</c:v>
                </c:pt>
                <c:pt idx="7435">
                  <c:v>4.4126570000000003</c:v>
                </c:pt>
                <c:pt idx="7436">
                  <c:v>4.4306539999999996</c:v>
                </c:pt>
                <c:pt idx="7437">
                  <c:v>4.4553950000000002</c:v>
                </c:pt>
                <c:pt idx="7438">
                  <c:v>4.4759669999999998</c:v>
                </c:pt>
                <c:pt idx="7439">
                  <c:v>4.4965729999999997</c:v>
                </c:pt>
                <c:pt idx="7440">
                  <c:v>4.5169410000000001</c:v>
                </c:pt>
                <c:pt idx="7441">
                  <c:v>4.5322329999999997</c:v>
                </c:pt>
                <c:pt idx="7442">
                  <c:v>4.5532269999999997</c:v>
                </c:pt>
                <c:pt idx="7443">
                  <c:v>4.5746089999999997</c:v>
                </c:pt>
                <c:pt idx="7444">
                  <c:v>4.5972660000000003</c:v>
                </c:pt>
                <c:pt idx="7445">
                  <c:v>4.6176209999999998</c:v>
                </c:pt>
                <c:pt idx="7446">
                  <c:v>4.6414939999999998</c:v>
                </c:pt>
                <c:pt idx="7447">
                  <c:v>4.6664240000000001</c:v>
                </c:pt>
                <c:pt idx="7448">
                  <c:v>4.6898949999999999</c:v>
                </c:pt>
                <c:pt idx="7449">
                  <c:v>4.7071540000000001</c:v>
                </c:pt>
                <c:pt idx="7450">
                  <c:v>4.7284959999999998</c:v>
                </c:pt>
                <c:pt idx="7451">
                  <c:v>4.754035</c:v>
                </c:pt>
                <c:pt idx="7452">
                  <c:v>4.7786939999999998</c:v>
                </c:pt>
                <c:pt idx="7453">
                  <c:v>4.7980109999999998</c:v>
                </c:pt>
                <c:pt idx="7454">
                  <c:v>4.817145</c:v>
                </c:pt>
                <c:pt idx="7455">
                  <c:v>4.8366220000000002</c:v>
                </c:pt>
                <c:pt idx="7456">
                  <c:v>4.8542969999999999</c:v>
                </c:pt>
                <c:pt idx="7457">
                  <c:v>4.8710990000000001</c:v>
                </c:pt>
                <c:pt idx="7458">
                  <c:v>4.8825849999999997</c:v>
                </c:pt>
                <c:pt idx="7459">
                  <c:v>4.8966229999999999</c:v>
                </c:pt>
                <c:pt idx="7460">
                  <c:v>4.9162679999999996</c:v>
                </c:pt>
                <c:pt idx="7461">
                  <c:v>4.9375600000000004</c:v>
                </c:pt>
                <c:pt idx="7462">
                  <c:v>4.9553409999999998</c:v>
                </c:pt>
                <c:pt idx="7463">
                  <c:v>4.9747950000000003</c:v>
                </c:pt>
                <c:pt idx="7464">
                  <c:v>4.997236</c:v>
                </c:pt>
                <c:pt idx="7465">
                  <c:v>5.0190929999999998</c:v>
                </c:pt>
                <c:pt idx="7466">
                  <c:v>5.0436259999999997</c:v>
                </c:pt>
                <c:pt idx="7467">
                  <c:v>5.069515</c:v>
                </c:pt>
                <c:pt idx="7468">
                  <c:v>5.0957129999999999</c:v>
                </c:pt>
                <c:pt idx="7469">
                  <c:v>5.1145659999999999</c:v>
                </c:pt>
                <c:pt idx="7470">
                  <c:v>5.1301909999999999</c:v>
                </c:pt>
                <c:pt idx="7471">
                  <c:v>5.1547520000000002</c:v>
                </c:pt>
                <c:pt idx="7472">
                  <c:v>5.1780419999999996</c:v>
                </c:pt>
                <c:pt idx="7473">
                  <c:v>5.2007099999999999</c:v>
                </c:pt>
                <c:pt idx="7474">
                  <c:v>5.2252390000000002</c:v>
                </c:pt>
                <c:pt idx="7475">
                  <c:v>5.2507409999999997</c:v>
                </c:pt>
                <c:pt idx="7476">
                  <c:v>5.2785630000000001</c:v>
                </c:pt>
                <c:pt idx="7477">
                  <c:v>5.3001849999999999</c:v>
                </c:pt>
                <c:pt idx="7478">
                  <c:v>5.3246849999999997</c:v>
                </c:pt>
                <c:pt idx="7479">
                  <c:v>5.3467060000000002</c:v>
                </c:pt>
                <c:pt idx="7480">
                  <c:v>5.3715289999999998</c:v>
                </c:pt>
                <c:pt idx="7481">
                  <c:v>5.3967910000000003</c:v>
                </c:pt>
                <c:pt idx="7482">
                  <c:v>5.42164</c:v>
                </c:pt>
                <c:pt idx="7483">
                  <c:v>5.446053</c:v>
                </c:pt>
                <c:pt idx="7484">
                  <c:v>5.4681189999999997</c:v>
                </c:pt>
                <c:pt idx="7485">
                  <c:v>5.4953099999999999</c:v>
                </c:pt>
                <c:pt idx="7486">
                  <c:v>5.5172780000000001</c:v>
                </c:pt>
                <c:pt idx="7487">
                  <c:v>5.5346279999999997</c:v>
                </c:pt>
                <c:pt idx="7488">
                  <c:v>5.5548609999999998</c:v>
                </c:pt>
                <c:pt idx="7489">
                  <c:v>5.5756490000000003</c:v>
                </c:pt>
                <c:pt idx="7490">
                  <c:v>5.5957929999999996</c:v>
                </c:pt>
                <c:pt idx="7491">
                  <c:v>5.6107440000000004</c:v>
                </c:pt>
                <c:pt idx="7492">
                  <c:v>5.628876</c:v>
                </c:pt>
                <c:pt idx="7493">
                  <c:v>5.6491980000000002</c:v>
                </c:pt>
                <c:pt idx="7494">
                  <c:v>5.6700790000000003</c:v>
                </c:pt>
                <c:pt idx="7495">
                  <c:v>5.6911259999999997</c:v>
                </c:pt>
                <c:pt idx="7496">
                  <c:v>5.7097199999999999</c:v>
                </c:pt>
                <c:pt idx="7497">
                  <c:v>5.7303689999999996</c:v>
                </c:pt>
                <c:pt idx="7498">
                  <c:v>5.7474189999999998</c:v>
                </c:pt>
                <c:pt idx="7499">
                  <c:v>5.769895</c:v>
                </c:pt>
                <c:pt idx="7500">
                  <c:v>5.7943150000000001</c:v>
                </c:pt>
                <c:pt idx="7501">
                  <c:v>5.8178549999999998</c:v>
                </c:pt>
                <c:pt idx="7502">
                  <c:v>5.8415480000000004</c:v>
                </c:pt>
                <c:pt idx="7503">
                  <c:v>5.8601169999999998</c:v>
                </c:pt>
                <c:pt idx="7504">
                  <c:v>5.886825</c:v>
                </c:pt>
                <c:pt idx="7505">
                  <c:v>5.9076950000000004</c:v>
                </c:pt>
                <c:pt idx="7506">
                  <c:v>5.9276809999999998</c:v>
                </c:pt>
                <c:pt idx="7507">
                  <c:v>5.9481640000000002</c:v>
                </c:pt>
                <c:pt idx="7508">
                  <c:v>5.967835</c:v>
                </c:pt>
                <c:pt idx="7509">
                  <c:v>5.9926529999999998</c:v>
                </c:pt>
                <c:pt idx="7510">
                  <c:v>6.0145850000000003</c:v>
                </c:pt>
                <c:pt idx="7511">
                  <c:v>6.0274239999999999</c:v>
                </c:pt>
                <c:pt idx="7512">
                  <c:v>6.0464669999999998</c:v>
                </c:pt>
                <c:pt idx="7513">
                  <c:v>6.0618850000000002</c:v>
                </c:pt>
                <c:pt idx="7514">
                  <c:v>6.0796450000000002</c:v>
                </c:pt>
                <c:pt idx="7515">
                  <c:v>6.1036679999999999</c:v>
                </c:pt>
                <c:pt idx="7516">
                  <c:v>6.123793</c:v>
                </c:pt>
                <c:pt idx="7517">
                  <c:v>6.1545750000000004</c:v>
                </c:pt>
                <c:pt idx="7518">
                  <c:v>6.1803860000000004</c:v>
                </c:pt>
                <c:pt idx="7519">
                  <c:v>6.204885</c:v>
                </c:pt>
                <c:pt idx="7520">
                  <c:v>6.2314230000000004</c:v>
                </c:pt>
                <c:pt idx="7521">
                  <c:v>6.2570680000000003</c:v>
                </c:pt>
                <c:pt idx="7522">
                  <c:v>6.2813939999999997</c:v>
                </c:pt>
                <c:pt idx="7523">
                  <c:v>6.3029630000000001</c:v>
                </c:pt>
                <c:pt idx="7524">
                  <c:v>6.3251299999999997</c:v>
                </c:pt>
                <c:pt idx="7525">
                  <c:v>6.3499650000000001</c:v>
                </c:pt>
                <c:pt idx="7526">
                  <c:v>6.3724699999999999</c:v>
                </c:pt>
                <c:pt idx="7527">
                  <c:v>6.3917619999999999</c:v>
                </c:pt>
                <c:pt idx="7528">
                  <c:v>6.4084659999999998</c:v>
                </c:pt>
                <c:pt idx="7529">
                  <c:v>6.4239509999999997</c:v>
                </c:pt>
                <c:pt idx="7530">
                  <c:v>6.439883</c:v>
                </c:pt>
                <c:pt idx="7531">
                  <c:v>6.4602880000000003</c:v>
                </c:pt>
                <c:pt idx="7532">
                  <c:v>6.4834379999999996</c:v>
                </c:pt>
                <c:pt idx="7533">
                  <c:v>6.5048870000000001</c:v>
                </c:pt>
                <c:pt idx="7534">
                  <c:v>6.5237449999999999</c:v>
                </c:pt>
                <c:pt idx="7535">
                  <c:v>6.545744</c:v>
                </c:pt>
                <c:pt idx="7536">
                  <c:v>6.5723390000000004</c:v>
                </c:pt>
                <c:pt idx="7537">
                  <c:v>6.5930289999999996</c:v>
                </c:pt>
                <c:pt idx="7538">
                  <c:v>6.608803</c:v>
                </c:pt>
                <c:pt idx="7539">
                  <c:v>6.6283070000000004</c:v>
                </c:pt>
                <c:pt idx="7540">
                  <c:v>6.6500659999999998</c:v>
                </c:pt>
                <c:pt idx="7541">
                  <c:v>6.669073</c:v>
                </c:pt>
                <c:pt idx="7542">
                  <c:v>6.6795689999999999</c:v>
                </c:pt>
                <c:pt idx="7543">
                  <c:v>6.6934180000000003</c:v>
                </c:pt>
                <c:pt idx="7544">
                  <c:v>6.7111859999999997</c:v>
                </c:pt>
                <c:pt idx="7545">
                  <c:v>6.7276439999999997</c:v>
                </c:pt>
                <c:pt idx="7546">
                  <c:v>6.7398850000000001</c:v>
                </c:pt>
                <c:pt idx="7547">
                  <c:v>6.7557549999999997</c:v>
                </c:pt>
                <c:pt idx="7548">
                  <c:v>6.7773500000000002</c:v>
                </c:pt>
                <c:pt idx="7549">
                  <c:v>6.7976559999999999</c:v>
                </c:pt>
                <c:pt idx="7550">
                  <c:v>6.8162409999999998</c:v>
                </c:pt>
                <c:pt idx="7551">
                  <c:v>6.8361929999999997</c:v>
                </c:pt>
                <c:pt idx="7552">
                  <c:v>6.8619560000000002</c:v>
                </c:pt>
                <c:pt idx="7553">
                  <c:v>6.8852000000000002</c:v>
                </c:pt>
                <c:pt idx="7554">
                  <c:v>6.9017140000000001</c:v>
                </c:pt>
                <c:pt idx="7555">
                  <c:v>6.9171719999999999</c:v>
                </c:pt>
                <c:pt idx="7556">
                  <c:v>6.9309669999999999</c:v>
                </c:pt>
                <c:pt idx="7557">
                  <c:v>6.9417330000000002</c:v>
                </c:pt>
                <c:pt idx="7558">
                  <c:v>6.9517239999999996</c:v>
                </c:pt>
                <c:pt idx="7559">
                  <c:v>6.9658350000000002</c:v>
                </c:pt>
                <c:pt idx="7560">
                  <c:v>6.9866380000000001</c:v>
                </c:pt>
                <c:pt idx="7561">
                  <c:v>7.0081559999999996</c:v>
                </c:pt>
                <c:pt idx="7562">
                  <c:v>7.0302579999999999</c:v>
                </c:pt>
                <c:pt idx="7563">
                  <c:v>7.0569930000000003</c:v>
                </c:pt>
                <c:pt idx="7564">
                  <c:v>7.0858160000000003</c:v>
                </c:pt>
                <c:pt idx="7565">
                  <c:v>7.1106670000000003</c:v>
                </c:pt>
                <c:pt idx="7566">
                  <c:v>7.1336500000000003</c:v>
                </c:pt>
                <c:pt idx="7567">
                  <c:v>7.1547980000000004</c:v>
                </c:pt>
                <c:pt idx="7568">
                  <c:v>7.1751230000000001</c:v>
                </c:pt>
                <c:pt idx="7569">
                  <c:v>7.1902699999999999</c:v>
                </c:pt>
                <c:pt idx="7570">
                  <c:v>7.2029920000000001</c:v>
                </c:pt>
                <c:pt idx="7571">
                  <c:v>7.2193360000000002</c:v>
                </c:pt>
                <c:pt idx="7572">
                  <c:v>7.2359330000000002</c:v>
                </c:pt>
                <c:pt idx="7573">
                  <c:v>7.2493179999999997</c:v>
                </c:pt>
                <c:pt idx="7574">
                  <c:v>7.2622239999999998</c:v>
                </c:pt>
                <c:pt idx="7575">
                  <c:v>7.2778879999999999</c:v>
                </c:pt>
                <c:pt idx="7576">
                  <c:v>7.2903140000000004</c:v>
                </c:pt>
                <c:pt idx="7577">
                  <c:v>7.3028899999999997</c:v>
                </c:pt>
                <c:pt idx="7578">
                  <c:v>7.317501</c:v>
                </c:pt>
                <c:pt idx="7579">
                  <c:v>7.3382880000000004</c:v>
                </c:pt>
                <c:pt idx="7580">
                  <c:v>7.360849</c:v>
                </c:pt>
                <c:pt idx="7581">
                  <c:v>7.3810520000000004</c:v>
                </c:pt>
                <c:pt idx="7582">
                  <c:v>7.404744</c:v>
                </c:pt>
                <c:pt idx="7583">
                  <c:v>7.4232680000000002</c:v>
                </c:pt>
                <c:pt idx="7584">
                  <c:v>7.4426329999999998</c:v>
                </c:pt>
                <c:pt idx="7585">
                  <c:v>7.4568479999999999</c:v>
                </c:pt>
                <c:pt idx="7586">
                  <c:v>7.4724769999999996</c:v>
                </c:pt>
                <c:pt idx="7587">
                  <c:v>7.4893510000000001</c:v>
                </c:pt>
                <c:pt idx="7588">
                  <c:v>7.5032579999999998</c:v>
                </c:pt>
                <c:pt idx="7589">
                  <c:v>7.525156</c:v>
                </c:pt>
                <c:pt idx="7590">
                  <c:v>7.5456459999999996</c:v>
                </c:pt>
                <c:pt idx="7591">
                  <c:v>7.5618619999999996</c:v>
                </c:pt>
                <c:pt idx="7592">
                  <c:v>7.5781479999999997</c:v>
                </c:pt>
                <c:pt idx="7593">
                  <c:v>7.5934489999999997</c:v>
                </c:pt>
                <c:pt idx="7594">
                  <c:v>7.6111519999999997</c:v>
                </c:pt>
                <c:pt idx="7595">
                  <c:v>7.6229230000000001</c:v>
                </c:pt>
                <c:pt idx="7596">
                  <c:v>7.6336639999999996</c:v>
                </c:pt>
                <c:pt idx="7597">
                  <c:v>7.6482830000000002</c:v>
                </c:pt>
                <c:pt idx="7598">
                  <c:v>7.6608499999999999</c:v>
                </c:pt>
                <c:pt idx="7599">
                  <c:v>7.6711970000000003</c:v>
                </c:pt>
                <c:pt idx="7600">
                  <c:v>7.6835639999999996</c:v>
                </c:pt>
                <c:pt idx="7601">
                  <c:v>7.6994949999999998</c:v>
                </c:pt>
                <c:pt idx="7602">
                  <c:v>7.7158009999999999</c:v>
                </c:pt>
                <c:pt idx="7603">
                  <c:v>7.7288519999999998</c:v>
                </c:pt>
                <c:pt idx="7604">
                  <c:v>7.7469780000000004</c:v>
                </c:pt>
                <c:pt idx="7605">
                  <c:v>7.7661709999999999</c:v>
                </c:pt>
                <c:pt idx="7606">
                  <c:v>7.7854669999999997</c:v>
                </c:pt>
                <c:pt idx="7607">
                  <c:v>7.802149</c:v>
                </c:pt>
                <c:pt idx="7608">
                  <c:v>7.8173769999999996</c:v>
                </c:pt>
                <c:pt idx="7609">
                  <c:v>7.8384799999999997</c:v>
                </c:pt>
                <c:pt idx="7610">
                  <c:v>7.8543060000000002</c:v>
                </c:pt>
                <c:pt idx="7611">
                  <c:v>7.8718599999999999</c:v>
                </c:pt>
                <c:pt idx="7612">
                  <c:v>7.8887549999999997</c:v>
                </c:pt>
                <c:pt idx="7613">
                  <c:v>7.9026829999999997</c:v>
                </c:pt>
                <c:pt idx="7614">
                  <c:v>7.9149839999999996</c:v>
                </c:pt>
                <c:pt idx="7615">
                  <c:v>7.9211020000000003</c:v>
                </c:pt>
                <c:pt idx="7616">
                  <c:v>7.9295600000000004</c:v>
                </c:pt>
                <c:pt idx="7617">
                  <c:v>7.9432179999999999</c:v>
                </c:pt>
                <c:pt idx="7618">
                  <c:v>7.9492019999999997</c:v>
                </c:pt>
                <c:pt idx="7619">
                  <c:v>7.9588919999999996</c:v>
                </c:pt>
                <c:pt idx="7620">
                  <c:v>7.9694630000000002</c:v>
                </c:pt>
                <c:pt idx="7621">
                  <c:v>7.9807829999999997</c:v>
                </c:pt>
                <c:pt idx="7622">
                  <c:v>7.9957539999999998</c:v>
                </c:pt>
                <c:pt idx="7623">
                  <c:v>8.0061450000000001</c:v>
                </c:pt>
                <c:pt idx="7624">
                  <c:v>8.0229210000000002</c:v>
                </c:pt>
                <c:pt idx="7625">
                  <c:v>8.0375840000000007</c:v>
                </c:pt>
                <c:pt idx="7626">
                  <c:v>8.0505019999999998</c:v>
                </c:pt>
                <c:pt idx="7627">
                  <c:v>8.0656590000000001</c:v>
                </c:pt>
                <c:pt idx="7628">
                  <c:v>8.0770119999999999</c:v>
                </c:pt>
                <c:pt idx="7629">
                  <c:v>8.0844430000000003</c:v>
                </c:pt>
                <c:pt idx="7630">
                  <c:v>8.0903050000000007</c:v>
                </c:pt>
                <c:pt idx="7631">
                  <c:v>8.0988319999999998</c:v>
                </c:pt>
                <c:pt idx="7632">
                  <c:v>8.1093109999999999</c:v>
                </c:pt>
                <c:pt idx="7633">
                  <c:v>8.1217959999999998</c:v>
                </c:pt>
                <c:pt idx="7634">
                  <c:v>8.1342400000000001</c:v>
                </c:pt>
                <c:pt idx="7635">
                  <c:v>8.1478570000000001</c:v>
                </c:pt>
                <c:pt idx="7636">
                  <c:v>8.1594510000000007</c:v>
                </c:pt>
                <c:pt idx="7637">
                  <c:v>8.1694250000000004</c:v>
                </c:pt>
                <c:pt idx="7638">
                  <c:v>8.1805020000000006</c:v>
                </c:pt>
                <c:pt idx="7639">
                  <c:v>8.1862049999999993</c:v>
                </c:pt>
                <c:pt idx="7640">
                  <c:v>8.1877089999999999</c:v>
                </c:pt>
                <c:pt idx="7641">
                  <c:v>8.1912889999999994</c:v>
                </c:pt>
                <c:pt idx="7642">
                  <c:v>8.1986679999999996</c:v>
                </c:pt>
                <c:pt idx="7643">
                  <c:v>8.2055939999999996</c:v>
                </c:pt>
                <c:pt idx="7644">
                  <c:v>8.2113669999999992</c:v>
                </c:pt>
                <c:pt idx="7645">
                  <c:v>8.2214019999999994</c:v>
                </c:pt>
                <c:pt idx="7646">
                  <c:v>8.2352550000000004</c:v>
                </c:pt>
                <c:pt idx="7647">
                  <c:v>8.2514880000000002</c:v>
                </c:pt>
                <c:pt idx="7648">
                  <c:v>8.2639119999999995</c:v>
                </c:pt>
                <c:pt idx="7649">
                  <c:v>8.2766990000000007</c:v>
                </c:pt>
                <c:pt idx="7650">
                  <c:v>8.2925780000000007</c:v>
                </c:pt>
                <c:pt idx="7651">
                  <c:v>8.3057979999999993</c:v>
                </c:pt>
                <c:pt idx="7652">
                  <c:v>8.3209769999999992</c:v>
                </c:pt>
                <c:pt idx="7653">
                  <c:v>8.3358059999999998</c:v>
                </c:pt>
                <c:pt idx="7654">
                  <c:v>8.3479349999999997</c:v>
                </c:pt>
                <c:pt idx="7655">
                  <c:v>8.3585340000000006</c:v>
                </c:pt>
                <c:pt idx="7656">
                  <c:v>8.3620079999999994</c:v>
                </c:pt>
                <c:pt idx="7657">
                  <c:v>8.3732369999999996</c:v>
                </c:pt>
                <c:pt idx="7658">
                  <c:v>8.3771260000000005</c:v>
                </c:pt>
                <c:pt idx="7659">
                  <c:v>8.3774390000000007</c:v>
                </c:pt>
                <c:pt idx="7660">
                  <c:v>8.3798689999999993</c:v>
                </c:pt>
                <c:pt idx="7661">
                  <c:v>8.3852039999999999</c:v>
                </c:pt>
                <c:pt idx="7662">
                  <c:v>8.394857</c:v>
                </c:pt>
                <c:pt idx="7663">
                  <c:v>8.3966689999999993</c:v>
                </c:pt>
                <c:pt idx="7664">
                  <c:v>8.4037679999999995</c:v>
                </c:pt>
                <c:pt idx="7665">
                  <c:v>8.4151670000000003</c:v>
                </c:pt>
                <c:pt idx="7666">
                  <c:v>8.4315219999999993</c:v>
                </c:pt>
                <c:pt idx="7667">
                  <c:v>8.4440580000000001</c:v>
                </c:pt>
                <c:pt idx="7668">
                  <c:v>8.4539380000000008</c:v>
                </c:pt>
                <c:pt idx="7669">
                  <c:v>8.4649710000000002</c:v>
                </c:pt>
                <c:pt idx="7670">
                  <c:v>8.4742940000000004</c:v>
                </c:pt>
                <c:pt idx="7671">
                  <c:v>8.4845970000000008</c:v>
                </c:pt>
                <c:pt idx="7672">
                  <c:v>8.4914280000000009</c:v>
                </c:pt>
                <c:pt idx="7673">
                  <c:v>8.4928589999999993</c:v>
                </c:pt>
                <c:pt idx="7674">
                  <c:v>8.496283</c:v>
                </c:pt>
                <c:pt idx="7675">
                  <c:v>8.5006400000000006</c:v>
                </c:pt>
                <c:pt idx="7676">
                  <c:v>8.5056449999999995</c:v>
                </c:pt>
                <c:pt idx="7677">
                  <c:v>8.5063370000000003</c:v>
                </c:pt>
                <c:pt idx="7678">
                  <c:v>8.5061350000000004</c:v>
                </c:pt>
                <c:pt idx="7679">
                  <c:v>8.5032580000000006</c:v>
                </c:pt>
                <c:pt idx="7680">
                  <c:v>8.5019670000000005</c:v>
                </c:pt>
                <c:pt idx="7681">
                  <c:v>8.5032239999999994</c:v>
                </c:pt>
                <c:pt idx="7682">
                  <c:v>8.5023920000000004</c:v>
                </c:pt>
                <c:pt idx="7683">
                  <c:v>8.5012869999999996</c:v>
                </c:pt>
                <c:pt idx="7684">
                  <c:v>8.4968050000000002</c:v>
                </c:pt>
                <c:pt idx="7685">
                  <c:v>8.5049849999999996</c:v>
                </c:pt>
                <c:pt idx="7686">
                  <c:v>8.5171320000000001</c:v>
                </c:pt>
                <c:pt idx="7687">
                  <c:v>8.5280579999999997</c:v>
                </c:pt>
                <c:pt idx="7688">
                  <c:v>8.5367470000000001</c:v>
                </c:pt>
                <c:pt idx="7689">
                  <c:v>8.5488400000000002</c:v>
                </c:pt>
                <c:pt idx="7690">
                  <c:v>8.5664459999999991</c:v>
                </c:pt>
                <c:pt idx="7691">
                  <c:v>8.5755780000000001</c:v>
                </c:pt>
                <c:pt idx="7692">
                  <c:v>8.5762219999999996</c:v>
                </c:pt>
                <c:pt idx="7693">
                  <c:v>8.5760389999999997</c:v>
                </c:pt>
                <c:pt idx="7694">
                  <c:v>8.5768380000000004</c:v>
                </c:pt>
                <c:pt idx="7695">
                  <c:v>8.5777339999999995</c:v>
                </c:pt>
                <c:pt idx="7696">
                  <c:v>8.5791459999999997</c:v>
                </c:pt>
                <c:pt idx="7697">
                  <c:v>8.5857010000000002</c:v>
                </c:pt>
                <c:pt idx="7698">
                  <c:v>8.5927279999999993</c:v>
                </c:pt>
                <c:pt idx="7699">
                  <c:v>8.5995720000000002</c:v>
                </c:pt>
                <c:pt idx="7700">
                  <c:v>8.6062010000000004</c:v>
                </c:pt>
                <c:pt idx="7701">
                  <c:v>8.6113</c:v>
                </c:pt>
                <c:pt idx="7702">
                  <c:v>8.6120439999999991</c:v>
                </c:pt>
                <c:pt idx="7703">
                  <c:v>8.6122019999999999</c:v>
                </c:pt>
                <c:pt idx="7704">
                  <c:v>8.6131700000000002</c:v>
                </c:pt>
                <c:pt idx="7705">
                  <c:v>8.6153759999999995</c:v>
                </c:pt>
                <c:pt idx="7706">
                  <c:v>8.6161709999999996</c:v>
                </c:pt>
                <c:pt idx="7707">
                  <c:v>8.6147080000000003</c:v>
                </c:pt>
                <c:pt idx="7708">
                  <c:v>8.6158300000000008</c:v>
                </c:pt>
                <c:pt idx="7709">
                  <c:v>8.6143719999999995</c:v>
                </c:pt>
                <c:pt idx="7710">
                  <c:v>8.6154159999999997</c:v>
                </c:pt>
                <c:pt idx="7711">
                  <c:v>8.6180979999999998</c:v>
                </c:pt>
                <c:pt idx="7712">
                  <c:v>8.6233179999999994</c:v>
                </c:pt>
                <c:pt idx="7713">
                  <c:v>8.6289820000000006</c:v>
                </c:pt>
                <c:pt idx="7714">
                  <c:v>8.6315810000000006</c:v>
                </c:pt>
                <c:pt idx="7715">
                  <c:v>8.6376989999999996</c:v>
                </c:pt>
                <c:pt idx="7716">
                  <c:v>8.6526300000000003</c:v>
                </c:pt>
                <c:pt idx="7717">
                  <c:v>8.6557329999999997</c:v>
                </c:pt>
                <c:pt idx="7718">
                  <c:v>8.6579859999999993</c:v>
                </c:pt>
                <c:pt idx="7719">
                  <c:v>8.6588139999999996</c:v>
                </c:pt>
                <c:pt idx="7720">
                  <c:v>8.6599339999999998</c:v>
                </c:pt>
                <c:pt idx="7721">
                  <c:v>8.6603139999999996</c:v>
                </c:pt>
                <c:pt idx="7722">
                  <c:v>8.6473259999999996</c:v>
                </c:pt>
                <c:pt idx="7723">
                  <c:v>8.643618</c:v>
                </c:pt>
                <c:pt idx="7724">
                  <c:v>8.6474700000000002</c:v>
                </c:pt>
                <c:pt idx="7725">
                  <c:v>8.6502669999999995</c:v>
                </c:pt>
                <c:pt idx="7726">
                  <c:v>8.6531789999999997</c:v>
                </c:pt>
                <c:pt idx="7727">
                  <c:v>8.6574360000000006</c:v>
                </c:pt>
                <c:pt idx="7728">
                  <c:v>8.6631870000000006</c:v>
                </c:pt>
                <c:pt idx="7729">
                  <c:v>8.6674720000000001</c:v>
                </c:pt>
                <c:pt idx="7730">
                  <c:v>8.664695</c:v>
                </c:pt>
                <c:pt idx="7731">
                  <c:v>8.6610610000000001</c:v>
                </c:pt>
                <c:pt idx="7732">
                  <c:v>8.6625750000000004</c:v>
                </c:pt>
                <c:pt idx="7733">
                  <c:v>8.6661049999999999</c:v>
                </c:pt>
                <c:pt idx="7734">
                  <c:v>8.6667749999999995</c:v>
                </c:pt>
                <c:pt idx="7735">
                  <c:v>8.6666100000000004</c:v>
                </c:pt>
                <c:pt idx="7736">
                  <c:v>8.6708820000000006</c:v>
                </c:pt>
                <c:pt idx="7737">
                  <c:v>8.67089</c:v>
                </c:pt>
                <c:pt idx="7738">
                  <c:v>8.6681980000000003</c:v>
                </c:pt>
                <c:pt idx="7739">
                  <c:v>8.6648849999999999</c:v>
                </c:pt>
                <c:pt idx="7740">
                  <c:v>8.6625019999999999</c:v>
                </c:pt>
                <c:pt idx="7741">
                  <c:v>8.6600940000000008</c:v>
                </c:pt>
                <c:pt idx="7742">
                  <c:v>8.6555250000000008</c:v>
                </c:pt>
                <c:pt idx="7743">
                  <c:v>8.6559419999999996</c:v>
                </c:pt>
                <c:pt idx="7744">
                  <c:v>8.660247</c:v>
                </c:pt>
                <c:pt idx="7745">
                  <c:v>8.6632759999999998</c:v>
                </c:pt>
                <c:pt idx="7746">
                  <c:v>8.6646459999999994</c:v>
                </c:pt>
                <c:pt idx="7747">
                  <c:v>8.6622240000000001</c:v>
                </c:pt>
                <c:pt idx="7748">
                  <c:v>8.6595410000000008</c:v>
                </c:pt>
                <c:pt idx="7749">
                  <c:v>8.6586689999999997</c:v>
                </c:pt>
                <c:pt idx="7750">
                  <c:v>8.6572060000000004</c:v>
                </c:pt>
                <c:pt idx="7751">
                  <c:v>8.6530740000000002</c:v>
                </c:pt>
                <c:pt idx="7752">
                  <c:v>8.6520139999999994</c:v>
                </c:pt>
                <c:pt idx="7753">
                  <c:v>8.6518999999999995</c:v>
                </c:pt>
                <c:pt idx="7754">
                  <c:v>8.6539370000000009</c:v>
                </c:pt>
                <c:pt idx="7755">
                  <c:v>8.6525339999999993</c:v>
                </c:pt>
                <c:pt idx="7756">
                  <c:v>8.6477400000000006</c:v>
                </c:pt>
                <c:pt idx="7757">
                  <c:v>8.6439990000000009</c:v>
                </c:pt>
                <c:pt idx="7758">
                  <c:v>8.639526</c:v>
                </c:pt>
                <c:pt idx="7759">
                  <c:v>8.6342739999999996</c:v>
                </c:pt>
                <c:pt idx="7760">
                  <c:v>8.6361720000000002</c:v>
                </c:pt>
                <c:pt idx="7761">
                  <c:v>8.6369190000000007</c:v>
                </c:pt>
                <c:pt idx="7762">
                  <c:v>8.6365289999999995</c:v>
                </c:pt>
                <c:pt idx="7763">
                  <c:v>8.6384310000000006</c:v>
                </c:pt>
                <c:pt idx="7764">
                  <c:v>8.6369710000000008</c:v>
                </c:pt>
                <c:pt idx="7765">
                  <c:v>8.6323650000000001</c:v>
                </c:pt>
                <c:pt idx="7766">
                  <c:v>8.6225450000000006</c:v>
                </c:pt>
                <c:pt idx="7767">
                  <c:v>8.6087419999999995</c:v>
                </c:pt>
                <c:pt idx="7768">
                  <c:v>8.6050599999999999</c:v>
                </c:pt>
                <c:pt idx="7769">
                  <c:v>8.6018810000000006</c:v>
                </c:pt>
                <c:pt idx="7770">
                  <c:v>8.5966210000000007</c:v>
                </c:pt>
                <c:pt idx="7771">
                  <c:v>8.5946040000000004</c:v>
                </c:pt>
                <c:pt idx="7772">
                  <c:v>8.5999829999999999</c:v>
                </c:pt>
                <c:pt idx="7773">
                  <c:v>8.6040279999999996</c:v>
                </c:pt>
                <c:pt idx="7774">
                  <c:v>8.6047949999999993</c:v>
                </c:pt>
                <c:pt idx="7775">
                  <c:v>8.5989850000000008</c:v>
                </c:pt>
                <c:pt idx="7776">
                  <c:v>8.5992610000000003</c:v>
                </c:pt>
                <c:pt idx="7777">
                  <c:v>8.5999569999999999</c:v>
                </c:pt>
                <c:pt idx="7778">
                  <c:v>8.5942480000000003</c:v>
                </c:pt>
                <c:pt idx="7779">
                  <c:v>8.5882629999999995</c:v>
                </c:pt>
                <c:pt idx="7780">
                  <c:v>8.5830929999999999</c:v>
                </c:pt>
                <c:pt idx="7781">
                  <c:v>8.5784789999999997</c:v>
                </c:pt>
                <c:pt idx="7782">
                  <c:v>8.5747789999999995</c:v>
                </c:pt>
                <c:pt idx="7783">
                  <c:v>8.5723929999999999</c:v>
                </c:pt>
                <c:pt idx="7784">
                  <c:v>8.5706679999999995</c:v>
                </c:pt>
                <c:pt idx="7785">
                  <c:v>8.5712019999999995</c:v>
                </c:pt>
                <c:pt idx="7786">
                  <c:v>8.5731479999999998</c:v>
                </c:pt>
                <c:pt idx="7787">
                  <c:v>8.5717540000000003</c:v>
                </c:pt>
                <c:pt idx="7788">
                  <c:v>8.5654059999999994</c:v>
                </c:pt>
                <c:pt idx="7789">
                  <c:v>8.5571590000000004</c:v>
                </c:pt>
                <c:pt idx="7790">
                  <c:v>8.5490560000000002</c:v>
                </c:pt>
                <c:pt idx="7791">
                  <c:v>8.5398750000000003</c:v>
                </c:pt>
                <c:pt idx="7792">
                  <c:v>8.5298320000000007</c:v>
                </c:pt>
                <c:pt idx="7793">
                  <c:v>8.522926</c:v>
                </c:pt>
                <c:pt idx="7794">
                  <c:v>8.5173269999999999</c:v>
                </c:pt>
                <c:pt idx="7795">
                  <c:v>8.5111349999999995</c:v>
                </c:pt>
                <c:pt idx="7796">
                  <c:v>8.5036269999999998</c:v>
                </c:pt>
                <c:pt idx="7797">
                  <c:v>8.4963739999999994</c:v>
                </c:pt>
                <c:pt idx="7798">
                  <c:v>8.4874449999999992</c:v>
                </c:pt>
                <c:pt idx="7799">
                  <c:v>8.4736220000000007</c:v>
                </c:pt>
                <c:pt idx="7800">
                  <c:v>8.4652569999999994</c:v>
                </c:pt>
                <c:pt idx="7801">
                  <c:v>8.4585819999999998</c:v>
                </c:pt>
                <c:pt idx="7802">
                  <c:v>8.4526149999999998</c:v>
                </c:pt>
                <c:pt idx="7803">
                  <c:v>8.4433120000000006</c:v>
                </c:pt>
                <c:pt idx="7804">
                  <c:v>8.4345420000000004</c:v>
                </c:pt>
                <c:pt idx="7805">
                  <c:v>8.4347689999999993</c:v>
                </c:pt>
                <c:pt idx="7806">
                  <c:v>8.432995</c:v>
                </c:pt>
                <c:pt idx="7807">
                  <c:v>8.4279770000000003</c:v>
                </c:pt>
                <c:pt idx="7808">
                  <c:v>8.4215959999999992</c:v>
                </c:pt>
                <c:pt idx="7809">
                  <c:v>8.4130909999999997</c:v>
                </c:pt>
                <c:pt idx="7810">
                  <c:v>8.4076989999999991</c:v>
                </c:pt>
                <c:pt idx="7811">
                  <c:v>8.3982100000000006</c:v>
                </c:pt>
                <c:pt idx="7812">
                  <c:v>8.3873169999999995</c:v>
                </c:pt>
                <c:pt idx="7813">
                  <c:v>8.3741660000000007</c:v>
                </c:pt>
                <c:pt idx="7814">
                  <c:v>8.3639720000000004</c:v>
                </c:pt>
                <c:pt idx="7815">
                  <c:v>8.3569239999999994</c:v>
                </c:pt>
                <c:pt idx="7816">
                  <c:v>8.3548010000000001</c:v>
                </c:pt>
                <c:pt idx="7817">
                  <c:v>8.3492870000000003</c:v>
                </c:pt>
                <c:pt idx="7818">
                  <c:v>8.3400920000000003</c:v>
                </c:pt>
                <c:pt idx="7819">
                  <c:v>8.3356840000000005</c:v>
                </c:pt>
                <c:pt idx="7820">
                  <c:v>8.3289159999999995</c:v>
                </c:pt>
                <c:pt idx="7821">
                  <c:v>8.3199190000000005</c:v>
                </c:pt>
                <c:pt idx="7822">
                  <c:v>8.3133959999999991</c:v>
                </c:pt>
                <c:pt idx="7823">
                  <c:v>8.3032780000000006</c:v>
                </c:pt>
                <c:pt idx="7824">
                  <c:v>8.295757</c:v>
                </c:pt>
                <c:pt idx="7825">
                  <c:v>8.2886159999999993</c:v>
                </c:pt>
                <c:pt idx="7826">
                  <c:v>8.2853849999999998</c:v>
                </c:pt>
                <c:pt idx="7827">
                  <c:v>8.2843440000000008</c:v>
                </c:pt>
                <c:pt idx="7828">
                  <c:v>8.2798920000000003</c:v>
                </c:pt>
                <c:pt idx="7829">
                  <c:v>8.2710679999999996</c:v>
                </c:pt>
                <c:pt idx="7830">
                  <c:v>8.2618179999999999</c:v>
                </c:pt>
                <c:pt idx="7831">
                  <c:v>8.2520299999999995</c:v>
                </c:pt>
                <c:pt idx="7832">
                  <c:v>8.242051</c:v>
                </c:pt>
                <c:pt idx="7833">
                  <c:v>8.2312560000000001</c:v>
                </c:pt>
                <c:pt idx="7834">
                  <c:v>8.2185210000000009</c:v>
                </c:pt>
                <c:pt idx="7835">
                  <c:v>8.2108670000000004</c:v>
                </c:pt>
                <c:pt idx="7836">
                  <c:v>8.2058689999999999</c:v>
                </c:pt>
                <c:pt idx="7837">
                  <c:v>8.2021010000000008</c:v>
                </c:pt>
                <c:pt idx="7838">
                  <c:v>8.195354</c:v>
                </c:pt>
                <c:pt idx="7839">
                  <c:v>8.1857810000000004</c:v>
                </c:pt>
                <c:pt idx="7840">
                  <c:v>8.1779499999999992</c:v>
                </c:pt>
                <c:pt idx="7841">
                  <c:v>8.1703259999999993</c:v>
                </c:pt>
                <c:pt idx="7842">
                  <c:v>8.1586069999999999</c:v>
                </c:pt>
                <c:pt idx="7843">
                  <c:v>8.1463079999999994</c:v>
                </c:pt>
                <c:pt idx="7844">
                  <c:v>8.1357619999999997</c:v>
                </c:pt>
                <c:pt idx="7845">
                  <c:v>8.1295610000000007</c:v>
                </c:pt>
                <c:pt idx="7846">
                  <c:v>8.1227599999999995</c:v>
                </c:pt>
                <c:pt idx="7847">
                  <c:v>8.1102919999999994</c:v>
                </c:pt>
                <c:pt idx="7848">
                  <c:v>8.1013870000000008</c:v>
                </c:pt>
                <c:pt idx="7849">
                  <c:v>8.0948700000000002</c:v>
                </c:pt>
                <c:pt idx="7850">
                  <c:v>8.0875229999999991</c:v>
                </c:pt>
                <c:pt idx="7851">
                  <c:v>8.0766749999999998</c:v>
                </c:pt>
                <c:pt idx="7852">
                  <c:v>8.0650220000000008</c:v>
                </c:pt>
                <c:pt idx="7853">
                  <c:v>8.0621500000000008</c:v>
                </c:pt>
                <c:pt idx="7854">
                  <c:v>8.0595250000000007</c:v>
                </c:pt>
                <c:pt idx="7855">
                  <c:v>8.0506150000000005</c:v>
                </c:pt>
                <c:pt idx="7856">
                  <c:v>8.0382289999999994</c:v>
                </c:pt>
                <c:pt idx="7857">
                  <c:v>8.0246150000000007</c:v>
                </c:pt>
                <c:pt idx="7858">
                  <c:v>8.0148060000000001</c:v>
                </c:pt>
                <c:pt idx="7859">
                  <c:v>8.0025670000000009</c:v>
                </c:pt>
                <c:pt idx="7860">
                  <c:v>7.9890040000000004</c:v>
                </c:pt>
                <c:pt idx="7861">
                  <c:v>7.9793500000000002</c:v>
                </c:pt>
                <c:pt idx="7862">
                  <c:v>7.9764489999999997</c:v>
                </c:pt>
                <c:pt idx="7863">
                  <c:v>7.9713580000000004</c:v>
                </c:pt>
                <c:pt idx="7864">
                  <c:v>7.9653859999999996</c:v>
                </c:pt>
                <c:pt idx="7865">
                  <c:v>7.9571690000000004</c:v>
                </c:pt>
                <c:pt idx="7866">
                  <c:v>7.9473149999999997</c:v>
                </c:pt>
                <c:pt idx="7867">
                  <c:v>7.933179</c:v>
                </c:pt>
                <c:pt idx="7868">
                  <c:v>7.9194659999999999</c:v>
                </c:pt>
                <c:pt idx="7869">
                  <c:v>7.9095380000000004</c:v>
                </c:pt>
                <c:pt idx="7870">
                  <c:v>7.9024989999999997</c:v>
                </c:pt>
                <c:pt idx="7871">
                  <c:v>7.8944859999999997</c:v>
                </c:pt>
                <c:pt idx="7872">
                  <c:v>7.885643</c:v>
                </c:pt>
                <c:pt idx="7873">
                  <c:v>7.8805540000000001</c:v>
                </c:pt>
                <c:pt idx="7874">
                  <c:v>7.8752269999999998</c:v>
                </c:pt>
                <c:pt idx="7875">
                  <c:v>7.8655989999999996</c:v>
                </c:pt>
                <c:pt idx="7876">
                  <c:v>7.8545249999999998</c:v>
                </c:pt>
                <c:pt idx="7877">
                  <c:v>7.8434749999999998</c:v>
                </c:pt>
                <c:pt idx="7878">
                  <c:v>7.8326089999999997</c:v>
                </c:pt>
                <c:pt idx="7879">
                  <c:v>7.8241630000000004</c:v>
                </c:pt>
                <c:pt idx="7880">
                  <c:v>7.8132720000000004</c:v>
                </c:pt>
                <c:pt idx="7881">
                  <c:v>7.8000480000000003</c:v>
                </c:pt>
                <c:pt idx="7882">
                  <c:v>7.7870100000000004</c:v>
                </c:pt>
                <c:pt idx="7883">
                  <c:v>7.7752129999999999</c:v>
                </c:pt>
                <c:pt idx="7884">
                  <c:v>7.76112</c:v>
                </c:pt>
                <c:pt idx="7885">
                  <c:v>7.747109</c:v>
                </c:pt>
                <c:pt idx="7886">
                  <c:v>7.7371790000000003</c:v>
                </c:pt>
                <c:pt idx="7887">
                  <c:v>7.728116</c:v>
                </c:pt>
                <c:pt idx="7888">
                  <c:v>7.7211809999999996</c:v>
                </c:pt>
                <c:pt idx="7889">
                  <c:v>7.7108410000000003</c:v>
                </c:pt>
                <c:pt idx="7890">
                  <c:v>7.7023929999999998</c:v>
                </c:pt>
                <c:pt idx="7891">
                  <c:v>7.6997400000000003</c:v>
                </c:pt>
                <c:pt idx="7892">
                  <c:v>7.6926459999999999</c:v>
                </c:pt>
                <c:pt idx="7893">
                  <c:v>7.6862409999999999</c:v>
                </c:pt>
                <c:pt idx="7894">
                  <c:v>7.6781759999999997</c:v>
                </c:pt>
                <c:pt idx="7895">
                  <c:v>7.668647</c:v>
                </c:pt>
                <c:pt idx="7896">
                  <c:v>7.6607399999999997</c:v>
                </c:pt>
                <c:pt idx="7897">
                  <c:v>7.6473979999999999</c:v>
                </c:pt>
                <c:pt idx="7898">
                  <c:v>7.6293600000000001</c:v>
                </c:pt>
                <c:pt idx="7899">
                  <c:v>7.6112320000000002</c:v>
                </c:pt>
                <c:pt idx="7900">
                  <c:v>7.5950379999999997</c:v>
                </c:pt>
                <c:pt idx="7901">
                  <c:v>7.5826450000000003</c:v>
                </c:pt>
                <c:pt idx="7902">
                  <c:v>7.5710819999999996</c:v>
                </c:pt>
                <c:pt idx="7903">
                  <c:v>7.5584119999999997</c:v>
                </c:pt>
                <c:pt idx="7904">
                  <c:v>7.5477860000000003</c:v>
                </c:pt>
                <c:pt idx="7905">
                  <c:v>7.5398889999999996</c:v>
                </c:pt>
                <c:pt idx="7906">
                  <c:v>7.5324439999999999</c:v>
                </c:pt>
                <c:pt idx="7907">
                  <c:v>7.5236419999999997</c:v>
                </c:pt>
                <c:pt idx="7908">
                  <c:v>7.5134239999999997</c:v>
                </c:pt>
                <c:pt idx="7909">
                  <c:v>7.5032779999999999</c:v>
                </c:pt>
                <c:pt idx="7910">
                  <c:v>7.4927339999999996</c:v>
                </c:pt>
                <c:pt idx="7911">
                  <c:v>7.4849389999999998</c:v>
                </c:pt>
                <c:pt idx="7912">
                  <c:v>7.4719059999999997</c:v>
                </c:pt>
                <c:pt idx="7913">
                  <c:v>7.4556250000000004</c:v>
                </c:pt>
                <c:pt idx="7914">
                  <c:v>7.4410920000000003</c:v>
                </c:pt>
                <c:pt idx="7915">
                  <c:v>7.4317679999999999</c:v>
                </c:pt>
                <c:pt idx="7916">
                  <c:v>7.4237339999999996</c:v>
                </c:pt>
                <c:pt idx="7917">
                  <c:v>7.4126760000000003</c:v>
                </c:pt>
                <c:pt idx="7918">
                  <c:v>7.4012060000000002</c:v>
                </c:pt>
                <c:pt idx="7919">
                  <c:v>7.3955080000000004</c:v>
                </c:pt>
                <c:pt idx="7920">
                  <c:v>7.3898919999999997</c:v>
                </c:pt>
                <c:pt idx="7921">
                  <c:v>7.3791399999999996</c:v>
                </c:pt>
                <c:pt idx="7922">
                  <c:v>7.3667809999999996</c:v>
                </c:pt>
                <c:pt idx="7923">
                  <c:v>7.355842</c:v>
                </c:pt>
                <c:pt idx="7924">
                  <c:v>7.3446999999999996</c:v>
                </c:pt>
                <c:pt idx="7925">
                  <c:v>7.3303529999999997</c:v>
                </c:pt>
                <c:pt idx="7926">
                  <c:v>7.3152869999999997</c:v>
                </c:pt>
                <c:pt idx="7927">
                  <c:v>7.3003629999999999</c:v>
                </c:pt>
                <c:pt idx="7928">
                  <c:v>7.2891009999999996</c:v>
                </c:pt>
                <c:pt idx="7929">
                  <c:v>7.2812590000000004</c:v>
                </c:pt>
                <c:pt idx="7930">
                  <c:v>7.2702799999999996</c:v>
                </c:pt>
                <c:pt idx="7931">
                  <c:v>7.2617659999999997</c:v>
                </c:pt>
                <c:pt idx="7932">
                  <c:v>7.2575719999999997</c:v>
                </c:pt>
                <c:pt idx="7933">
                  <c:v>7.250623</c:v>
                </c:pt>
                <c:pt idx="7934">
                  <c:v>7.2406730000000001</c:v>
                </c:pt>
                <c:pt idx="7935">
                  <c:v>7.2263109999999999</c:v>
                </c:pt>
                <c:pt idx="7936">
                  <c:v>7.2178750000000003</c:v>
                </c:pt>
                <c:pt idx="7937">
                  <c:v>7.2089030000000003</c:v>
                </c:pt>
                <c:pt idx="7938">
                  <c:v>7.1963939999999997</c:v>
                </c:pt>
                <c:pt idx="7939">
                  <c:v>7.1833210000000003</c:v>
                </c:pt>
                <c:pt idx="7940">
                  <c:v>7.1708160000000003</c:v>
                </c:pt>
                <c:pt idx="7941">
                  <c:v>7.1603180000000002</c:v>
                </c:pt>
                <c:pt idx="7942">
                  <c:v>7.1507079999999998</c:v>
                </c:pt>
                <c:pt idx="7943">
                  <c:v>7.1422020000000002</c:v>
                </c:pt>
                <c:pt idx="7944">
                  <c:v>7.1282189999999996</c:v>
                </c:pt>
                <c:pt idx="7945">
                  <c:v>7.1134709999999997</c:v>
                </c:pt>
                <c:pt idx="7946">
                  <c:v>7.1038079999999999</c:v>
                </c:pt>
                <c:pt idx="7947">
                  <c:v>7.0981240000000003</c:v>
                </c:pt>
                <c:pt idx="7948">
                  <c:v>7.0846970000000002</c:v>
                </c:pt>
                <c:pt idx="7949">
                  <c:v>7.067329</c:v>
                </c:pt>
                <c:pt idx="7950">
                  <c:v>7.0570690000000003</c:v>
                </c:pt>
                <c:pt idx="7951">
                  <c:v>7.0496660000000002</c:v>
                </c:pt>
                <c:pt idx="7952">
                  <c:v>7.0418500000000002</c:v>
                </c:pt>
                <c:pt idx="7953">
                  <c:v>7.0296430000000001</c:v>
                </c:pt>
                <c:pt idx="7954">
                  <c:v>7.0138850000000001</c:v>
                </c:pt>
                <c:pt idx="7955">
                  <c:v>7.0024740000000003</c:v>
                </c:pt>
                <c:pt idx="7956">
                  <c:v>6.9939099999999996</c:v>
                </c:pt>
                <c:pt idx="7957">
                  <c:v>6.9835079999999996</c:v>
                </c:pt>
                <c:pt idx="7958">
                  <c:v>6.9703660000000003</c:v>
                </c:pt>
                <c:pt idx="7959">
                  <c:v>6.9581140000000001</c:v>
                </c:pt>
                <c:pt idx="7960">
                  <c:v>6.9479199999999999</c:v>
                </c:pt>
                <c:pt idx="7961">
                  <c:v>6.9392250000000004</c:v>
                </c:pt>
                <c:pt idx="7962">
                  <c:v>6.9251129999999996</c:v>
                </c:pt>
                <c:pt idx="7963">
                  <c:v>6.909878</c:v>
                </c:pt>
                <c:pt idx="7964">
                  <c:v>6.8936060000000001</c:v>
                </c:pt>
                <c:pt idx="7965">
                  <c:v>6.8787120000000002</c:v>
                </c:pt>
                <c:pt idx="7966">
                  <c:v>6.8656300000000003</c:v>
                </c:pt>
                <c:pt idx="7967">
                  <c:v>6.8532400000000004</c:v>
                </c:pt>
                <c:pt idx="7968">
                  <c:v>6.8397249999999996</c:v>
                </c:pt>
                <c:pt idx="7969">
                  <c:v>6.8280789999999998</c:v>
                </c:pt>
                <c:pt idx="7970">
                  <c:v>6.8183150000000001</c:v>
                </c:pt>
                <c:pt idx="7971">
                  <c:v>6.80769</c:v>
                </c:pt>
                <c:pt idx="7972">
                  <c:v>6.7949549999999999</c:v>
                </c:pt>
                <c:pt idx="7973">
                  <c:v>6.780081</c:v>
                </c:pt>
                <c:pt idx="7974">
                  <c:v>6.767614</c:v>
                </c:pt>
                <c:pt idx="7975">
                  <c:v>6.7560570000000002</c:v>
                </c:pt>
                <c:pt idx="7976">
                  <c:v>6.7440949999999997</c:v>
                </c:pt>
                <c:pt idx="7977">
                  <c:v>6.734877</c:v>
                </c:pt>
                <c:pt idx="7978">
                  <c:v>6.7292699999999996</c:v>
                </c:pt>
                <c:pt idx="7979">
                  <c:v>6.7232960000000004</c:v>
                </c:pt>
                <c:pt idx="7980">
                  <c:v>6.7141469999999996</c:v>
                </c:pt>
                <c:pt idx="7981">
                  <c:v>6.7040829999999998</c:v>
                </c:pt>
                <c:pt idx="7982">
                  <c:v>6.6990280000000002</c:v>
                </c:pt>
                <c:pt idx="7983">
                  <c:v>6.6919259999999996</c:v>
                </c:pt>
                <c:pt idx="7984">
                  <c:v>6.6796030000000002</c:v>
                </c:pt>
                <c:pt idx="7985">
                  <c:v>6.6650260000000001</c:v>
                </c:pt>
                <c:pt idx="7986">
                  <c:v>6.6546909999999997</c:v>
                </c:pt>
                <c:pt idx="7987">
                  <c:v>6.6475759999999999</c:v>
                </c:pt>
                <c:pt idx="7988">
                  <c:v>6.6385699999999996</c:v>
                </c:pt>
                <c:pt idx="7989">
                  <c:v>6.6278249999999996</c:v>
                </c:pt>
                <c:pt idx="7990">
                  <c:v>6.6180519999999996</c:v>
                </c:pt>
                <c:pt idx="7991">
                  <c:v>6.6107849999999999</c:v>
                </c:pt>
                <c:pt idx="7992">
                  <c:v>6.601966</c:v>
                </c:pt>
                <c:pt idx="7993">
                  <c:v>6.594036</c:v>
                </c:pt>
                <c:pt idx="7994">
                  <c:v>6.5856659999999998</c:v>
                </c:pt>
                <c:pt idx="7995">
                  <c:v>6.5767429999999996</c:v>
                </c:pt>
                <c:pt idx="7996">
                  <c:v>6.5688399999999998</c:v>
                </c:pt>
                <c:pt idx="7997">
                  <c:v>6.5606369999999998</c:v>
                </c:pt>
                <c:pt idx="7998">
                  <c:v>6.5521659999999997</c:v>
                </c:pt>
                <c:pt idx="7999">
                  <c:v>6.5401379999999998</c:v>
                </c:pt>
                <c:pt idx="8000">
                  <c:v>6.5275740000000004</c:v>
                </c:pt>
                <c:pt idx="8001">
                  <c:v>6.5133109999999999</c:v>
                </c:pt>
                <c:pt idx="8002">
                  <c:v>6.4963110000000004</c:v>
                </c:pt>
                <c:pt idx="8003">
                  <c:v>6.4793099999999999</c:v>
                </c:pt>
                <c:pt idx="8004">
                  <c:v>6.4657049999999998</c:v>
                </c:pt>
                <c:pt idx="8005">
                  <c:v>6.4579420000000001</c:v>
                </c:pt>
                <c:pt idx="8006">
                  <c:v>6.4486220000000003</c:v>
                </c:pt>
                <c:pt idx="8007">
                  <c:v>6.4366989999999999</c:v>
                </c:pt>
                <c:pt idx="8008">
                  <c:v>6.4291349999999996</c:v>
                </c:pt>
                <c:pt idx="8009">
                  <c:v>6.42685</c:v>
                </c:pt>
                <c:pt idx="8010">
                  <c:v>6.4256390000000003</c:v>
                </c:pt>
                <c:pt idx="8011">
                  <c:v>6.4192629999999999</c:v>
                </c:pt>
                <c:pt idx="8012">
                  <c:v>6.4092440000000002</c:v>
                </c:pt>
                <c:pt idx="8013">
                  <c:v>6.4019560000000002</c:v>
                </c:pt>
                <c:pt idx="8014">
                  <c:v>6.3954040000000001</c:v>
                </c:pt>
                <c:pt idx="8015">
                  <c:v>6.385345</c:v>
                </c:pt>
                <c:pt idx="8016">
                  <c:v>6.3725509999999996</c:v>
                </c:pt>
                <c:pt idx="8017">
                  <c:v>6.360233</c:v>
                </c:pt>
                <c:pt idx="8018">
                  <c:v>6.3516069999999996</c:v>
                </c:pt>
                <c:pt idx="8019">
                  <c:v>6.3460270000000003</c:v>
                </c:pt>
                <c:pt idx="8020">
                  <c:v>6.3362970000000001</c:v>
                </c:pt>
                <c:pt idx="8021">
                  <c:v>6.3256680000000003</c:v>
                </c:pt>
                <c:pt idx="8022">
                  <c:v>6.3156499999999998</c:v>
                </c:pt>
                <c:pt idx="8023">
                  <c:v>6.3036289999999999</c:v>
                </c:pt>
                <c:pt idx="8024">
                  <c:v>6.2917839999999998</c:v>
                </c:pt>
                <c:pt idx="8025">
                  <c:v>6.2791160000000001</c:v>
                </c:pt>
                <c:pt idx="8026">
                  <c:v>6.2660830000000001</c:v>
                </c:pt>
                <c:pt idx="8027">
                  <c:v>6.2559380000000004</c:v>
                </c:pt>
                <c:pt idx="8028">
                  <c:v>6.2481790000000004</c:v>
                </c:pt>
                <c:pt idx="8029">
                  <c:v>6.2406009999999998</c:v>
                </c:pt>
                <c:pt idx="8030">
                  <c:v>6.2331630000000002</c:v>
                </c:pt>
                <c:pt idx="8031">
                  <c:v>6.2235110000000002</c:v>
                </c:pt>
                <c:pt idx="8032">
                  <c:v>6.2171070000000004</c:v>
                </c:pt>
                <c:pt idx="8033">
                  <c:v>6.2102459999999997</c:v>
                </c:pt>
                <c:pt idx="8034">
                  <c:v>6.2004320000000002</c:v>
                </c:pt>
                <c:pt idx="8035">
                  <c:v>6.1884949999999996</c:v>
                </c:pt>
                <c:pt idx="8036">
                  <c:v>6.177549</c:v>
                </c:pt>
                <c:pt idx="8037">
                  <c:v>6.1685379999999999</c:v>
                </c:pt>
                <c:pt idx="8038">
                  <c:v>6.1598230000000003</c:v>
                </c:pt>
                <c:pt idx="8039">
                  <c:v>6.1535830000000002</c:v>
                </c:pt>
                <c:pt idx="8040">
                  <c:v>6.1472040000000003</c:v>
                </c:pt>
                <c:pt idx="8041">
                  <c:v>6.1429859999999996</c:v>
                </c:pt>
                <c:pt idx="8042">
                  <c:v>6.1386659999999997</c:v>
                </c:pt>
                <c:pt idx="8043">
                  <c:v>6.1307210000000003</c:v>
                </c:pt>
                <c:pt idx="8044">
                  <c:v>6.1216330000000001</c:v>
                </c:pt>
                <c:pt idx="8045">
                  <c:v>6.1139570000000001</c:v>
                </c:pt>
                <c:pt idx="8046">
                  <c:v>6.1060249999999998</c:v>
                </c:pt>
                <c:pt idx="8047">
                  <c:v>6.0980780000000001</c:v>
                </c:pt>
                <c:pt idx="8048">
                  <c:v>6.0895130000000002</c:v>
                </c:pt>
                <c:pt idx="8049">
                  <c:v>6.0807349999999998</c:v>
                </c:pt>
                <c:pt idx="8050">
                  <c:v>6.0737839999999998</c:v>
                </c:pt>
                <c:pt idx="8051">
                  <c:v>6.0636049999999999</c:v>
                </c:pt>
                <c:pt idx="8052">
                  <c:v>6.0529929999999998</c:v>
                </c:pt>
                <c:pt idx="8053">
                  <c:v>6.043113</c:v>
                </c:pt>
                <c:pt idx="8054">
                  <c:v>6.0308380000000001</c:v>
                </c:pt>
                <c:pt idx="8055">
                  <c:v>6.0196079999999998</c:v>
                </c:pt>
                <c:pt idx="8056">
                  <c:v>6.0108800000000002</c:v>
                </c:pt>
                <c:pt idx="8057">
                  <c:v>6.0023590000000002</c:v>
                </c:pt>
                <c:pt idx="8058">
                  <c:v>5.9963389999999999</c:v>
                </c:pt>
                <c:pt idx="8059">
                  <c:v>5.9892469999999998</c:v>
                </c:pt>
                <c:pt idx="8060">
                  <c:v>5.9817900000000002</c:v>
                </c:pt>
                <c:pt idx="8061">
                  <c:v>5.9742839999999999</c:v>
                </c:pt>
                <c:pt idx="8062">
                  <c:v>5.9655259999999997</c:v>
                </c:pt>
                <c:pt idx="8063">
                  <c:v>5.9559670000000002</c:v>
                </c:pt>
                <c:pt idx="8064">
                  <c:v>5.9458789999999997</c:v>
                </c:pt>
                <c:pt idx="8065">
                  <c:v>5.9379749999999998</c:v>
                </c:pt>
                <c:pt idx="8066">
                  <c:v>5.93065</c:v>
                </c:pt>
                <c:pt idx="8067">
                  <c:v>5.924785</c:v>
                </c:pt>
                <c:pt idx="8068">
                  <c:v>5.9163790000000001</c:v>
                </c:pt>
                <c:pt idx="8069">
                  <c:v>5.9071579999999999</c:v>
                </c:pt>
                <c:pt idx="8070">
                  <c:v>5.8963450000000002</c:v>
                </c:pt>
                <c:pt idx="8071">
                  <c:v>5.8811669999999996</c:v>
                </c:pt>
                <c:pt idx="8072">
                  <c:v>5.8667699999999998</c:v>
                </c:pt>
                <c:pt idx="8073">
                  <c:v>5.8548730000000004</c:v>
                </c:pt>
                <c:pt idx="8074">
                  <c:v>5.847073</c:v>
                </c:pt>
                <c:pt idx="8075">
                  <c:v>5.8418619999999999</c:v>
                </c:pt>
                <c:pt idx="8076">
                  <c:v>5.8340019999999999</c:v>
                </c:pt>
                <c:pt idx="8077">
                  <c:v>5.8274540000000004</c:v>
                </c:pt>
                <c:pt idx="8078">
                  <c:v>5.8259410000000003</c:v>
                </c:pt>
                <c:pt idx="8079">
                  <c:v>5.8235390000000002</c:v>
                </c:pt>
                <c:pt idx="8080">
                  <c:v>5.8192159999999999</c:v>
                </c:pt>
                <c:pt idx="8081">
                  <c:v>5.8085630000000004</c:v>
                </c:pt>
                <c:pt idx="8082">
                  <c:v>5.7978930000000002</c:v>
                </c:pt>
                <c:pt idx="8083">
                  <c:v>5.789059</c:v>
                </c:pt>
                <c:pt idx="8084">
                  <c:v>5.7777010000000004</c:v>
                </c:pt>
                <c:pt idx="8085">
                  <c:v>5.7655399999999997</c:v>
                </c:pt>
                <c:pt idx="8086">
                  <c:v>5.7521519999999997</c:v>
                </c:pt>
                <c:pt idx="8087">
                  <c:v>5.7406230000000003</c:v>
                </c:pt>
                <c:pt idx="8088">
                  <c:v>5.7330680000000003</c:v>
                </c:pt>
                <c:pt idx="8089">
                  <c:v>5.7258019999999998</c:v>
                </c:pt>
                <c:pt idx="8090">
                  <c:v>5.7193459999999998</c:v>
                </c:pt>
                <c:pt idx="8091">
                  <c:v>5.7115200000000002</c:v>
                </c:pt>
                <c:pt idx="8092">
                  <c:v>5.7035400000000003</c:v>
                </c:pt>
                <c:pt idx="8093">
                  <c:v>5.6973830000000003</c:v>
                </c:pt>
                <c:pt idx="8094">
                  <c:v>5.689813</c:v>
                </c:pt>
                <c:pt idx="8095">
                  <c:v>5.6815090000000001</c:v>
                </c:pt>
                <c:pt idx="8096">
                  <c:v>5.6719710000000001</c:v>
                </c:pt>
                <c:pt idx="8097">
                  <c:v>5.6626529999999997</c:v>
                </c:pt>
                <c:pt idx="8098">
                  <c:v>5.6561560000000002</c:v>
                </c:pt>
                <c:pt idx="8099">
                  <c:v>5.6493880000000001</c:v>
                </c:pt>
                <c:pt idx="8100">
                  <c:v>5.6423290000000001</c:v>
                </c:pt>
                <c:pt idx="8101">
                  <c:v>5.6371549999999999</c:v>
                </c:pt>
                <c:pt idx="8102">
                  <c:v>5.6322599999999996</c:v>
                </c:pt>
                <c:pt idx="8103">
                  <c:v>5.625578</c:v>
                </c:pt>
                <c:pt idx="8104">
                  <c:v>5.6163040000000004</c:v>
                </c:pt>
                <c:pt idx="8105">
                  <c:v>5.6091899999999999</c:v>
                </c:pt>
                <c:pt idx="8106">
                  <c:v>5.6062149999999997</c:v>
                </c:pt>
                <c:pt idx="8107">
                  <c:v>5.6006159999999996</c:v>
                </c:pt>
                <c:pt idx="8108">
                  <c:v>5.5922679999999998</c:v>
                </c:pt>
                <c:pt idx="8109">
                  <c:v>5.5844459999999998</c:v>
                </c:pt>
                <c:pt idx="8110">
                  <c:v>5.5778879999999997</c:v>
                </c:pt>
                <c:pt idx="8111">
                  <c:v>5.5699630000000004</c:v>
                </c:pt>
                <c:pt idx="8112">
                  <c:v>5.557569</c:v>
                </c:pt>
                <c:pt idx="8113">
                  <c:v>5.5459589999999999</c:v>
                </c:pt>
                <c:pt idx="8114">
                  <c:v>5.5358479999999997</c:v>
                </c:pt>
                <c:pt idx="8115">
                  <c:v>5.5281070000000003</c:v>
                </c:pt>
                <c:pt idx="8116">
                  <c:v>5.5191520000000001</c:v>
                </c:pt>
                <c:pt idx="8117">
                  <c:v>5.5116519999999998</c:v>
                </c:pt>
                <c:pt idx="8118">
                  <c:v>5.5077860000000003</c:v>
                </c:pt>
                <c:pt idx="8119">
                  <c:v>5.504086</c:v>
                </c:pt>
                <c:pt idx="8120">
                  <c:v>5.5004499999999998</c:v>
                </c:pt>
                <c:pt idx="8121">
                  <c:v>5.4964880000000003</c:v>
                </c:pt>
                <c:pt idx="8122">
                  <c:v>5.4952220000000001</c:v>
                </c:pt>
                <c:pt idx="8123">
                  <c:v>5.4927130000000002</c:v>
                </c:pt>
                <c:pt idx="8124">
                  <c:v>5.4850339999999997</c:v>
                </c:pt>
                <c:pt idx="8125">
                  <c:v>5.4771109999999998</c:v>
                </c:pt>
                <c:pt idx="8126">
                  <c:v>5.4724620000000002</c:v>
                </c:pt>
                <c:pt idx="8127">
                  <c:v>5.4659199999999997</c:v>
                </c:pt>
                <c:pt idx="8128">
                  <c:v>5.4560310000000003</c:v>
                </c:pt>
                <c:pt idx="8129">
                  <c:v>5.4483839999999999</c:v>
                </c:pt>
                <c:pt idx="8130">
                  <c:v>5.4465680000000001</c:v>
                </c:pt>
                <c:pt idx="8131">
                  <c:v>5.4466080000000003</c:v>
                </c:pt>
                <c:pt idx="8132">
                  <c:v>5.441344</c:v>
                </c:pt>
                <c:pt idx="8133">
                  <c:v>5.4340770000000003</c:v>
                </c:pt>
                <c:pt idx="8134">
                  <c:v>5.427549</c:v>
                </c:pt>
                <c:pt idx="8135">
                  <c:v>5.4227569999999998</c:v>
                </c:pt>
                <c:pt idx="8136">
                  <c:v>5.4172200000000004</c:v>
                </c:pt>
                <c:pt idx="8137">
                  <c:v>5.4088260000000004</c:v>
                </c:pt>
                <c:pt idx="8138">
                  <c:v>5.401789</c:v>
                </c:pt>
                <c:pt idx="8139">
                  <c:v>5.3981729999999999</c:v>
                </c:pt>
                <c:pt idx="8140">
                  <c:v>5.3908259999999997</c:v>
                </c:pt>
                <c:pt idx="8141">
                  <c:v>5.3798389999999996</c:v>
                </c:pt>
                <c:pt idx="8142">
                  <c:v>5.3650029999999997</c:v>
                </c:pt>
                <c:pt idx="8143">
                  <c:v>5.3503179999999997</c:v>
                </c:pt>
                <c:pt idx="8144">
                  <c:v>5.3380729999999996</c:v>
                </c:pt>
                <c:pt idx="8145">
                  <c:v>5.3259470000000002</c:v>
                </c:pt>
                <c:pt idx="8146">
                  <c:v>5.3214709999999998</c:v>
                </c:pt>
                <c:pt idx="8147">
                  <c:v>5.3199860000000001</c:v>
                </c:pt>
                <c:pt idx="8148">
                  <c:v>5.3231909999999996</c:v>
                </c:pt>
                <c:pt idx="8149">
                  <c:v>5.3238339999999997</c:v>
                </c:pt>
                <c:pt idx="8150">
                  <c:v>5.3192139999999997</c:v>
                </c:pt>
                <c:pt idx="8151">
                  <c:v>5.3161909999999999</c:v>
                </c:pt>
                <c:pt idx="8152">
                  <c:v>5.315277</c:v>
                </c:pt>
                <c:pt idx="8153">
                  <c:v>5.31311</c:v>
                </c:pt>
                <c:pt idx="8154">
                  <c:v>5.3053059999999999</c:v>
                </c:pt>
                <c:pt idx="8155">
                  <c:v>5.297695</c:v>
                </c:pt>
                <c:pt idx="8156">
                  <c:v>5.2966740000000003</c:v>
                </c:pt>
                <c:pt idx="8157">
                  <c:v>5.2956510000000003</c:v>
                </c:pt>
                <c:pt idx="8158">
                  <c:v>5.2900770000000001</c:v>
                </c:pt>
                <c:pt idx="8159">
                  <c:v>5.2818240000000003</c:v>
                </c:pt>
                <c:pt idx="8160">
                  <c:v>5.2761370000000003</c:v>
                </c:pt>
                <c:pt idx="8161">
                  <c:v>5.26844</c:v>
                </c:pt>
                <c:pt idx="8162">
                  <c:v>5.2580280000000004</c:v>
                </c:pt>
                <c:pt idx="8163">
                  <c:v>5.2460100000000001</c:v>
                </c:pt>
                <c:pt idx="8164">
                  <c:v>5.2342519999999997</c:v>
                </c:pt>
                <c:pt idx="8165">
                  <c:v>5.2298400000000003</c:v>
                </c:pt>
                <c:pt idx="8166">
                  <c:v>5.227608</c:v>
                </c:pt>
                <c:pt idx="8167">
                  <c:v>5.2269949999999996</c:v>
                </c:pt>
                <c:pt idx="8168">
                  <c:v>5.2237150000000003</c:v>
                </c:pt>
                <c:pt idx="8169">
                  <c:v>5.2219810000000004</c:v>
                </c:pt>
                <c:pt idx="8170">
                  <c:v>5.2238049999999996</c:v>
                </c:pt>
                <c:pt idx="8171">
                  <c:v>5.2199340000000003</c:v>
                </c:pt>
                <c:pt idx="8172">
                  <c:v>5.2142609999999996</c:v>
                </c:pt>
                <c:pt idx="8173">
                  <c:v>5.2082319999999998</c:v>
                </c:pt>
                <c:pt idx="8174">
                  <c:v>5.2047619999999997</c:v>
                </c:pt>
                <c:pt idx="8175">
                  <c:v>5.2020330000000001</c:v>
                </c:pt>
                <c:pt idx="8176">
                  <c:v>5.1969070000000004</c:v>
                </c:pt>
                <c:pt idx="8177">
                  <c:v>5.1919339999999998</c:v>
                </c:pt>
                <c:pt idx="8178">
                  <c:v>5.1856450000000001</c:v>
                </c:pt>
                <c:pt idx="8179">
                  <c:v>5.1813450000000003</c:v>
                </c:pt>
                <c:pt idx="8180">
                  <c:v>5.1806640000000002</c:v>
                </c:pt>
                <c:pt idx="8181">
                  <c:v>5.1763789999999998</c:v>
                </c:pt>
                <c:pt idx="8182">
                  <c:v>5.1706960000000004</c:v>
                </c:pt>
                <c:pt idx="8183">
                  <c:v>5.1652889999999996</c:v>
                </c:pt>
                <c:pt idx="8184">
                  <c:v>5.1606180000000004</c:v>
                </c:pt>
                <c:pt idx="8185">
                  <c:v>5.1552879999999996</c:v>
                </c:pt>
                <c:pt idx="8186">
                  <c:v>5.1447260000000004</c:v>
                </c:pt>
                <c:pt idx="8187">
                  <c:v>5.1355389999999996</c:v>
                </c:pt>
                <c:pt idx="8188">
                  <c:v>5.1311200000000001</c:v>
                </c:pt>
                <c:pt idx="8189">
                  <c:v>5.1245190000000003</c:v>
                </c:pt>
                <c:pt idx="8190">
                  <c:v>5.1148629999999997</c:v>
                </c:pt>
                <c:pt idx="8191">
                  <c:v>5.1048099999999996</c:v>
                </c:pt>
                <c:pt idx="8192">
                  <c:v>5.1022239999999996</c:v>
                </c:pt>
                <c:pt idx="8193">
                  <c:v>5.1041379999999998</c:v>
                </c:pt>
                <c:pt idx="8194">
                  <c:v>5.1072499999999996</c:v>
                </c:pt>
                <c:pt idx="8195">
                  <c:v>5.1090159999999996</c:v>
                </c:pt>
                <c:pt idx="8196">
                  <c:v>5.1121569999999998</c:v>
                </c:pt>
                <c:pt idx="8197">
                  <c:v>5.1155390000000001</c:v>
                </c:pt>
                <c:pt idx="8198">
                  <c:v>5.1142890000000003</c:v>
                </c:pt>
                <c:pt idx="8199">
                  <c:v>5.1071569999999999</c:v>
                </c:pt>
                <c:pt idx="8200">
                  <c:v>5.09673</c:v>
                </c:pt>
                <c:pt idx="8201">
                  <c:v>5.0853380000000001</c:v>
                </c:pt>
                <c:pt idx="8202">
                  <c:v>5.0756709999999998</c:v>
                </c:pt>
                <c:pt idx="8203">
                  <c:v>5.0679420000000004</c:v>
                </c:pt>
                <c:pt idx="8204">
                  <c:v>5.0600250000000004</c:v>
                </c:pt>
                <c:pt idx="8205">
                  <c:v>5.0538249999999998</c:v>
                </c:pt>
                <c:pt idx="8206">
                  <c:v>5.045922</c:v>
                </c:pt>
                <c:pt idx="8207">
                  <c:v>5.0423549999999997</c:v>
                </c:pt>
                <c:pt idx="8208">
                  <c:v>5.0408150000000003</c:v>
                </c:pt>
                <c:pt idx="8209">
                  <c:v>5.0370799999999996</c:v>
                </c:pt>
                <c:pt idx="8210">
                  <c:v>5.0314649999999999</c:v>
                </c:pt>
                <c:pt idx="8211">
                  <c:v>5.0286790000000003</c:v>
                </c:pt>
                <c:pt idx="8212">
                  <c:v>5.0281229999999999</c:v>
                </c:pt>
                <c:pt idx="8213">
                  <c:v>5.024038</c:v>
                </c:pt>
                <c:pt idx="8214">
                  <c:v>5.0184660000000001</c:v>
                </c:pt>
                <c:pt idx="8215">
                  <c:v>5.0157280000000002</c:v>
                </c:pt>
                <c:pt idx="8216">
                  <c:v>5.0163690000000001</c:v>
                </c:pt>
                <c:pt idx="8217">
                  <c:v>5.0145840000000002</c:v>
                </c:pt>
                <c:pt idx="8218">
                  <c:v>5.0128680000000001</c:v>
                </c:pt>
                <c:pt idx="8219">
                  <c:v>5.0155560000000001</c:v>
                </c:pt>
                <c:pt idx="8220">
                  <c:v>5.0170630000000003</c:v>
                </c:pt>
                <c:pt idx="8221">
                  <c:v>5.0150199999999998</c:v>
                </c:pt>
                <c:pt idx="8222">
                  <c:v>5.010478</c:v>
                </c:pt>
                <c:pt idx="8223">
                  <c:v>5.0038840000000002</c:v>
                </c:pt>
                <c:pt idx="8224">
                  <c:v>4.9987399999999997</c:v>
                </c:pt>
                <c:pt idx="8225">
                  <c:v>4.9917660000000001</c:v>
                </c:pt>
                <c:pt idx="8226">
                  <c:v>4.9820989999999998</c:v>
                </c:pt>
                <c:pt idx="8227">
                  <c:v>4.974126</c:v>
                </c:pt>
                <c:pt idx="8228">
                  <c:v>4.9680749999999998</c:v>
                </c:pt>
                <c:pt idx="8229">
                  <c:v>4.9620449999999998</c:v>
                </c:pt>
                <c:pt idx="8230">
                  <c:v>4.9557180000000001</c:v>
                </c:pt>
                <c:pt idx="8231">
                  <c:v>4.9506560000000004</c:v>
                </c:pt>
                <c:pt idx="8232">
                  <c:v>4.9473269999999996</c:v>
                </c:pt>
                <c:pt idx="8233">
                  <c:v>4.9440939999999998</c:v>
                </c:pt>
                <c:pt idx="8234">
                  <c:v>4.9394369999999999</c:v>
                </c:pt>
                <c:pt idx="8235">
                  <c:v>4.9348510000000001</c:v>
                </c:pt>
                <c:pt idx="8236">
                  <c:v>4.9302190000000001</c:v>
                </c:pt>
                <c:pt idx="8237">
                  <c:v>4.9219330000000001</c:v>
                </c:pt>
                <c:pt idx="8238">
                  <c:v>4.9137050000000002</c:v>
                </c:pt>
                <c:pt idx="8239">
                  <c:v>4.9081330000000003</c:v>
                </c:pt>
                <c:pt idx="8240">
                  <c:v>4.9044999999999996</c:v>
                </c:pt>
                <c:pt idx="8241">
                  <c:v>4.9021119999999998</c:v>
                </c:pt>
                <c:pt idx="8242">
                  <c:v>4.8985770000000004</c:v>
                </c:pt>
                <c:pt idx="8243">
                  <c:v>4.8951779999999996</c:v>
                </c:pt>
                <c:pt idx="8244">
                  <c:v>4.8942050000000004</c:v>
                </c:pt>
                <c:pt idx="8245">
                  <c:v>4.8936200000000003</c:v>
                </c:pt>
                <c:pt idx="8246">
                  <c:v>4.8875799999999998</c:v>
                </c:pt>
                <c:pt idx="8247">
                  <c:v>4.8803869999999998</c:v>
                </c:pt>
                <c:pt idx="8248">
                  <c:v>4.8762990000000004</c:v>
                </c:pt>
                <c:pt idx="8249">
                  <c:v>4.873672</c:v>
                </c:pt>
                <c:pt idx="8250">
                  <c:v>4.8682590000000001</c:v>
                </c:pt>
                <c:pt idx="8251">
                  <c:v>4.858765</c:v>
                </c:pt>
                <c:pt idx="8252">
                  <c:v>4.8532310000000001</c:v>
                </c:pt>
                <c:pt idx="8253">
                  <c:v>4.8497469999999998</c:v>
                </c:pt>
                <c:pt idx="8254">
                  <c:v>4.8413729999999999</c:v>
                </c:pt>
                <c:pt idx="8255">
                  <c:v>4.8313269999999999</c:v>
                </c:pt>
                <c:pt idx="8256">
                  <c:v>4.825564</c:v>
                </c:pt>
                <c:pt idx="8257">
                  <c:v>4.8228390000000001</c:v>
                </c:pt>
                <c:pt idx="8258">
                  <c:v>4.8180209999999999</c:v>
                </c:pt>
                <c:pt idx="8259">
                  <c:v>4.8128409999999997</c:v>
                </c:pt>
                <c:pt idx="8260">
                  <c:v>4.8100909999999999</c:v>
                </c:pt>
                <c:pt idx="8261">
                  <c:v>4.8066550000000001</c:v>
                </c:pt>
                <c:pt idx="8262">
                  <c:v>4.8033020000000004</c:v>
                </c:pt>
                <c:pt idx="8263">
                  <c:v>4.7981809999999996</c:v>
                </c:pt>
                <c:pt idx="8264">
                  <c:v>4.793615</c:v>
                </c:pt>
                <c:pt idx="8265">
                  <c:v>4.7903060000000002</c:v>
                </c:pt>
                <c:pt idx="8266">
                  <c:v>4.788284</c:v>
                </c:pt>
                <c:pt idx="8267">
                  <c:v>4.7866369999999998</c:v>
                </c:pt>
                <c:pt idx="8268">
                  <c:v>4.7846109999999999</c:v>
                </c:pt>
                <c:pt idx="8269">
                  <c:v>4.7813790000000003</c:v>
                </c:pt>
                <c:pt idx="8270">
                  <c:v>4.7793070000000002</c:v>
                </c:pt>
                <c:pt idx="8271">
                  <c:v>4.7763150000000003</c:v>
                </c:pt>
                <c:pt idx="8272">
                  <c:v>4.7709539999999997</c:v>
                </c:pt>
                <c:pt idx="8273">
                  <c:v>4.7638040000000004</c:v>
                </c:pt>
                <c:pt idx="8274">
                  <c:v>4.7592270000000001</c:v>
                </c:pt>
                <c:pt idx="8275">
                  <c:v>4.7558829999999999</c:v>
                </c:pt>
                <c:pt idx="8276">
                  <c:v>4.7508379999999999</c:v>
                </c:pt>
                <c:pt idx="8277">
                  <c:v>4.7454609999999997</c:v>
                </c:pt>
                <c:pt idx="8278">
                  <c:v>4.7403570000000004</c:v>
                </c:pt>
                <c:pt idx="8279">
                  <c:v>4.7357750000000003</c:v>
                </c:pt>
                <c:pt idx="8280">
                  <c:v>4.7288180000000004</c:v>
                </c:pt>
                <c:pt idx="8281">
                  <c:v>4.7219369999999996</c:v>
                </c:pt>
                <c:pt idx="8282">
                  <c:v>4.716475</c:v>
                </c:pt>
                <c:pt idx="8283">
                  <c:v>4.7136800000000001</c:v>
                </c:pt>
                <c:pt idx="8284">
                  <c:v>4.7123280000000003</c:v>
                </c:pt>
                <c:pt idx="8285">
                  <c:v>4.7122840000000004</c:v>
                </c:pt>
                <c:pt idx="8286">
                  <c:v>4.7126029999999997</c:v>
                </c:pt>
                <c:pt idx="8287">
                  <c:v>4.7117209999999998</c:v>
                </c:pt>
                <c:pt idx="8288">
                  <c:v>4.7093210000000001</c:v>
                </c:pt>
                <c:pt idx="8289">
                  <c:v>4.7051410000000002</c:v>
                </c:pt>
                <c:pt idx="8290">
                  <c:v>4.6979329999999999</c:v>
                </c:pt>
                <c:pt idx="8291">
                  <c:v>4.6912599999999998</c:v>
                </c:pt>
                <c:pt idx="8292">
                  <c:v>4.6885260000000004</c:v>
                </c:pt>
                <c:pt idx="8293">
                  <c:v>4.6858839999999997</c:v>
                </c:pt>
                <c:pt idx="8294">
                  <c:v>4.6818530000000003</c:v>
                </c:pt>
                <c:pt idx="8295">
                  <c:v>4.6770490000000002</c:v>
                </c:pt>
                <c:pt idx="8296">
                  <c:v>4.6757470000000003</c:v>
                </c:pt>
                <c:pt idx="8297">
                  <c:v>4.6781810000000004</c:v>
                </c:pt>
                <c:pt idx="8298">
                  <c:v>4.6781389999999998</c:v>
                </c:pt>
                <c:pt idx="8299">
                  <c:v>4.674906</c:v>
                </c:pt>
                <c:pt idx="8300">
                  <c:v>4.6710890000000003</c:v>
                </c:pt>
                <c:pt idx="8301">
                  <c:v>4.668355</c:v>
                </c:pt>
                <c:pt idx="8302">
                  <c:v>4.6631840000000002</c:v>
                </c:pt>
                <c:pt idx="8303">
                  <c:v>4.6548239999999996</c:v>
                </c:pt>
                <c:pt idx="8304">
                  <c:v>4.6445939999999997</c:v>
                </c:pt>
                <c:pt idx="8305">
                  <c:v>4.6363770000000004</c:v>
                </c:pt>
                <c:pt idx="8306">
                  <c:v>4.6329710000000004</c:v>
                </c:pt>
                <c:pt idx="8307">
                  <c:v>4.6336120000000003</c:v>
                </c:pt>
                <c:pt idx="8308">
                  <c:v>4.6329019999999996</c:v>
                </c:pt>
                <c:pt idx="8309">
                  <c:v>4.6298519999999996</c:v>
                </c:pt>
                <c:pt idx="8310">
                  <c:v>4.6246119999999999</c:v>
                </c:pt>
                <c:pt idx="8311">
                  <c:v>4.62052</c:v>
                </c:pt>
                <c:pt idx="8312">
                  <c:v>4.6163939999999997</c:v>
                </c:pt>
                <c:pt idx="8313">
                  <c:v>4.6089399999999996</c:v>
                </c:pt>
                <c:pt idx="8314">
                  <c:v>4.6067369999999999</c:v>
                </c:pt>
                <c:pt idx="8315">
                  <c:v>4.6068920000000002</c:v>
                </c:pt>
                <c:pt idx="8316">
                  <c:v>4.6054940000000002</c:v>
                </c:pt>
                <c:pt idx="8317">
                  <c:v>4.6029220000000004</c:v>
                </c:pt>
                <c:pt idx="8318">
                  <c:v>4.5980040000000004</c:v>
                </c:pt>
                <c:pt idx="8319">
                  <c:v>4.5936170000000001</c:v>
                </c:pt>
                <c:pt idx="8320">
                  <c:v>4.588552</c:v>
                </c:pt>
                <c:pt idx="8321">
                  <c:v>4.582535</c:v>
                </c:pt>
                <c:pt idx="8322">
                  <c:v>4.5787940000000003</c:v>
                </c:pt>
                <c:pt idx="8323">
                  <c:v>4.5801660000000002</c:v>
                </c:pt>
                <c:pt idx="8324">
                  <c:v>4.5835889999999999</c:v>
                </c:pt>
                <c:pt idx="8325">
                  <c:v>4.5818329999999996</c:v>
                </c:pt>
                <c:pt idx="8326">
                  <c:v>4.5748189999999997</c:v>
                </c:pt>
                <c:pt idx="8327">
                  <c:v>4.5667229999999996</c:v>
                </c:pt>
                <c:pt idx="8328">
                  <c:v>4.557855</c:v>
                </c:pt>
                <c:pt idx="8329">
                  <c:v>4.548629</c:v>
                </c:pt>
                <c:pt idx="8330">
                  <c:v>4.5409329999999999</c:v>
                </c:pt>
                <c:pt idx="8331">
                  <c:v>4.5373109999999999</c:v>
                </c:pt>
                <c:pt idx="8332">
                  <c:v>4.5357279999999998</c:v>
                </c:pt>
                <c:pt idx="8333">
                  <c:v>4.5359930000000004</c:v>
                </c:pt>
                <c:pt idx="8334">
                  <c:v>4.5356300000000003</c:v>
                </c:pt>
                <c:pt idx="8335">
                  <c:v>4.532845</c:v>
                </c:pt>
                <c:pt idx="8336">
                  <c:v>4.5273870000000001</c:v>
                </c:pt>
                <c:pt idx="8337">
                  <c:v>4.5206039999999996</c:v>
                </c:pt>
                <c:pt idx="8338">
                  <c:v>4.5154740000000002</c:v>
                </c:pt>
                <c:pt idx="8339">
                  <c:v>4.5068219999999997</c:v>
                </c:pt>
                <c:pt idx="8340">
                  <c:v>4.4994399999999999</c:v>
                </c:pt>
                <c:pt idx="8341">
                  <c:v>4.4944069999999998</c:v>
                </c:pt>
                <c:pt idx="8342">
                  <c:v>4.4889599999999996</c:v>
                </c:pt>
                <c:pt idx="8343">
                  <c:v>4.4830290000000002</c:v>
                </c:pt>
                <c:pt idx="8344">
                  <c:v>4.4765969999999999</c:v>
                </c:pt>
                <c:pt idx="8345">
                  <c:v>4.4749829999999999</c:v>
                </c:pt>
                <c:pt idx="8346">
                  <c:v>4.4754370000000003</c:v>
                </c:pt>
                <c:pt idx="8347">
                  <c:v>4.4743490000000001</c:v>
                </c:pt>
                <c:pt idx="8348">
                  <c:v>4.4710419999999997</c:v>
                </c:pt>
                <c:pt idx="8349">
                  <c:v>4.4685459999999999</c:v>
                </c:pt>
                <c:pt idx="8350">
                  <c:v>4.4670240000000003</c:v>
                </c:pt>
                <c:pt idx="8351">
                  <c:v>4.4638590000000002</c:v>
                </c:pt>
                <c:pt idx="8352">
                  <c:v>4.4587630000000003</c:v>
                </c:pt>
                <c:pt idx="8353">
                  <c:v>4.4549320000000003</c:v>
                </c:pt>
                <c:pt idx="8354">
                  <c:v>4.4543629999999999</c:v>
                </c:pt>
                <c:pt idx="8355">
                  <c:v>4.4518300000000002</c:v>
                </c:pt>
                <c:pt idx="8356">
                  <c:v>4.446542</c:v>
                </c:pt>
                <c:pt idx="8357">
                  <c:v>4.4422750000000004</c:v>
                </c:pt>
                <c:pt idx="8358">
                  <c:v>4.4389050000000001</c:v>
                </c:pt>
                <c:pt idx="8359">
                  <c:v>4.4339870000000001</c:v>
                </c:pt>
                <c:pt idx="8360">
                  <c:v>4.4295309999999999</c:v>
                </c:pt>
                <c:pt idx="8361">
                  <c:v>4.4259009999999996</c:v>
                </c:pt>
                <c:pt idx="8362">
                  <c:v>4.4196819999999999</c:v>
                </c:pt>
                <c:pt idx="8363">
                  <c:v>4.4123299999999999</c:v>
                </c:pt>
                <c:pt idx="8364">
                  <c:v>4.4051650000000002</c:v>
                </c:pt>
                <c:pt idx="8365">
                  <c:v>4.3982530000000004</c:v>
                </c:pt>
                <c:pt idx="8366">
                  <c:v>4.3895340000000003</c:v>
                </c:pt>
                <c:pt idx="8367">
                  <c:v>4.3826359999999998</c:v>
                </c:pt>
                <c:pt idx="8368">
                  <c:v>4.3823879999999997</c:v>
                </c:pt>
                <c:pt idx="8369">
                  <c:v>4.3846600000000002</c:v>
                </c:pt>
                <c:pt idx="8370">
                  <c:v>4.3829669999999998</c:v>
                </c:pt>
                <c:pt idx="8371">
                  <c:v>4.3789360000000004</c:v>
                </c:pt>
                <c:pt idx="8372">
                  <c:v>4.3769410000000004</c:v>
                </c:pt>
                <c:pt idx="8373">
                  <c:v>4.3744550000000002</c:v>
                </c:pt>
                <c:pt idx="8374">
                  <c:v>4.3694490000000004</c:v>
                </c:pt>
                <c:pt idx="8375">
                  <c:v>4.3603569999999996</c:v>
                </c:pt>
                <c:pt idx="8376">
                  <c:v>4.3519540000000001</c:v>
                </c:pt>
                <c:pt idx="8377">
                  <c:v>4.3495559999999998</c:v>
                </c:pt>
                <c:pt idx="8378">
                  <c:v>4.3488119999999997</c:v>
                </c:pt>
                <c:pt idx="8379">
                  <c:v>4.3451789999999999</c:v>
                </c:pt>
                <c:pt idx="8380">
                  <c:v>4.3380239999999999</c:v>
                </c:pt>
                <c:pt idx="8381">
                  <c:v>4.3340300000000003</c:v>
                </c:pt>
                <c:pt idx="8382">
                  <c:v>4.3343980000000002</c:v>
                </c:pt>
                <c:pt idx="8383">
                  <c:v>4.330495</c:v>
                </c:pt>
                <c:pt idx="8384">
                  <c:v>4.3222829999999997</c:v>
                </c:pt>
                <c:pt idx="8385">
                  <c:v>4.3181880000000001</c:v>
                </c:pt>
                <c:pt idx="8386">
                  <c:v>4.3194990000000004</c:v>
                </c:pt>
                <c:pt idx="8387">
                  <c:v>4.3142189999999996</c:v>
                </c:pt>
                <c:pt idx="8388">
                  <c:v>4.3047409999999999</c:v>
                </c:pt>
                <c:pt idx="8389">
                  <c:v>4.2973569999999999</c:v>
                </c:pt>
                <c:pt idx="8390">
                  <c:v>4.292332</c:v>
                </c:pt>
                <c:pt idx="8391">
                  <c:v>4.2849139999999997</c:v>
                </c:pt>
                <c:pt idx="8392">
                  <c:v>4.2731000000000003</c:v>
                </c:pt>
                <c:pt idx="8393">
                  <c:v>4.2687889999999999</c:v>
                </c:pt>
                <c:pt idx="8394">
                  <c:v>4.2705599999999997</c:v>
                </c:pt>
                <c:pt idx="8395">
                  <c:v>4.2708519999999996</c:v>
                </c:pt>
                <c:pt idx="8396">
                  <c:v>4.270289</c:v>
                </c:pt>
                <c:pt idx="8397">
                  <c:v>4.2691480000000004</c:v>
                </c:pt>
                <c:pt idx="8398">
                  <c:v>4.2681930000000001</c:v>
                </c:pt>
                <c:pt idx="8399">
                  <c:v>4.2639069999999997</c:v>
                </c:pt>
                <c:pt idx="8400">
                  <c:v>4.2575510000000003</c:v>
                </c:pt>
                <c:pt idx="8401">
                  <c:v>4.251315</c:v>
                </c:pt>
                <c:pt idx="8402">
                  <c:v>4.2442169999999999</c:v>
                </c:pt>
                <c:pt idx="8403">
                  <c:v>4.2389089999999996</c:v>
                </c:pt>
                <c:pt idx="8404">
                  <c:v>4.2348330000000001</c:v>
                </c:pt>
                <c:pt idx="8405">
                  <c:v>4.2308870000000001</c:v>
                </c:pt>
                <c:pt idx="8406">
                  <c:v>4.225873</c:v>
                </c:pt>
                <c:pt idx="8407">
                  <c:v>4.2181379999999997</c:v>
                </c:pt>
                <c:pt idx="8408">
                  <c:v>4.2102170000000001</c:v>
                </c:pt>
                <c:pt idx="8409">
                  <c:v>4.2001220000000004</c:v>
                </c:pt>
                <c:pt idx="8410">
                  <c:v>4.1912450000000003</c:v>
                </c:pt>
                <c:pt idx="8411">
                  <c:v>4.189438</c:v>
                </c:pt>
                <c:pt idx="8412">
                  <c:v>4.188485</c:v>
                </c:pt>
                <c:pt idx="8413">
                  <c:v>4.1862630000000003</c:v>
                </c:pt>
                <c:pt idx="8414">
                  <c:v>4.184552</c:v>
                </c:pt>
                <c:pt idx="8415">
                  <c:v>4.1816420000000001</c:v>
                </c:pt>
                <c:pt idx="8416">
                  <c:v>4.1767130000000003</c:v>
                </c:pt>
                <c:pt idx="8417">
                  <c:v>4.1679639999999996</c:v>
                </c:pt>
                <c:pt idx="8418">
                  <c:v>4.1560280000000001</c:v>
                </c:pt>
                <c:pt idx="8419">
                  <c:v>4.146185</c:v>
                </c:pt>
                <c:pt idx="8420">
                  <c:v>4.1397079999999997</c:v>
                </c:pt>
                <c:pt idx="8421">
                  <c:v>4.1355310000000003</c:v>
                </c:pt>
                <c:pt idx="8422">
                  <c:v>4.1299970000000004</c:v>
                </c:pt>
                <c:pt idx="8423">
                  <c:v>4.1242210000000004</c:v>
                </c:pt>
                <c:pt idx="8424">
                  <c:v>4.1216720000000002</c:v>
                </c:pt>
                <c:pt idx="8425">
                  <c:v>4.1229129999999996</c:v>
                </c:pt>
                <c:pt idx="8426">
                  <c:v>4.1220039999999996</c:v>
                </c:pt>
                <c:pt idx="8427">
                  <c:v>4.1161719999999997</c:v>
                </c:pt>
                <c:pt idx="8428">
                  <c:v>4.1107440000000004</c:v>
                </c:pt>
                <c:pt idx="8429">
                  <c:v>4.1066180000000001</c:v>
                </c:pt>
                <c:pt idx="8430">
                  <c:v>4.1008139999999997</c:v>
                </c:pt>
                <c:pt idx="8431">
                  <c:v>4.0941780000000003</c:v>
                </c:pt>
                <c:pt idx="8432">
                  <c:v>4.0882209999999999</c:v>
                </c:pt>
                <c:pt idx="8433">
                  <c:v>4.0862569999999998</c:v>
                </c:pt>
                <c:pt idx="8434">
                  <c:v>4.0872149999999996</c:v>
                </c:pt>
                <c:pt idx="8435">
                  <c:v>4.0872409999999997</c:v>
                </c:pt>
                <c:pt idx="8436">
                  <c:v>4.0883989999999999</c:v>
                </c:pt>
                <c:pt idx="8437">
                  <c:v>4.0883560000000001</c:v>
                </c:pt>
                <c:pt idx="8438">
                  <c:v>4.0852069999999996</c:v>
                </c:pt>
                <c:pt idx="8439">
                  <c:v>4.0803289999999999</c:v>
                </c:pt>
                <c:pt idx="8440">
                  <c:v>4.0739799999999997</c:v>
                </c:pt>
                <c:pt idx="8441">
                  <c:v>4.0675800000000004</c:v>
                </c:pt>
                <c:pt idx="8442">
                  <c:v>4.0611230000000003</c:v>
                </c:pt>
                <c:pt idx="8443">
                  <c:v>4.0545039999999997</c:v>
                </c:pt>
                <c:pt idx="8444">
                  <c:v>4.0508420000000003</c:v>
                </c:pt>
                <c:pt idx="8445">
                  <c:v>4.0480400000000003</c:v>
                </c:pt>
                <c:pt idx="8446">
                  <c:v>4.0453989999999997</c:v>
                </c:pt>
                <c:pt idx="8447">
                  <c:v>4.0451490000000003</c:v>
                </c:pt>
                <c:pt idx="8448">
                  <c:v>4.042643</c:v>
                </c:pt>
                <c:pt idx="8449">
                  <c:v>4.0363249999999997</c:v>
                </c:pt>
                <c:pt idx="8450">
                  <c:v>4.0287819999999996</c:v>
                </c:pt>
                <c:pt idx="8451">
                  <c:v>4.020975</c:v>
                </c:pt>
                <c:pt idx="8452">
                  <c:v>4.0150740000000003</c:v>
                </c:pt>
                <c:pt idx="8453">
                  <c:v>4.0092420000000004</c:v>
                </c:pt>
                <c:pt idx="8454">
                  <c:v>4.0053419999999997</c:v>
                </c:pt>
                <c:pt idx="8455">
                  <c:v>4.0055170000000002</c:v>
                </c:pt>
                <c:pt idx="8456">
                  <c:v>4.006945</c:v>
                </c:pt>
                <c:pt idx="8457">
                  <c:v>4.0081910000000001</c:v>
                </c:pt>
                <c:pt idx="8458">
                  <c:v>4.0084280000000003</c:v>
                </c:pt>
                <c:pt idx="8459">
                  <c:v>4.0067409999999999</c:v>
                </c:pt>
                <c:pt idx="8460">
                  <c:v>4.0029750000000002</c:v>
                </c:pt>
                <c:pt idx="8461">
                  <c:v>3.9977969999999998</c:v>
                </c:pt>
                <c:pt idx="8462">
                  <c:v>3.9913069999999999</c:v>
                </c:pt>
                <c:pt idx="8463">
                  <c:v>3.9853130000000001</c:v>
                </c:pt>
                <c:pt idx="8464">
                  <c:v>3.9812500000000002</c:v>
                </c:pt>
                <c:pt idx="8465">
                  <c:v>3.9779300000000002</c:v>
                </c:pt>
                <c:pt idx="8466">
                  <c:v>3.9731749999999999</c:v>
                </c:pt>
                <c:pt idx="8467">
                  <c:v>3.9667979999999998</c:v>
                </c:pt>
                <c:pt idx="8468">
                  <c:v>3.9623810000000002</c:v>
                </c:pt>
                <c:pt idx="8469">
                  <c:v>3.959327</c:v>
                </c:pt>
                <c:pt idx="8470">
                  <c:v>3.9529390000000002</c:v>
                </c:pt>
                <c:pt idx="8471">
                  <c:v>3.9444659999999998</c:v>
                </c:pt>
                <c:pt idx="8472">
                  <c:v>3.9374060000000002</c:v>
                </c:pt>
                <c:pt idx="8473">
                  <c:v>3.9333749999999998</c:v>
                </c:pt>
                <c:pt idx="8474">
                  <c:v>3.928928</c:v>
                </c:pt>
                <c:pt idx="8475">
                  <c:v>3.9219909999999998</c:v>
                </c:pt>
                <c:pt idx="8476">
                  <c:v>3.9164159999999999</c:v>
                </c:pt>
                <c:pt idx="8477">
                  <c:v>3.9140389999999998</c:v>
                </c:pt>
                <c:pt idx="8478">
                  <c:v>3.9132150000000001</c:v>
                </c:pt>
                <c:pt idx="8479">
                  <c:v>3.9122430000000001</c:v>
                </c:pt>
                <c:pt idx="8480">
                  <c:v>3.911133</c:v>
                </c:pt>
                <c:pt idx="8481">
                  <c:v>3.9125179999999999</c:v>
                </c:pt>
                <c:pt idx="8482">
                  <c:v>3.9141189999999999</c:v>
                </c:pt>
                <c:pt idx="8483">
                  <c:v>3.9140549999999998</c:v>
                </c:pt>
                <c:pt idx="8484">
                  <c:v>3.9120469999999998</c:v>
                </c:pt>
                <c:pt idx="8485">
                  <c:v>3.9094350000000002</c:v>
                </c:pt>
                <c:pt idx="8486">
                  <c:v>3.9083610000000002</c:v>
                </c:pt>
                <c:pt idx="8487">
                  <c:v>3.904271</c:v>
                </c:pt>
                <c:pt idx="8488">
                  <c:v>3.89838</c:v>
                </c:pt>
                <c:pt idx="8489">
                  <c:v>3.8918819999999998</c:v>
                </c:pt>
                <c:pt idx="8490">
                  <c:v>3.8844970000000001</c:v>
                </c:pt>
                <c:pt idx="8491">
                  <c:v>3.8794979999999999</c:v>
                </c:pt>
                <c:pt idx="8492">
                  <c:v>3.8735849999999998</c:v>
                </c:pt>
                <c:pt idx="8493">
                  <c:v>3.8661840000000001</c:v>
                </c:pt>
                <c:pt idx="8494">
                  <c:v>3.8612679999999999</c:v>
                </c:pt>
                <c:pt idx="8495">
                  <c:v>3.8571939999999998</c:v>
                </c:pt>
                <c:pt idx="8496">
                  <c:v>3.851321</c:v>
                </c:pt>
                <c:pt idx="8497">
                  <c:v>3.8441190000000001</c:v>
                </c:pt>
                <c:pt idx="8498">
                  <c:v>3.8365640000000001</c:v>
                </c:pt>
                <c:pt idx="8499">
                  <c:v>3.8319960000000002</c:v>
                </c:pt>
                <c:pt idx="8500">
                  <c:v>3.826603</c:v>
                </c:pt>
                <c:pt idx="8501">
                  <c:v>3.821806</c:v>
                </c:pt>
                <c:pt idx="8502">
                  <c:v>3.8217660000000002</c:v>
                </c:pt>
                <c:pt idx="8503">
                  <c:v>3.8224079999999998</c:v>
                </c:pt>
                <c:pt idx="8504">
                  <c:v>3.8225500000000001</c:v>
                </c:pt>
                <c:pt idx="8505">
                  <c:v>3.8228749999999998</c:v>
                </c:pt>
                <c:pt idx="8506">
                  <c:v>3.824071</c:v>
                </c:pt>
                <c:pt idx="8507">
                  <c:v>3.8236210000000002</c:v>
                </c:pt>
                <c:pt idx="8508">
                  <c:v>3.8192270000000001</c:v>
                </c:pt>
                <c:pt idx="8509">
                  <c:v>3.815858</c:v>
                </c:pt>
                <c:pt idx="8510">
                  <c:v>3.8134589999999999</c:v>
                </c:pt>
                <c:pt idx="8511">
                  <c:v>3.8077209999999999</c:v>
                </c:pt>
                <c:pt idx="8512">
                  <c:v>3.7992840000000001</c:v>
                </c:pt>
                <c:pt idx="8513">
                  <c:v>3.7909280000000001</c:v>
                </c:pt>
                <c:pt idx="8514">
                  <c:v>3.785263</c:v>
                </c:pt>
                <c:pt idx="8515">
                  <c:v>3.7790059999999999</c:v>
                </c:pt>
                <c:pt idx="8516">
                  <c:v>3.7691170000000001</c:v>
                </c:pt>
                <c:pt idx="8517">
                  <c:v>3.761863</c:v>
                </c:pt>
                <c:pt idx="8518">
                  <c:v>3.758823</c:v>
                </c:pt>
                <c:pt idx="8519">
                  <c:v>3.7546339999999998</c:v>
                </c:pt>
                <c:pt idx="8520">
                  <c:v>3.747792</c:v>
                </c:pt>
                <c:pt idx="8521">
                  <c:v>3.741212</c:v>
                </c:pt>
                <c:pt idx="8522">
                  <c:v>3.736402</c:v>
                </c:pt>
                <c:pt idx="8523">
                  <c:v>3.7330800000000002</c:v>
                </c:pt>
                <c:pt idx="8524">
                  <c:v>3.7288700000000001</c:v>
                </c:pt>
                <c:pt idx="8525">
                  <c:v>3.7242660000000001</c:v>
                </c:pt>
                <c:pt idx="8526">
                  <c:v>3.7223619999999999</c:v>
                </c:pt>
                <c:pt idx="8527">
                  <c:v>3.7213159999999998</c:v>
                </c:pt>
                <c:pt idx="8528">
                  <c:v>3.7194600000000002</c:v>
                </c:pt>
                <c:pt idx="8529">
                  <c:v>3.712405</c:v>
                </c:pt>
                <c:pt idx="8530">
                  <c:v>3.7005849999999998</c:v>
                </c:pt>
                <c:pt idx="8531">
                  <c:v>3.6901410000000001</c:v>
                </c:pt>
                <c:pt idx="8532">
                  <c:v>3.6812619999999998</c:v>
                </c:pt>
                <c:pt idx="8533">
                  <c:v>3.6724480000000002</c:v>
                </c:pt>
                <c:pt idx="8534">
                  <c:v>3.6636630000000001</c:v>
                </c:pt>
                <c:pt idx="8535">
                  <c:v>3.6566519999999998</c:v>
                </c:pt>
                <c:pt idx="8536">
                  <c:v>3.6529440000000002</c:v>
                </c:pt>
                <c:pt idx="8537">
                  <c:v>3.6496900000000001</c:v>
                </c:pt>
                <c:pt idx="8538">
                  <c:v>3.6434389999999999</c:v>
                </c:pt>
                <c:pt idx="8539">
                  <c:v>3.6346150000000002</c:v>
                </c:pt>
                <c:pt idx="8540">
                  <c:v>3.626903</c:v>
                </c:pt>
                <c:pt idx="8541">
                  <c:v>3.6220910000000002</c:v>
                </c:pt>
                <c:pt idx="8542">
                  <c:v>3.6187010000000002</c:v>
                </c:pt>
                <c:pt idx="8543">
                  <c:v>3.6140439999999998</c:v>
                </c:pt>
                <c:pt idx="8544">
                  <c:v>3.610617</c:v>
                </c:pt>
                <c:pt idx="8545">
                  <c:v>3.61063</c:v>
                </c:pt>
                <c:pt idx="8546">
                  <c:v>3.611793</c:v>
                </c:pt>
                <c:pt idx="8547">
                  <c:v>3.6124930000000002</c:v>
                </c:pt>
                <c:pt idx="8548">
                  <c:v>3.6106959999999999</c:v>
                </c:pt>
                <c:pt idx="8549">
                  <c:v>3.608193</c:v>
                </c:pt>
                <c:pt idx="8550">
                  <c:v>3.6045310000000002</c:v>
                </c:pt>
                <c:pt idx="8551">
                  <c:v>3.5955430000000002</c:v>
                </c:pt>
                <c:pt idx="8552">
                  <c:v>3.5843850000000002</c:v>
                </c:pt>
                <c:pt idx="8553">
                  <c:v>3.5740020000000001</c:v>
                </c:pt>
                <c:pt idx="8554">
                  <c:v>3.5663469999999999</c:v>
                </c:pt>
                <c:pt idx="8555">
                  <c:v>3.56176</c:v>
                </c:pt>
                <c:pt idx="8556">
                  <c:v>3.556044</c:v>
                </c:pt>
                <c:pt idx="8557">
                  <c:v>3.5502630000000002</c:v>
                </c:pt>
                <c:pt idx="8558">
                  <c:v>3.5478350000000001</c:v>
                </c:pt>
                <c:pt idx="8559">
                  <c:v>3.5445519999999999</c:v>
                </c:pt>
                <c:pt idx="8560">
                  <c:v>3.5369739999999998</c:v>
                </c:pt>
                <c:pt idx="8561">
                  <c:v>3.5272299999999999</c:v>
                </c:pt>
                <c:pt idx="8562">
                  <c:v>3.521382</c:v>
                </c:pt>
                <c:pt idx="8563">
                  <c:v>3.5205510000000002</c:v>
                </c:pt>
                <c:pt idx="8564">
                  <c:v>3.5200490000000002</c:v>
                </c:pt>
                <c:pt idx="8565">
                  <c:v>3.5201129999999998</c:v>
                </c:pt>
                <c:pt idx="8566">
                  <c:v>3.5220989999999999</c:v>
                </c:pt>
                <c:pt idx="8567">
                  <c:v>3.5236230000000002</c:v>
                </c:pt>
                <c:pt idx="8568">
                  <c:v>3.5217610000000001</c:v>
                </c:pt>
                <c:pt idx="8569">
                  <c:v>3.516858</c:v>
                </c:pt>
                <c:pt idx="8570">
                  <c:v>3.5081020000000001</c:v>
                </c:pt>
                <c:pt idx="8571">
                  <c:v>3.495406</c:v>
                </c:pt>
                <c:pt idx="8572">
                  <c:v>3.4833310000000002</c:v>
                </c:pt>
                <c:pt idx="8573">
                  <c:v>3.4758830000000001</c:v>
                </c:pt>
                <c:pt idx="8574">
                  <c:v>3.4717880000000001</c:v>
                </c:pt>
                <c:pt idx="8575">
                  <c:v>3.4686080000000001</c:v>
                </c:pt>
                <c:pt idx="8576">
                  <c:v>3.4657179999999999</c:v>
                </c:pt>
                <c:pt idx="8577">
                  <c:v>3.4642659999999998</c:v>
                </c:pt>
                <c:pt idx="8578">
                  <c:v>3.4640279999999999</c:v>
                </c:pt>
                <c:pt idx="8579">
                  <c:v>3.4631400000000001</c:v>
                </c:pt>
                <c:pt idx="8580">
                  <c:v>3.4602659999999998</c:v>
                </c:pt>
                <c:pt idx="8581">
                  <c:v>3.4530509999999999</c:v>
                </c:pt>
                <c:pt idx="8582">
                  <c:v>3.4465110000000001</c:v>
                </c:pt>
                <c:pt idx="8583">
                  <c:v>3.444798</c:v>
                </c:pt>
                <c:pt idx="8584">
                  <c:v>3.4429609999999999</c:v>
                </c:pt>
                <c:pt idx="8585">
                  <c:v>3.4379400000000002</c:v>
                </c:pt>
                <c:pt idx="8586">
                  <c:v>3.4309639999999999</c:v>
                </c:pt>
                <c:pt idx="8587">
                  <c:v>3.427902</c:v>
                </c:pt>
                <c:pt idx="8588">
                  <c:v>3.4277419999999998</c:v>
                </c:pt>
                <c:pt idx="8589">
                  <c:v>3.422158</c:v>
                </c:pt>
                <c:pt idx="8590">
                  <c:v>3.413592</c:v>
                </c:pt>
                <c:pt idx="8591">
                  <c:v>3.4059520000000001</c:v>
                </c:pt>
                <c:pt idx="8592">
                  <c:v>3.3992490000000002</c:v>
                </c:pt>
                <c:pt idx="8593">
                  <c:v>3.3913090000000001</c:v>
                </c:pt>
                <c:pt idx="8594">
                  <c:v>3.3806780000000001</c:v>
                </c:pt>
                <c:pt idx="8595">
                  <c:v>3.3728349999999998</c:v>
                </c:pt>
                <c:pt idx="8596">
                  <c:v>3.3659539999999999</c:v>
                </c:pt>
                <c:pt idx="8597">
                  <c:v>3.3604479999999999</c:v>
                </c:pt>
                <c:pt idx="8598">
                  <c:v>3.3562560000000001</c:v>
                </c:pt>
                <c:pt idx="8599">
                  <c:v>3.3511609999999998</c:v>
                </c:pt>
                <c:pt idx="8600">
                  <c:v>3.3485469999999999</c:v>
                </c:pt>
                <c:pt idx="8601">
                  <c:v>3.344449</c:v>
                </c:pt>
                <c:pt idx="8602">
                  <c:v>3.3401459999999998</c:v>
                </c:pt>
                <c:pt idx="8603">
                  <c:v>3.3363480000000001</c:v>
                </c:pt>
                <c:pt idx="8604">
                  <c:v>3.331169</c:v>
                </c:pt>
                <c:pt idx="8605">
                  <c:v>3.3269169999999999</c:v>
                </c:pt>
                <c:pt idx="8606">
                  <c:v>3.3231440000000001</c:v>
                </c:pt>
                <c:pt idx="8607">
                  <c:v>3.3212929999999998</c:v>
                </c:pt>
                <c:pt idx="8608">
                  <c:v>3.3209439999999999</c:v>
                </c:pt>
                <c:pt idx="8609">
                  <c:v>3.319823</c:v>
                </c:pt>
                <c:pt idx="8610">
                  <c:v>3.316468</c:v>
                </c:pt>
                <c:pt idx="8611">
                  <c:v>3.3132160000000002</c:v>
                </c:pt>
                <c:pt idx="8612">
                  <c:v>3.309869</c:v>
                </c:pt>
                <c:pt idx="8613">
                  <c:v>3.3039740000000002</c:v>
                </c:pt>
                <c:pt idx="8614">
                  <c:v>3.2972220000000001</c:v>
                </c:pt>
                <c:pt idx="8615">
                  <c:v>3.2876210000000001</c:v>
                </c:pt>
                <c:pt idx="8616">
                  <c:v>3.2777419999999999</c:v>
                </c:pt>
                <c:pt idx="8617">
                  <c:v>3.269406</c:v>
                </c:pt>
                <c:pt idx="8618">
                  <c:v>3.260554</c:v>
                </c:pt>
                <c:pt idx="8619">
                  <c:v>3.2535249999999998</c:v>
                </c:pt>
                <c:pt idx="8620">
                  <c:v>3.249403</c:v>
                </c:pt>
                <c:pt idx="8621">
                  <c:v>3.249298</c:v>
                </c:pt>
                <c:pt idx="8622">
                  <c:v>3.2511580000000002</c:v>
                </c:pt>
                <c:pt idx="8623">
                  <c:v>3.2495910000000001</c:v>
                </c:pt>
                <c:pt idx="8624">
                  <c:v>3.2481490000000002</c:v>
                </c:pt>
                <c:pt idx="8625">
                  <c:v>3.2465130000000002</c:v>
                </c:pt>
                <c:pt idx="8626">
                  <c:v>3.2424559999999998</c:v>
                </c:pt>
                <c:pt idx="8627">
                  <c:v>3.2384170000000001</c:v>
                </c:pt>
                <c:pt idx="8628">
                  <c:v>3.2332580000000002</c:v>
                </c:pt>
                <c:pt idx="8629">
                  <c:v>3.2279789999999999</c:v>
                </c:pt>
                <c:pt idx="8630">
                  <c:v>3.2212749999999999</c:v>
                </c:pt>
                <c:pt idx="8631">
                  <c:v>3.2133470000000002</c:v>
                </c:pt>
                <c:pt idx="8632">
                  <c:v>3.206604</c:v>
                </c:pt>
                <c:pt idx="8633">
                  <c:v>3.1996500000000001</c:v>
                </c:pt>
                <c:pt idx="8634">
                  <c:v>3.1928610000000002</c:v>
                </c:pt>
                <c:pt idx="8635">
                  <c:v>3.188596</c:v>
                </c:pt>
                <c:pt idx="8636">
                  <c:v>3.185549</c:v>
                </c:pt>
                <c:pt idx="8637">
                  <c:v>3.184456</c:v>
                </c:pt>
                <c:pt idx="8638">
                  <c:v>3.182134</c:v>
                </c:pt>
                <c:pt idx="8639">
                  <c:v>3.1766179999999999</c:v>
                </c:pt>
                <c:pt idx="8640">
                  <c:v>3.1731750000000001</c:v>
                </c:pt>
                <c:pt idx="8641">
                  <c:v>3.171055</c:v>
                </c:pt>
                <c:pt idx="8642">
                  <c:v>3.1676989999999998</c:v>
                </c:pt>
                <c:pt idx="8643">
                  <c:v>3.159036</c:v>
                </c:pt>
                <c:pt idx="8644">
                  <c:v>3.1488909999999999</c:v>
                </c:pt>
                <c:pt idx="8645">
                  <c:v>3.143402</c:v>
                </c:pt>
                <c:pt idx="8646">
                  <c:v>3.1368909999999999</c:v>
                </c:pt>
                <c:pt idx="8647">
                  <c:v>3.125105</c:v>
                </c:pt>
                <c:pt idx="8648">
                  <c:v>3.1112320000000002</c:v>
                </c:pt>
                <c:pt idx="8649">
                  <c:v>3.1012940000000002</c:v>
                </c:pt>
                <c:pt idx="8650">
                  <c:v>3.096635</c:v>
                </c:pt>
                <c:pt idx="8651">
                  <c:v>3.092965</c:v>
                </c:pt>
                <c:pt idx="8652">
                  <c:v>3.0872510000000002</c:v>
                </c:pt>
                <c:pt idx="8653">
                  <c:v>3.0812339999999998</c:v>
                </c:pt>
                <c:pt idx="8654">
                  <c:v>3.0808119999999999</c:v>
                </c:pt>
                <c:pt idx="8655">
                  <c:v>3.0840070000000002</c:v>
                </c:pt>
                <c:pt idx="8656">
                  <c:v>3.0832190000000002</c:v>
                </c:pt>
                <c:pt idx="8657">
                  <c:v>3.0806330000000002</c:v>
                </c:pt>
                <c:pt idx="8658">
                  <c:v>3.0796790000000001</c:v>
                </c:pt>
                <c:pt idx="8659">
                  <c:v>3.0786250000000002</c:v>
                </c:pt>
                <c:pt idx="8660">
                  <c:v>3.0752109999999999</c:v>
                </c:pt>
                <c:pt idx="8661">
                  <c:v>3.0667849999999999</c:v>
                </c:pt>
                <c:pt idx="8662">
                  <c:v>3.061007</c:v>
                </c:pt>
                <c:pt idx="8663">
                  <c:v>3.0575459999999999</c:v>
                </c:pt>
                <c:pt idx="8664">
                  <c:v>3.0492789999999999</c:v>
                </c:pt>
                <c:pt idx="8665">
                  <c:v>3.0417839999999998</c:v>
                </c:pt>
                <c:pt idx="8666">
                  <c:v>3.0380739999999999</c:v>
                </c:pt>
                <c:pt idx="8667">
                  <c:v>3.0396380000000001</c:v>
                </c:pt>
                <c:pt idx="8668">
                  <c:v>3.0403479999999998</c:v>
                </c:pt>
                <c:pt idx="8669">
                  <c:v>3.0349520000000001</c:v>
                </c:pt>
                <c:pt idx="8670">
                  <c:v>3.0296940000000001</c:v>
                </c:pt>
                <c:pt idx="8671">
                  <c:v>3.026262</c:v>
                </c:pt>
                <c:pt idx="8672">
                  <c:v>3.0240969999999998</c:v>
                </c:pt>
                <c:pt idx="8673">
                  <c:v>3.020877</c:v>
                </c:pt>
                <c:pt idx="8674">
                  <c:v>3.0147460000000001</c:v>
                </c:pt>
                <c:pt idx="8675">
                  <c:v>3.0117590000000001</c:v>
                </c:pt>
                <c:pt idx="8676">
                  <c:v>3.0120619999999998</c:v>
                </c:pt>
                <c:pt idx="8677">
                  <c:v>3.0117120000000002</c:v>
                </c:pt>
                <c:pt idx="8678">
                  <c:v>3.009693</c:v>
                </c:pt>
                <c:pt idx="8679">
                  <c:v>3.0026989999999998</c:v>
                </c:pt>
                <c:pt idx="8680">
                  <c:v>2.9981010000000001</c:v>
                </c:pt>
                <c:pt idx="8681">
                  <c:v>2.9963579999999999</c:v>
                </c:pt>
                <c:pt idx="8682">
                  <c:v>2.9933209999999999</c:v>
                </c:pt>
                <c:pt idx="8683">
                  <c:v>2.9903080000000002</c:v>
                </c:pt>
                <c:pt idx="8684">
                  <c:v>2.9847929999999998</c:v>
                </c:pt>
                <c:pt idx="8685">
                  <c:v>2.9797169999999999</c:v>
                </c:pt>
                <c:pt idx="8686">
                  <c:v>2.9765480000000002</c:v>
                </c:pt>
                <c:pt idx="8687">
                  <c:v>2.9721440000000001</c:v>
                </c:pt>
                <c:pt idx="8688">
                  <c:v>2.966224</c:v>
                </c:pt>
                <c:pt idx="8689">
                  <c:v>2.9636339999999999</c:v>
                </c:pt>
                <c:pt idx="8690">
                  <c:v>2.9661770000000001</c:v>
                </c:pt>
                <c:pt idx="8691">
                  <c:v>2.968823</c:v>
                </c:pt>
                <c:pt idx="8692">
                  <c:v>2.969214</c:v>
                </c:pt>
                <c:pt idx="8693">
                  <c:v>2.966631</c:v>
                </c:pt>
                <c:pt idx="8694">
                  <c:v>2.9623949999999999</c:v>
                </c:pt>
                <c:pt idx="8695">
                  <c:v>2.9543249999999999</c:v>
                </c:pt>
                <c:pt idx="8696">
                  <c:v>2.9424679999999999</c:v>
                </c:pt>
                <c:pt idx="8697">
                  <c:v>2.9325299999999999</c:v>
                </c:pt>
                <c:pt idx="8698">
                  <c:v>2.9264950000000001</c:v>
                </c:pt>
                <c:pt idx="8699">
                  <c:v>2.9225650000000001</c:v>
                </c:pt>
                <c:pt idx="8700">
                  <c:v>2.9176959999999998</c:v>
                </c:pt>
                <c:pt idx="8701">
                  <c:v>2.9114629999999999</c:v>
                </c:pt>
                <c:pt idx="8702">
                  <c:v>2.9043909999999999</c:v>
                </c:pt>
                <c:pt idx="8703">
                  <c:v>2.8966829999999999</c:v>
                </c:pt>
                <c:pt idx="8704">
                  <c:v>2.890495</c:v>
                </c:pt>
                <c:pt idx="8705">
                  <c:v>2.887146</c:v>
                </c:pt>
                <c:pt idx="8706">
                  <c:v>2.8846270000000001</c:v>
                </c:pt>
                <c:pt idx="8707">
                  <c:v>2.8839290000000002</c:v>
                </c:pt>
                <c:pt idx="8708">
                  <c:v>2.884442</c:v>
                </c:pt>
                <c:pt idx="8709">
                  <c:v>2.8853879999999998</c:v>
                </c:pt>
                <c:pt idx="8710">
                  <c:v>2.8837890000000002</c:v>
                </c:pt>
                <c:pt idx="8711">
                  <c:v>2.8777620000000002</c:v>
                </c:pt>
                <c:pt idx="8712">
                  <c:v>2.8721649999999999</c:v>
                </c:pt>
                <c:pt idx="8713">
                  <c:v>2.8698730000000001</c:v>
                </c:pt>
                <c:pt idx="8714">
                  <c:v>2.8682349999999999</c:v>
                </c:pt>
                <c:pt idx="8715">
                  <c:v>2.863629</c:v>
                </c:pt>
                <c:pt idx="8716">
                  <c:v>2.8579720000000002</c:v>
                </c:pt>
                <c:pt idx="8717">
                  <c:v>2.853704</c:v>
                </c:pt>
                <c:pt idx="8718">
                  <c:v>2.851038</c:v>
                </c:pt>
                <c:pt idx="8719">
                  <c:v>2.8481999999999998</c:v>
                </c:pt>
                <c:pt idx="8720">
                  <c:v>2.844862</c:v>
                </c:pt>
                <c:pt idx="8721">
                  <c:v>2.842457</c:v>
                </c:pt>
                <c:pt idx="8722">
                  <c:v>2.8400340000000002</c:v>
                </c:pt>
                <c:pt idx="8723">
                  <c:v>2.8379259999999999</c:v>
                </c:pt>
                <c:pt idx="8724">
                  <c:v>2.8335590000000002</c:v>
                </c:pt>
                <c:pt idx="8725">
                  <c:v>2.8260320000000001</c:v>
                </c:pt>
                <c:pt idx="8726">
                  <c:v>2.8208880000000001</c:v>
                </c:pt>
                <c:pt idx="8727">
                  <c:v>2.8170250000000001</c:v>
                </c:pt>
                <c:pt idx="8728">
                  <c:v>2.814813</c:v>
                </c:pt>
                <c:pt idx="8729">
                  <c:v>2.8119909999999999</c:v>
                </c:pt>
                <c:pt idx="8730">
                  <c:v>2.8075570000000001</c:v>
                </c:pt>
                <c:pt idx="8731">
                  <c:v>2.8069220000000001</c:v>
                </c:pt>
                <c:pt idx="8732">
                  <c:v>2.8072659999999998</c:v>
                </c:pt>
                <c:pt idx="8733">
                  <c:v>2.802511</c:v>
                </c:pt>
                <c:pt idx="8734">
                  <c:v>2.7942770000000001</c:v>
                </c:pt>
                <c:pt idx="8735">
                  <c:v>2.788103</c:v>
                </c:pt>
                <c:pt idx="8736">
                  <c:v>2.7830490000000001</c:v>
                </c:pt>
                <c:pt idx="8737">
                  <c:v>2.7759619999999998</c:v>
                </c:pt>
                <c:pt idx="8738">
                  <c:v>2.7668699999999999</c:v>
                </c:pt>
                <c:pt idx="8739">
                  <c:v>2.7606259999999998</c:v>
                </c:pt>
                <c:pt idx="8740">
                  <c:v>2.7581190000000002</c:v>
                </c:pt>
                <c:pt idx="8741">
                  <c:v>2.757663</c:v>
                </c:pt>
                <c:pt idx="8742">
                  <c:v>2.7569819999999998</c:v>
                </c:pt>
                <c:pt idx="8743">
                  <c:v>2.757943</c:v>
                </c:pt>
                <c:pt idx="8744">
                  <c:v>2.7602579999999999</c:v>
                </c:pt>
                <c:pt idx="8745">
                  <c:v>2.760758</c:v>
                </c:pt>
                <c:pt idx="8746">
                  <c:v>2.7590170000000001</c:v>
                </c:pt>
                <c:pt idx="8747">
                  <c:v>2.7569729999999999</c:v>
                </c:pt>
                <c:pt idx="8748">
                  <c:v>2.7536459999999998</c:v>
                </c:pt>
                <c:pt idx="8749">
                  <c:v>2.749263</c:v>
                </c:pt>
                <c:pt idx="8750">
                  <c:v>2.743223</c:v>
                </c:pt>
                <c:pt idx="8751">
                  <c:v>2.7368269999999999</c:v>
                </c:pt>
                <c:pt idx="8752">
                  <c:v>2.7338019999999998</c:v>
                </c:pt>
                <c:pt idx="8753">
                  <c:v>2.7309580000000002</c:v>
                </c:pt>
                <c:pt idx="8754">
                  <c:v>2.7250369999999999</c:v>
                </c:pt>
                <c:pt idx="8755">
                  <c:v>2.719929</c:v>
                </c:pt>
                <c:pt idx="8756">
                  <c:v>2.7174149999999999</c:v>
                </c:pt>
                <c:pt idx="8757">
                  <c:v>2.7146319999999999</c:v>
                </c:pt>
                <c:pt idx="8758">
                  <c:v>2.7105899999999998</c:v>
                </c:pt>
                <c:pt idx="8759">
                  <c:v>2.7051750000000001</c:v>
                </c:pt>
                <c:pt idx="8760">
                  <c:v>2.7007119999999998</c:v>
                </c:pt>
                <c:pt idx="8761">
                  <c:v>2.6989899999999998</c:v>
                </c:pt>
                <c:pt idx="8762">
                  <c:v>2.695926</c:v>
                </c:pt>
                <c:pt idx="8763">
                  <c:v>2.6907019999999999</c:v>
                </c:pt>
                <c:pt idx="8764">
                  <c:v>2.6858680000000001</c:v>
                </c:pt>
                <c:pt idx="8765">
                  <c:v>2.6826430000000001</c:v>
                </c:pt>
                <c:pt idx="8766">
                  <c:v>2.6787390000000002</c:v>
                </c:pt>
                <c:pt idx="8767">
                  <c:v>2.6710739999999999</c:v>
                </c:pt>
                <c:pt idx="8768">
                  <c:v>2.6616620000000002</c:v>
                </c:pt>
                <c:pt idx="8769">
                  <c:v>2.6550259999999999</c:v>
                </c:pt>
                <c:pt idx="8770">
                  <c:v>2.6512199999999999</c:v>
                </c:pt>
                <c:pt idx="8771">
                  <c:v>2.647726</c:v>
                </c:pt>
                <c:pt idx="8772">
                  <c:v>2.6428820000000002</c:v>
                </c:pt>
                <c:pt idx="8773">
                  <c:v>2.6410680000000002</c:v>
                </c:pt>
                <c:pt idx="8774">
                  <c:v>2.6402510000000001</c:v>
                </c:pt>
                <c:pt idx="8775">
                  <c:v>2.6395300000000002</c:v>
                </c:pt>
                <c:pt idx="8776">
                  <c:v>2.6397469999999998</c:v>
                </c:pt>
                <c:pt idx="8777">
                  <c:v>2.6384020000000001</c:v>
                </c:pt>
                <c:pt idx="8778">
                  <c:v>2.6377299999999999</c:v>
                </c:pt>
                <c:pt idx="8779">
                  <c:v>2.6383049999999999</c:v>
                </c:pt>
                <c:pt idx="8780">
                  <c:v>2.6376590000000002</c:v>
                </c:pt>
                <c:pt idx="8781">
                  <c:v>2.6384189999999998</c:v>
                </c:pt>
                <c:pt idx="8782">
                  <c:v>2.6376930000000001</c:v>
                </c:pt>
                <c:pt idx="8783">
                  <c:v>2.6335500000000001</c:v>
                </c:pt>
                <c:pt idx="8784">
                  <c:v>2.6319979999999998</c:v>
                </c:pt>
                <c:pt idx="8785">
                  <c:v>2.6309939999999998</c:v>
                </c:pt>
                <c:pt idx="8786">
                  <c:v>2.6275979999999999</c:v>
                </c:pt>
                <c:pt idx="8787">
                  <c:v>2.6233909999999998</c:v>
                </c:pt>
                <c:pt idx="8788">
                  <c:v>2.6170360000000001</c:v>
                </c:pt>
                <c:pt idx="8789">
                  <c:v>2.6132080000000002</c:v>
                </c:pt>
                <c:pt idx="8790">
                  <c:v>2.6098759999999999</c:v>
                </c:pt>
                <c:pt idx="8791">
                  <c:v>2.6028730000000002</c:v>
                </c:pt>
                <c:pt idx="8792">
                  <c:v>2.5967150000000001</c:v>
                </c:pt>
                <c:pt idx="8793">
                  <c:v>2.5920510000000001</c:v>
                </c:pt>
                <c:pt idx="8794">
                  <c:v>2.5880450000000002</c:v>
                </c:pt>
                <c:pt idx="8795">
                  <c:v>2.5838960000000002</c:v>
                </c:pt>
                <c:pt idx="8796">
                  <c:v>2.5761750000000001</c:v>
                </c:pt>
                <c:pt idx="8797">
                  <c:v>2.5697559999999999</c:v>
                </c:pt>
                <c:pt idx="8798">
                  <c:v>2.565042</c:v>
                </c:pt>
                <c:pt idx="8799">
                  <c:v>2.5604800000000001</c:v>
                </c:pt>
                <c:pt idx="8800">
                  <c:v>2.5596670000000001</c:v>
                </c:pt>
                <c:pt idx="8801">
                  <c:v>2.5580059999999998</c:v>
                </c:pt>
                <c:pt idx="8802">
                  <c:v>2.5555400000000001</c:v>
                </c:pt>
                <c:pt idx="8803">
                  <c:v>2.553858</c:v>
                </c:pt>
                <c:pt idx="8804">
                  <c:v>2.551939</c:v>
                </c:pt>
                <c:pt idx="8805">
                  <c:v>2.5517889999999999</c:v>
                </c:pt>
                <c:pt idx="8806">
                  <c:v>2.551701</c:v>
                </c:pt>
                <c:pt idx="8807">
                  <c:v>2.549776</c:v>
                </c:pt>
                <c:pt idx="8808">
                  <c:v>2.5477569999999998</c:v>
                </c:pt>
                <c:pt idx="8809">
                  <c:v>2.5461870000000002</c:v>
                </c:pt>
                <c:pt idx="8810">
                  <c:v>2.5444819999999999</c:v>
                </c:pt>
                <c:pt idx="8811">
                  <c:v>2.5432709999999998</c:v>
                </c:pt>
                <c:pt idx="8812">
                  <c:v>2.5417390000000002</c:v>
                </c:pt>
                <c:pt idx="8813">
                  <c:v>2.5407470000000001</c:v>
                </c:pt>
                <c:pt idx="8814">
                  <c:v>2.5401980000000002</c:v>
                </c:pt>
                <c:pt idx="8815">
                  <c:v>2.5404260000000001</c:v>
                </c:pt>
                <c:pt idx="8816">
                  <c:v>2.5410029999999999</c:v>
                </c:pt>
                <c:pt idx="8817">
                  <c:v>2.5413619999999999</c:v>
                </c:pt>
                <c:pt idx="8818">
                  <c:v>2.5403560000000001</c:v>
                </c:pt>
                <c:pt idx="8819">
                  <c:v>2.5386299999999999</c:v>
                </c:pt>
                <c:pt idx="8820">
                  <c:v>2.5375269999999999</c:v>
                </c:pt>
                <c:pt idx="8821">
                  <c:v>2.5393400000000002</c:v>
                </c:pt>
                <c:pt idx="8822">
                  <c:v>2.5435970000000001</c:v>
                </c:pt>
                <c:pt idx="8823">
                  <c:v>2.5448710000000001</c:v>
                </c:pt>
                <c:pt idx="8824">
                  <c:v>2.541344</c:v>
                </c:pt>
                <c:pt idx="8825">
                  <c:v>2.5380240000000001</c:v>
                </c:pt>
                <c:pt idx="8826">
                  <c:v>2.5353379999999999</c:v>
                </c:pt>
                <c:pt idx="8827">
                  <c:v>2.531568</c:v>
                </c:pt>
                <c:pt idx="8828">
                  <c:v>2.5259140000000002</c:v>
                </c:pt>
                <c:pt idx="8829">
                  <c:v>2.5200019999999999</c:v>
                </c:pt>
                <c:pt idx="8830">
                  <c:v>2.5193629999999998</c:v>
                </c:pt>
                <c:pt idx="8831">
                  <c:v>2.5176210000000001</c:v>
                </c:pt>
                <c:pt idx="8832">
                  <c:v>2.5127380000000001</c:v>
                </c:pt>
                <c:pt idx="8833">
                  <c:v>2.5097149999999999</c:v>
                </c:pt>
                <c:pt idx="8834">
                  <c:v>2.5064709999999999</c:v>
                </c:pt>
                <c:pt idx="8835">
                  <c:v>2.50298</c:v>
                </c:pt>
                <c:pt idx="8836">
                  <c:v>2.5029180000000002</c:v>
                </c:pt>
                <c:pt idx="8837">
                  <c:v>2.5028869999999999</c:v>
                </c:pt>
                <c:pt idx="8838">
                  <c:v>2.5034369999999999</c:v>
                </c:pt>
                <c:pt idx="8839">
                  <c:v>2.5064739999999999</c:v>
                </c:pt>
                <c:pt idx="8840">
                  <c:v>2.5058980000000002</c:v>
                </c:pt>
                <c:pt idx="8841">
                  <c:v>2.5033059999999998</c:v>
                </c:pt>
                <c:pt idx="8842">
                  <c:v>2.4991530000000002</c:v>
                </c:pt>
                <c:pt idx="8843">
                  <c:v>2.4965790000000001</c:v>
                </c:pt>
                <c:pt idx="8844">
                  <c:v>2.4976449999999999</c:v>
                </c:pt>
                <c:pt idx="8845">
                  <c:v>2.4948769999999998</c:v>
                </c:pt>
                <c:pt idx="8846">
                  <c:v>2.4940419999999999</c:v>
                </c:pt>
                <c:pt idx="8847">
                  <c:v>2.492696</c:v>
                </c:pt>
                <c:pt idx="8848">
                  <c:v>2.4924460000000002</c:v>
                </c:pt>
                <c:pt idx="8849">
                  <c:v>2.4873180000000001</c:v>
                </c:pt>
                <c:pt idx="8850">
                  <c:v>2.4789880000000002</c:v>
                </c:pt>
                <c:pt idx="8851">
                  <c:v>2.4743909999999998</c:v>
                </c:pt>
                <c:pt idx="8852">
                  <c:v>2.469722</c:v>
                </c:pt>
                <c:pt idx="8853">
                  <c:v>2.465131</c:v>
                </c:pt>
                <c:pt idx="8854">
                  <c:v>2.459152</c:v>
                </c:pt>
                <c:pt idx="8855">
                  <c:v>2.4532449999999999</c:v>
                </c:pt>
                <c:pt idx="8856">
                  <c:v>2.4491130000000001</c:v>
                </c:pt>
                <c:pt idx="8857">
                  <c:v>2.444178</c:v>
                </c:pt>
                <c:pt idx="8858">
                  <c:v>2.4377689999999999</c:v>
                </c:pt>
                <c:pt idx="8859">
                  <c:v>2.4304939999999999</c:v>
                </c:pt>
                <c:pt idx="8860">
                  <c:v>2.4255689999999999</c:v>
                </c:pt>
                <c:pt idx="8861">
                  <c:v>2.4238580000000001</c:v>
                </c:pt>
                <c:pt idx="8862">
                  <c:v>2.4240680000000001</c:v>
                </c:pt>
                <c:pt idx="8863">
                  <c:v>2.42449</c:v>
                </c:pt>
                <c:pt idx="8864">
                  <c:v>2.4241969999999999</c:v>
                </c:pt>
                <c:pt idx="8865">
                  <c:v>2.424499</c:v>
                </c:pt>
                <c:pt idx="8866">
                  <c:v>2.4249109999999998</c:v>
                </c:pt>
                <c:pt idx="8867">
                  <c:v>2.4265560000000002</c:v>
                </c:pt>
                <c:pt idx="8868">
                  <c:v>2.4262969999999999</c:v>
                </c:pt>
                <c:pt idx="8869">
                  <c:v>2.4227669999999999</c:v>
                </c:pt>
                <c:pt idx="8870">
                  <c:v>2.4190670000000001</c:v>
                </c:pt>
                <c:pt idx="8871">
                  <c:v>2.4177110000000002</c:v>
                </c:pt>
                <c:pt idx="8872">
                  <c:v>2.418247</c:v>
                </c:pt>
                <c:pt idx="8873">
                  <c:v>2.4167390000000002</c:v>
                </c:pt>
                <c:pt idx="8874">
                  <c:v>2.4118010000000001</c:v>
                </c:pt>
                <c:pt idx="8875">
                  <c:v>2.4071820000000002</c:v>
                </c:pt>
                <c:pt idx="8876">
                  <c:v>2.4056850000000001</c:v>
                </c:pt>
                <c:pt idx="8877">
                  <c:v>2.4038240000000002</c:v>
                </c:pt>
                <c:pt idx="8878">
                  <c:v>2.3996390000000001</c:v>
                </c:pt>
                <c:pt idx="8879">
                  <c:v>2.393904</c:v>
                </c:pt>
                <c:pt idx="8880">
                  <c:v>2.3891140000000002</c:v>
                </c:pt>
                <c:pt idx="8881">
                  <c:v>2.387483</c:v>
                </c:pt>
                <c:pt idx="8882">
                  <c:v>2.3871920000000002</c:v>
                </c:pt>
                <c:pt idx="8883">
                  <c:v>2.3859620000000001</c:v>
                </c:pt>
                <c:pt idx="8884">
                  <c:v>2.3872499999999999</c:v>
                </c:pt>
                <c:pt idx="8885">
                  <c:v>2.3891049999999998</c:v>
                </c:pt>
                <c:pt idx="8886">
                  <c:v>2.3882560000000002</c:v>
                </c:pt>
                <c:pt idx="8887">
                  <c:v>2.389205</c:v>
                </c:pt>
                <c:pt idx="8888">
                  <c:v>2.388722</c:v>
                </c:pt>
                <c:pt idx="8889">
                  <c:v>2.3878529999999998</c:v>
                </c:pt>
                <c:pt idx="8890">
                  <c:v>2.3862890000000001</c:v>
                </c:pt>
                <c:pt idx="8891">
                  <c:v>2.3824100000000001</c:v>
                </c:pt>
                <c:pt idx="8892">
                  <c:v>2.3809520000000002</c:v>
                </c:pt>
                <c:pt idx="8893">
                  <c:v>2.380423</c:v>
                </c:pt>
                <c:pt idx="8894">
                  <c:v>2.3782709999999998</c:v>
                </c:pt>
                <c:pt idx="8895">
                  <c:v>2.3770060000000002</c:v>
                </c:pt>
                <c:pt idx="8896">
                  <c:v>2.3736060000000001</c:v>
                </c:pt>
                <c:pt idx="8897">
                  <c:v>2.36965</c:v>
                </c:pt>
                <c:pt idx="8898">
                  <c:v>2.3668019999999999</c:v>
                </c:pt>
                <c:pt idx="8899">
                  <c:v>2.3631630000000001</c:v>
                </c:pt>
                <c:pt idx="8900">
                  <c:v>2.360233</c:v>
                </c:pt>
                <c:pt idx="8901">
                  <c:v>2.3549129999999998</c:v>
                </c:pt>
                <c:pt idx="8902">
                  <c:v>2.3518490000000001</c:v>
                </c:pt>
                <c:pt idx="8903">
                  <c:v>2.3525719999999999</c:v>
                </c:pt>
                <c:pt idx="8904">
                  <c:v>2.3529849999999999</c:v>
                </c:pt>
                <c:pt idx="8905">
                  <c:v>2.3531819999999999</c:v>
                </c:pt>
                <c:pt idx="8906">
                  <c:v>2.3515809999999999</c:v>
                </c:pt>
                <c:pt idx="8907">
                  <c:v>2.347696</c:v>
                </c:pt>
                <c:pt idx="8908">
                  <c:v>2.3468420000000001</c:v>
                </c:pt>
                <c:pt idx="8909">
                  <c:v>2.3452310000000001</c:v>
                </c:pt>
                <c:pt idx="8910">
                  <c:v>2.3442280000000002</c:v>
                </c:pt>
                <c:pt idx="8911">
                  <c:v>2.3437809999999999</c:v>
                </c:pt>
                <c:pt idx="8912">
                  <c:v>2.3415940000000002</c:v>
                </c:pt>
                <c:pt idx="8913">
                  <c:v>2.3422550000000002</c:v>
                </c:pt>
                <c:pt idx="8914">
                  <c:v>2.3429479999999998</c:v>
                </c:pt>
                <c:pt idx="8915">
                  <c:v>2.3421750000000001</c:v>
                </c:pt>
                <c:pt idx="8916">
                  <c:v>2.3417569999999999</c:v>
                </c:pt>
                <c:pt idx="8917">
                  <c:v>2.3408389999999999</c:v>
                </c:pt>
                <c:pt idx="8918">
                  <c:v>2.3424939999999999</c:v>
                </c:pt>
                <c:pt idx="8919">
                  <c:v>2.3451930000000001</c:v>
                </c:pt>
                <c:pt idx="8920">
                  <c:v>2.3429669999999998</c:v>
                </c:pt>
                <c:pt idx="8921">
                  <c:v>2.3393619999999999</c:v>
                </c:pt>
                <c:pt idx="8922">
                  <c:v>2.335718</c:v>
                </c:pt>
                <c:pt idx="8923">
                  <c:v>2.3334380000000001</c:v>
                </c:pt>
                <c:pt idx="8924">
                  <c:v>2.333472</c:v>
                </c:pt>
                <c:pt idx="8925">
                  <c:v>2.3347150000000001</c:v>
                </c:pt>
                <c:pt idx="8926">
                  <c:v>2.3381690000000002</c:v>
                </c:pt>
                <c:pt idx="8927">
                  <c:v>2.3388620000000002</c:v>
                </c:pt>
                <c:pt idx="8928">
                  <c:v>2.3398949999999998</c:v>
                </c:pt>
                <c:pt idx="8929">
                  <c:v>2.3412980000000001</c:v>
                </c:pt>
                <c:pt idx="8930">
                  <c:v>2.3404630000000002</c:v>
                </c:pt>
                <c:pt idx="8931">
                  <c:v>2.3345090000000002</c:v>
                </c:pt>
                <c:pt idx="8932">
                  <c:v>2.327928</c:v>
                </c:pt>
                <c:pt idx="8933">
                  <c:v>2.327242</c:v>
                </c:pt>
                <c:pt idx="8934">
                  <c:v>2.328119</c:v>
                </c:pt>
                <c:pt idx="8935">
                  <c:v>2.326441</c:v>
                </c:pt>
                <c:pt idx="8936">
                  <c:v>2.3261699999999998</c:v>
                </c:pt>
                <c:pt idx="8937">
                  <c:v>2.327569</c:v>
                </c:pt>
                <c:pt idx="8938">
                  <c:v>2.328049</c:v>
                </c:pt>
                <c:pt idx="8939">
                  <c:v>2.327242</c:v>
                </c:pt>
                <c:pt idx="8940">
                  <c:v>2.3264490000000002</c:v>
                </c:pt>
                <c:pt idx="8941">
                  <c:v>2.3266629999999999</c:v>
                </c:pt>
                <c:pt idx="8942">
                  <c:v>2.3262990000000001</c:v>
                </c:pt>
                <c:pt idx="8943">
                  <c:v>2.322044</c:v>
                </c:pt>
                <c:pt idx="8944">
                  <c:v>2.3202470000000002</c:v>
                </c:pt>
                <c:pt idx="8945">
                  <c:v>2.320951</c:v>
                </c:pt>
                <c:pt idx="8946">
                  <c:v>2.3168869999999999</c:v>
                </c:pt>
                <c:pt idx="8947">
                  <c:v>2.313831</c:v>
                </c:pt>
                <c:pt idx="8948">
                  <c:v>2.3127439999999999</c:v>
                </c:pt>
                <c:pt idx="8949">
                  <c:v>2.3139249999999998</c:v>
                </c:pt>
                <c:pt idx="8950">
                  <c:v>2.3144269999999998</c:v>
                </c:pt>
                <c:pt idx="8951">
                  <c:v>2.3122449999999999</c:v>
                </c:pt>
                <c:pt idx="8952">
                  <c:v>2.3095650000000001</c:v>
                </c:pt>
                <c:pt idx="8953">
                  <c:v>2.3072149999999998</c:v>
                </c:pt>
                <c:pt idx="8954">
                  <c:v>2.306765</c:v>
                </c:pt>
                <c:pt idx="8955">
                  <c:v>2.3041130000000001</c:v>
                </c:pt>
                <c:pt idx="8956">
                  <c:v>2.2992119999999998</c:v>
                </c:pt>
                <c:pt idx="8957">
                  <c:v>2.2980529999999999</c:v>
                </c:pt>
                <c:pt idx="8958">
                  <c:v>2.3005490000000002</c:v>
                </c:pt>
                <c:pt idx="8959">
                  <c:v>2.3017530000000002</c:v>
                </c:pt>
                <c:pt idx="8960">
                  <c:v>2.2992159999999999</c:v>
                </c:pt>
                <c:pt idx="8961">
                  <c:v>2.2954699999999999</c:v>
                </c:pt>
                <c:pt idx="8962">
                  <c:v>2.2937609999999999</c:v>
                </c:pt>
                <c:pt idx="8963">
                  <c:v>2.2924509999999998</c:v>
                </c:pt>
                <c:pt idx="8964">
                  <c:v>2.2895880000000002</c:v>
                </c:pt>
                <c:pt idx="8965">
                  <c:v>2.2905340000000001</c:v>
                </c:pt>
                <c:pt idx="8966">
                  <c:v>2.2949769999999998</c:v>
                </c:pt>
                <c:pt idx="8967">
                  <c:v>2.299302</c:v>
                </c:pt>
                <c:pt idx="8968">
                  <c:v>2.299328</c:v>
                </c:pt>
                <c:pt idx="8969">
                  <c:v>2.298136</c:v>
                </c:pt>
                <c:pt idx="8970">
                  <c:v>2.2991839999999999</c:v>
                </c:pt>
                <c:pt idx="8971">
                  <c:v>2.298524</c:v>
                </c:pt>
                <c:pt idx="8972">
                  <c:v>2.289933</c:v>
                </c:pt>
                <c:pt idx="8973">
                  <c:v>2.2778860000000001</c:v>
                </c:pt>
                <c:pt idx="8974">
                  <c:v>2.2725740000000001</c:v>
                </c:pt>
                <c:pt idx="8975">
                  <c:v>2.274181</c:v>
                </c:pt>
                <c:pt idx="8976">
                  <c:v>2.277488</c:v>
                </c:pt>
                <c:pt idx="8977">
                  <c:v>2.2789109999999999</c:v>
                </c:pt>
                <c:pt idx="8978">
                  <c:v>2.280532</c:v>
                </c:pt>
                <c:pt idx="8979">
                  <c:v>2.2846989999999998</c:v>
                </c:pt>
                <c:pt idx="8980">
                  <c:v>2.2875190000000001</c:v>
                </c:pt>
                <c:pt idx="8981">
                  <c:v>2.288599</c:v>
                </c:pt>
                <c:pt idx="8982">
                  <c:v>2.2855129999999999</c:v>
                </c:pt>
                <c:pt idx="8983">
                  <c:v>2.2797499999999999</c:v>
                </c:pt>
                <c:pt idx="8984">
                  <c:v>2.2785069999999998</c:v>
                </c:pt>
                <c:pt idx="8985">
                  <c:v>2.2814429999999999</c:v>
                </c:pt>
                <c:pt idx="8986">
                  <c:v>2.2831790000000001</c:v>
                </c:pt>
                <c:pt idx="8987">
                  <c:v>2.2814830000000001</c:v>
                </c:pt>
                <c:pt idx="8988">
                  <c:v>2.2805089999999999</c:v>
                </c:pt>
                <c:pt idx="8989">
                  <c:v>2.2823709999999999</c:v>
                </c:pt>
                <c:pt idx="8990">
                  <c:v>2.2827190000000002</c:v>
                </c:pt>
                <c:pt idx="8991">
                  <c:v>2.284967</c:v>
                </c:pt>
                <c:pt idx="8992">
                  <c:v>2.2875489999999998</c:v>
                </c:pt>
                <c:pt idx="8993">
                  <c:v>2.2890419999999998</c:v>
                </c:pt>
                <c:pt idx="8994">
                  <c:v>2.290149</c:v>
                </c:pt>
                <c:pt idx="8995">
                  <c:v>2.2907139999999999</c:v>
                </c:pt>
                <c:pt idx="8996">
                  <c:v>2.2891550000000001</c:v>
                </c:pt>
                <c:pt idx="8997">
                  <c:v>2.285059</c:v>
                </c:pt>
                <c:pt idx="8998">
                  <c:v>2.2818550000000002</c:v>
                </c:pt>
                <c:pt idx="8999">
                  <c:v>2.2813240000000001</c:v>
                </c:pt>
                <c:pt idx="9000">
                  <c:v>2.2816369999999999</c:v>
                </c:pt>
                <c:pt idx="9001">
                  <c:v>2.279347</c:v>
                </c:pt>
                <c:pt idx="9002">
                  <c:v>2.2765119999999999</c:v>
                </c:pt>
                <c:pt idx="9003">
                  <c:v>2.2796090000000002</c:v>
                </c:pt>
                <c:pt idx="9004">
                  <c:v>2.2786420000000001</c:v>
                </c:pt>
                <c:pt idx="9005">
                  <c:v>2.2735340000000002</c:v>
                </c:pt>
                <c:pt idx="9006">
                  <c:v>2.26966</c:v>
                </c:pt>
                <c:pt idx="9007">
                  <c:v>2.2670650000000001</c:v>
                </c:pt>
                <c:pt idx="9008">
                  <c:v>2.267976</c:v>
                </c:pt>
                <c:pt idx="9009">
                  <c:v>2.2681610000000001</c:v>
                </c:pt>
                <c:pt idx="9010">
                  <c:v>2.26756</c:v>
                </c:pt>
                <c:pt idx="9011">
                  <c:v>2.2699639999999999</c:v>
                </c:pt>
                <c:pt idx="9012">
                  <c:v>2.2726389999999999</c:v>
                </c:pt>
                <c:pt idx="9013">
                  <c:v>2.2716509999999999</c:v>
                </c:pt>
                <c:pt idx="9014">
                  <c:v>2.2709160000000002</c:v>
                </c:pt>
                <c:pt idx="9015">
                  <c:v>2.2687650000000001</c:v>
                </c:pt>
                <c:pt idx="9016">
                  <c:v>2.2684389999999999</c:v>
                </c:pt>
                <c:pt idx="9017">
                  <c:v>2.2671939999999999</c:v>
                </c:pt>
                <c:pt idx="9018">
                  <c:v>2.2663679999999999</c:v>
                </c:pt>
                <c:pt idx="9019">
                  <c:v>2.2651620000000001</c:v>
                </c:pt>
                <c:pt idx="9020">
                  <c:v>2.2644199999999999</c:v>
                </c:pt>
                <c:pt idx="9021">
                  <c:v>2.2640729999999998</c:v>
                </c:pt>
                <c:pt idx="9022">
                  <c:v>2.2647529999999998</c:v>
                </c:pt>
                <c:pt idx="9023">
                  <c:v>2.2690579999999998</c:v>
                </c:pt>
                <c:pt idx="9024">
                  <c:v>2.2719149999999999</c:v>
                </c:pt>
                <c:pt idx="9025">
                  <c:v>2.2730229999999998</c:v>
                </c:pt>
                <c:pt idx="9026">
                  <c:v>2.274858</c:v>
                </c:pt>
                <c:pt idx="9027">
                  <c:v>2.2760060000000002</c:v>
                </c:pt>
                <c:pt idx="9028">
                  <c:v>2.2740279999999999</c:v>
                </c:pt>
                <c:pt idx="9029">
                  <c:v>2.2682099999999998</c:v>
                </c:pt>
                <c:pt idx="9030">
                  <c:v>2.2660429999999998</c:v>
                </c:pt>
                <c:pt idx="9031">
                  <c:v>2.2691430000000001</c:v>
                </c:pt>
                <c:pt idx="9032">
                  <c:v>2.2737769999999999</c:v>
                </c:pt>
                <c:pt idx="9033">
                  <c:v>2.275874</c:v>
                </c:pt>
                <c:pt idx="9034">
                  <c:v>2.2777569999999998</c:v>
                </c:pt>
                <c:pt idx="9035">
                  <c:v>2.2794110000000001</c:v>
                </c:pt>
                <c:pt idx="9036">
                  <c:v>2.2767580000000001</c:v>
                </c:pt>
                <c:pt idx="9037">
                  <c:v>2.2720929999999999</c:v>
                </c:pt>
                <c:pt idx="9038">
                  <c:v>2.265101</c:v>
                </c:pt>
                <c:pt idx="9039">
                  <c:v>2.2587649999999999</c:v>
                </c:pt>
                <c:pt idx="9040">
                  <c:v>2.2540439999999999</c:v>
                </c:pt>
                <c:pt idx="9041">
                  <c:v>2.2512210000000001</c:v>
                </c:pt>
                <c:pt idx="9042">
                  <c:v>2.2506020000000002</c:v>
                </c:pt>
                <c:pt idx="9043">
                  <c:v>2.250753</c:v>
                </c:pt>
                <c:pt idx="9044">
                  <c:v>2.2519870000000002</c:v>
                </c:pt>
                <c:pt idx="9045">
                  <c:v>2.2551770000000002</c:v>
                </c:pt>
                <c:pt idx="9046">
                  <c:v>2.25888</c:v>
                </c:pt>
                <c:pt idx="9047">
                  <c:v>2.2613789999999998</c:v>
                </c:pt>
                <c:pt idx="9048">
                  <c:v>2.2643599999999999</c:v>
                </c:pt>
                <c:pt idx="9049">
                  <c:v>2.2667660000000001</c:v>
                </c:pt>
                <c:pt idx="9050">
                  <c:v>2.2662429999999998</c:v>
                </c:pt>
                <c:pt idx="9051">
                  <c:v>2.264913</c:v>
                </c:pt>
                <c:pt idx="9052">
                  <c:v>2.2634530000000002</c:v>
                </c:pt>
                <c:pt idx="9053">
                  <c:v>2.2636919999999998</c:v>
                </c:pt>
                <c:pt idx="9054">
                  <c:v>2.264659</c:v>
                </c:pt>
                <c:pt idx="9055">
                  <c:v>2.2635369999999999</c:v>
                </c:pt>
                <c:pt idx="9056">
                  <c:v>2.2673830000000001</c:v>
                </c:pt>
                <c:pt idx="9057">
                  <c:v>2.273504</c:v>
                </c:pt>
                <c:pt idx="9058">
                  <c:v>2.2796090000000002</c:v>
                </c:pt>
                <c:pt idx="9059">
                  <c:v>2.2817440000000002</c:v>
                </c:pt>
                <c:pt idx="9060">
                  <c:v>2.2803450000000001</c:v>
                </c:pt>
                <c:pt idx="9061">
                  <c:v>2.2808619999999999</c:v>
                </c:pt>
                <c:pt idx="9062">
                  <c:v>2.2774450000000002</c:v>
                </c:pt>
                <c:pt idx="9063">
                  <c:v>2.2725810000000002</c:v>
                </c:pt>
                <c:pt idx="9064">
                  <c:v>2.2670629999999998</c:v>
                </c:pt>
                <c:pt idx="9065">
                  <c:v>2.2611430000000001</c:v>
                </c:pt>
                <c:pt idx="9066">
                  <c:v>2.2563070000000001</c:v>
                </c:pt>
                <c:pt idx="9067">
                  <c:v>2.2550110000000001</c:v>
                </c:pt>
                <c:pt idx="9068">
                  <c:v>2.259287</c:v>
                </c:pt>
                <c:pt idx="9069">
                  <c:v>2.259741</c:v>
                </c:pt>
                <c:pt idx="9070">
                  <c:v>2.2596080000000001</c:v>
                </c:pt>
                <c:pt idx="9071">
                  <c:v>2.2605040000000001</c:v>
                </c:pt>
                <c:pt idx="9072">
                  <c:v>2.2638950000000002</c:v>
                </c:pt>
                <c:pt idx="9073">
                  <c:v>2.265714</c:v>
                </c:pt>
                <c:pt idx="9074">
                  <c:v>2.2642519999999999</c:v>
                </c:pt>
                <c:pt idx="9075">
                  <c:v>2.2666870000000001</c:v>
                </c:pt>
                <c:pt idx="9076">
                  <c:v>2.2676919999999998</c:v>
                </c:pt>
                <c:pt idx="9077">
                  <c:v>2.2696610000000002</c:v>
                </c:pt>
                <c:pt idx="9078">
                  <c:v>2.2715559999999999</c:v>
                </c:pt>
                <c:pt idx="9079">
                  <c:v>2.273844</c:v>
                </c:pt>
                <c:pt idx="9080">
                  <c:v>2.2796810000000001</c:v>
                </c:pt>
                <c:pt idx="9081">
                  <c:v>2.2817859999999999</c:v>
                </c:pt>
                <c:pt idx="9082">
                  <c:v>2.283099</c:v>
                </c:pt>
                <c:pt idx="9083">
                  <c:v>2.285641</c:v>
                </c:pt>
                <c:pt idx="9084">
                  <c:v>2.28668</c:v>
                </c:pt>
                <c:pt idx="9085">
                  <c:v>2.2866499999999998</c:v>
                </c:pt>
                <c:pt idx="9086">
                  <c:v>2.2825229999999999</c:v>
                </c:pt>
                <c:pt idx="9087">
                  <c:v>2.2807439999999999</c:v>
                </c:pt>
                <c:pt idx="9088">
                  <c:v>2.280567</c:v>
                </c:pt>
                <c:pt idx="9089">
                  <c:v>2.2801309999999999</c:v>
                </c:pt>
                <c:pt idx="9090">
                  <c:v>2.2763149999999999</c:v>
                </c:pt>
                <c:pt idx="9091">
                  <c:v>2.2731819999999998</c:v>
                </c:pt>
                <c:pt idx="9092">
                  <c:v>2.269997</c:v>
                </c:pt>
                <c:pt idx="9093">
                  <c:v>2.2661389999999999</c:v>
                </c:pt>
                <c:pt idx="9094">
                  <c:v>2.2648570000000001</c:v>
                </c:pt>
                <c:pt idx="9095">
                  <c:v>2.2639870000000002</c:v>
                </c:pt>
                <c:pt idx="9096">
                  <c:v>2.2663060000000002</c:v>
                </c:pt>
                <c:pt idx="9097">
                  <c:v>2.2717320000000001</c:v>
                </c:pt>
                <c:pt idx="9098">
                  <c:v>2.2766350000000002</c:v>
                </c:pt>
                <c:pt idx="9099">
                  <c:v>2.2807740000000001</c:v>
                </c:pt>
                <c:pt idx="9100">
                  <c:v>2.2804519999999999</c:v>
                </c:pt>
                <c:pt idx="9101">
                  <c:v>2.275954</c:v>
                </c:pt>
                <c:pt idx="9102">
                  <c:v>2.2728350000000002</c:v>
                </c:pt>
                <c:pt idx="9103">
                  <c:v>2.2716310000000002</c:v>
                </c:pt>
                <c:pt idx="9104">
                  <c:v>2.2703639999999998</c:v>
                </c:pt>
                <c:pt idx="9105">
                  <c:v>2.2696719999999999</c:v>
                </c:pt>
                <c:pt idx="9106">
                  <c:v>2.2726489999999999</c:v>
                </c:pt>
                <c:pt idx="9107">
                  <c:v>2.2788149999999998</c:v>
                </c:pt>
                <c:pt idx="9108">
                  <c:v>2.2816519999999998</c:v>
                </c:pt>
                <c:pt idx="9109">
                  <c:v>2.2815270000000001</c:v>
                </c:pt>
                <c:pt idx="9110">
                  <c:v>2.2791519999999998</c:v>
                </c:pt>
                <c:pt idx="9111">
                  <c:v>2.2784879999999998</c:v>
                </c:pt>
                <c:pt idx="9112">
                  <c:v>2.278432</c:v>
                </c:pt>
                <c:pt idx="9113">
                  <c:v>2.2790080000000001</c:v>
                </c:pt>
                <c:pt idx="9114">
                  <c:v>2.2822789999999999</c:v>
                </c:pt>
                <c:pt idx="9115">
                  <c:v>2.2865160000000002</c:v>
                </c:pt>
                <c:pt idx="9116">
                  <c:v>2.2900420000000001</c:v>
                </c:pt>
                <c:pt idx="9117">
                  <c:v>2.2927900000000001</c:v>
                </c:pt>
                <c:pt idx="9118">
                  <c:v>2.29366</c:v>
                </c:pt>
                <c:pt idx="9119">
                  <c:v>2.2936890000000001</c:v>
                </c:pt>
                <c:pt idx="9120">
                  <c:v>2.2922989999999999</c:v>
                </c:pt>
                <c:pt idx="9121">
                  <c:v>2.2891499999999998</c:v>
                </c:pt>
                <c:pt idx="9122">
                  <c:v>2.2856800000000002</c:v>
                </c:pt>
                <c:pt idx="9123">
                  <c:v>2.2847189999999999</c:v>
                </c:pt>
                <c:pt idx="9124">
                  <c:v>2.2864499999999999</c:v>
                </c:pt>
                <c:pt idx="9125">
                  <c:v>2.288103</c:v>
                </c:pt>
                <c:pt idx="9126">
                  <c:v>2.287798</c:v>
                </c:pt>
                <c:pt idx="9127">
                  <c:v>2.2869600000000001</c:v>
                </c:pt>
                <c:pt idx="9128">
                  <c:v>2.2910300000000001</c:v>
                </c:pt>
                <c:pt idx="9129">
                  <c:v>2.2970060000000001</c:v>
                </c:pt>
                <c:pt idx="9130">
                  <c:v>2.2986490000000002</c:v>
                </c:pt>
                <c:pt idx="9131">
                  <c:v>2.2964039999999999</c:v>
                </c:pt>
                <c:pt idx="9132">
                  <c:v>2.2965070000000001</c:v>
                </c:pt>
                <c:pt idx="9133">
                  <c:v>2.3013599999999999</c:v>
                </c:pt>
                <c:pt idx="9134">
                  <c:v>2.3072940000000002</c:v>
                </c:pt>
                <c:pt idx="9135">
                  <c:v>2.3138390000000002</c:v>
                </c:pt>
                <c:pt idx="9136">
                  <c:v>2.3152400000000002</c:v>
                </c:pt>
                <c:pt idx="9137">
                  <c:v>2.31989</c:v>
                </c:pt>
                <c:pt idx="9138">
                  <c:v>2.324427</c:v>
                </c:pt>
                <c:pt idx="9139">
                  <c:v>2.3281999999999998</c:v>
                </c:pt>
                <c:pt idx="9140">
                  <c:v>2.3302649999999998</c:v>
                </c:pt>
                <c:pt idx="9141">
                  <c:v>2.327016</c:v>
                </c:pt>
                <c:pt idx="9142">
                  <c:v>2.3265639999999999</c:v>
                </c:pt>
                <c:pt idx="9143">
                  <c:v>2.327537</c:v>
                </c:pt>
                <c:pt idx="9144">
                  <c:v>2.3303050000000001</c:v>
                </c:pt>
                <c:pt idx="9145">
                  <c:v>2.3308490000000002</c:v>
                </c:pt>
                <c:pt idx="9146">
                  <c:v>2.325224</c:v>
                </c:pt>
                <c:pt idx="9147">
                  <c:v>2.3215680000000001</c:v>
                </c:pt>
                <c:pt idx="9148">
                  <c:v>2.3223699999999998</c:v>
                </c:pt>
                <c:pt idx="9149">
                  <c:v>2.3249770000000001</c:v>
                </c:pt>
                <c:pt idx="9150">
                  <c:v>2.3220879999999999</c:v>
                </c:pt>
                <c:pt idx="9151">
                  <c:v>2.321555</c:v>
                </c:pt>
                <c:pt idx="9152">
                  <c:v>2.326451</c:v>
                </c:pt>
                <c:pt idx="9153">
                  <c:v>2.3288359999999999</c:v>
                </c:pt>
                <c:pt idx="9154">
                  <c:v>2.3286229999999999</c:v>
                </c:pt>
                <c:pt idx="9155">
                  <c:v>2.3290959999999998</c:v>
                </c:pt>
                <c:pt idx="9156">
                  <c:v>2.3305549999999999</c:v>
                </c:pt>
                <c:pt idx="9157">
                  <c:v>2.3356270000000001</c:v>
                </c:pt>
                <c:pt idx="9158">
                  <c:v>2.336017</c:v>
                </c:pt>
                <c:pt idx="9159">
                  <c:v>2.3384140000000002</c:v>
                </c:pt>
                <c:pt idx="9160">
                  <c:v>2.3422290000000001</c:v>
                </c:pt>
                <c:pt idx="9161">
                  <c:v>2.3418060000000001</c:v>
                </c:pt>
                <c:pt idx="9162">
                  <c:v>2.3469500000000001</c:v>
                </c:pt>
                <c:pt idx="9163">
                  <c:v>2.3464879999999999</c:v>
                </c:pt>
                <c:pt idx="9164">
                  <c:v>2.3462260000000001</c:v>
                </c:pt>
                <c:pt idx="9165">
                  <c:v>2.3470309999999999</c:v>
                </c:pt>
                <c:pt idx="9166">
                  <c:v>2.3427009999999999</c:v>
                </c:pt>
                <c:pt idx="9167">
                  <c:v>2.3426830000000001</c:v>
                </c:pt>
                <c:pt idx="9168">
                  <c:v>2.3422320000000001</c:v>
                </c:pt>
                <c:pt idx="9169">
                  <c:v>2.343753</c:v>
                </c:pt>
                <c:pt idx="9170">
                  <c:v>2.3501650000000001</c:v>
                </c:pt>
                <c:pt idx="9171">
                  <c:v>2.3566180000000001</c:v>
                </c:pt>
                <c:pt idx="9172">
                  <c:v>2.364919</c:v>
                </c:pt>
                <c:pt idx="9173">
                  <c:v>2.3705289999999999</c:v>
                </c:pt>
                <c:pt idx="9174">
                  <c:v>2.375051</c:v>
                </c:pt>
                <c:pt idx="9175">
                  <c:v>2.3814579999999999</c:v>
                </c:pt>
                <c:pt idx="9176">
                  <c:v>2.3841899999999998</c:v>
                </c:pt>
                <c:pt idx="9177">
                  <c:v>2.3855870000000001</c:v>
                </c:pt>
                <c:pt idx="9178">
                  <c:v>2.3875310000000001</c:v>
                </c:pt>
                <c:pt idx="9179">
                  <c:v>2.392344</c:v>
                </c:pt>
                <c:pt idx="9180">
                  <c:v>2.399451</c:v>
                </c:pt>
                <c:pt idx="9181">
                  <c:v>2.4024670000000001</c:v>
                </c:pt>
                <c:pt idx="9182">
                  <c:v>2.4044249999999998</c:v>
                </c:pt>
                <c:pt idx="9183">
                  <c:v>2.4111590000000001</c:v>
                </c:pt>
                <c:pt idx="9184">
                  <c:v>2.4157169999999999</c:v>
                </c:pt>
                <c:pt idx="9185">
                  <c:v>2.4181270000000001</c:v>
                </c:pt>
                <c:pt idx="9186">
                  <c:v>2.4144920000000001</c:v>
                </c:pt>
                <c:pt idx="9187">
                  <c:v>2.410345</c:v>
                </c:pt>
                <c:pt idx="9188">
                  <c:v>2.4122520000000001</c:v>
                </c:pt>
                <c:pt idx="9189">
                  <c:v>2.4130229999999999</c:v>
                </c:pt>
                <c:pt idx="9190">
                  <c:v>2.4101650000000001</c:v>
                </c:pt>
                <c:pt idx="9191">
                  <c:v>2.4110230000000001</c:v>
                </c:pt>
                <c:pt idx="9192">
                  <c:v>2.4126729999999998</c:v>
                </c:pt>
                <c:pt idx="9193">
                  <c:v>2.4156409999999999</c:v>
                </c:pt>
                <c:pt idx="9194">
                  <c:v>2.4166310000000002</c:v>
                </c:pt>
                <c:pt idx="9195">
                  <c:v>2.4178259999999998</c:v>
                </c:pt>
                <c:pt idx="9196">
                  <c:v>2.4233509999999998</c:v>
                </c:pt>
                <c:pt idx="9197">
                  <c:v>2.4263810000000001</c:v>
                </c:pt>
                <c:pt idx="9198">
                  <c:v>2.4258120000000001</c:v>
                </c:pt>
                <c:pt idx="9199">
                  <c:v>2.427921</c:v>
                </c:pt>
                <c:pt idx="9200">
                  <c:v>2.4263680000000001</c:v>
                </c:pt>
                <c:pt idx="9201">
                  <c:v>2.4220120000000001</c:v>
                </c:pt>
                <c:pt idx="9202">
                  <c:v>2.4220609999999998</c:v>
                </c:pt>
                <c:pt idx="9203">
                  <c:v>2.426113</c:v>
                </c:pt>
                <c:pt idx="9204">
                  <c:v>2.433154</c:v>
                </c:pt>
                <c:pt idx="9205">
                  <c:v>2.4363079999999999</c:v>
                </c:pt>
                <c:pt idx="9206">
                  <c:v>2.4385509999999999</c:v>
                </c:pt>
                <c:pt idx="9207">
                  <c:v>2.443943</c:v>
                </c:pt>
                <c:pt idx="9208">
                  <c:v>2.4443030000000001</c:v>
                </c:pt>
                <c:pt idx="9209">
                  <c:v>2.4436460000000002</c:v>
                </c:pt>
                <c:pt idx="9210">
                  <c:v>2.4469310000000002</c:v>
                </c:pt>
                <c:pt idx="9211">
                  <c:v>2.4526729999999999</c:v>
                </c:pt>
                <c:pt idx="9212">
                  <c:v>2.4610319999999999</c:v>
                </c:pt>
                <c:pt idx="9213">
                  <c:v>2.4679850000000001</c:v>
                </c:pt>
                <c:pt idx="9214">
                  <c:v>2.475301</c:v>
                </c:pt>
                <c:pt idx="9215">
                  <c:v>2.4839190000000002</c:v>
                </c:pt>
                <c:pt idx="9216">
                  <c:v>2.4853429999999999</c:v>
                </c:pt>
                <c:pt idx="9217">
                  <c:v>2.4833289999999999</c:v>
                </c:pt>
                <c:pt idx="9218">
                  <c:v>2.4840279999999999</c:v>
                </c:pt>
                <c:pt idx="9219">
                  <c:v>2.4843600000000001</c:v>
                </c:pt>
                <c:pt idx="9220">
                  <c:v>2.4845489999999999</c:v>
                </c:pt>
                <c:pt idx="9221">
                  <c:v>2.483657</c:v>
                </c:pt>
                <c:pt idx="9222">
                  <c:v>2.4875630000000002</c:v>
                </c:pt>
                <c:pt idx="9223">
                  <c:v>2.4923160000000002</c:v>
                </c:pt>
                <c:pt idx="9224">
                  <c:v>2.495943</c:v>
                </c:pt>
                <c:pt idx="9225">
                  <c:v>2.4987539999999999</c:v>
                </c:pt>
                <c:pt idx="9226">
                  <c:v>2.503155</c:v>
                </c:pt>
                <c:pt idx="9227">
                  <c:v>2.5081790000000002</c:v>
                </c:pt>
                <c:pt idx="9228">
                  <c:v>2.5089229999999998</c:v>
                </c:pt>
                <c:pt idx="9229">
                  <c:v>2.5097139999999998</c:v>
                </c:pt>
                <c:pt idx="9230">
                  <c:v>2.5157690000000001</c:v>
                </c:pt>
                <c:pt idx="9231">
                  <c:v>2.5224600000000001</c:v>
                </c:pt>
                <c:pt idx="9232">
                  <c:v>2.527355</c:v>
                </c:pt>
                <c:pt idx="9233">
                  <c:v>2.5305260000000001</c:v>
                </c:pt>
                <c:pt idx="9234">
                  <c:v>2.5375640000000002</c:v>
                </c:pt>
                <c:pt idx="9235">
                  <c:v>2.5462090000000002</c:v>
                </c:pt>
                <c:pt idx="9236">
                  <c:v>2.5525769999999999</c:v>
                </c:pt>
                <c:pt idx="9237">
                  <c:v>2.5595880000000002</c:v>
                </c:pt>
                <c:pt idx="9238">
                  <c:v>2.5642680000000002</c:v>
                </c:pt>
                <c:pt idx="9239">
                  <c:v>2.567647</c:v>
                </c:pt>
                <c:pt idx="9240">
                  <c:v>2.5690970000000002</c:v>
                </c:pt>
                <c:pt idx="9241">
                  <c:v>2.5732029999999999</c:v>
                </c:pt>
                <c:pt idx="9242">
                  <c:v>2.5769069999999998</c:v>
                </c:pt>
                <c:pt idx="9243">
                  <c:v>2.5730840000000001</c:v>
                </c:pt>
                <c:pt idx="9244">
                  <c:v>2.5702759999999998</c:v>
                </c:pt>
                <c:pt idx="9245">
                  <c:v>2.569922</c:v>
                </c:pt>
                <c:pt idx="9246">
                  <c:v>2.5716920000000001</c:v>
                </c:pt>
                <c:pt idx="9247">
                  <c:v>2.5711240000000002</c:v>
                </c:pt>
                <c:pt idx="9248">
                  <c:v>2.56934</c:v>
                </c:pt>
                <c:pt idx="9249">
                  <c:v>2.5728490000000002</c:v>
                </c:pt>
                <c:pt idx="9250">
                  <c:v>2.5758329999999998</c:v>
                </c:pt>
                <c:pt idx="9251">
                  <c:v>2.580492</c:v>
                </c:pt>
                <c:pt idx="9252">
                  <c:v>2.5887259999999999</c:v>
                </c:pt>
                <c:pt idx="9253">
                  <c:v>2.5951550000000001</c:v>
                </c:pt>
                <c:pt idx="9254">
                  <c:v>2.6027200000000001</c:v>
                </c:pt>
                <c:pt idx="9255">
                  <c:v>2.6101390000000002</c:v>
                </c:pt>
                <c:pt idx="9256">
                  <c:v>2.6181160000000001</c:v>
                </c:pt>
                <c:pt idx="9257">
                  <c:v>2.6208179999999999</c:v>
                </c:pt>
                <c:pt idx="9258">
                  <c:v>2.618649</c:v>
                </c:pt>
                <c:pt idx="9259">
                  <c:v>2.6144910000000001</c:v>
                </c:pt>
                <c:pt idx="9260">
                  <c:v>2.6140829999999999</c:v>
                </c:pt>
                <c:pt idx="9261">
                  <c:v>2.6150009999999999</c:v>
                </c:pt>
                <c:pt idx="9262">
                  <c:v>2.6160519999999998</c:v>
                </c:pt>
                <c:pt idx="9263">
                  <c:v>2.6232190000000002</c:v>
                </c:pt>
                <c:pt idx="9264">
                  <c:v>2.6343869999999998</c:v>
                </c:pt>
                <c:pt idx="9265">
                  <c:v>2.6446580000000002</c:v>
                </c:pt>
                <c:pt idx="9266">
                  <c:v>2.6513209999999998</c:v>
                </c:pt>
                <c:pt idx="9267">
                  <c:v>2.65639</c:v>
                </c:pt>
                <c:pt idx="9268">
                  <c:v>2.662893</c:v>
                </c:pt>
                <c:pt idx="9269">
                  <c:v>2.6661549999999998</c:v>
                </c:pt>
                <c:pt idx="9270">
                  <c:v>2.6692100000000001</c:v>
                </c:pt>
                <c:pt idx="9271">
                  <c:v>2.6728749999999999</c:v>
                </c:pt>
                <c:pt idx="9272">
                  <c:v>2.677254</c:v>
                </c:pt>
                <c:pt idx="9273">
                  <c:v>2.681559</c:v>
                </c:pt>
                <c:pt idx="9274">
                  <c:v>2.6830560000000001</c:v>
                </c:pt>
                <c:pt idx="9275">
                  <c:v>2.6853609999999999</c:v>
                </c:pt>
                <c:pt idx="9276">
                  <c:v>2.6861790000000001</c:v>
                </c:pt>
                <c:pt idx="9277">
                  <c:v>2.6897799999999998</c:v>
                </c:pt>
                <c:pt idx="9278">
                  <c:v>2.6938279999999999</c:v>
                </c:pt>
                <c:pt idx="9279">
                  <c:v>2.6961499999999998</c:v>
                </c:pt>
                <c:pt idx="9280">
                  <c:v>2.698264</c:v>
                </c:pt>
                <c:pt idx="9281">
                  <c:v>2.701498</c:v>
                </c:pt>
                <c:pt idx="9282">
                  <c:v>2.7086160000000001</c:v>
                </c:pt>
                <c:pt idx="9283">
                  <c:v>2.7137419999999999</c:v>
                </c:pt>
                <c:pt idx="9284">
                  <c:v>2.7191839999999998</c:v>
                </c:pt>
                <c:pt idx="9285">
                  <c:v>2.72255</c:v>
                </c:pt>
                <c:pt idx="9286">
                  <c:v>2.7295029999999998</c:v>
                </c:pt>
                <c:pt idx="9287">
                  <c:v>2.7383630000000001</c:v>
                </c:pt>
                <c:pt idx="9288">
                  <c:v>2.743357</c:v>
                </c:pt>
                <c:pt idx="9289">
                  <c:v>2.7514240000000001</c:v>
                </c:pt>
                <c:pt idx="9290">
                  <c:v>2.7501829999999998</c:v>
                </c:pt>
                <c:pt idx="9291">
                  <c:v>2.7511589999999999</c:v>
                </c:pt>
                <c:pt idx="9292">
                  <c:v>2.7555179999999999</c:v>
                </c:pt>
                <c:pt idx="9293">
                  <c:v>2.7589359999999998</c:v>
                </c:pt>
                <c:pt idx="9294">
                  <c:v>2.7660399999999998</c:v>
                </c:pt>
                <c:pt idx="9295">
                  <c:v>2.7673930000000002</c:v>
                </c:pt>
                <c:pt idx="9296">
                  <c:v>2.7760549999999999</c:v>
                </c:pt>
                <c:pt idx="9297">
                  <c:v>2.7887330000000001</c:v>
                </c:pt>
                <c:pt idx="9298">
                  <c:v>2.796421</c:v>
                </c:pt>
                <c:pt idx="9299">
                  <c:v>2.798089</c:v>
                </c:pt>
                <c:pt idx="9300">
                  <c:v>2.7972969999999999</c:v>
                </c:pt>
                <c:pt idx="9301">
                  <c:v>2.802737</c:v>
                </c:pt>
                <c:pt idx="9302">
                  <c:v>2.810425</c:v>
                </c:pt>
                <c:pt idx="9303">
                  <c:v>2.8154720000000002</c:v>
                </c:pt>
                <c:pt idx="9304">
                  <c:v>2.8205309999999999</c:v>
                </c:pt>
                <c:pt idx="9305">
                  <c:v>2.82769</c:v>
                </c:pt>
                <c:pt idx="9306">
                  <c:v>2.835029</c:v>
                </c:pt>
                <c:pt idx="9307">
                  <c:v>2.8416570000000001</c:v>
                </c:pt>
                <c:pt idx="9308">
                  <c:v>2.8467799999999999</c:v>
                </c:pt>
                <c:pt idx="9309">
                  <c:v>2.8488020000000001</c:v>
                </c:pt>
                <c:pt idx="9310">
                  <c:v>2.8555519999999999</c:v>
                </c:pt>
                <c:pt idx="9311">
                  <c:v>2.8600620000000001</c:v>
                </c:pt>
                <c:pt idx="9312">
                  <c:v>2.8651409999999999</c:v>
                </c:pt>
                <c:pt idx="9313">
                  <c:v>2.8680210000000002</c:v>
                </c:pt>
                <c:pt idx="9314">
                  <c:v>2.8689309999999999</c:v>
                </c:pt>
                <c:pt idx="9315">
                  <c:v>2.876763</c:v>
                </c:pt>
                <c:pt idx="9316">
                  <c:v>2.8801209999999999</c:v>
                </c:pt>
                <c:pt idx="9317">
                  <c:v>2.881097</c:v>
                </c:pt>
                <c:pt idx="9318">
                  <c:v>2.8853620000000002</c:v>
                </c:pt>
                <c:pt idx="9319">
                  <c:v>2.8871899999999999</c:v>
                </c:pt>
                <c:pt idx="9320">
                  <c:v>2.8921920000000001</c:v>
                </c:pt>
                <c:pt idx="9321">
                  <c:v>2.8961199999999998</c:v>
                </c:pt>
                <c:pt idx="9322">
                  <c:v>2.9000819999999998</c:v>
                </c:pt>
                <c:pt idx="9323">
                  <c:v>2.9074779999999998</c:v>
                </c:pt>
                <c:pt idx="9324">
                  <c:v>2.9182869999999999</c:v>
                </c:pt>
                <c:pt idx="9325">
                  <c:v>2.9278659999999999</c:v>
                </c:pt>
                <c:pt idx="9326">
                  <c:v>2.9351080000000001</c:v>
                </c:pt>
                <c:pt idx="9327">
                  <c:v>2.938866</c:v>
                </c:pt>
                <c:pt idx="9328">
                  <c:v>2.9448430000000001</c:v>
                </c:pt>
                <c:pt idx="9329">
                  <c:v>2.949595</c:v>
                </c:pt>
                <c:pt idx="9330">
                  <c:v>2.957525</c:v>
                </c:pt>
                <c:pt idx="9331">
                  <c:v>2.9655100000000001</c:v>
                </c:pt>
                <c:pt idx="9332">
                  <c:v>2.9777589999999998</c:v>
                </c:pt>
                <c:pt idx="9333">
                  <c:v>2.9892470000000002</c:v>
                </c:pt>
                <c:pt idx="9334">
                  <c:v>2.9949810000000001</c:v>
                </c:pt>
                <c:pt idx="9335">
                  <c:v>3.0021939999999998</c:v>
                </c:pt>
                <c:pt idx="9336">
                  <c:v>3.007844</c:v>
                </c:pt>
                <c:pt idx="9337">
                  <c:v>3.015282</c:v>
                </c:pt>
                <c:pt idx="9338">
                  <c:v>3.020025</c:v>
                </c:pt>
                <c:pt idx="9339">
                  <c:v>3.0228920000000001</c:v>
                </c:pt>
                <c:pt idx="9340">
                  <c:v>3.0323880000000001</c:v>
                </c:pt>
                <c:pt idx="9341">
                  <c:v>3.041588</c:v>
                </c:pt>
                <c:pt idx="9342">
                  <c:v>3.049518</c:v>
                </c:pt>
                <c:pt idx="9343">
                  <c:v>3.0533640000000002</c:v>
                </c:pt>
                <c:pt idx="9344">
                  <c:v>3.0561250000000002</c:v>
                </c:pt>
                <c:pt idx="9345">
                  <c:v>3.061928</c:v>
                </c:pt>
                <c:pt idx="9346">
                  <c:v>3.0660759999999998</c:v>
                </c:pt>
                <c:pt idx="9347">
                  <c:v>3.0711780000000002</c:v>
                </c:pt>
                <c:pt idx="9348">
                  <c:v>3.077836</c:v>
                </c:pt>
                <c:pt idx="9349">
                  <c:v>3.085766</c:v>
                </c:pt>
                <c:pt idx="9350">
                  <c:v>3.09477</c:v>
                </c:pt>
                <c:pt idx="9351">
                  <c:v>3.102468</c:v>
                </c:pt>
                <c:pt idx="9352">
                  <c:v>3.1103149999999999</c:v>
                </c:pt>
                <c:pt idx="9353">
                  <c:v>3.1181329999999998</c:v>
                </c:pt>
                <c:pt idx="9354">
                  <c:v>3.124012</c:v>
                </c:pt>
                <c:pt idx="9355">
                  <c:v>3.1307999999999998</c:v>
                </c:pt>
                <c:pt idx="9356">
                  <c:v>3.1409180000000001</c:v>
                </c:pt>
                <c:pt idx="9357">
                  <c:v>3.1498780000000002</c:v>
                </c:pt>
                <c:pt idx="9358">
                  <c:v>3.1590569999999998</c:v>
                </c:pt>
                <c:pt idx="9359">
                  <c:v>3.1651340000000001</c:v>
                </c:pt>
                <c:pt idx="9360">
                  <c:v>3.169635</c:v>
                </c:pt>
                <c:pt idx="9361">
                  <c:v>3.174137</c:v>
                </c:pt>
                <c:pt idx="9362">
                  <c:v>3.1806730000000001</c:v>
                </c:pt>
                <c:pt idx="9363">
                  <c:v>3.1837840000000002</c:v>
                </c:pt>
                <c:pt idx="9364">
                  <c:v>3.1856390000000001</c:v>
                </c:pt>
                <c:pt idx="9365">
                  <c:v>3.1874829999999998</c:v>
                </c:pt>
                <c:pt idx="9366">
                  <c:v>3.1936710000000001</c:v>
                </c:pt>
                <c:pt idx="9367">
                  <c:v>3.2032069999999999</c:v>
                </c:pt>
                <c:pt idx="9368">
                  <c:v>3.2063519999999999</c:v>
                </c:pt>
                <c:pt idx="9369">
                  <c:v>3.2118950000000002</c:v>
                </c:pt>
                <c:pt idx="9370">
                  <c:v>3.2218339999999999</c:v>
                </c:pt>
                <c:pt idx="9371">
                  <c:v>3.2344179999999998</c:v>
                </c:pt>
                <c:pt idx="9372">
                  <c:v>3.243938</c:v>
                </c:pt>
                <c:pt idx="9373">
                  <c:v>3.2476790000000002</c:v>
                </c:pt>
                <c:pt idx="9374">
                  <c:v>3.256999</c:v>
                </c:pt>
                <c:pt idx="9375">
                  <c:v>3.2699539999999998</c:v>
                </c:pt>
                <c:pt idx="9376">
                  <c:v>3.2824589999999998</c:v>
                </c:pt>
                <c:pt idx="9377">
                  <c:v>3.2899989999999999</c:v>
                </c:pt>
                <c:pt idx="9378">
                  <c:v>3.295928</c:v>
                </c:pt>
                <c:pt idx="9379">
                  <c:v>3.303909</c:v>
                </c:pt>
                <c:pt idx="9380">
                  <c:v>3.3077890000000001</c:v>
                </c:pt>
                <c:pt idx="9381">
                  <c:v>3.3082630000000002</c:v>
                </c:pt>
                <c:pt idx="9382">
                  <c:v>3.310676</c:v>
                </c:pt>
                <c:pt idx="9383">
                  <c:v>3.3176860000000001</c:v>
                </c:pt>
                <c:pt idx="9384">
                  <c:v>3.328519</c:v>
                </c:pt>
                <c:pt idx="9385">
                  <c:v>3.3400189999999998</c:v>
                </c:pt>
                <c:pt idx="9386">
                  <c:v>3.3511890000000002</c:v>
                </c:pt>
                <c:pt idx="9387">
                  <c:v>3.363505</c:v>
                </c:pt>
                <c:pt idx="9388">
                  <c:v>3.374371</c:v>
                </c:pt>
                <c:pt idx="9389">
                  <c:v>3.3828450000000001</c:v>
                </c:pt>
                <c:pt idx="9390">
                  <c:v>3.394835</c:v>
                </c:pt>
                <c:pt idx="9391">
                  <c:v>3.4076810000000002</c:v>
                </c:pt>
                <c:pt idx="9392">
                  <c:v>3.4200219999999999</c:v>
                </c:pt>
                <c:pt idx="9393">
                  <c:v>3.4293710000000002</c:v>
                </c:pt>
                <c:pt idx="9394">
                  <c:v>3.436429</c:v>
                </c:pt>
                <c:pt idx="9395">
                  <c:v>3.448251</c:v>
                </c:pt>
                <c:pt idx="9396">
                  <c:v>3.459174</c:v>
                </c:pt>
                <c:pt idx="9397">
                  <c:v>3.466078</c:v>
                </c:pt>
                <c:pt idx="9398">
                  <c:v>3.4721869999999999</c:v>
                </c:pt>
                <c:pt idx="9399">
                  <c:v>3.4801869999999999</c:v>
                </c:pt>
                <c:pt idx="9400">
                  <c:v>3.49105</c:v>
                </c:pt>
                <c:pt idx="9401">
                  <c:v>3.4989499999999998</c:v>
                </c:pt>
                <c:pt idx="9402">
                  <c:v>3.5056590000000001</c:v>
                </c:pt>
                <c:pt idx="9403">
                  <c:v>3.5121120000000001</c:v>
                </c:pt>
                <c:pt idx="9404">
                  <c:v>3.5204939999999998</c:v>
                </c:pt>
                <c:pt idx="9405">
                  <c:v>3.53024</c:v>
                </c:pt>
                <c:pt idx="9406">
                  <c:v>3.5386299999999999</c:v>
                </c:pt>
                <c:pt idx="9407">
                  <c:v>3.5443509999999998</c:v>
                </c:pt>
                <c:pt idx="9408">
                  <c:v>3.5510009999999999</c:v>
                </c:pt>
                <c:pt idx="9409">
                  <c:v>3.5607829999999998</c:v>
                </c:pt>
                <c:pt idx="9410">
                  <c:v>3.573029</c:v>
                </c:pt>
                <c:pt idx="9411">
                  <c:v>3.5858889999999999</c:v>
                </c:pt>
                <c:pt idx="9412">
                  <c:v>3.6001509999999999</c:v>
                </c:pt>
                <c:pt idx="9413">
                  <c:v>3.6164190000000001</c:v>
                </c:pt>
                <c:pt idx="9414">
                  <c:v>3.6276329999999999</c:v>
                </c:pt>
                <c:pt idx="9415">
                  <c:v>3.6367590000000001</c:v>
                </c:pt>
                <c:pt idx="9416">
                  <c:v>3.649797</c:v>
                </c:pt>
                <c:pt idx="9417">
                  <c:v>3.6622849999999998</c:v>
                </c:pt>
                <c:pt idx="9418">
                  <c:v>3.6693229999999999</c:v>
                </c:pt>
                <c:pt idx="9419">
                  <c:v>3.6761699999999999</c:v>
                </c:pt>
                <c:pt idx="9420">
                  <c:v>3.684717</c:v>
                </c:pt>
                <c:pt idx="9421">
                  <c:v>3.6931210000000001</c:v>
                </c:pt>
                <c:pt idx="9422">
                  <c:v>3.6973940000000001</c:v>
                </c:pt>
                <c:pt idx="9423">
                  <c:v>3.7017609999999999</c:v>
                </c:pt>
                <c:pt idx="9424">
                  <c:v>3.7102490000000001</c:v>
                </c:pt>
                <c:pt idx="9425">
                  <c:v>3.7199789999999999</c:v>
                </c:pt>
                <c:pt idx="9426">
                  <c:v>3.7295989999999999</c:v>
                </c:pt>
                <c:pt idx="9427">
                  <c:v>3.7437200000000002</c:v>
                </c:pt>
                <c:pt idx="9428">
                  <c:v>3.7569780000000002</c:v>
                </c:pt>
                <c:pt idx="9429">
                  <c:v>3.772532</c:v>
                </c:pt>
                <c:pt idx="9430">
                  <c:v>3.7799469999999999</c:v>
                </c:pt>
                <c:pt idx="9431">
                  <c:v>3.7858269999999998</c:v>
                </c:pt>
                <c:pt idx="9432">
                  <c:v>3.792027</c:v>
                </c:pt>
                <c:pt idx="9433">
                  <c:v>3.7972630000000001</c:v>
                </c:pt>
                <c:pt idx="9434">
                  <c:v>3.8058040000000002</c:v>
                </c:pt>
                <c:pt idx="9435">
                  <c:v>3.8142339999999999</c:v>
                </c:pt>
                <c:pt idx="9436">
                  <c:v>3.8269190000000002</c:v>
                </c:pt>
                <c:pt idx="9437">
                  <c:v>3.8402669999999999</c:v>
                </c:pt>
                <c:pt idx="9438">
                  <c:v>3.8579530000000002</c:v>
                </c:pt>
                <c:pt idx="9439">
                  <c:v>3.8740700000000001</c:v>
                </c:pt>
                <c:pt idx="9440">
                  <c:v>3.8847589999999999</c:v>
                </c:pt>
                <c:pt idx="9441">
                  <c:v>3.8915359999999999</c:v>
                </c:pt>
                <c:pt idx="9442">
                  <c:v>3.8982019999999999</c:v>
                </c:pt>
                <c:pt idx="9443">
                  <c:v>3.9118949999999999</c:v>
                </c:pt>
                <c:pt idx="9444">
                  <c:v>3.9239250000000001</c:v>
                </c:pt>
                <c:pt idx="9445">
                  <c:v>3.933576</c:v>
                </c:pt>
                <c:pt idx="9446">
                  <c:v>3.947524</c:v>
                </c:pt>
                <c:pt idx="9447">
                  <c:v>3.9630369999999999</c:v>
                </c:pt>
                <c:pt idx="9448">
                  <c:v>3.978542</c:v>
                </c:pt>
                <c:pt idx="9449">
                  <c:v>3.9892430000000001</c:v>
                </c:pt>
                <c:pt idx="9450">
                  <c:v>4.0020670000000003</c:v>
                </c:pt>
                <c:pt idx="9451">
                  <c:v>4.0121630000000001</c:v>
                </c:pt>
                <c:pt idx="9452">
                  <c:v>4.0242529999999999</c:v>
                </c:pt>
                <c:pt idx="9453">
                  <c:v>4.0355400000000001</c:v>
                </c:pt>
                <c:pt idx="9454">
                  <c:v>4.046729</c:v>
                </c:pt>
                <c:pt idx="9455">
                  <c:v>4.0624779999999996</c:v>
                </c:pt>
                <c:pt idx="9456">
                  <c:v>4.0747070000000001</c:v>
                </c:pt>
                <c:pt idx="9457">
                  <c:v>4.0881309999999997</c:v>
                </c:pt>
                <c:pt idx="9458">
                  <c:v>4.1036760000000001</c:v>
                </c:pt>
                <c:pt idx="9459">
                  <c:v>4.1166669999999996</c:v>
                </c:pt>
                <c:pt idx="9460">
                  <c:v>4.1295770000000003</c:v>
                </c:pt>
                <c:pt idx="9461">
                  <c:v>4.136819</c:v>
                </c:pt>
                <c:pt idx="9462">
                  <c:v>4.1466339999999997</c:v>
                </c:pt>
                <c:pt idx="9463">
                  <c:v>4.1582299999999996</c:v>
                </c:pt>
                <c:pt idx="9464">
                  <c:v>4.1685179999999997</c:v>
                </c:pt>
                <c:pt idx="9465">
                  <c:v>4.1815550000000004</c:v>
                </c:pt>
                <c:pt idx="9466">
                  <c:v>4.1951000000000001</c:v>
                </c:pt>
                <c:pt idx="9467">
                  <c:v>4.2101889999999997</c:v>
                </c:pt>
                <c:pt idx="9468">
                  <c:v>4.2240339999999996</c:v>
                </c:pt>
                <c:pt idx="9469">
                  <c:v>4.2358149999999997</c:v>
                </c:pt>
                <c:pt idx="9470">
                  <c:v>4.2519739999999997</c:v>
                </c:pt>
                <c:pt idx="9471">
                  <c:v>4.267252</c:v>
                </c:pt>
                <c:pt idx="9472">
                  <c:v>4.2818519999999998</c:v>
                </c:pt>
                <c:pt idx="9473">
                  <c:v>4.2955579999999998</c:v>
                </c:pt>
                <c:pt idx="9474">
                  <c:v>4.3073290000000002</c:v>
                </c:pt>
                <c:pt idx="9475">
                  <c:v>4.3221499999999997</c:v>
                </c:pt>
                <c:pt idx="9476">
                  <c:v>4.3330440000000001</c:v>
                </c:pt>
                <c:pt idx="9477">
                  <c:v>4.3422559999999999</c:v>
                </c:pt>
                <c:pt idx="9478">
                  <c:v>4.3540549999999998</c:v>
                </c:pt>
                <c:pt idx="9479">
                  <c:v>4.3679509999999997</c:v>
                </c:pt>
                <c:pt idx="9480">
                  <c:v>4.3819270000000001</c:v>
                </c:pt>
                <c:pt idx="9481">
                  <c:v>4.3941999999999997</c:v>
                </c:pt>
                <c:pt idx="9482">
                  <c:v>4.4058260000000002</c:v>
                </c:pt>
                <c:pt idx="9483">
                  <c:v>4.4169580000000002</c:v>
                </c:pt>
                <c:pt idx="9484">
                  <c:v>4.43377</c:v>
                </c:pt>
                <c:pt idx="9485">
                  <c:v>4.444293</c:v>
                </c:pt>
                <c:pt idx="9486">
                  <c:v>4.4540839999999999</c:v>
                </c:pt>
                <c:pt idx="9487">
                  <c:v>4.4675120000000001</c:v>
                </c:pt>
                <c:pt idx="9488">
                  <c:v>4.4821160000000004</c:v>
                </c:pt>
                <c:pt idx="9489">
                  <c:v>4.4998040000000001</c:v>
                </c:pt>
                <c:pt idx="9490">
                  <c:v>4.5098880000000001</c:v>
                </c:pt>
                <c:pt idx="9491">
                  <c:v>4.5210980000000003</c:v>
                </c:pt>
                <c:pt idx="9492">
                  <c:v>4.5368279999999999</c:v>
                </c:pt>
                <c:pt idx="9493">
                  <c:v>4.5512649999999999</c:v>
                </c:pt>
                <c:pt idx="9494">
                  <c:v>4.562621</c:v>
                </c:pt>
                <c:pt idx="9495">
                  <c:v>4.572946</c:v>
                </c:pt>
                <c:pt idx="9496">
                  <c:v>4.583901</c:v>
                </c:pt>
                <c:pt idx="9497">
                  <c:v>4.5973819999999996</c:v>
                </c:pt>
                <c:pt idx="9498">
                  <c:v>4.609667</c:v>
                </c:pt>
                <c:pt idx="9499">
                  <c:v>4.6267670000000001</c:v>
                </c:pt>
                <c:pt idx="9500">
                  <c:v>4.6428969999999996</c:v>
                </c:pt>
                <c:pt idx="9501">
                  <c:v>4.6572110000000002</c:v>
                </c:pt>
                <c:pt idx="9502">
                  <c:v>4.67258</c:v>
                </c:pt>
                <c:pt idx="9503">
                  <c:v>4.687392</c:v>
                </c:pt>
                <c:pt idx="9504">
                  <c:v>4.7049370000000001</c:v>
                </c:pt>
                <c:pt idx="9505">
                  <c:v>4.7194190000000003</c:v>
                </c:pt>
                <c:pt idx="9506">
                  <c:v>4.7282510000000002</c:v>
                </c:pt>
                <c:pt idx="9507">
                  <c:v>4.7410909999999999</c:v>
                </c:pt>
                <c:pt idx="9508">
                  <c:v>4.7547290000000002</c:v>
                </c:pt>
                <c:pt idx="9509">
                  <c:v>4.7699280000000002</c:v>
                </c:pt>
                <c:pt idx="9510">
                  <c:v>4.7843850000000003</c:v>
                </c:pt>
                <c:pt idx="9511">
                  <c:v>4.7995760000000001</c:v>
                </c:pt>
                <c:pt idx="9512">
                  <c:v>4.8183910000000001</c:v>
                </c:pt>
                <c:pt idx="9513">
                  <c:v>4.8398079999999997</c:v>
                </c:pt>
                <c:pt idx="9514">
                  <c:v>4.8572300000000004</c:v>
                </c:pt>
                <c:pt idx="9515">
                  <c:v>4.8723200000000002</c:v>
                </c:pt>
                <c:pt idx="9516">
                  <c:v>4.8875310000000001</c:v>
                </c:pt>
                <c:pt idx="9517">
                  <c:v>4.8982960000000002</c:v>
                </c:pt>
                <c:pt idx="9518">
                  <c:v>4.9102610000000002</c:v>
                </c:pt>
                <c:pt idx="9519">
                  <c:v>4.925071</c:v>
                </c:pt>
                <c:pt idx="9520">
                  <c:v>4.9381779999999997</c:v>
                </c:pt>
                <c:pt idx="9521">
                  <c:v>4.9498470000000001</c:v>
                </c:pt>
                <c:pt idx="9522">
                  <c:v>4.9600819999999999</c:v>
                </c:pt>
                <c:pt idx="9523">
                  <c:v>4.9732399999999997</c:v>
                </c:pt>
                <c:pt idx="9524">
                  <c:v>4.9886619999999997</c:v>
                </c:pt>
                <c:pt idx="9525">
                  <c:v>5.0004010000000001</c:v>
                </c:pt>
                <c:pt idx="9526">
                  <c:v>5.0145879999999998</c:v>
                </c:pt>
                <c:pt idx="9527">
                  <c:v>5.032673</c:v>
                </c:pt>
                <c:pt idx="9528">
                  <c:v>5.0486000000000004</c:v>
                </c:pt>
                <c:pt idx="9529">
                  <c:v>5.0664110000000004</c:v>
                </c:pt>
                <c:pt idx="9530">
                  <c:v>5.0801860000000003</c:v>
                </c:pt>
                <c:pt idx="9531">
                  <c:v>5.0998380000000001</c:v>
                </c:pt>
                <c:pt idx="9532">
                  <c:v>5.1215169999999999</c:v>
                </c:pt>
                <c:pt idx="9533">
                  <c:v>5.1374250000000004</c:v>
                </c:pt>
                <c:pt idx="9534">
                  <c:v>5.1525990000000004</c:v>
                </c:pt>
                <c:pt idx="9535">
                  <c:v>5.1658619999999997</c:v>
                </c:pt>
                <c:pt idx="9536">
                  <c:v>5.1826420000000004</c:v>
                </c:pt>
                <c:pt idx="9537">
                  <c:v>5.1952550000000004</c:v>
                </c:pt>
                <c:pt idx="9538">
                  <c:v>5.2062489999999997</c:v>
                </c:pt>
                <c:pt idx="9539">
                  <c:v>5.2193500000000004</c:v>
                </c:pt>
                <c:pt idx="9540">
                  <c:v>5.233924</c:v>
                </c:pt>
                <c:pt idx="9541">
                  <c:v>5.2471329999999998</c:v>
                </c:pt>
                <c:pt idx="9542">
                  <c:v>5.2625780000000004</c:v>
                </c:pt>
                <c:pt idx="9543">
                  <c:v>5.2829100000000002</c:v>
                </c:pt>
                <c:pt idx="9544">
                  <c:v>5.3010510000000002</c:v>
                </c:pt>
                <c:pt idx="9545">
                  <c:v>5.3176589999999999</c:v>
                </c:pt>
                <c:pt idx="9546">
                  <c:v>5.3368599999999997</c:v>
                </c:pt>
                <c:pt idx="9547">
                  <c:v>5.3603699999999996</c:v>
                </c:pt>
                <c:pt idx="9548">
                  <c:v>5.3844839999999996</c:v>
                </c:pt>
                <c:pt idx="9549">
                  <c:v>5.4020999999999999</c:v>
                </c:pt>
                <c:pt idx="9550">
                  <c:v>5.4189639999999999</c:v>
                </c:pt>
                <c:pt idx="9551">
                  <c:v>5.4404430000000001</c:v>
                </c:pt>
                <c:pt idx="9552">
                  <c:v>5.4544689999999996</c:v>
                </c:pt>
                <c:pt idx="9553">
                  <c:v>5.4722489999999997</c:v>
                </c:pt>
                <c:pt idx="9554">
                  <c:v>5.4918040000000001</c:v>
                </c:pt>
                <c:pt idx="9555">
                  <c:v>5.5124649999999997</c:v>
                </c:pt>
                <c:pt idx="9556">
                  <c:v>5.5380000000000003</c:v>
                </c:pt>
                <c:pt idx="9557">
                  <c:v>5.553852</c:v>
                </c:pt>
                <c:pt idx="9558">
                  <c:v>5.5748959999999999</c:v>
                </c:pt>
                <c:pt idx="9559">
                  <c:v>5.5970589999999998</c:v>
                </c:pt>
                <c:pt idx="9560">
                  <c:v>5.6157050000000002</c:v>
                </c:pt>
                <c:pt idx="9561">
                  <c:v>5.6328500000000004</c:v>
                </c:pt>
                <c:pt idx="9562">
                  <c:v>5.6482029999999996</c:v>
                </c:pt>
                <c:pt idx="9563">
                  <c:v>5.6670939999999996</c:v>
                </c:pt>
                <c:pt idx="9564">
                  <c:v>5.6859630000000001</c:v>
                </c:pt>
                <c:pt idx="9565">
                  <c:v>5.6980089999999999</c:v>
                </c:pt>
                <c:pt idx="9566">
                  <c:v>5.7120860000000002</c:v>
                </c:pt>
                <c:pt idx="9567">
                  <c:v>5.7284959999999998</c:v>
                </c:pt>
                <c:pt idx="9568">
                  <c:v>5.739967</c:v>
                </c:pt>
                <c:pt idx="9569">
                  <c:v>5.749657</c:v>
                </c:pt>
                <c:pt idx="9570">
                  <c:v>5.763382</c:v>
                </c:pt>
                <c:pt idx="9571">
                  <c:v>5.7791709999999998</c:v>
                </c:pt>
                <c:pt idx="9572">
                  <c:v>5.7959389999999997</c:v>
                </c:pt>
                <c:pt idx="9573">
                  <c:v>5.8106819999999999</c:v>
                </c:pt>
                <c:pt idx="9574">
                  <c:v>5.8251809999999997</c:v>
                </c:pt>
                <c:pt idx="9575">
                  <c:v>5.8455389999999996</c:v>
                </c:pt>
                <c:pt idx="9576">
                  <c:v>5.862546</c:v>
                </c:pt>
                <c:pt idx="9577">
                  <c:v>5.8858139999999999</c:v>
                </c:pt>
                <c:pt idx="9578">
                  <c:v>5.9055179999999998</c:v>
                </c:pt>
                <c:pt idx="9579">
                  <c:v>5.9212350000000002</c:v>
                </c:pt>
                <c:pt idx="9580">
                  <c:v>5.9404859999999999</c:v>
                </c:pt>
                <c:pt idx="9581">
                  <c:v>5.9622650000000004</c:v>
                </c:pt>
                <c:pt idx="9582">
                  <c:v>5.9828049999999999</c:v>
                </c:pt>
                <c:pt idx="9583">
                  <c:v>5.9992380000000001</c:v>
                </c:pt>
                <c:pt idx="9584">
                  <c:v>6.0145220000000004</c:v>
                </c:pt>
                <c:pt idx="9585">
                  <c:v>6.036473</c:v>
                </c:pt>
                <c:pt idx="9586">
                  <c:v>6.0527280000000001</c:v>
                </c:pt>
                <c:pt idx="9587">
                  <c:v>6.0673870000000001</c:v>
                </c:pt>
                <c:pt idx="9588">
                  <c:v>6.0848719999999998</c:v>
                </c:pt>
                <c:pt idx="9589">
                  <c:v>6.0999239999999997</c:v>
                </c:pt>
                <c:pt idx="9590">
                  <c:v>6.1162640000000001</c:v>
                </c:pt>
                <c:pt idx="9591">
                  <c:v>6.1285879999999997</c:v>
                </c:pt>
                <c:pt idx="9592">
                  <c:v>6.1448790000000004</c:v>
                </c:pt>
                <c:pt idx="9593">
                  <c:v>6.1615970000000004</c:v>
                </c:pt>
                <c:pt idx="9594">
                  <c:v>6.1752380000000002</c:v>
                </c:pt>
                <c:pt idx="9595">
                  <c:v>6.191236</c:v>
                </c:pt>
                <c:pt idx="9596">
                  <c:v>6.2115539999999996</c:v>
                </c:pt>
                <c:pt idx="9597">
                  <c:v>6.2339409999999997</c:v>
                </c:pt>
                <c:pt idx="9598">
                  <c:v>6.253806</c:v>
                </c:pt>
                <c:pt idx="9599">
                  <c:v>6.2744669999999996</c:v>
                </c:pt>
                <c:pt idx="9600">
                  <c:v>6.2987710000000003</c:v>
                </c:pt>
                <c:pt idx="9601">
                  <c:v>6.3211550000000001</c:v>
                </c:pt>
                <c:pt idx="9602">
                  <c:v>6.3429159999999998</c:v>
                </c:pt>
                <c:pt idx="9603">
                  <c:v>6.3638880000000002</c:v>
                </c:pt>
                <c:pt idx="9604">
                  <c:v>6.3828909999999999</c:v>
                </c:pt>
                <c:pt idx="9605">
                  <c:v>6.4038969999999997</c:v>
                </c:pt>
                <c:pt idx="9606">
                  <c:v>6.4222849999999996</c:v>
                </c:pt>
                <c:pt idx="9607">
                  <c:v>6.4434589999999998</c:v>
                </c:pt>
                <c:pt idx="9608">
                  <c:v>6.4666399999999999</c:v>
                </c:pt>
                <c:pt idx="9609">
                  <c:v>6.4887800000000002</c:v>
                </c:pt>
                <c:pt idx="9610">
                  <c:v>6.5158860000000001</c:v>
                </c:pt>
                <c:pt idx="9611">
                  <c:v>6.5390189999999997</c:v>
                </c:pt>
                <c:pt idx="9612">
                  <c:v>6.5614109999999997</c:v>
                </c:pt>
                <c:pt idx="9613">
                  <c:v>6.5899299999999998</c:v>
                </c:pt>
                <c:pt idx="9614">
                  <c:v>6.6131039999999999</c:v>
                </c:pt>
                <c:pt idx="9615">
                  <c:v>6.6330349999999996</c:v>
                </c:pt>
                <c:pt idx="9616">
                  <c:v>6.6544030000000003</c:v>
                </c:pt>
                <c:pt idx="9617">
                  <c:v>6.6788809999999996</c:v>
                </c:pt>
                <c:pt idx="9618">
                  <c:v>6.7029360000000002</c:v>
                </c:pt>
                <c:pt idx="9619">
                  <c:v>6.7222229999999996</c:v>
                </c:pt>
                <c:pt idx="9620">
                  <c:v>6.7445329999999997</c:v>
                </c:pt>
                <c:pt idx="9621">
                  <c:v>6.7655120000000002</c:v>
                </c:pt>
                <c:pt idx="9622">
                  <c:v>6.7844369999999996</c:v>
                </c:pt>
                <c:pt idx="9623">
                  <c:v>6.7989319999999998</c:v>
                </c:pt>
                <c:pt idx="9624">
                  <c:v>6.8175080000000001</c:v>
                </c:pt>
                <c:pt idx="9625">
                  <c:v>6.8394199999999996</c:v>
                </c:pt>
                <c:pt idx="9626">
                  <c:v>6.8537980000000003</c:v>
                </c:pt>
                <c:pt idx="9627">
                  <c:v>6.8691180000000003</c:v>
                </c:pt>
                <c:pt idx="9628">
                  <c:v>6.8855899999999997</c:v>
                </c:pt>
                <c:pt idx="9629">
                  <c:v>6.8995280000000001</c:v>
                </c:pt>
                <c:pt idx="9630">
                  <c:v>6.9150299999999998</c:v>
                </c:pt>
                <c:pt idx="9631">
                  <c:v>6.926285</c:v>
                </c:pt>
                <c:pt idx="9632">
                  <c:v>6.9394790000000004</c:v>
                </c:pt>
                <c:pt idx="9633">
                  <c:v>6.9555249999999997</c:v>
                </c:pt>
                <c:pt idx="9634">
                  <c:v>6.9725169999999999</c:v>
                </c:pt>
                <c:pt idx="9635">
                  <c:v>6.9941449999999996</c:v>
                </c:pt>
                <c:pt idx="9636">
                  <c:v>7.0195379999999998</c:v>
                </c:pt>
                <c:pt idx="9637">
                  <c:v>7.0416660000000002</c:v>
                </c:pt>
                <c:pt idx="9638">
                  <c:v>7.0683319999999998</c:v>
                </c:pt>
                <c:pt idx="9639">
                  <c:v>7.090535</c:v>
                </c:pt>
                <c:pt idx="9640">
                  <c:v>7.112031</c:v>
                </c:pt>
                <c:pt idx="9641">
                  <c:v>7.1282069999999997</c:v>
                </c:pt>
                <c:pt idx="9642">
                  <c:v>7.1432669999999998</c:v>
                </c:pt>
                <c:pt idx="9643">
                  <c:v>7.1591230000000001</c:v>
                </c:pt>
                <c:pt idx="9644">
                  <c:v>7.1752539999999998</c:v>
                </c:pt>
                <c:pt idx="9645">
                  <c:v>7.1937850000000001</c:v>
                </c:pt>
                <c:pt idx="9646">
                  <c:v>7.2133159999999998</c:v>
                </c:pt>
                <c:pt idx="9647">
                  <c:v>7.2339869999999999</c:v>
                </c:pt>
                <c:pt idx="9648">
                  <c:v>7.2521409999999999</c:v>
                </c:pt>
                <c:pt idx="9649">
                  <c:v>7.2707800000000002</c:v>
                </c:pt>
                <c:pt idx="9650">
                  <c:v>7.289231</c:v>
                </c:pt>
                <c:pt idx="9651">
                  <c:v>7.3079890000000001</c:v>
                </c:pt>
                <c:pt idx="9652">
                  <c:v>7.3224790000000004</c:v>
                </c:pt>
                <c:pt idx="9653">
                  <c:v>7.3379969999999997</c:v>
                </c:pt>
                <c:pt idx="9654">
                  <c:v>7.3601890000000001</c:v>
                </c:pt>
                <c:pt idx="9655">
                  <c:v>7.3822130000000001</c:v>
                </c:pt>
                <c:pt idx="9656">
                  <c:v>7.399546</c:v>
                </c:pt>
                <c:pt idx="9657">
                  <c:v>7.4184520000000003</c:v>
                </c:pt>
                <c:pt idx="9658">
                  <c:v>7.444553</c:v>
                </c:pt>
                <c:pt idx="9659">
                  <c:v>7.4706359999999998</c:v>
                </c:pt>
                <c:pt idx="9660">
                  <c:v>7.4918300000000002</c:v>
                </c:pt>
                <c:pt idx="9661">
                  <c:v>7.51722</c:v>
                </c:pt>
                <c:pt idx="9662">
                  <c:v>7.5409360000000003</c:v>
                </c:pt>
                <c:pt idx="9663">
                  <c:v>7.5625530000000003</c:v>
                </c:pt>
                <c:pt idx="9664">
                  <c:v>7.5783209999999999</c:v>
                </c:pt>
                <c:pt idx="9665">
                  <c:v>7.597092</c:v>
                </c:pt>
                <c:pt idx="9666">
                  <c:v>7.6206050000000003</c:v>
                </c:pt>
                <c:pt idx="9667">
                  <c:v>7.6447979999999998</c:v>
                </c:pt>
                <c:pt idx="9668">
                  <c:v>7.6717469999999999</c:v>
                </c:pt>
                <c:pt idx="9669">
                  <c:v>7.7004840000000003</c:v>
                </c:pt>
                <c:pt idx="9670">
                  <c:v>7.729609</c:v>
                </c:pt>
                <c:pt idx="9671">
                  <c:v>7.7561580000000001</c:v>
                </c:pt>
                <c:pt idx="9672">
                  <c:v>7.7796450000000004</c:v>
                </c:pt>
                <c:pt idx="9673">
                  <c:v>7.808719</c:v>
                </c:pt>
                <c:pt idx="9674">
                  <c:v>7.830851</c:v>
                </c:pt>
                <c:pt idx="9675">
                  <c:v>7.8502340000000004</c:v>
                </c:pt>
                <c:pt idx="9676">
                  <c:v>7.8707929999999999</c:v>
                </c:pt>
                <c:pt idx="9677">
                  <c:v>7.8921380000000001</c:v>
                </c:pt>
                <c:pt idx="9678">
                  <c:v>7.9160700000000004</c:v>
                </c:pt>
                <c:pt idx="9679">
                  <c:v>7.9317599999999997</c:v>
                </c:pt>
                <c:pt idx="9680">
                  <c:v>7.949452</c:v>
                </c:pt>
                <c:pt idx="9681">
                  <c:v>7.9645339999999996</c:v>
                </c:pt>
                <c:pt idx="9682">
                  <c:v>7.9803300000000004</c:v>
                </c:pt>
                <c:pt idx="9683">
                  <c:v>7.9949640000000004</c:v>
                </c:pt>
                <c:pt idx="9684">
                  <c:v>8.0079899999999995</c:v>
                </c:pt>
                <c:pt idx="9685">
                  <c:v>8.0236540000000005</c:v>
                </c:pt>
                <c:pt idx="9686">
                  <c:v>8.0418249999999993</c:v>
                </c:pt>
                <c:pt idx="9687">
                  <c:v>8.0648719999999994</c:v>
                </c:pt>
                <c:pt idx="9688">
                  <c:v>8.0910399999999996</c:v>
                </c:pt>
                <c:pt idx="9689">
                  <c:v>8.1160899999999998</c:v>
                </c:pt>
                <c:pt idx="9690">
                  <c:v>8.1418269999999993</c:v>
                </c:pt>
                <c:pt idx="9691">
                  <c:v>8.1635340000000003</c:v>
                </c:pt>
                <c:pt idx="9692">
                  <c:v>8.1828990000000008</c:v>
                </c:pt>
                <c:pt idx="9693">
                  <c:v>8.2067960000000006</c:v>
                </c:pt>
                <c:pt idx="9694">
                  <c:v>8.2308520000000005</c:v>
                </c:pt>
                <c:pt idx="9695">
                  <c:v>8.2539449999999999</c:v>
                </c:pt>
                <c:pt idx="9696">
                  <c:v>8.2761320000000005</c:v>
                </c:pt>
                <c:pt idx="9697">
                  <c:v>8.2978400000000008</c:v>
                </c:pt>
                <c:pt idx="9698">
                  <c:v>8.3217370000000006</c:v>
                </c:pt>
                <c:pt idx="9699">
                  <c:v>8.3411480000000005</c:v>
                </c:pt>
                <c:pt idx="9700">
                  <c:v>8.3555360000000007</c:v>
                </c:pt>
                <c:pt idx="9701">
                  <c:v>8.3717419999999994</c:v>
                </c:pt>
                <c:pt idx="9702">
                  <c:v>8.3893199999999997</c:v>
                </c:pt>
                <c:pt idx="9703">
                  <c:v>8.4079080000000008</c:v>
                </c:pt>
                <c:pt idx="9704">
                  <c:v>8.4234399999999994</c:v>
                </c:pt>
                <c:pt idx="9705">
                  <c:v>8.4385119999999993</c:v>
                </c:pt>
                <c:pt idx="9706">
                  <c:v>8.459975</c:v>
                </c:pt>
                <c:pt idx="9707">
                  <c:v>8.4843399999999995</c:v>
                </c:pt>
                <c:pt idx="9708">
                  <c:v>8.5062630000000006</c:v>
                </c:pt>
                <c:pt idx="9709">
                  <c:v>8.5300469999999997</c:v>
                </c:pt>
                <c:pt idx="9710">
                  <c:v>8.5531620000000004</c:v>
                </c:pt>
                <c:pt idx="9711">
                  <c:v>8.5745079999999998</c:v>
                </c:pt>
                <c:pt idx="9712">
                  <c:v>8.5945400000000003</c:v>
                </c:pt>
                <c:pt idx="9713">
                  <c:v>8.6147910000000003</c:v>
                </c:pt>
                <c:pt idx="9714">
                  <c:v>8.6308919999999993</c:v>
                </c:pt>
                <c:pt idx="9715">
                  <c:v>8.6483880000000006</c:v>
                </c:pt>
                <c:pt idx="9716">
                  <c:v>8.6675730000000009</c:v>
                </c:pt>
                <c:pt idx="9717">
                  <c:v>8.6923980000000007</c:v>
                </c:pt>
                <c:pt idx="9718">
                  <c:v>8.7161609999999996</c:v>
                </c:pt>
                <c:pt idx="9719">
                  <c:v>8.7346939999999993</c:v>
                </c:pt>
                <c:pt idx="9720">
                  <c:v>8.763325</c:v>
                </c:pt>
                <c:pt idx="9721">
                  <c:v>8.7921169999999993</c:v>
                </c:pt>
                <c:pt idx="9722">
                  <c:v>8.8183980000000002</c:v>
                </c:pt>
                <c:pt idx="9723">
                  <c:v>8.8437680000000007</c:v>
                </c:pt>
                <c:pt idx="9724">
                  <c:v>8.8677329999999994</c:v>
                </c:pt>
                <c:pt idx="9725">
                  <c:v>8.8964440000000007</c:v>
                </c:pt>
                <c:pt idx="9726">
                  <c:v>8.9208219999999994</c:v>
                </c:pt>
                <c:pt idx="9727">
                  <c:v>8.9425080000000001</c:v>
                </c:pt>
                <c:pt idx="9728">
                  <c:v>8.9609430000000003</c:v>
                </c:pt>
                <c:pt idx="9729">
                  <c:v>8.9830179999999995</c:v>
                </c:pt>
                <c:pt idx="9730">
                  <c:v>9.009233</c:v>
                </c:pt>
                <c:pt idx="9731">
                  <c:v>9.0305339999999994</c:v>
                </c:pt>
                <c:pt idx="9732">
                  <c:v>9.0549800000000005</c:v>
                </c:pt>
                <c:pt idx="9733">
                  <c:v>9.0769529999999996</c:v>
                </c:pt>
                <c:pt idx="9734">
                  <c:v>9.0987019999999994</c:v>
                </c:pt>
                <c:pt idx="9735">
                  <c:v>9.1230580000000003</c:v>
                </c:pt>
                <c:pt idx="9736">
                  <c:v>9.1380219999999994</c:v>
                </c:pt>
                <c:pt idx="9737">
                  <c:v>9.1551200000000001</c:v>
                </c:pt>
                <c:pt idx="9738">
                  <c:v>9.1720699999999997</c:v>
                </c:pt>
                <c:pt idx="9739">
                  <c:v>9.1891750000000005</c:v>
                </c:pt>
                <c:pt idx="9740">
                  <c:v>9.2118249999999993</c:v>
                </c:pt>
                <c:pt idx="9741">
                  <c:v>9.2304250000000003</c:v>
                </c:pt>
                <c:pt idx="9742">
                  <c:v>9.2472379999999994</c:v>
                </c:pt>
                <c:pt idx="9743">
                  <c:v>9.2714379999999998</c:v>
                </c:pt>
                <c:pt idx="9744">
                  <c:v>9.2928560000000004</c:v>
                </c:pt>
                <c:pt idx="9745">
                  <c:v>9.3183790000000002</c:v>
                </c:pt>
                <c:pt idx="9746">
                  <c:v>9.3387589999999996</c:v>
                </c:pt>
                <c:pt idx="9747">
                  <c:v>9.3637370000000004</c:v>
                </c:pt>
                <c:pt idx="9748">
                  <c:v>9.3908919999999991</c:v>
                </c:pt>
                <c:pt idx="9749">
                  <c:v>9.4114269999999998</c:v>
                </c:pt>
                <c:pt idx="9750">
                  <c:v>9.4290050000000001</c:v>
                </c:pt>
                <c:pt idx="9751">
                  <c:v>9.4459420000000005</c:v>
                </c:pt>
                <c:pt idx="9752">
                  <c:v>9.4679389999999994</c:v>
                </c:pt>
                <c:pt idx="9753">
                  <c:v>9.4908180000000009</c:v>
                </c:pt>
                <c:pt idx="9754">
                  <c:v>9.513026</c:v>
                </c:pt>
                <c:pt idx="9755">
                  <c:v>9.5371729999999992</c:v>
                </c:pt>
                <c:pt idx="9756">
                  <c:v>9.5626510000000007</c:v>
                </c:pt>
                <c:pt idx="9757">
                  <c:v>9.5837350000000008</c:v>
                </c:pt>
                <c:pt idx="9758">
                  <c:v>9.6034009999999999</c:v>
                </c:pt>
                <c:pt idx="9759">
                  <c:v>9.6236979999999992</c:v>
                </c:pt>
                <c:pt idx="9760">
                  <c:v>9.6497100000000007</c:v>
                </c:pt>
                <c:pt idx="9761">
                  <c:v>9.6709200000000006</c:v>
                </c:pt>
                <c:pt idx="9762">
                  <c:v>9.6932779999999994</c:v>
                </c:pt>
                <c:pt idx="9763">
                  <c:v>9.7174370000000003</c:v>
                </c:pt>
                <c:pt idx="9764">
                  <c:v>9.7411700000000003</c:v>
                </c:pt>
                <c:pt idx="9765">
                  <c:v>9.7668970000000002</c:v>
                </c:pt>
                <c:pt idx="9766">
                  <c:v>9.7844850000000001</c:v>
                </c:pt>
                <c:pt idx="9767">
                  <c:v>9.8069489999999995</c:v>
                </c:pt>
                <c:pt idx="9768">
                  <c:v>9.8360289999999999</c:v>
                </c:pt>
                <c:pt idx="9769">
                  <c:v>9.8592040000000001</c:v>
                </c:pt>
                <c:pt idx="9770">
                  <c:v>9.8807209999999994</c:v>
                </c:pt>
                <c:pt idx="9771">
                  <c:v>9.8991570000000007</c:v>
                </c:pt>
                <c:pt idx="9772">
                  <c:v>9.9243050000000004</c:v>
                </c:pt>
                <c:pt idx="9773">
                  <c:v>9.9441480000000002</c:v>
                </c:pt>
                <c:pt idx="9774">
                  <c:v>9.9654659999999993</c:v>
                </c:pt>
                <c:pt idx="9775">
                  <c:v>9.9878029999999995</c:v>
                </c:pt>
                <c:pt idx="9776">
                  <c:v>10.016909999999999</c:v>
                </c:pt>
                <c:pt idx="9777">
                  <c:v>10.04228</c:v>
                </c:pt>
                <c:pt idx="9778">
                  <c:v>10.066940000000001</c:v>
                </c:pt>
                <c:pt idx="9779">
                  <c:v>10.094110000000001</c:v>
                </c:pt>
                <c:pt idx="9780">
                  <c:v>10.120150000000001</c:v>
                </c:pt>
                <c:pt idx="9781">
                  <c:v>10.143319999999999</c:v>
                </c:pt>
                <c:pt idx="9782">
                  <c:v>10.16583</c:v>
                </c:pt>
                <c:pt idx="9783">
                  <c:v>10.189550000000001</c:v>
                </c:pt>
                <c:pt idx="9784">
                  <c:v>10.21345</c:v>
                </c:pt>
                <c:pt idx="9785">
                  <c:v>10.23922</c:v>
                </c:pt>
                <c:pt idx="9786">
                  <c:v>10.26322</c:v>
                </c:pt>
                <c:pt idx="9787">
                  <c:v>10.28266</c:v>
                </c:pt>
                <c:pt idx="9788">
                  <c:v>10.3096</c:v>
                </c:pt>
                <c:pt idx="9789">
                  <c:v>10.335610000000001</c:v>
                </c:pt>
                <c:pt idx="9790">
                  <c:v>10.353120000000001</c:v>
                </c:pt>
                <c:pt idx="9791">
                  <c:v>10.36889</c:v>
                </c:pt>
                <c:pt idx="9792">
                  <c:v>10.384499999999999</c:v>
                </c:pt>
                <c:pt idx="9793">
                  <c:v>10.40203</c:v>
                </c:pt>
                <c:pt idx="9794">
                  <c:v>10.419499999999999</c:v>
                </c:pt>
                <c:pt idx="9795">
                  <c:v>10.43357</c:v>
                </c:pt>
                <c:pt idx="9796">
                  <c:v>10.45195</c:v>
                </c:pt>
                <c:pt idx="9797">
                  <c:v>10.472200000000001</c:v>
                </c:pt>
                <c:pt idx="9798">
                  <c:v>10.49558</c:v>
                </c:pt>
                <c:pt idx="9799">
                  <c:v>10.514749999999999</c:v>
                </c:pt>
                <c:pt idx="9800">
                  <c:v>10.536809999999999</c:v>
                </c:pt>
                <c:pt idx="9801">
                  <c:v>10.55663</c:v>
                </c:pt>
                <c:pt idx="9802">
                  <c:v>10.57821</c:v>
                </c:pt>
                <c:pt idx="9803">
                  <c:v>10.59965</c:v>
                </c:pt>
                <c:pt idx="9804">
                  <c:v>10.61589</c:v>
                </c:pt>
                <c:pt idx="9805">
                  <c:v>10.63982</c:v>
                </c:pt>
                <c:pt idx="9806">
                  <c:v>10.66168</c:v>
                </c:pt>
                <c:pt idx="9807">
                  <c:v>10.68524</c:v>
                </c:pt>
                <c:pt idx="9808">
                  <c:v>10.70745</c:v>
                </c:pt>
                <c:pt idx="9809">
                  <c:v>10.72913</c:v>
                </c:pt>
                <c:pt idx="9810">
                  <c:v>10.74944</c:v>
                </c:pt>
                <c:pt idx="9811">
                  <c:v>10.7683</c:v>
                </c:pt>
                <c:pt idx="9812">
                  <c:v>10.785410000000001</c:v>
                </c:pt>
                <c:pt idx="9813">
                  <c:v>10.799860000000001</c:v>
                </c:pt>
                <c:pt idx="9814">
                  <c:v>10.820080000000001</c:v>
                </c:pt>
                <c:pt idx="9815">
                  <c:v>10.841419999999999</c:v>
                </c:pt>
                <c:pt idx="9816">
                  <c:v>10.86509</c:v>
                </c:pt>
                <c:pt idx="9817">
                  <c:v>10.889530000000001</c:v>
                </c:pt>
                <c:pt idx="9818">
                  <c:v>10.90962</c:v>
                </c:pt>
                <c:pt idx="9819">
                  <c:v>10.930569999999999</c:v>
                </c:pt>
                <c:pt idx="9820">
                  <c:v>10.952629999999999</c:v>
                </c:pt>
                <c:pt idx="9821">
                  <c:v>10.97223</c:v>
                </c:pt>
                <c:pt idx="9822">
                  <c:v>10.98912</c:v>
                </c:pt>
                <c:pt idx="9823">
                  <c:v>11.00502</c:v>
                </c:pt>
                <c:pt idx="9824">
                  <c:v>11.02482</c:v>
                </c:pt>
                <c:pt idx="9825">
                  <c:v>11.04443</c:v>
                </c:pt>
                <c:pt idx="9826">
                  <c:v>11.06085</c:v>
                </c:pt>
                <c:pt idx="9827">
                  <c:v>11.0809</c:v>
                </c:pt>
                <c:pt idx="9828">
                  <c:v>11.100239999999999</c:v>
                </c:pt>
                <c:pt idx="9829">
                  <c:v>11.12077</c:v>
                </c:pt>
                <c:pt idx="9830">
                  <c:v>11.1456</c:v>
                </c:pt>
                <c:pt idx="9831">
                  <c:v>11.175520000000001</c:v>
                </c:pt>
                <c:pt idx="9832">
                  <c:v>11.20166</c:v>
                </c:pt>
                <c:pt idx="9833">
                  <c:v>11.229900000000001</c:v>
                </c:pt>
                <c:pt idx="9834">
                  <c:v>11.25709</c:v>
                </c:pt>
                <c:pt idx="9835">
                  <c:v>11.286390000000001</c:v>
                </c:pt>
                <c:pt idx="9836">
                  <c:v>11.311809999999999</c:v>
                </c:pt>
                <c:pt idx="9837">
                  <c:v>11.32795</c:v>
                </c:pt>
                <c:pt idx="9838">
                  <c:v>11.352779999999999</c:v>
                </c:pt>
                <c:pt idx="9839">
                  <c:v>11.37739</c:v>
                </c:pt>
                <c:pt idx="9840">
                  <c:v>11.40499</c:v>
                </c:pt>
                <c:pt idx="9841">
                  <c:v>11.42826</c:v>
                </c:pt>
                <c:pt idx="9842">
                  <c:v>11.45351</c:v>
                </c:pt>
                <c:pt idx="9843">
                  <c:v>11.476290000000001</c:v>
                </c:pt>
                <c:pt idx="9844">
                  <c:v>11.506030000000001</c:v>
                </c:pt>
                <c:pt idx="9845">
                  <c:v>11.533469999999999</c:v>
                </c:pt>
                <c:pt idx="9846">
                  <c:v>11.55654</c:v>
                </c:pt>
                <c:pt idx="9847">
                  <c:v>11.583259999999999</c:v>
                </c:pt>
                <c:pt idx="9848">
                  <c:v>11.60651</c:v>
                </c:pt>
                <c:pt idx="9849">
                  <c:v>11.630929999999999</c:v>
                </c:pt>
                <c:pt idx="9850">
                  <c:v>11.652229999999999</c:v>
                </c:pt>
                <c:pt idx="9851">
                  <c:v>11.66131</c:v>
                </c:pt>
                <c:pt idx="9852">
                  <c:v>11.674250000000001</c:v>
                </c:pt>
                <c:pt idx="9853">
                  <c:v>11.686400000000001</c:v>
                </c:pt>
                <c:pt idx="9854">
                  <c:v>11.702959999999999</c:v>
                </c:pt>
                <c:pt idx="9855">
                  <c:v>11.72156</c:v>
                </c:pt>
                <c:pt idx="9856">
                  <c:v>11.743980000000001</c:v>
                </c:pt>
                <c:pt idx="9857">
                  <c:v>11.767810000000001</c:v>
                </c:pt>
                <c:pt idx="9858">
                  <c:v>11.785869999999999</c:v>
                </c:pt>
                <c:pt idx="9859">
                  <c:v>11.80964</c:v>
                </c:pt>
                <c:pt idx="9860">
                  <c:v>11.83164</c:v>
                </c:pt>
                <c:pt idx="9861">
                  <c:v>11.852740000000001</c:v>
                </c:pt>
                <c:pt idx="9862">
                  <c:v>11.870570000000001</c:v>
                </c:pt>
                <c:pt idx="9863">
                  <c:v>11.888629999999999</c:v>
                </c:pt>
                <c:pt idx="9864">
                  <c:v>11.91601</c:v>
                </c:pt>
                <c:pt idx="9865">
                  <c:v>11.937189999999999</c:v>
                </c:pt>
                <c:pt idx="9866">
                  <c:v>11.960050000000001</c:v>
                </c:pt>
                <c:pt idx="9867">
                  <c:v>11.983169999999999</c:v>
                </c:pt>
                <c:pt idx="9868">
                  <c:v>12.009650000000001</c:v>
                </c:pt>
                <c:pt idx="9869">
                  <c:v>12.03566</c:v>
                </c:pt>
                <c:pt idx="9870">
                  <c:v>12.05678</c:v>
                </c:pt>
                <c:pt idx="9871">
                  <c:v>12.07358</c:v>
                </c:pt>
                <c:pt idx="9872">
                  <c:v>12.08778</c:v>
                </c:pt>
                <c:pt idx="9873">
                  <c:v>12.10371</c:v>
                </c:pt>
                <c:pt idx="9874">
                  <c:v>12.124919999999999</c:v>
                </c:pt>
                <c:pt idx="9875">
                  <c:v>12.147069999999999</c:v>
                </c:pt>
                <c:pt idx="9876">
                  <c:v>12.168620000000001</c:v>
                </c:pt>
                <c:pt idx="9877">
                  <c:v>12.19073</c:v>
                </c:pt>
                <c:pt idx="9878">
                  <c:v>12.214130000000001</c:v>
                </c:pt>
                <c:pt idx="9879">
                  <c:v>12.23699</c:v>
                </c:pt>
                <c:pt idx="9880">
                  <c:v>12.259209999999999</c:v>
                </c:pt>
                <c:pt idx="9881">
                  <c:v>12.27393</c:v>
                </c:pt>
                <c:pt idx="9882">
                  <c:v>12.29196</c:v>
                </c:pt>
                <c:pt idx="9883">
                  <c:v>12.31794</c:v>
                </c:pt>
                <c:pt idx="9884">
                  <c:v>12.34502</c:v>
                </c:pt>
                <c:pt idx="9885">
                  <c:v>12.37049</c:v>
                </c:pt>
                <c:pt idx="9886">
                  <c:v>12.391489999999999</c:v>
                </c:pt>
                <c:pt idx="9887">
                  <c:v>12.41648</c:v>
                </c:pt>
                <c:pt idx="9888">
                  <c:v>12.44229</c:v>
                </c:pt>
                <c:pt idx="9889">
                  <c:v>12.46555</c:v>
                </c:pt>
                <c:pt idx="9890">
                  <c:v>12.488659999999999</c:v>
                </c:pt>
                <c:pt idx="9891">
                  <c:v>12.5121</c:v>
                </c:pt>
                <c:pt idx="9892">
                  <c:v>12.53416</c:v>
                </c:pt>
                <c:pt idx="9893">
                  <c:v>12.56418</c:v>
                </c:pt>
                <c:pt idx="9894">
                  <c:v>12.596730000000001</c:v>
                </c:pt>
                <c:pt idx="9895">
                  <c:v>12.62811</c:v>
                </c:pt>
                <c:pt idx="9896">
                  <c:v>12.65687</c:v>
                </c:pt>
                <c:pt idx="9897">
                  <c:v>12.685420000000001</c:v>
                </c:pt>
                <c:pt idx="9898">
                  <c:v>12.71669</c:v>
                </c:pt>
                <c:pt idx="9899">
                  <c:v>12.74471</c:v>
                </c:pt>
                <c:pt idx="9900">
                  <c:v>12.764889999999999</c:v>
                </c:pt>
                <c:pt idx="9901">
                  <c:v>12.784990000000001</c:v>
                </c:pt>
                <c:pt idx="9902">
                  <c:v>12.80897</c:v>
                </c:pt>
                <c:pt idx="9903">
                  <c:v>12.835279999999999</c:v>
                </c:pt>
                <c:pt idx="9904">
                  <c:v>12.86562</c:v>
                </c:pt>
                <c:pt idx="9905">
                  <c:v>12.89561</c:v>
                </c:pt>
                <c:pt idx="9906">
                  <c:v>12.923629999999999</c:v>
                </c:pt>
                <c:pt idx="9907">
                  <c:v>12.95838</c:v>
                </c:pt>
                <c:pt idx="9908">
                  <c:v>12.98626</c:v>
                </c:pt>
                <c:pt idx="9909">
                  <c:v>13.007400000000001</c:v>
                </c:pt>
                <c:pt idx="9910">
                  <c:v>13.027100000000001</c:v>
                </c:pt>
                <c:pt idx="9911">
                  <c:v>13.043760000000001</c:v>
                </c:pt>
                <c:pt idx="9912">
                  <c:v>13.067460000000001</c:v>
                </c:pt>
                <c:pt idx="9913">
                  <c:v>13.087569999999999</c:v>
                </c:pt>
                <c:pt idx="9914">
                  <c:v>13.10661</c:v>
                </c:pt>
                <c:pt idx="9915">
                  <c:v>13.13194</c:v>
                </c:pt>
                <c:pt idx="9916">
                  <c:v>13.156470000000001</c:v>
                </c:pt>
                <c:pt idx="9917">
                  <c:v>13.177670000000001</c:v>
                </c:pt>
                <c:pt idx="9918">
                  <c:v>13.20233</c:v>
                </c:pt>
                <c:pt idx="9919">
                  <c:v>13.23005</c:v>
                </c:pt>
                <c:pt idx="9920">
                  <c:v>13.25752</c:v>
                </c:pt>
                <c:pt idx="9921">
                  <c:v>13.285629999999999</c:v>
                </c:pt>
                <c:pt idx="9922">
                  <c:v>13.314299999999999</c:v>
                </c:pt>
                <c:pt idx="9923">
                  <c:v>13.347329999999999</c:v>
                </c:pt>
                <c:pt idx="9924">
                  <c:v>13.36983</c:v>
                </c:pt>
                <c:pt idx="9925">
                  <c:v>13.38663</c:v>
                </c:pt>
                <c:pt idx="9926">
                  <c:v>13.40709</c:v>
                </c:pt>
                <c:pt idx="9927">
                  <c:v>13.428599999999999</c:v>
                </c:pt>
                <c:pt idx="9928">
                  <c:v>13.450139999999999</c:v>
                </c:pt>
                <c:pt idx="9929">
                  <c:v>13.46918</c:v>
                </c:pt>
                <c:pt idx="9930">
                  <c:v>13.49029</c:v>
                </c:pt>
                <c:pt idx="9931">
                  <c:v>13.51698</c:v>
                </c:pt>
                <c:pt idx="9932">
                  <c:v>13.53851</c:v>
                </c:pt>
                <c:pt idx="9933">
                  <c:v>13.56386</c:v>
                </c:pt>
                <c:pt idx="9934">
                  <c:v>13.59131</c:v>
                </c:pt>
                <c:pt idx="9935">
                  <c:v>13.617050000000001</c:v>
                </c:pt>
                <c:pt idx="9936">
                  <c:v>13.642390000000001</c:v>
                </c:pt>
                <c:pt idx="9937">
                  <c:v>13.66409</c:v>
                </c:pt>
                <c:pt idx="9938">
                  <c:v>13.689209999999999</c:v>
                </c:pt>
                <c:pt idx="9939">
                  <c:v>13.71199</c:v>
                </c:pt>
                <c:pt idx="9940">
                  <c:v>13.735709999999999</c:v>
                </c:pt>
                <c:pt idx="9941">
                  <c:v>13.762</c:v>
                </c:pt>
                <c:pt idx="9942">
                  <c:v>13.78844</c:v>
                </c:pt>
                <c:pt idx="9943">
                  <c:v>13.81362</c:v>
                </c:pt>
                <c:pt idx="9944">
                  <c:v>13.84</c:v>
                </c:pt>
                <c:pt idx="9945">
                  <c:v>13.868270000000001</c:v>
                </c:pt>
                <c:pt idx="9946">
                  <c:v>13.90476</c:v>
                </c:pt>
                <c:pt idx="9947">
                  <c:v>13.93117</c:v>
                </c:pt>
                <c:pt idx="9948">
                  <c:v>13.95762</c:v>
                </c:pt>
                <c:pt idx="9949">
                  <c:v>13.98922</c:v>
                </c:pt>
                <c:pt idx="9950">
                  <c:v>14.021559999999999</c:v>
                </c:pt>
                <c:pt idx="9951">
                  <c:v>14.052630000000001</c:v>
                </c:pt>
                <c:pt idx="9952">
                  <c:v>14.077809999999999</c:v>
                </c:pt>
                <c:pt idx="9953">
                  <c:v>14.11018</c:v>
                </c:pt>
                <c:pt idx="9954">
                  <c:v>14.145670000000001</c:v>
                </c:pt>
                <c:pt idx="9955">
                  <c:v>14.18088</c:v>
                </c:pt>
                <c:pt idx="9956">
                  <c:v>14.21237</c:v>
                </c:pt>
                <c:pt idx="9957">
                  <c:v>14.241960000000001</c:v>
                </c:pt>
                <c:pt idx="9958">
                  <c:v>14.269970000000001</c:v>
                </c:pt>
                <c:pt idx="9959">
                  <c:v>14.29339</c:v>
                </c:pt>
                <c:pt idx="9960">
                  <c:v>14.320270000000001</c:v>
                </c:pt>
                <c:pt idx="9961">
                  <c:v>14.34618</c:v>
                </c:pt>
                <c:pt idx="9962">
                  <c:v>14.373849999999999</c:v>
                </c:pt>
                <c:pt idx="9963">
                  <c:v>14.40826</c:v>
                </c:pt>
                <c:pt idx="9964">
                  <c:v>14.4407</c:v>
                </c:pt>
                <c:pt idx="9965">
                  <c:v>14.47405</c:v>
                </c:pt>
                <c:pt idx="9966">
                  <c:v>14.50473</c:v>
                </c:pt>
                <c:pt idx="9967">
                  <c:v>14.53387</c:v>
                </c:pt>
                <c:pt idx="9968">
                  <c:v>14.56925</c:v>
                </c:pt>
                <c:pt idx="9969">
                  <c:v>14.601559999999999</c:v>
                </c:pt>
                <c:pt idx="9970">
                  <c:v>14.62914</c:v>
                </c:pt>
                <c:pt idx="9971">
                  <c:v>14.65563</c:v>
                </c:pt>
                <c:pt idx="9972">
                  <c:v>14.67977</c:v>
                </c:pt>
                <c:pt idx="9973">
                  <c:v>14.70768</c:v>
                </c:pt>
                <c:pt idx="9974">
                  <c:v>14.73278</c:v>
                </c:pt>
                <c:pt idx="9975">
                  <c:v>14.75722</c:v>
                </c:pt>
                <c:pt idx="9976">
                  <c:v>14.78843</c:v>
                </c:pt>
                <c:pt idx="9977">
                  <c:v>14.822839999999999</c:v>
                </c:pt>
                <c:pt idx="9978">
                  <c:v>14.8592</c:v>
                </c:pt>
                <c:pt idx="9979">
                  <c:v>14.890370000000001</c:v>
                </c:pt>
                <c:pt idx="9980">
                  <c:v>14.92191</c:v>
                </c:pt>
                <c:pt idx="9981">
                  <c:v>14.96322</c:v>
                </c:pt>
                <c:pt idx="9982">
                  <c:v>14.997350000000001</c:v>
                </c:pt>
                <c:pt idx="9983">
                  <c:v>15.02674</c:v>
                </c:pt>
                <c:pt idx="9984">
                  <c:v>15.05748</c:v>
                </c:pt>
                <c:pt idx="9985">
                  <c:v>15.087199999999999</c:v>
                </c:pt>
                <c:pt idx="9986">
                  <c:v>15.11417</c:v>
                </c:pt>
                <c:pt idx="9987">
                  <c:v>15.14254</c:v>
                </c:pt>
                <c:pt idx="9988">
                  <c:v>15.1721</c:v>
                </c:pt>
                <c:pt idx="9989">
                  <c:v>15.20598</c:v>
                </c:pt>
                <c:pt idx="9990">
                  <c:v>15.23495</c:v>
                </c:pt>
                <c:pt idx="9991">
                  <c:v>15.267670000000001</c:v>
                </c:pt>
                <c:pt idx="9992">
                  <c:v>15.30748</c:v>
                </c:pt>
                <c:pt idx="9993">
                  <c:v>15.34681</c:v>
                </c:pt>
                <c:pt idx="9994">
                  <c:v>15.37481</c:v>
                </c:pt>
                <c:pt idx="9995">
                  <c:v>15.40339</c:v>
                </c:pt>
                <c:pt idx="9996">
                  <c:v>15.437139999999999</c:v>
                </c:pt>
                <c:pt idx="9997">
                  <c:v>15.47724</c:v>
                </c:pt>
                <c:pt idx="9998">
                  <c:v>15.510680000000001</c:v>
                </c:pt>
                <c:pt idx="9999">
                  <c:v>15.53276</c:v>
                </c:pt>
                <c:pt idx="10000">
                  <c:v>15.564170000000001</c:v>
                </c:pt>
                <c:pt idx="10001">
                  <c:v>15.596270000000001</c:v>
                </c:pt>
                <c:pt idx="10002">
                  <c:v>15.630269999999999</c:v>
                </c:pt>
                <c:pt idx="10003">
                  <c:v>15.66201</c:v>
                </c:pt>
                <c:pt idx="10004">
                  <c:v>15.69361</c:v>
                </c:pt>
                <c:pt idx="10005">
                  <c:v>15.73387</c:v>
                </c:pt>
                <c:pt idx="10006">
                  <c:v>15.77136</c:v>
                </c:pt>
                <c:pt idx="10007">
                  <c:v>15.80996</c:v>
                </c:pt>
                <c:pt idx="10008">
                  <c:v>15.84544</c:v>
                </c:pt>
                <c:pt idx="10009">
                  <c:v>15.87987</c:v>
                </c:pt>
                <c:pt idx="10010">
                  <c:v>15.91714</c:v>
                </c:pt>
                <c:pt idx="10011">
                  <c:v>15.95388</c:v>
                </c:pt>
                <c:pt idx="10012">
                  <c:v>15.992459999999999</c:v>
                </c:pt>
                <c:pt idx="10013">
                  <c:v>16.030670000000001</c:v>
                </c:pt>
                <c:pt idx="10014">
                  <c:v>16.073630000000001</c:v>
                </c:pt>
                <c:pt idx="10015">
                  <c:v>16.11636</c:v>
                </c:pt>
                <c:pt idx="10016">
                  <c:v>16.154240000000001</c:v>
                </c:pt>
                <c:pt idx="10017">
                  <c:v>16.187000000000001</c:v>
                </c:pt>
                <c:pt idx="10018">
                  <c:v>16.21405</c:v>
                </c:pt>
                <c:pt idx="10019">
                  <c:v>16.240010000000002</c:v>
                </c:pt>
                <c:pt idx="10020">
                  <c:v>16.264230000000001</c:v>
                </c:pt>
                <c:pt idx="10021">
                  <c:v>16.291730000000001</c:v>
                </c:pt>
                <c:pt idx="10022">
                  <c:v>16.325669999999999</c:v>
                </c:pt>
                <c:pt idx="10023">
                  <c:v>16.363990000000001</c:v>
                </c:pt>
                <c:pt idx="10024">
                  <c:v>16.405449999999998</c:v>
                </c:pt>
                <c:pt idx="10025">
                  <c:v>16.447209999999998</c:v>
                </c:pt>
                <c:pt idx="10026">
                  <c:v>16.49043</c:v>
                </c:pt>
                <c:pt idx="10027">
                  <c:v>16.532340000000001</c:v>
                </c:pt>
                <c:pt idx="10028">
                  <c:v>16.571280000000002</c:v>
                </c:pt>
                <c:pt idx="10029">
                  <c:v>16.606210000000001</c:v>
                </c:pt>
                <c:pt idx="10030">
                  <c:v>16.643969999999999</c:v>
                </c:pt>
                <c:pt idx="10031">
                  <c:v>16.6844</c:v>
                </c:pt>
                <c:pt idx="10032">
                  <c:v>16.721720000000001</c:v>
                </c:pt>
                <c:pt idx="10033">
                  <c:v>16.76249</c:v>
                </c:pt>
                <c:pt idx="10034">
                  <c:v>16.796949999999999</c:v>
                </c:pt>
                <c:pt idx="10035">
                  <c:v>16.835909999999998</c:v>
                </c:pt>
                <c:pt idx="10036">
                  <c:v>16.875330000000002</c:v>
                </c:pt>
                <c:pt idx="10037">
                  <c:v>16.916239999999998</c:v>
                </c:pt>
                <c:pt idx="10038">
                  <c:v>16.961690000000001</c:v>
                </c:pt>
                <c:pt idx="10039">
                  <c:v>16.99924</c:v>
                </c:pt>
                <c:pt idx="10040">
                  <c:v>17.04391</c:v>
                </c:pt>
                <c:pt idx="10041">
                  <c:v>17.086400000000001</c:v>
                </c:pt>
                <c:pt idx="10042">
                  <c:v>17.12696</c:v>
                </c:pt>
                <c:pt idx="10043">
                  <c:v>17.16751</c:v>
                </c:pt>
                <c:pt idx="10044">
                  <c:v>17.202020000000001</c:v>
                </c:pt>
                <c:pt idx="10045">
                  <c:v>17.237300000000001</c:v>
                </c:pt>
                <c:pt idx="10046">
                  <c:v>17.275069999999999</c:v>
                </c:pt>
                <c:pt idx="10047">
                  <c:v>17.312760000000001</c:v>
                </c:pt>
                <c:pt idx="10048">
                  <c:v>17.351890000000001</c:v>
                </c:pt>
                <c:pt idx="10049">
                  <c:v>17.389669999999999</c:v>
                </c:pt>
                <c:pt idx="10050">
                  <c:v>17.428380000000001</c:v>
                </c:pt>
                <c:pt idx="10051">
                  <c:v>17.47662</c:v>
                </c:pt>
                <c:pt idx="10052">
                  <c:v>17.522179999999999</c:v>
                </c:pt>
                <c:pt idx="10053">
                  <c:v>17.5671</c:v>
                </c:pt>
                <c:pt idx="10054">
                  <c:v>17.608920000000001</c:v>
                </c:pt>
                <c:pt idx="10055">
                  <c:v>17.64931</c:v>
                </c:pt>
                <c:pt idx="10056">
                  <c:v>17.690300000000001</c:v>
                </c:pt>
                <c:pt idx="10057">
                  <c:v>17.728729999999999</c:v>
                </c:pt>
                <c:pt idx="10058">
                  <c:v>17.76455</c:v>
                </c:pt>
                <c:pt idx="10059">
                  <c:v>17.807259999999999</c:v>
                </c:pt>
                <c:pt idx="10060">
                  <c:v>17.85727</c:v>
                </c:pt>
                <c:pt idx="10061">
                  <c:v>17.905149999999999</c:v>
                </c:pt>
                <c:pt idx="10062">
                  <c:v>17.956189999999999</c:v>
                </c:pt>
                <c:pt idx="10063">
                  <c:v>18.009740000000001</c:v>
                </c:pt>
                <c:pt idx="10064">
                  <c:v>18.064039999999999</c:v>
                </c:pt>
                <c:pt idx="10065">
                  <c:v>18.11102</c:v>
                </c:pt>
                <c:pt idx="10066">
                  <c:v>18.148160000000001</c:v>
                </c:pt>
                <c:pt idx="10067">
                  <c:v>18.193359999999998</c:v>
                </c:pt>
                <c:pt idx="10068">
                  <c:v>18.241579999999999</c:v>
                </c:pt>
                <c:pt idx="10069">
                  <c:v>18.286460000000002</c:v>
                </c:pt>
                <c:pt idx="10070">
                  <c:v>18.330069999999999</c:v>
                </c:pt>
                <c:pt idx="10071">
                  <c:v>18.376989999999999</c:v>
                </c:pt>
                <c:pt idx="10072">
                  <c:v>18.432790000000001</c:v>
                </c:pt>
                <c:pt idx="10073">
                  <c:v>18.484300000000001</c:v>
                </c:pt>
                <c:pt idx="10074">
                  <c:v>18.529710000000001</c:v>
                </c:pt>
                <c:pt idx="10075">
                  <c:v>18.573029999999999</c:v>
                </c:pt>
                <c:pt idx="10076">
                  <c:v>18.619129999999998</c:v>
                </c:pt>
                <c:pt idx="10077">
                  <c:v>18.662320000000001</c:v>
                </c:pt>
                <c:pt idx="10078">
                  <c:v>18.699359999999999</c:v>
                </c:pt>
                <c:pt idx="10079">
                  <c:v>18.732620000000001</c:v>
                </c:pt>
                <c:pt idx="10080">
                  <c:v>18.77111</c:v>
                </c:pt>
                <c:pt idx="10081">
                  <c:v>18.81878</c:v>
                </c:pt>
                <c:pt idx="10082">
                  <c:v>18.86713</c:v>
                </c:pt>
                <c:pt idx="10083">
                  <c:v>18.913720000000001</c:v>
                </c:pt>
                <c:pt idx="10084">
                  <c:v>18.963789999999999</c:v>
                </c:pt>
                <c:pt idx="10085">
                  <c:v>19.019780000000001</c:v>
                </c:pt>
                <c:pt idx="10086">
                  <c:v>19.072980000000001</c:v>
                </c:pt>
                <c:pt idx="10087">
                  <c:v>19.121469999999999</c:v>
                </c:pt>
                <c:pt idx="10088">
                  <c:v>19.172090000000001</c:v>
                </c:pt>
                <c:pt idx="10089">
                  <c:v>19.228390000000001</c:v>
                </c:pt>
                <c:pt idx="10090">
                  <c:v>19.281310000000001</c:v>
                </c:pt>
                <c:pt idx="10091">
                  <c:v>19.330580000000001</c:v>
                </c:pt>
                <c:pt idx="10092">
                  <c:v>19.381319999999999</c:v>
                </c:pt>
                <c:pt idx="10093">
                  <c:v>19.431260000000002</c:v>
                </c:pt>
                <c:pt idx="10094">
                  <c:v>19.48179</c:v>
                </c:pt>
                <c:pt idx="10095">
                  <c:v>19.54224</c:v>
                </c:pt>
                <c:pt idx="10096">
                  <c:v>19.594539999999999</c:v>
                </c:pt>
                <c:pt idx="10097">
                  <c:v>19.654959999999999</c:v>
                </c:pt>
                <c:pt idx="10098">
                  <c:v>19.719480000000001</c:v>
                </c:pt>
                <c:pt idx="10099">
                  <c:v>19.78417</c:v>
                </c:pt>
                <c:pt idx="10100">
                  <c:v>19.8474</c:v>
                </c:pt>
                <c:pt idx="10101">
                  <c:v>19.90016</c:v>
                </c:pt>
                <c:pt idx="10102">
                  <c:v>19.95777</c:v>
                </c:pt>
                <c:pt idx="10103">
                  <c:v>20.018419999999999</c:v>
                </c:pt>
                <c:pt idx="10104">
                  <c:v>20.075379999999999</c:v>
                </c:pt>
                <c:pt idx="10105">
                  <c:v>20.130759999999999</c:v>
                </c:pt>
                <c:pt idx="10106">
                  <c:v>20.182230000000001</c:v>
                </c:pt>
                <c:pt idx="10107">
                  <c:v>20.237439999999999</c:v>
                </c:pt>
                <c:pt idx="10108">
                  <c:v>20.29738</c:v>
                </c:pt>
                <c:pt idx="10109">
                  <c:v>20.34732</c:v>
                </c:pt>
                <c:pt idx="10110">
                  <c:v>20.40277</c:v>
                </c:pt>
                <c:pt idx="10111">
                  <c:v>20.462679999999999</c:v>
                </c:pt>
                <c:pt idx="10112">
                  <c:v>20.528379999999999</c:v>
                </c:pt>
                <c:pt idx="10113">
                  <c:v>20.59235</c:v>
                </c:pt>
                <c:pt idx="10114">
                  <c:v>20.650099999999998</c:v>
                </c:pt>
                <c:pt idx="10115">
                  <c:v>20.713290000000001</c:v>
                </c:pt>
                <c:pt idx="10116">
                  <c:v>20.778289999999998</c:v>
                </c:pt>
                <c:pt idx="10117">
                  <c:v>20.843910000000001</c:v>
                </c:pt>
                <c:pt idx="10118">
                  <c:v>20.91168</c:v>
                </c:pt>
                <c:pt idx="10119">
                  <c:v>20.97878</c:v>
                </c:pt>
                <c:pt idx="10120">
                  <c:v>21.042349999999999</c:v>
                </c:pt>
                <c:pt idx="10121">
                  <c:v>21.10464</c:v>
                </c:pt>
                <c:pt idx="10122">
                  <c:v>21.16892</c:v>
                </c:pt>
                <c:pt idx="10123">
                  <c:v>21.233730000000001</c:v>
                </c:pt>
                <c:pt idx="10124">
                  <c:v>21.295870000000001</c:v>
                </c:pt>
                <c:pt idx="10125">
                  <c:v>21.357309999999998</c:v>
                </c:pt>
                <c:pt idx="10126">
                  <c:v>21.424849999999999</c:v>
                </c:pt>
                <c:pt idx="10127">
                  <c:v>21.497540000000001</c:v>
                </c:pt>
                <c:pt idx="10128">
                  <c:v>21.570920000000001</c:v>
                </c:pt>
                <c:pt idx="10129">
                  <c:v>21.644829999999999</c:v>
                </c:pt>
                <c:pt idx="10130">
                  <c:v>21.715949999999999</c:v>
                </c:pt>
                <c:pt idx="10131">
                  <c:v>21.784189999999999</c:v>
                </c:pt>
                <c:pt idx="10132">
                  <c:v>21.856439999999999</c:v>
                </c:pt>
                <c:pt idx="10133">
                  <c:v>21.931370000000001</c:v>
                </c:pt>
                <c:pt idx="10134">
                  <c:v>22.002389999999998</c:v>
                </c:pt>
                <c:pt idx="10135">
                  <c:v>22.071870000000001</c:v>
                </c:pt>
                <c:pt idx="10136">
                  <c:v>22.139489999999999</c:v>
                </c:pt>
                <c:pt idx="10137">
                  <c:v>22.21264</c:v>
                </c:pt>
                <c:pt idx="10138">
                  <c:v>22.283200000000001</c:v>
                </c:pt>
                <c:pt idx="10139">
                  <c:v>22.337599999999998</c:v>
                </c:pt>
                <c:pt idx="10140">
                  <c:v>22.393229999999999</c:v>
                </c:pt>
                <c:pt idx="10141">
                  <c:v>22.458749999999998</c:v>
                </c:pt>
                <c:pt idx="10142">
                  <c:v>22.53631</c:v>
                </c:pt>
                <c:pt idx="10143">
                  <c:v>22.616070000000001</c:v>
                </c:pt>
                <c:pt idx="10144">
                  <c:v>22.697369999999999</c:v>
                </c:pt>
                <c:pt idx="10145">
                  <c:v>22.78764</c:v>
                </c:pt>
                <c:pt idx="10146">
                  <c:v>22.883959999999998</c:v>
                </c:pt>
                <c:pt idx="10147">
                  <c:v>22.971579999999999</c:v>
                </c:pt>
                <c:pt idx="10148">
                  <c:v>23.047889999999999</c:v>
                </c:pt>
                <c:pt idx="10149">
                  <c:v>23.1203</c:v>
                </c:pt>
                <c:pt idx="10150">
                  <c:v>23.19192</c:v>
                </c:pt>
                <c:pt idx="10151">
                  <c:v>23.264700000000001</c:v>
                </c:pt>
                <c:pt idx="10152">
                  <c:v>23.336349999999999</c:v>
                </c:pt>
                <c:pt idx="10153">
                  <c:v>23.409949999999998</c:v>
                </c:pt>
                <c:pt idx="10154">
                  <c:v>23.48395</c:v>
                </c:pt>
                <c:pt idx="10155">
                  <c:v>23.559460000000001</c:v>
                </c:pt>
                <c:pt idx="10156">
                  <c:v>23.639700000000001</c:v>
                </c:pt>
                <c:pt idx="10157">
                  <c:v>23.723680000000002</c:v>
                </c:pt>
                <c:pt idx="10158">
                  <c:v>23.803180000000001</c:v>
                </c:pt>
                <c:pt idx="10159">
                  <c:v>23.882259999999999</c:v>
                </c:pt>
                <c:pt idx="10160">
                  <c:v>23.962499999999999</c:v>
                </c:pt>
                <c:pt idx="10161">
                  <c:v>24.04364</c:v>
                </c:pt>
                <c:pt idx="10162">
                  <c:v>24.125170000000001</c:v>
                </c:pt>
                <c:pt idx="10163">
                  <c:v>24.212730000000001</c:v>
                </c:pt>
                <c:pt idx="10164">
                  <c:v>24.300750000000001</c:v>
                </c:pt>
                <c:pt idx="10165">
                  <c:v>24.38823</c:v>
                </c:pt>
                <c:pt idx="10166">
                  <c:v>24.470089999999999</c:v>
                </c:pt>
                <c:pt idx="10167">
                  <c:v>24.54852</c:v>
                </c:pt>
                <c:pt idx="10168">
                  <c:v>24.626010000000001</c:v>
                </c:pt>
                <c:pt idx="10169">
                  <c:v>24.704039999999999</c:v>
                </c:pt>
                <c:pt idx="10170">
                  <c:v>24.781669999999998</c:v>
                </c:pt>
                <c:pt idx="10171">
                  <c:v>24.86581</c:v>
                </c:pt>
                <c:pt idx="10172">
                  <c:v>24.957329999999999</c:v>
                </c:pt>
                <c:pt idx="10173">
                  <c:v>25.05613</c:v>
                </c:pt>
                <c:pt idx="10174">
                  <c:v>25.156210000000002</c:v>
                </c:pt>
                <c:pt idx="10175">
                  <c:v>25.242989999999999</c:v>
                </c:pt>
                <c:pt idx="10176">
                  <c:v>25.33831</c:v>
                </c:pt>
                <c:pt idx="10177">
                  <c:v>25.434989999999999</c:v>
                </c:pt>
                <c:pt idx="10178">
                  <c:v>25.528890000000001</c:v>
                </c:pt>
                <c:pt idx="10179">
                  <c:v>25.6219</c:v>
                </c:pt>
                <c:pt idx="10180">
                  <c:v>25.706199999999999</c:v>
                </c:pt>
                <c:pt idx="10181">
                  <c:v>25.797910000000002</c:v>
                </c:pt>
                <c:pt idx="10182">
                  <c:v>25.89207</c:v>
                </c:pt>
                <c:pt idx="10183">
                  <c:v>25.98725</c:v>
                </c:pt>
                <c:pt idx="10184">
                  <c:v>26.088380000000001</c:v>
                </c:pt>
                <c:pt idx="10185">
                  <c:v>26.194019999999998</c:v>
                </c:pt>
                <c:pt idx="10186">
                  <c:v>26.303270000000001</c:v>
                </c:pt>
                <c:pt idx="10187">
                  <c:v>26.416360000000001</c:v>
                </c:pt>
                <c:pt idx="10188">
                  <c:v>26.531099999999999</c:v>
                </c:pt>
                <c:pt idx="10189">
                  <c:v>26.63918</c:v>
                </c:pt>
                <c:pt idx="10190">
                  <c:v>26.748899999999999</c:v>
                </c:pt>
                <c:pt idx="10191">
                  <c:v>26.854510000000001</c:v>
                </c:pt>
                <c:pt idx="10192">
                  <c:v>26.95635</c:v>
                </c:pt>
                <c:pt idx="10193">
                  <c:v>27.054939999999998</c:v>
                </c:pt>
                <c:pt idx="10194">
                  <c:v>27.151430000000001</c:v>
                </c:pt>
                <c:pt idx="10195">
                  <c:v>27.271429999999999</c:v>
                </c:pt>
                <c:pt idx="10196">
                  <c:v>27.392800000000001</c:v>
                </c:pt>
                <c:pt idx="10197">
                  <c:v>27.509969999999999</c:v>
                </c:pt>
                <c:pt idx="10198">
                  <c:v>27.6297</c:v>
                </c:pt>
                <c:pt idx="10199">
                  <c:v>27.74447</c:v>
                </c:pt>
                <c:pt idx="10200">
                  <c:v>27.842739999999999</c:v>
                </c:pt>
                <c:pt idx="10201">
                  <c:v>27.929349999999999</c:v>
                </c:pt>
                <c:pt idx="10202">
                  <c:v>28.033719999999999</c:v>
                </c:pt>
                <c:pt idx="10203">
                  <c:v>28.148820000000001</c:v>
                </c:pt>
                <c:pt idx="10204">
                  <c:v>28.270800000000001</c:v>
                </c:pt>
                <c:pt idx="10205">
                  <c:v>28.392910000000001</c:v>
                </c:pt>
                <c:pt idx="10206">
                  <c:v>28.519590000000001</c:v>
                </c:pt>
                <c:pt idx="10207">
                  <c:v>28.64141</c:v>
                </c:pt>
                <c:pt idx="10208">
                  <c:v>28.759150000000002</c:v>
                </c:pt>
                <c:pt idx="10209">
                  <c:v>28.874490000000002</c:v>
                </c:pt>
                <c:pt idx="10210">
                  <c:v>28.986000000000001</c:v>
                </c:pt>
                <c:pt idx="10211">
                  <c:v>29.093720000000001</c:v>
                </c:pt>
                <c:pt idx="10212">
                  <c:v>29.20534</c:v>
                </c:pt>
                <c:pt idx="10213">
                  <c:v>29.32206</c:v>
                </c:pt>
                <c:pt idx="10214">
                  <c:v>29.428239999999999</c:v>
                </c:pt>
                <c:pt idx="10215">
                  <c:v>29.545500000000001</c:v>
                </c:pt>
                <c:pt idx="10216">
                  <c:v>29.663460000000001</c:v>
                </c:pt>
                <c:pt idx="10217">
                  <c:v>29.784960000000002</c:v>
                </c:pt>
                <c:pt idx="10218">
                  <c:v>29.912279999999999</c:v>
                </c:pt>
                <c:pt idx="10219">
                  <c:v>30.040600000000001</c:v>
                </c:pt>
                <c:pt idx="10220">
                  <c:v>30.173490000000001</c:v>
                </c:pt>
                <c:pt idx="10221">
                  <c:v>30.295539999999999</c:v>
                </c:pt>
                <c:pt idx="10222">
                  <c:v>30.412780000000001</c:v>
                </c:pt>
                <c:pt idx="10223">
                  <c:v>30.531960000000002</c:v>
                </c:pt>
                <c:pt idx="10224">
                  <c:v>30.654949999999999</c:v>
                </c:pt>
                <c:pt idx="10225">
                  <c:v>30.776879999999998</c:v>
                </c:pt>
                <c:pt idx="10226">
                  <c:v>30.894970000000001</c:v>
                </c:pt>
                <c:pt idx="10227">
                  <c:v>31.013590000000001</c:v>
                </c:pt>
                <c:pt idx="10228">
                  <c:v>31.14076</c:v>
                </c:pt>
                <c:pt idx="10229">
                  <c:v>31.272290000000002</c:v>
                </c:pt>
                <c:pt idx="10230">
                  <c:v>31.40456</c:v>
                </c:pt>
                <c:pt idx="10231">
                  <c:v>31.531749999999999</c:v>
                </c:pt>
                <c:pt idx="10232">
                  <c:v>31.651109999999999</c:v>
                </c:pt>
                <c:pt idx="10233">
                  <c:v>31.783519999999999</c:v>
                </c:pt>
                <c:pt idx="10234">
                  <c:v>31.924810000000001</c:v>
                </c:pt>
                <c:pt idx="10235">
                  <c:v>32.067210000000003</c:v>
                </c:pt>
                <c:pt idx="10236">
                  <c:v>32.209560000000003</c:v>
                </c:pt>
                <c:pt idx="10237">
                  <c:v>32.349330000000002</c:v>
                </c:pt>
                <c:pt idx="10238">
                  <c:v>32.489640000000001</c:v>
                </c:pt>
                <c:pt idx="10239">
                  <c:v>32.631259999999997</c:v>
                </c:pt>
                <c:pt idx="10240">
                  <c:v>32.776339999999998</c:v>
                </c:pt>
                <c:pt idx="10241">
                  <c:v>32.923690000000001</c:v>
                </c:pt>
                <c:pt idx="10242">
                  <c:v>33.07367</c:v>
                </c:pt>
                <c:pt idx="10243">
                  <c:v>33.228380000000001</c:v>
                </c:pt>
                <c:pt idx="10244">
                  <c:v>33.398899999999998</c:v>
                </c:pt>
                <c:pt idx="10245">
                  <c:v>33.566189999999999</c:v>
                </c:pt>
                <c:pt idx="10246">
                  <c:v>33.731070000000003</c:v>
                </c:pt>
                <c:pt idx="10247">
                  <c:v>33.90108</c:v>
                </c:pt>
                <c:pt idx="10248">
                  <c:v>34.072009999999999</c:v>
                </c:pt>
                <c:pt idx="10249">
                  <c:v>34.242469999999997</c:v>
                </c:pt>
                <c:pt idx="10250">
                  <c:v>34.408499999999997</c:v>
                </c:pt>
                <c:pt idx="10251">
                  <c:v>34.573889999999999</c:v>
                </c:pt>
                <c:pt idx="10252">
                  <c:v>34.749110000000002</c:v>
                </c:pt>
                <c:pt idx="10253">
                  <c:v>34.924529999999997</c:v>
                </c:pt>
                <c:pt idx="10254">
                  <c:v>35.11009</c:v>
                </c:pt>
                <c:pt idx="10255">
                  <c:v>35.300849999999997</c:v>
                </c:pt>
                <c:pt idx="10256">
                  <c:v>35.488759999999999</c:v>
                </c:pt>
                <c:pt idx="10257">
                  <c:v>35.674370000000003</c:v>
                </c:pt>
                <c:pt idx="10258">
                  <c:v>35.84599</c:v>
                </c:pt>
                <c:pt idx="10259">
                  <c:v>36.015070000000001</c:v>
                </c:pt>
                <c:pt idx="10260">
                  <c:v>36.173580000000001</c:v>
                </c:pt>
                <c:pt idx="10261">
                  <c:v>36.344279999999998</c:v>
                </c:pt>
                <c:pt idx="10262">
                  <c:v>36.521540000000002</c:v>
                </c:pt>
                <c:pt idx="10263">
                  <c:v>36.714329999999997</c:v>
                </c:pt>
                <c:pt idx="10264">
                  <c:v>36.922020000000003</c:v>
                </c:pt>
                <c:pt idx="10265">
                  <c:v>37.130490000000002</c:v>
                </c:pt>
                <c:pt idx="10266">
                  <c:v>37.340649999999997</c:v>
                </c:pt>
                <c:pt idx="10267">
                  <c:v>37.541080000000001</c:v>
                </c:pt>
                <c:pt idx="10268">
                  <c:v>37.727879999999999</c:v>
                </c:pt>
                <c:pt idx="10269">
                  <c:v>37.903619999999997</c:v>
                </c:pt>
                <c:pt idx="10270">
                  <c:v>38.06259</c:v>
                </c:pt>
                <c:pt idx="10271">
                  <c:v>38.210610000000003</c:v>
                </c:pt>
                <c:pt idx="10272">
                  <c:v>38.361220000000003</c:v>
                </c:pt>
                <c:pt idx="10273">
                  <c:v>38.513820000000003</c:v>
                </c:pt>
                <c:pt idx="10274">
                  <c:v>38.674129999999998</c:v>
                </c:pt>
                <c:pt idx="10275">
                  <c:v>38.847740000000002</c:v>
                </c:pt>
                <c:pt idx="10276">
                  <c:v>39.027720000000002</c:v>
                </c:pt>
                <c:pt idx="10277">
                  <c:v>39.216589999999997</c:v>
                </c:pt>
                <c:pt idx="10278">
                  <c:v>39.414409999999997</c:v>
                </c:pt>
                <c:pt idx="10279">
                  <c:v>39.612400000000001</c:v>
                </c:pt>
                <c:pt idx="10280">
                  <c:v>39.801940000000002</c:v>
                </c:pt>
                <c:pt idx="10281">
                  <c:v>39.99682</c:v>
                </c:pt>
                <c:pt idx="10282">
                  <c:v>40.201709999999999</c:v>
                </c:pt>
                <c:pt idx="10283">
                  <c:v>40.40907</c:v>
                </c:pt>
                <c:pt idx="10284">
                  <c:v>40.610320000000002</c:v>
                </c:pt>
                <c:pt idx="10285">
                  <c:v>40.806319999999999</c:v>
                </c:pt>
                <c:pt idx="10286">
                  <c:v>41.002940000000002</c:v>
                </c:pt>
                <c:pt idx="10287">
                  <c:v>41.19708</c:v>
                </c:pt>
                <c:pt idx="10288">
                  <c:v>41.390619999999998</c:v>
                </c:pt>
                <c:pt idx="10289">
                  <c:v>41.581090000000003</c:v>
                </c:pt>
                <c:pt idx="10290">
                  <c:v>41.774189999999997</c:v>
                </c:pt>
                <c:pt idx="10291">
                  <c:v>41.97157</c:v>
                </c:pt>
                <c:pt idx="10292">
                  <c:v>42.172510000000003</c:v>
                </c:pt>
                <c:pt idx="10293">
                  <c:v>42.367080000000001</c:v>
                </c:pt>
                <c:pt idx="10294">
                  <c:v>42.555259999999997</c:v>
                </c:pt>
                <c:pt idx="10295">
                  <c:v>42.761240000000001</c:v>
                </c:pt>
                <c:pt idx="10296">
                  <c:v>42.982399999999998</c:v>
                </c:pt>
                <c:pt idx="10297">
                  <c:v>43.211829999999999</c:v>
                </c:pt>
                <c:pt idx="10298">
                  <c:v>43.438079999999999</c:v>
                </c:pt>
                <c:pt idx="10299">
                  <c:v>43.650779999999997</c:v>
                </c:pt>
                <c:pt idx="10300">
                  <c:v>43.863759999999999</c:v>
                </c:pt>
                <c:pt idx="10301">
                  <c:v>44.074890000000003</c:v>
                </c:pt>
                <c:pt idx="10302">
                  <c:v>44.282559999999997</c:v>
                </c:pt>
                <c:pt idx="10303">
                  <c:v>44.499360000000003</c:v>
                </c:pt>
                <c:pt idx="10304">
                  <c:v>44.731029999999997</c:v>
                </c:pt>
                <c:pt idx="10305">
                  <c:v>44.981029999999997</c:v>
                </c:pt>
                <c:pt idx="10306">
                  <c:v>45.251300000000001</c:v>
                </c:pt>
                <c:pt idx="10307">
                  <c:v>45.520479999999999</c:v>
                </c:pt>
                <c:pt idx="10308">
                  <c:v>45.799309999999998</c:v>
                </c:pt>
                <c:pt idx="10309">
                  <c:v>46.077170000000002</c:v>
                </c:pt>
                <c:pt idx="10310">
                  <c:v>46.358719999999998</c:v>
                </c:pt>
                <c:pt idx="10311">
                  <c:v>46.64669</c:v>
                </c:pt>
                <c:pt idx="10312">
                  <c:v>46.931089999999998</c:v>
                </c:pt>
                <c:pt idx="10313">
                  <c:v>47.215479999999999</c:v>
                </c:pt>
                <c:pt idx="10314">
                  <c:v>47.489750000000001</c:v>
                </c:pt>
                <c:pt idx="10315">
                  <c:v>47.764919999999996</c:v>
                </c:pt>
                <c:pt idx="10316">
                  <c:v>48.049979999999998</c:v>
                </c:pt>
                <c:pt idx="10317">
                  <c:v>48.334130000000002</c:v>
                </c:pt>
                <c:pt idx="10318">
                  <c:v>48.621479999999998</c:v>
                </c:pt>
                <c:pt idx="10319">
                  <c:v>48.916890000000002</c:v>
                </c:pt>
                <c:pt idx="10320">
                  <c:v>49.209099999999999</c:v>
                </c:pt>
                <c:pt idx="10321">
                  <c:v>49.487110000000001</c:v>
                </c:pt>
                <c:pt idx="10322">
                  <c:v>49.754689999999997</c:v>
                </c:pt>
                <c:pt idx="10323">
                  <c:v>50.040140000000001</c:v>
                </c:pt>
                <c:pt idx="10324">
                  <c:v>50.321779999999997</c:v>
                </c:pt>
                <c:pt idx="10325">
                  <c:v>50.615810000000003</c:v>
                </c:pt>
                <c:pt idx="10326">
                  <c:v>50.924799999999998</c:v>
                </c:pt>
                <c:pt idx="10327">
                  <c:v>51.24241</c:v>
                </c:pt>
                <c:pt idx="10328">
                  <c:v>51.571599999999997</c:v>
                </c:pt>
                <c:pt idx="10329">
                  <c:v>51.89808</c:v>
                </c:pt>
                <c:pt idx="10330">
                  <c:v>52.215600000000002</c:v>
                </c:pt>
                <c:pt idx="10331">
                  <c:v>52.515180000000001</c:v>
                </c:pt>
                <c:pt idx="10332">
                  <c:v>52.780949999999997</c:v>
                </c:pt>
                <c:pt idx="10333">
                  <c:v>53.02581</c:v>
                </c:pt>
                <c:pt idx="10334">
                  <c:v>53.24212</c:v>
                </c:pt>
                <c:pt idx="10335">
                  <c:v>53.459479999999999</c:v>
                </c:pt>
                <c:pt idx="10336">
                  <c:v>53.684759999999997</c:v>
                </c:pt>
                <c:pt idx="10337">
                  <c:v>53.922249999999998</c:v>
                </c:pt>
                <c:pt idx="10338">
                  <c:v>54.168509999999998</c:v>
                </c:pt>
                <c:pt idx="10339">
                  <c:v>54.433909999999997</c:v>
                </c:pt>
                <c:pt idx="10340">
                  <c:v>54.707210000000003</c:v>
                </c:pt>
                <c:pt idx="10341">
                  <c:v>54.989899999999999</c:v>
                </c:pt>
                <c:pt idx="10342">
                  <c:v>55.2896</c:v>
                </c:pt>
                <c:pt idx="10343">
                  <c:v>55.593020000000003</c:v>
                </c:pt>
                <c:pt idx="10344">
                  <c:v>55.90569</c:v>
                </c:pt>
                <c:pt idx="10345">
                  <c:v>56.228369999999998</c:v>
                </c:pt>
                <c:pt idx="10346">
                  <c:v>56.547469999999997</c:v>
                </c:pt>
                <c:pt idx="10347">
                  <c:v>56.847720000000002</c:v>
                </c:pt>
                <c:pt idx="10348">
                  <c:v>57.14443</c:v>
                </c:pt>
                <c:pt idx="10349">
                  <c:v>57.447299999999998</c:v>
                </c:pt>
                <c:pt idx="10350">
                  <c:v>57.752650000000003</c:v>
                </c:pt>
                <c:pt idx="10351">
                  <c:v>58.058669999999999</c:v>
                </c:pt>
                <c:pt idx="10352">
                  <c:v>58.359949999999998</c:v>
                </c:pt>
                <c:pt idx="10353">
                  <c:v>58.659089999999999</c:v>
                </c:pt>
                <c:pt idx="10354">
                  <c:v>58.95722</c:v>
                </c:pt>
                <c:pt idx="10355">
                  <c:v>59.272649999999999</c:v>
                </c:pt>
                <c:pt idx="10356">
                  <c:v>59.584850000000003</c:v>
                </c:pt>
                <c:pt idx="10357">
                  <c:v>59.899720000000002</c:v>
                </c:pt>
                <c:pt idx="10358">
                  <c:v>60.233699999999999</c:v>
                </c:pt>
                <c:pt idx="10359">
                  <c:v>60.57732</c:v>
                </c:pt>
                <c:pt idx="10360">
                  <c:v>60.919029999999999</c:v>
                </c:pt>
                <c:pt idx="10361">
                  <c:v>61.225610000000003</c:v>
                </c:pt>
                <c:pt idx="10362">
                  <c:v>61.53546</c:v>
                </c:pt>
                <c:pt idx="10363">
                  <c:v>61.859560000000002</c:v>
                </c:pt>
                <c:pt idx="10364">
                  <c:v>62.181930000000001</c:v>
                </c:pt>
                <c:pt idx="10365">
                  <c:v>62.490470000000002</c:v>
                </c:pt>
                <c:pt idx="10366">
                  <c:v>62.804929999999999</c:v>
                </c:pt>
                <c:pt idx="10367">
                  <c:v>63.133809999999997</c:v>
                </c:pt>
                <c:pt idx="10368">
                  <c:v>63.479709999999997</c:v>
                </c:pt>
                <c:pt idx="10369">
                  <c:v>63.834989999999998</c:v>
                </c:pt>
                <c:pt idx="10370">
                  <c:v>64.209630000000004</c:v>
                </c:pt>
                <c:pt idx="10371">
                  <c:v>64.598209999999995</c:v>
                </c:pt>
                <c:pt idx="10372">
                  <c:v>65.004589999999993</c:v>
                </c:pt>
                <c:pt idx="10373">
                  <c:v>65.420079999999999</c:v>
                </c:pt>
                <c:pt idx="10374">
                  <c:v>65.819540000000003</c:v>
                </c:pt>
                <c:pt idx="10375">
                  <c:v>66.208889999999997</c:v>
                </c:pt>
                <c:pt idx="10376">
                  <c:v>66.607799999999997</c:v>
                </c:pt>
                <c:pt idx="10377">
                  <c:v>67.023030000000006</c:v>
                </c:pt>
                <c:pt idx="10378">
                  <c:v>67.447919999999996</c:v>
                </c:pt>
                <c:pt idx="10379">
                  <c:v>67.862369999999999</c:v>
                </c:pt>
                <c:pt idx="10380">
                  <c:v>68.274150000000006</c:v>
                </c:pt>
                <c:pt idx="10381">
                  <c:v>68.692499999999995</c:v>
                </c:pt>
                <c:pt idx="10382">
                  <c:v>69.106539999999995</c:v>
                </c:pt>
                <c:pt idx="10383">
                  <c:v>69.502930000000006</c:v>
                </c:pt>
                <c:pt idx="10384">
                  <c:v>69.905749999999998</c:v>
                </c:pt>
                <c:pt idx="10385">
                  <c:v>70.3292</c:v>
                </c:pt>
                <c:pt idx="10386">
                  <c:v>70.764430000000004</c:v>
                </c:pt>
                <c:pt idx="10387">
                  <c:v>71.194820000000007</c:v>
                </c:pt>
                <c:pt idx="10388">
                  <c:v>71.630179999999996</c:v>
                </c:pt>
                <c:pt idx="10389">
                  <c:v>72.116640000000004</c:v>
                </c:pt>
                <c:pt idx="10390">
                  <c:v>72.607399999999998</c:v>
                </c:pt>
                <c:pt idx="10391">
                  <c:v>73.084370000000007</c:v>
                </c:pt>
                <c:pt idx="10392">
                  <c:v>73.538679999999999</c:v>
                </c:pt>
                <c:pt idx="10393">
                  <c:v>73.981830000000002</c:v>
                </c:pt>
                <c:pt idx="10394">
                  <c:v>74.398390000000006</c:v>
                </c:pt>
                <c:pt idx="10395">
                  <c:v>74.778040000000004</c:v>
                </c:pt>
                <c:pt idx="10396">
                  <c:v>75.13185</c:v>
                </c:pt>
                <c:pt idx="10397">
                  <c:v>75.476920000000007</c:v>
                </c:pt>
                <c:pt idx="10398">
                  <c:v>75.804299999999998</c:v>
                </c:pt>
                <c:pt idx="10399">
                  <c:v>76.137280000000004</c:v>
                </c:pt>
                <c:pt idx="10400">
                  <c:v>76.469650000000001</c:v>
                </c:pt>
                <c:pt idx="10401">
                  <c:v>76.78246</c:v>
                </c:pt>
                <c:pt idx="10402">
                  <c:v>77.114230000000006</c:v>
                </c:pt>
                <c:pt idx="10403">
                  <c:v>77.473439999999997</c:v>
                </c:pt>
                <c:pt idx="10404">
                  <c:v>77.857339999999994</c:v>
                </c:pt>
                <c:pt idx="10405">
                  <c:v>78.260940000000005</c:v>
                </c:pt>
                <c:pt idx="10406">
                  <c:v>78.658590000000004</c:v>
                </c:pt>
                <c:pt idx="10407">
                  <c:v>79.062049999999999</c:v>
                </c:pt>
                <c:pt idx="10408">
                  <c:v>79.471959999999996</c:v>
                </c:pt>
                <c:pt idx="10409">
                  <c:v>79.891369999999995</c:v>
                </c:pt>
                <c:pt idx="10410">
                  <c:v>80.312610000000006</c:v>
                </c:pt>
                <c:pt idx="10411">
                  <c:v>80.731409999999997</c:v>
                </c:pt>
                <c:pt idx="10412">
                  <c:v>81.147289999999998</c:v>
                </c:pt>
                <c:pt idx="10413">
                  <c:v>81.572230000000005</c:v>
                </c:pt>
                <c:pt idx="10414">
                  <c:v>81.992310000000003</c:v>
                </c:pt>
                <c:pt idx="10415">
                  <c:v>82.392809999999997</c:v>
                </c:pt>
                <c:pt idx="10416">
                  <c:v>82.815700000000007</c:v>
                </c:pt>
                <c:pt idx="10417">
                  <c:v>83.25273</c:v>
                </c:pt>
                <c:pt idx="10418">
                  <c:v>83.701549999999997</c:v>
                </c:pt>
                <c:pt idx="10419">
                  <c:v>84.145849999999996</c:v>
                </c:pt>
                <c:pt idx="10420">
                  <c:v>84.578729999999993</c:v>
                </c:pt>
                <c:pt idx="10421">
                  <c:v>85.005250000000004</c:v>
                </c:pt>
                <c:pt idx="10422">
                  <c:v>85.41874</c:v>
                </c:pt>
                <c:pt idx="10423">
                  <c:v>85.82893</c:v>
                </c:pt>
                <c:pt idx="10424">
                  <c:v>86.240880000000004</c:v>
                </c:pt>
                <c:pt idx="10425">
                  <c:v>86.640699999999995</c:v>
                </c:pt>
                <c:pt idx="10426">
                  <c:v>87.055790000000002</c:v>
                </c:pt>
                <c:pt idx="10427">
                  <c:v>87.474909999999994</c:v>
                </c:pt>
                <c:pt idx="10428">
                  <c:v>87.893979999999999</c:v>
                </c:pt>
                <c:pt idx="10429">
                  <c:v>88.324709999999996</c:v>
                </c:pt>
                <c:pt idx="10430">
                  <c:v>88.768519999999995</c:v>
                </c:pt>
                <c:pt idx="10431">
                  <c:v>89.229129999999998</c:v>
                </c:pt>
                <c:pt idx="10432">
                  <c:v>89.708780000000004</c:v>
                </c:pt>
                <c:pt idx="10433">
                  <c:v>90.189989999999995</c:v>
                </c:pt>
                <c:pt idx="10434">
                  <c:v>90.671589999999995</c:v>
                </c:pt>
                <c:pt idx="10435">
                  <c:v>91.152469999999994</c:v>
                </c:pt>
                <c:pt idx="10436">
                  <c:v>91.64367</c:v>
                </c:pt>
                <c:pt idx="10437">
                  <c:v>92.160510000000002</c:v>
                </c:pt>
                <c:pt idx="10438">
                  <c:v>92.679680000000005</c:v>
                </c:pt>
                <c:pt idx="10439">
                  <c:v>93.212459999999993</c:v>
                </c:pt>
                <c:pt idx="10440">
                  <c:v>93.756</c:v>
                </c:pt>
                <c:pt idx="10441">
                  <c:v>94.309470000000005</c:v>
                </c:pt>
                <c:pt idx="10442">
                  <c:v>94.850170000000006</c:v>
                </c:pt>
                <c:pt idx="10443">
                  <c:v>95.381029999999996</c:v>
                </c:pt>
                <c:pt idx="10444">
                  <c:v>95.919489999999996</c:v>
                </c:pt>
                <c:pt idx="10445">
                  <c:v>96.465389999999999</c:v>
                </c:pt>
                <c:pt idx="10446">
                  <c:v>97.000150000000005</c:v>
                </c:pt>
                <c:pt idx="10447">
                  <c:v>97.530680000000004</c:v>
                </c:pt>
                <c:pt idx="10448">
                  <c:v>98.062839999999994</c:v>
                </c:pt>
                <c:pt idx="10449">
                  <c:v>98.599549999999994</c:v>
                </c:pt>
                <c:pt idx="10450">
                  <c:v>99.154709999999994</c:v>
                </c:pt>
                <c:pt idx="10451">
                  <c:v>99.728830000000002</c:v>
                </c:pt>
                <c:pt idx="10452">
                  <c:v>100.3308</c:v>
                </c:pt>
                <c:pt idx="10453">
                  <c:v>100.94</c:v>
                </c:pt>
                <c:pt idx="10454">
                  <c:v>101.5329</c:v>
                </c:pt>
                <c:pt idx="10455">
                  <c:v>102.1127</c:v>
                </c:pt>
                <c:pt idx="10456">
                  <c:v>102.6611</c:v>
                </c:pt>
                <c:pt idx="10457">
                  <c:v>103.16759999999999</c:v>
                </c:pt>
                <c:pt idx="10458">
                  <c:v>103.6511</c:v>
                </c:pt>
                <c:pt idx="10459">
                  <c:v>104.1284</c:v>
                </c:pt>
                <c:pt idx="10460">
                  <c:v>104.59229999999999</c:v>
                </c:pt>
                <c:pt idx="10461">
                  <c:v>105.03449999999999</c:v>
                </c:pt>
                <c:pt idx="10462">
                  <c:v>105.4559</c:v>
                </c:pt>
                <c:pt idx="10463">
                  <c:v>105.8728</c:v>
                </c:pt>
                <c:pt idx="10464">
                  <c:v>106.29170000000001</c:v>
                </c:pt>
                <c:pt idx="10465">
                  <c:v>106.71210000000001</c:v>
                </c:pt>
                <c:pt idx="10466">
                  <c:v>107.1478</c:v>
                </c:pt>
                <c:pt idx="10467">
                  <c:v>107.6044</c:v>
                </c:pt>
                <c:pt idx="10468">
                  <c:v>108.05200000000001</c:v>
                </c:pt>
                <c:pt idx="10469">
                  <c:v>108.5133</c:v>
                </c:pt>
                <c:pt idx="10470">
                  <c:v>108.9876</c:v>
                </c:pt>
                <c:pt idx="10471">
                  <c:v>109.48399999999999</c:v>
                </c:pt>
                <c:pt idx="10472">
                  <c:v>109.9868</c:v>
                </c:pt>
                <c:pt idx="10473">
                  <c:v>110.4859</c:v>
                </c:pt>
                <c:pt idx="10474">
                  <c:v>110.9905</c:v>
                </c:pt>
                <c:pt idx="10475">
                  <c:v>111.50279999999999</c:v>
                </c:pt>
                <c:pt idx="10476">
                  <c:v>112.003</c:v>
                </c:pt>
                <c:pt idx="10477">
                  <c:v>112.4978</c:v>
                </c:pt>
                <c:pt idx="10478">
                  <c:v>113.0029</c:v>
                </c:pt>
                <c:pt idx="10479">
                  <c:v>113.5167</c:v>
                </c:pt>
                <c:pt idx="10480">
                  <c:v>114.0334</c:v>
                </c:pt>
                <c:pt idx="10481">
                  <c:v>114.5586</c:v>
                </c:pt>
                <c:pt idx="10482">
                  <c:v>115.0849</c:v>
                </c:pt>
                <c:pt idx="10483">
                  <c:v>115.5883</c:v>
                </c:pt>
                <c:pt idx="10484">
                  <c:v>116.08069999999999</c:v>
                </c:pt>
                <c:pt idx="10485">
                  <c:v>116.5784</c:v>
                </c:pt>
                <c:pt idx="10486">
                  <c:v>117.071</c:v>
                </c:pt>
                <c:pt idx="10487">
                  <c:v>117.54600000000001</c:v>
                </c:pt>
                <c:pt idx="10488">
                  <c:v>117.9997</c:v>
                </c:pt>
                <c:pt idx="10489">
                  <c:v>118.46810000000001</c:v>
                </c:pt>
                <c:pt idx="10490">
                  <c:v>118.9455</c:v>
                </c:pt>
                <c:pt idx="10491">
                  <c:v>119.4349</c:v>
                </c:pt>
                <c:pt idx="10492">
                  <c:v>119.947</c:v>
                </c:pt>
                <c:pt idx="10493">
                  <c:v>120.4735</c:v>
                </c:pt>
                <c:pt idx="10494">
                  <c:v>121.01390000000001</c:v>
                </c:pt>
                <c:pt idx="10495">
                  <c:v>121.5462</c:v>
                </c:pt>
                <c:pt idx="10496">
                  <c:v>122.0655</c:v>
                </c:pt>
                <c:pt idx="10497">
                  <c:v>122.59520000000001</c:v>
                </c:pt>
                <c:pt idx="10498">
                  <c:v>123.13979999999999</c:v>
                </c:pt>
                <c:pt idx="10499">
                  <c:v>123.6961</c:v>
                </c:pt>
                <c:pt idx="10500">
                  <c:v>124.2744</c:v>
                </c:pt>
                <c:pt idx="10501">
                  <c:v>124.8669</c:v>
                </c:pt>
                <c:pt idx="10502">
                  <c:v>125.4722</c:v>
                </c:pt>
                <c:pt idx="10503">
                  <c:v>126.0744</c:v>
                </c:pt>
                <c:pt idx="10504">
                  <c:v>126.6823</c:v>
                </c:pt>
                <c:pt idx="10505">
                  <c:v>127.3266</c:v>
                </c:pt>
                <c:pt idx="10506">
                  <c:v>127.9817</c:v>
                </c:pt>
                <c:pt idx="10507">
                  <c:v>128.63220000000001</c:v>
                </c:pt>
                <c:pt idx="10508">
                  <c:v>129.2714</c:v>
                </c:pt>
                <c:pt idx="10509">
                  <c:v>129.8853</c:v>
                </c:pt>
                <c:pt idx="10510">
                  <c:v>130.48910000000001</c:v>
                </c:pt>
                <c:pt idx="10511">
                  <c:v>131.077</c:v>
                </c:pt>
                <c:pt idx="10512">
                  <c:v>131.69110000000001</c:v>
                </c:pt>
                <c:pt idx="10513">
                  <c:v>132.34020000000001</c:v>
                </c:pt>
                <c:pt idx="10514">
                  <c:v>133.00980000000001</c:v>
                </c:pt>
                <c:pt idx="10515">
                  <c:v>133.7063</c:v>
                </c:pt>
                <c:pt idx="10516">
                  <c:v>134.41040000000001</c:v>
                </c:pt>
                <c:pt idx="10517">
                  <c:v>135.12389999999999</c:v>
                </c:pt>
                <c:pt idx="10518">
                  <c:v>135.84139999999999</c:v>
                </c:pt>
                <c:pt idx="10519">
                  <c:v>136.51660000000001</c:v>
                </c:pt>
                <c:pt idx="10520">
                  <c:v>137.15260000000001</c:v>
                </c:pt>
                <c:pt idx="10521">
                  <c:v>137.76429999999999</c:v>
                </c:pt>
                <c:pt idx="10522">
                  <c:v>138.32939999999999</c:v>
                </c:pt>
                <c:pt idx="10523">
                  <c:v>138.85550000000001</c:v>
                </c:pt>
                <c:pt idx="10524">
                  <c:v>139.3715</c:v>
                </c:pt>
                <c:pt idx="10525">
                  <c:v>139.8603</c:v>
                </c:pt>
                <c:pt idx="10526">
                  <c:v>140.3355</c:v>
                </c:pt>
                <c:pt idx="10527">
                  <c:v>140.78489999999999</c:v>
                </c:pt>
                <c:pt idx="10528">
                  <c:v>141.221</c:v>
                </c:pt>
                <c:pt idx="10529">
                  <c:v>141.6377</c:v>
                </c:pt>
                <c:pt idx="10530">
                  <c:v>142.04349999999999</c:v>
                </c:pt>
                <c:pt idx="10531">
                  <c:v>142.47720000000001</c:v>
                </c:pt>
                <c:pt idx="10532">
                  <c:v>142.9546</c:v>
                </c:pt>
                <c:pt idx="10533">
                  <c:v>143.4512</c:v>
                </c:pt>
                <c:pt idx="10534">
                  <c:v>143.97290000000001</c:v>
                </c:pt>
                <c:pt idx="10535">
                  <c:v>144.49369999999999</c:v>
                </c:pt>
                <c:pt idx="10536">
                  <c:v>145.01419999999999</c:v>
                </c:pt>
                <c:pt idx="10537">
                  <c:v>145.54490000000001</c:v>
                </c:pt>
                <c:pt idx="10538">
                  <c:v>146.0821</c:v>
                </c:pt>
                <c:pt idx="10539">
                  <c:v>146.62049999999999</c:v>
                </c:pt>
                <c:pt idx="10540">
                  <c:v>147.16540000000001</c:v>
                </c:pt>
                <c:pt idx="10541">
                  <c:v>147.7039</c:v>
                </c:pt>
                <c:pt idx="10542">
                  <c:v>148.24199999999999</c:v>
                </c:pt>
                <c:pt idx="10543">
                  <c:v>148.77189999999999</c:v>
                </c:pt>
                <c:pt idx="10544">
                  <c:v>149.3141</c:v>
                </c:pt>
                <c:pt idx="10545">
                  <c:v>149.87639999999999</c:v>
                </c:pt>
                <c:pt idx="10546">
                  <c:v>150.459</c:v>
                </c:pt>
                <c:pt idx="10547">
                  <c:v>151.03649999999999</c:v>
                </c:pt>
                <c:pt idx="10548">
                  <c:v>151.6086</c:v>
                </c:pt>
                <c:pt idx="10549">
                  <c:v>152.1611</c:v>
                </c:pt>
                <c:pt idx="10550">
                  <c:v>152.68299999999999</c:v>
                </c:pt>
                <c:pt idx="10551">
                  <c:v>153.2081</c:v>
                </c:pt>
                <c:pt idx="10552">
                  <c:v>153.72120000000001</c:v>
                </c:pt>
                <c:pt idx="10553">
                  <c:v>154.21709999999999</c:v>
                </c:pt>
                <c:pt idx="10554">
                  <c:v>154.71019999999999</c:v>
                </c:pt>
                <c:pt idx="10555">
                  <c:v>155.2056</c:v>
                </c:pt>
                <c:pt idx="10556">
                  <c:v>155.71690000000001</c:v>
                </c:pt>
                <c:pt idx="10557">
                  <c:v>156.2234</c:v>
                </c:pt>
                <c:pt idx="10558">
                  <c:v>156.7567</c:v>
                </c:pt>
                <c:pt idx="10559">
                  <c:v>157.3098</c:v>
                </c:pt>
                <c:pt idx="10560">
                  <c:v>157.88149999999999</c:v>
                </c:pt>
                <c:pt idx="10561">
                  <c:v>158.47790000000001</c:v>
                </c:pt>
                <c:pt idx="10562">
                  <c:v>159.06299999999999</c:v>
                </c:pt>
                <c:pt idx="10563">
                  <c:v>159.65790000000001</c:v>
                </c:pt>
                <c:pt idx="10564">
                  <c:v>160.25630000000001</c:v>
                </c:pt>
                <c:pt idx="10565">
                  <c:v>160.88489999999999</c:v>
                </c:pt>
                <c:pt idx="10566">
                  <c:v>161.5412</c:v>
                </c:pt>
                <c:pt idx="10567">
                  <c:v>162.19450000000001</c:v>
                </c:pt>
                <c:pt idx="10568">
                  <c:v>162.85210000000001</c:v>
                </c:pt>
                <c:pt idx="10569">
                  <c:v>163.52029999999999</c:v>
                </c:pt>
                <c:pt idx="10570">
                  <c:v>164.1867</c:v>
                </c:pt>
                <c:pt idx="10571">
                  <c:v>164.8588</c:v>
                </c:pt>
                <c:pt idx="10572">
                  <c:v>165.52500000000001</c:v>
                </c:pt>
                <c:pt idx="10573">
                  <c:v>166.19329999999999</c:v>
                </c:pt>
                <c:pt idx="10574">
                  <c:v>166.86600000000001</c:v>
                </c:pt>
                <c:pt idx="10575">
                  <c:v>167.51830000000001</c:v>
                </c:pt>
                <c:pt idx="10576">
                  <c:v>168.16159999999999</c:v>
                </c:pt>
                <c:pt idx="10577">
                  <c:v>168.8262</c:v>
                </c:pt>
                <c:pt idx="10578">
                  <c:v>169.4915</c:v>
                </c:pt>
                <c:pt idx="10579">
                  <c:v>170.1841</c:v>
                </c:pt>
                <c:pt idx="10580">
                  <c:v>170.90309999999999</c:v>
                </c:pt>
                <c:pt idx="10581">
                  <c:v>171.65090000000001</c:v>
                </c:pt>
                <c:pt idx="10582">
                  <c:v>172.43469999999999</c:v>
                </c:pt>
                <c:pt idx="10583">
                  <c:v>173.173</c:v>
                </c:pt>
                <c:pt idx="10584">
                  <c:v>173.89920000000001</c:v>
                </c:pt>
                <c:pt idx="10585">
                  <c:v>174.58529999999999</c:v>
                </c:pt>
                <c:pt idx="10586">
                  <c:v>175.21559999999999</c:v>
                </c:pt>
                <c:pt idx="10587">
                  <c:v>175.81809999999999</c:v>
                </c:pt>
                <c:pt idx="10588">
                  <c:v>176.3613</c:v>
                </c:pt>
                <c:pt idx="10589">
                  <c:v>176.84100000000001</c:v>
                </c:pt>
                <c:pt idx="10590">
                  <c:v>177.25880000000001</c:v>
                </c:pt>
                <c:pt idx="10591">
                  <c:v>177.65190000000001</c:v>
                </c:pt>
                <c:pt idx="10592">
                  <c:v>178.04159999999999</c:v>
                </c:pt>
                <c:pt idx="10593">
                  <c:v>178.43020000000001</c:v>
                </c:pt>
                <c:pt idx="10594">
                  <c:v>178.8229</c:v>
                </c:pt>
                <c:pt idx="10595">
                  <c:v>179.2484</c:v>
                </c:pt>
                <c:pt idx="10596">
                  <c:v>179.69200000000001</c:v>
                </c:pt>
                <c:pt idx="10597">
                  <c:v>180.15299999999999</c:v>
                </c:pt>
                <c:pt idx="10598">
                  <c:v>180.64169999999999</c:v>
                </c:pt>
                <c:pt idx="10599">
                  <c:v>181.15520000000001</c:v>
                </c:pt>
                <c:pt idx="10600">
                  <c:v>181.67760000000001</c:v>
                </c:pt>
                <c:pt idx="10601">
                  <c:v>182.22229999999999</c:v>
                </c:pt>
                <c:pt idx="10602">
                  <c:v>182.7809</c:v>
                </c:pt>
                <c:pt idx="10603">
                  <c:v>183.35749999999999</c:v>
                </c:pt>
                <c:pt idx="10604">
                  <c:v>183.9195</c:v>
                </c:pt>
                <c:pt idx="10605">
                  <c:v>184.4624</c:v>
                </c:pt>
                <c:pt idx="10606">
                  <c:v>185.00700000000001</c:v>
                </c:pt>
                <c:pt idx="10607">
                  <c:v>185.5521</c:v>
                </c:pt>
                <c:pt idx="10608">
                  <c:v>186.08099999999999</c:v>
                </c:pt>
                <c:pt idx="10609">
                  <c:v>186.61089999999999</c:v>
                </c:pt>
                <c:pt idx="10610">
                  <c:v>187.1353</c:v>
                </c:pt>
                <c:pt idx="10611">
                  <c:v>187.6669</c:v>
                </c:pt>
                <c:pt idx="10612">
                  <c:v>188.22030000000001</c:v>
                </c:pt>
                <c:pt idx="10613">
                  <c:v>188.75569999999999</c:v>
                </c:pt>
                <c:pt idx="10614">
                  <c:v>189.31979999999999</c:v>
                </c:pt>
                <c:pt idx="10615">
                  <c:v>189.89099999999999</c:v>
                </c:pt>
                <c:pt idx="10616">
                  <c:v>190.43340000000001</c:v>
                </c:pt>
                <c:pt idx="10617">
                  <c:v>190.9631</c:v>
                </c:pt>
                <c:pt idx="10618">
                  <c:v>191.42679999999999</c:v>
                </c:pt>
                <c:pt idx="10619">
                  <c:v>191.8946</c:v>
                </c:pt>
                <c:pt idx="10620">
                  <c:v>192.35339999999999</c:v>
                </c:pt>
                <c:pt idx="10621">
                  <c:v>192.80860000000001</c:v>
                </c:pt>
                <c:pt idx="10622">
                  <c:v>193.27860000000001</c:v>
                </c:pt>
                <c:pt idx="10623">
                  <c:v>193.77199999999999</c:v>
                </c:pt>
                <c:pt idx="10624">
                  <c:v>194.30709999999999</c:v>
                </c:pt>
                <c:pt idx="10625">
                  <c:v>194.84610000000001</c:v>
                </c:pt>
                <c:pt idx="10626">
                  <c:v>195.39760000000001</c:v>
                </c:pt>
                <c:pt idx="10627">
                  <c:v>195.97630000000001</c:v>
                </c:pt>
                <c:pt idx="10628">
                  <c:v>196.59719999999999</c:v>
                </c:pt>
                <c:pt idx="10629">
                  <c:v>197.24529999999999</c:v>
                </c:pt>
                <c:pt idx="10630">
                  <c:v>197.91229999999999</c:v>
                </c:pt>
                <c:pt idx="10631">
                  <c:v>198.59059999999999</c:v>
                </c:pt>
                <c:pt idx="10632">
                  <c:v>199.26249999999999</c:v>
                </c:pt>
                <c:pt idx="10633">
                  <c:v>199.9057</c:v>
                </c:pt>
                <c:pt idx="10634">
                  <c:v>200.56010000000001</c:v>
                </c:pt>
                <c:pt idx="10635">
                  <c:v>201.23349999999999</c:v>
                </c:pt>
                <c:pt idx="10636">
                  <c:v>201.9119</c:v>
                </c:pt>
                <c:pt idx="10637">
                  <c:v>202.5754</c:v>
                </c:pt>
                <c:pt idx="10638">
                  <c:v>203.22890000000001</c:v>
                </c:pt>
                <c:pt idx="10639">
                  <c:v>203.87459999999999</c:v>
                </c:pt>
                <c:pt idx="10640">
                  <c:v>204.49469999999999</c:v>
                </c:pt>
                <c:pt idx="10641">
                  <c:v>205.06399999999999</c:v>
                </c:pt>
                <c:pt idx="10642">
                  <c:v>205.67099999999999</c:v>
                </c:pt>
                <c:pt idx="10643">
                  <c:v>206.31460000000001</c:v>
                </c:pt>
                <c:pt idx="10644">
                  <c:v>206.98859999999999</c:v>
                </c:pt>
                <c:pt idx="10645">
                  <c:v>207.70410000000001</c:v>
                </c:pt>
                <c:pt idx="10646">
                  <c:v>208.45150000000001</c:v>
                </c:pt>
                <c:pt idx="10647">
                  <c:v>209.27379999999999</c:v>
                </c:pt>
                <c:pt idx="10648">
                  <c:v>210.08619999999999</c:v>
                </c:pt>
                <c:pt idx="10649">
                  <c:v>210.8398</c:v>
                </c:pt>
                <c:pt idx="10650">
                  <c:v>211.5633</c:v>
                </c:pt>
                <c:pt idx="10651">
                  <c:v>212.22020000000001</c:v>
                </c:pt>
                <c:pt idx="10652">
                  <c:v>212.7807</c:v>
                </c:pt>
                <c:pt idx="10653">
                  <c:v>213.22749999999999</c:v>
                </c:pt>
                <c:pt idx="10654">
                  <c:v>213.61080000000001</c:v>
                </c:pt>
                <c:pt idx="10655">
                  <c:v>213.9676</c:v>
                </c:pt>
                <c:pt idx="10656">
                  <c:v>214.3082</c:v>
                </c:pt>
                <c:pt idx="10657">
                  <c:v>214.63589999999999</c:v>
                </c:pt>
                <c:pt idx="10658">
                  <c:v>214.98500000000001</c:v>
                </c:pt>
                <c:pt idx="10659">
                  <c:v>215.34370000000001</c:v>
                </c:pt>
                <c:pt idx="10660">
                  <c:v>215.71549999999999</c:v>
                </c:pt>
                <c:pt idx="10661">
                  <c:v>216.11410000000001</c:v>
                </c:pt>
                <c:pt idx="10662">
                  <c:v>216.54599999999999</c:v>
                </c:pt>
                <c:pt idx="10663">
                  <c:v>217.01249999999999</c:v>
                </c:pt>
                <c:pt idx="10664">
                  <c:v>217.50909999999999</c:v>
                </c:pt>
                <c:pt idx="10665">
                  <c:v>218.0215</c:v>
                </c:pt>
                <c:pt idx="10666">
                  <c:v>218.53809999999999</c:v>
                </c:pt>
                <c:pt idx="10667">
                  <c:v>219.05779999999999</c:v>
                </c:pt>
                <c:pt idx="10668">
                  <c:v>219.58609999999999</c:v>
                </c:pt>
                <c:pt idx="10669">
                  <c:v>220.119</c:v>
                </c:pt>
                <c:pt idx="10670">
                  <c:v>220.6584</c:v>
                </c:pt>
                <c:pt idx="10671">
                  <c:v>221.20060000000001</c:v>
                </c:pt>
                <c:pt idx="10672">
                  <c:v>221.7313</c:v>
                </c:pt>
                <c:pt idx="10673">
                  <c:v>222.24469999999999</c:v>
                </c:pt>
                <c:pt idx="10674">
                  <c:v>222.74459999999999</c:v>
                </c:pt>
                <c:pt idx="10675">
                  <c:v>223.24619999999999</c:v>
                </c:pt>
                <c:pt idx="10676">
                  <c:v>223.7861</c:v>
                </c:pt>
                <c:pt idx="10677">
                  <c:v>224.3552</c:v>
                </c:pt>
                <c:pt idx="10678">
                  <c:v>224.93680000000001</c:v>
                </c:pt>
                <c:pt idx="10679">
                  <c:v>225.52359999999999</c:v>
                </c:pt>
                <c:pt idx="10680">
                  <c:v>226.0908</c:v>
                </c:pt>
                <c:pt idx="10681">
                  <c:v>226.62039999999999</c:v>
                </c:pt>
                <c:pt idx="10682">
                  <c:v>227.10300000000001</c:v>
                </c:pt>
                <c:pt idx="10683">
                  <c:v>227.5367</c:v>
                </c:pt>
                <c:pt idx="10684">
                  <c:v>227.92320000000001</c:v>
                </c:pt>
                <c:pt idx="10685">
                  <c:v>228.27789999999999</c:v>
                </c:pt>
                <c:pt idx="10686">
                  <c:v>228.636</c:v>
                </c:pt>
                <c:pt idx="10687">
                  <c:v>229.0162</c:v>
                </c:pt>
                <c:pt idx="10688">
                  <c:v>229.41759999999999</c:v>
                </c:pt>
                <c:pt idx="10689">
                  <c:v>229.85650000000001</c:v>
                </c:pt>
                <c:pt idx="10690">
                  <c:v>230.36689999999999</c:v>
                </c:pt>
                <c:pt idx="10691">
                  <c:v>230.94110000000001</c:v>
                </c:pt>
                <c:pt idx="10692">
                  <c:v>231.55199999999999</c:v>
                </c:pt>
                <c:pt idx="10693">
                  <c:v>232.16829999999999</c:v>
                </c:pt>
                <c:pt idx="10694">
                  <c:v>232.7807</c:v>
                </c:pt>
                <c:pt idx="10695">
                  <c:v>233.39189999999999</c:v>
                </c:pt>
                <c:pt idx="10696">
                  <c:v>233.9888</c:v>
                </c:pt>
                <c:pt idx="10697">
                  <c:v>234.58539999999999</c:v>
                </c:pt>
                <c:pt idx="10698">
                  <c:v>235.1695</c:v>
                </c:pt>
                <c:pt idx="10699">
                  <c:v>235.74469999999999</c:v>
                </c:pt>
                <c:pt idx="10700">
                  <c:v>236.32939999999999</c:v>
                </c:pt>
                <c:pt idx="10701">
                  <c:v>236.91229999999999</c:v>
                </c:pt>
                <c:pt idx="10702">
                  <c:v>237.49700000000001</c:v>
                </c:pt>
                <c:pt idx="10703">
                  <c:v>238.0804</c:v>
                </c:pt>
                <c:pt idx="10704">
                  <c:v>238.6584</c:v>
                </c:pt>
                <c:pt idx="10705">
                  <c:v>239.24469999999999</c:v>
                </c:pt>
                <c:pt idx="10706">
                  <c:v>239.82689999999999</c:v>
                </c:pt>
                <c:pt idx="10707">
                  <c:v>240.40029999999999</c:v>
                </c:pt>
                <c:pt idx="10708">
                  <c:v>240.98869999999999</c:v>
                </c:pt>
                <c:pt idx="10709">
                  <c:v>241.61619999999999</c:v>
                </c:pt>
                <c:pt idx="10710">
                  <c:v>242.29409999999999</c:v>
                </c:pt>
                <c:pt idx="10711">
                  <c:v>242.9984</c:v>
                </c:pt>
                <c:pt idx="10712">
                  <c:v>243.7303</c:v>
                </c:pt>
                <c:pt idx="10713">
                  <c:v>244.49860000000001</c:v>
                </c:pt>
                <c:pt idx="10714">
                  <c:v>245.24879999999999</c:v>
                </c:pt>
                <c:pt idx="10715">
                  <c:v>245.9016</c:v>
                </c:pt>
                <c:pt idx="10716">
                  <c:v>246.46789999999999</c:v>
                </c:pt>
                <c:pt idx="10717">
                  <c:v>246.97040000000001</c:v>
                </c:pt>
                <c:pt idx="10718">
                  <c:v>247.4076</c:v>
                </c:pt>
                <c:pt idx="10719">
                  <c:v>247.76320000000001</c:v>
                </c:pt>
                <c:pt idx="10720">
                  <c:v>248.05799999999999</c:v>
                </c:pt>
                <c:pt idx="10721">
                  <c:v>248.31880000000001</c:v>
                </c:pt>
                <c:pt idx="10722">
                  <c:v>248.5848</c:v>
                </c:pt>
                <c:pt idx="10723">
                  <c:v>248.87889999999999</c:v>
                </c:pt>
                <c:pt idx="10724">
                  <c:v>249.19049999999999</c:v>
                </c:pt>
                <c:pt idx="10725">
                  <c:v>249.52799999999999</c:v>
                </c:pt>
                <c:pt idx="10726">
                  <c:v>249.90539999999999</c:v>
                </c:pt>
                <c:pt idx="10727">
                  <c:v>250.30940000000001</c:v>
                </c:pt>
                <c:pt idx="10728">
                  <c:v>250.7234</c:v>
                </c:pt>
                <c:pt idx="10729">
                  <c:v>251.15029999999999</c:v>
                </c:pt>
                <c:pt idx="10730">
                  <c:v>251.6129</c:v>
                </c:pt>
                <c:pt idx="10731">
                  <c:v>252.10509999999999</c:v>
                </c:pt>
                <c:pt idx="10732">
                  <c:v>252.59649999999999</c:v>
                </c:pt>
                <c:pt idx="10733">
                  <c:v>253.08019999999999</c:v>
                </c:pt>
                <c:pt idx="10734">
                  <c:v>253.56780000000001</c:v>
                </c:pt>
                <c:pt idx="10735">
                  <c:v>254.04060000000001</c:v>
                </c:pt>
                <c:pt idx="10736">
                  <c:v>254.50839999999999</c:v>
                </c:pt>
                <c:pt idx="10737">
                  <c:v>254.9813</c:v>
                </c:pt>
                <c:pt idx="10738">
                  <c:v>255.45099999999999</c:v>
                </c:pt>
                <c:pt idx="10739">
                  <c:v>255.9281</c:v>
                </c:pt>
                <c:pt idx="10740">
                  <c:v>256.41680000000002</c:v>
                </c:pt>
                <c:pt idx="10741">
                  <c:v>256.90879999999999</c:v>
                </c:pt>
                <c:pt idx="10742">
                  <c:v>257.38290000000001</c:v>
                </c:pt>
                <c:pt idx="10743">
                  <c:v>257.84429999999998</c:v>
                </c:pt>
                <c:pt idx="10744">
                  <c:v>258.30790000000002</c:v>
                </c:pt>
                <c:pt idx="10745">
                  <c:v>258.75</c:v>
                </c:pt>
                <c:pt idx="10746">
                  <c:v>259.14670000000001</c:v>
                </c:pt>
                <c:pt idx="10747">
                  <c:v>259.5104</c:v>
                </c:pt>
                <c:pt idx="10748">
                  <c:v>259.86579999999998</c:v>
                </c:pt>
                <c:pt idx="10749">
                  <c:v>260.20310000000001</c:v>
                </c:pt>
                <c:pt idx="10750">
                  <c:v>260.51319999999998</c:v>
                </c:pt>
                <c:pt idx="10751">
                  <c:v>260.82429999999999</c:v>
                </c:pt>
                <c:pt idx="10752">
                  <c:v>261.17849999999999</c:v>
                </c:pt>
                <c:pt idx="10753">
                  <c:v>261.59320000000002</c:v>
                </c:pt>
                <c:pt idx="10754">
                  <c:v>262.04349999999999</c:v>
                </c:pt>
                <c:pt idx="10755">
                  <c:v>262.52</c:v>
                </c:pt>
                <c:pt idx="10756">
                  <c:v>263.03399999999999</c:v>
                </c:pt>
                <c:pt idx="10757">
                  <c:v>263.59249999999997</c:v>
                </c:pt>
                <c:pt idx="10758">
                  <c:v>264.16489999999999</c:v>
                </c:pt>
                <c:pt idx="10759">
                  <c:v>264.73719999999997</c:v>
                </c:pt>
                <c:pt idx="10760">
                  <c:v>265.32350000000002</c:v>
                </c:pt>
                <c:pt idx="10761">
                  <c:v>265.9298</c:v>
                </c:pt>
                <c:pt idx="10762">
                  <c:v>266.53339999999997</c:v>
                </c:pt>
                <c:pt idx="10763">
                  <c:v>267.11040000000003</c:v>
                </c:pt>
                <c:pt idx="10764">
                  <c:v>267.66660000000002</c:v>
                </c:pt>
                <c:pt idx="10765">
                  <c:v>268.20710000000003</c:v>
                </c:pt>
                <c:pt idx="10766">
                  <c:v>268.72019999999998</c:v>
                </c:pt>
                <c:pt idx="10767">
                  <c:v>269.2285</c:v>
                </c:pt>
                <c:pt idx="10768">
                  <c:v>269.74529999999999</c:v>
                </c:pt>
                <c:pt idx="10769">
                  <c:v>270.28730000000002</c:v>
                </c:pt>
                <c:pt idx="10770">
                  <c:v>270.85219999999998</c:v>
                </c:pt>
                <c:pt idx="10771">
                  <c:v>271.41629999999998</c:v>
                </c:pt>
                <c:pt idx="10772">
                  <c:v>271.97919999999999</c:v>
                </c:pt>
                <c:pt idx="10773">
                  <c:v>272.54450000000003</c:v>
                </c:pt>
                <c:pt idx="10774">
                  <c:v>273.10879999999997</c:v>
                </c:pt>
                <c:pt idx="10775">
                  <c:v>273.65499999999997</c:v>
                </c:pt>
                <c:pt idx="10776">
                  <c:v>274.17079999999999</c:v>
                </c:pt>
                <c:pt idx="10777">
                  <c:v>274.68060000000003</c:v>
                </c:pt>
                <c:pt idx="10778">
                  <c:v>275.19499999999999</c:v>
                </c:pt>
                <c:pt idx="10779">
                  <c:v>275.70010000000002</c:v>
                </c:pt>
                <c:pt idx="10780">
                  <c:v>276.22620000000001</c:v>
                </c:pt>
                <c:pt idx="10781">
                  <c:v>276.75940000000003</c:v>
                </c:pt>
                <c:pt idx="10782">
                  <c:v>277.26889999999997</c:v>
                </c:pt>
                <c:pt idx="10783">
                  <c:v>277.74200000000002</c:v>
                </c:pt>
                <c:pt idx="10784">
                  <c:v>278.17320000000001</c:v>
                </c:pt>
                <c:pt idx="10785">
                  <c:v>278.5607</c:v>
                </c:pt>
                <c:pt idx="10786">
                  <c:v>278.88580000000002</c:v>
                </c:pt>
                <c:pt idx="10787">
                  <c:v>279.18209999999999</c:v>
                </c:pt>
                <c:pt idx="10788">
                  <c:v>279.47329999999999</c:v>
                </c:pt>
                <c:pt idx="10789">
                  <c:v>279.76249999999999</c:v>
                </c:pt>
                <c:pt idx="10790">
                  <c:v>280.05759999999998</c:v>
                </c:pt>
                <c:pt idx="10791">
                  <c:v>280.38150000000002</c:v>
                </c:pt>
                <c:pt idx="10792">
                  <c:v>280.7269</c:v>
                </c:pt>
                <c:pt idx="10793">
                  <c:v>281.06740000000002</c:v>
                </c:pt>
                <c:pt idx="10794">
                  <c:v>281.43</c:v>
                </c:pt>
                <c:pt idx="10795">
                  <c:v>281.81729999999999</c:v>
                </c:pt>
                <c:pt idx="10796">
                  <c:v>282.20650000000001</c:v>
                </c:pt>
                <c:pt idx="10797">
                  <c:v>282.59820000000002</c:v>
                </c:pt>
                <c:pt idx="10798">
                  <c:v>283.00900000000001</c:v>
                </c:pt>
                <c:pt idx="10799">
                  <c:v>283.43180000000001</c:v>
                </c:pt>
                <c:pt idx="10800">
                  <c:v>283.85750000000002</c:v>
                </c:pt>
                <c:pt idx="10801">
                  <c:v>284.28859999999997</c:v>
                </c:pt>
                <c:pt idx="10802">
                  <c:v>284.73649999999998</c:v>
                </c:pt>
                <c:pt idx="10803">
                  <c:v>285.17700000000002</c:v>
                </c:pt>
                <c:pt idx="10804">
                  <c:v>285.5994</c:v>
                </c:pt>
                <c:pt idx="10805">
                  <c:v>286.01659999999998</c:v>
                </c:pt>
                <c:pt idx="10806">
                  <c:v>286.40410000000003</c:v>
                </c:pt>
                <c:pt idx="10807">
                  <c:v>286.76190000000003</c:v>
                </c:pt>
                <c:pt idx="10808">
                  <c:v>287.1112</c:v>
                </c:pt>
                <c:pt idx="10809">
                  <c:v>287.45</c:v>
                </c:pt>
                <c:pt idx="10810">
                  <c:v>287.81580000000002</c:v>
                </c:pt>
                <c:pt idx="10811">
                  <c:v>288.19470000000001</c:v>
                </c:pt>
                <c:pt idx="10812">
                  <c:v>288.56670000000003</c:v>
                </c:pt>
                <c:pt idx="10813">
                  <c:v>288.93860000000001</c:v>
                </c:pt>
                <c:pt idx="10814">
                  <c:v>289.30810000000002</c:v>
                </c:pt>
                <c:pt idx="10815">
                  <c:v>289.70650000000001</c:v>
                </c:pt>
                <c:pt idx="10816">
                  <c:v>290.10000000000002</c:v>
                </c:pt>
                <c:pt idx="10817">
                  <c:v>290.45749999999998</c:v>
                </c:pt>
                <c:pt idx="10818">
                  <c:v>290.80590000000001</c:v>
                </c:pt>
                <c:pt idx="10819">
                  <c:v>291.1567</c:v>
                </c:pt>
                <c:pt idx="10820">
                  <c:v>291.5147</c:v>
                </c:pt>
                <c:pt idx="10821">
                  <c:v>291.87639999999999</c:v>
                </c:pt>
                <c:pt idx="10822">
                  <c:v>292.26029999999997</c:v>
                </c:pt>
                <c:pt idx="10823">
                  <c:v>292.67720000000003</c:v>
                </c:pt>
                <c:pt idx="10824">
                  <c:v>293.1191</c:v>
                </c:pt>
                <c:pt idx="10825">
                  <c:v>293.58199999999999</c:v>
                </c:pt>
                <c:pt idx="10826">
                  <c:v>294.04340000000002</c:v>
                </c:pt>
                <c:pt idx="10827">
                  <c:v>294.48610000000002</c:v>
                </c:pt>
                <c:pt idx="10828">
                  <c:v>294.93150000000003</c:v>
                </c:pt>
                <c:pt idx="10829">
                  <c:v>295.38749999999999</c:v>
                </c:pt>
                <c:pt idx="10830">
                  <c:v>295.8612</c:v>
                </c:pt>
                <c:pt idx="10831">
                  <c:v>296.3347</c:v>
                </c:pt>
                <c:pt idx="10832">
                  <c:v>296.81150000000002</c:v>
                </c:pt>
                <c:pt idx="10833">
                  <c:v>297.30340000000001</c:v>
                </c:pt>
                <c:pt idx="10834">
                  <c:v>297.76729999999998</c:v>
                </c:pt>
                <c:pt idx="10835">
                  <c:v>298.22480000000002</c:v>
                </c:pt>
                <c:pt idx="10836">
                  <c:v>298.69619999999998</c:v>
                </c:pt>
                <c:pt idx="10837">
                  <c:v>299.15100000000001</c:v>
                </c:pt>
                <c:pt idx="10838">
                  <c:v>299.58589999999998</c:v>
                </c:pt>
                <c:pt idx="10839">
                  <c:v>299.98739999999998</c:v>
                </c:pt>
                <c:pt idx="10840">
                  <c:v>300.37029999999999</c:v>
                </c:pt>
                <c:pt idx="10841">
                  <c:v>300.73430000000002</c:v>
                </c:pt>
                <c:pt idx="10842">
                  <c:v>301.0752</c:v>
                </c:pt>
                <c:pt idx="10843">
                  <c:v>301.41309999999999</c:v>
                </c:pt>
                <c:pt idx="10844">
                  <c:v>301.78359999999998</c:v>
                </c:pt>
                <c:pt idx="10845">
                  <c:v>302.19170000000003</c:v>
                </c:pt>
                <c:pt idx="10846">
                  <c:v>302.62329999999997</c:v>
                </c:pt>
                <c:pt idx="10847">
                  <c:v>303.05680000000001</c:v>
                </c:pt>
                <c:pt idx="10848">
                  <c:v>303.49430000000001</c:v>
                </c:pt>
                <c:pt idx="10849">
                  <c:v>303.95760000000001</c:v>
                </c:pt>
                <c:pt idx="10850">
                  <c:v>304.4074</c:v>
                </c:pt>
                <c:pt idx="10851">
                  <c:v>304.81659999999999</c:v>
                </c:pt>
                <c:pt idx="10852">
                  <c:v>305.19979999999998</c:v>
                </c:pt>
                <c:pt idx="10853">
                  <c:v>305.56549999999999</c:v>
                </c:pt>
                <c:pt idx="10854">
                  <c:v>305.88229999999999</c:v>
                </c:pt>
                <c:pt idx="10855">
                  <c:v>306.15010000000001</c:v>
                </c:pt>
                <c:pt idx="10856">
                  <c:v>306.39830000000001</c:v>
                </c:pt>
                <c:pt idx="10857">
                  <c:v>306.63900000000001</c:v>
                </c:pt>
                <c:pt idx="10858">
                  <c:v>306.88260000000002</c:v>
                </c:pt>
                <c:pt idx="10859">
                  <c:v>307.13830000000002</c:v>
                </c:pt>
                <c:pt idx="10860">
                  <c:v>307.39830000000001</c:v>
                </c:pt>
                <c:pt idx="10861">
                  <c:v>307.66890000000001</c:v>
                </c:pt>
                <c:pt idx="10862">
                  <c:v>307.96100000000001</c:v>
                </c:pt>
                <c:pt idx="10863">
                  <c:v>308.2842</c:v>
                </c:pt>
                <c:pt idx="10864">
                  <c:v>308.61380000000003</c:v>
                </c:pt>
                <c:pt idx="10865">
                  <c:v>308.94380000000001</c:v>
                </c:pt>
                <c:pt idx="10866">
                  <c:v>309.29390000000001</c:v>
                </c:pt>
                <c:pt idx="10867">
                  <c:v>309.63889999999998</c:v>
                </c:pt>
                <c:pt idx="10868">
                  <c:v>309.95670000000001</c:v>
                </c:pt>
                <c:pt idx="10869">
                  <c:v>310.25479999999999</c:v>
                </c:pt>
                <c:pt idx="10870">
                  <c:v>310.54809999999998</c:v>
                </c:pt>
                <c:pt idx="10871">
                  <c:v>310.85469999999998</c:v>
                </c:pt>
                <c:pt idx="10872">
                  <c:v>311.16489999999999</c:v>
                </c:pt>
                <c:pt idx="10873">
                  <c:v>311.4726</c:v>
                </c:pt>
                <c:pt idx="10874">
                  <c:v>311.78960000000001</c:v>
                </c:pt>
                <c:pt idx="10875">
                  <c:v>312.10590000000002</c:v>
                </c:pt>
                <c:pt idx="10876">
                  <c:v>312.43610000000001</c:v>
                </c:pt>
                <c:pt idx="10877">
                  <c:v>312.77229999999997</c:v>
                </c:pt>
                <c:pt idx="10878">
                  <c:v>313.1277</c:v>
                </c:pt>
                <c:pt idx="10879">
                  <c:v>313.48750000000001</c:v>
                </c:pt>
                <c:pt idx="10880">
                  <c:v>313.84350000000001</c:v>
                </c:pt>
                <c:pt idx="10881">
                  <c:v>314.20479999999998</c:v>
                </c:pt>
                <c:pt idx="10882">
                  <c:v>314.54640000000001</c:v>
                </c:pt>
                <c:pt idx="10883">
                  <c:v>314.8725</c:v>
                </c:pt>
                <c:pt idx="10884">
                  <c:v>315.18950000000001</c:v>
                </c:pt>
                <c:pt idx="10885">
                  <c:v>315.4941</c:v>
                </c:pt>
                <c:pt idx="10886">
                  <c:v>315.79270000000002</c:v>
                </c:pt>
                <c:pt idx="10887">
                  <c:v>316.07510000000002</c:v>
                </c:pt>
                <c:pt idx="10888">
                  <c:v>316.35640000000001</c:v>
                </c:pt>
                <c:pt idx="10889">
                  <c:v>316.6515</c:v>
                </c:pt>
                <c:pt idx="10890">
                  <c:v>316.94189999999998</c:v>
                </c:pt>
                <c:pt idx="10891">
                  <c:v>317.26139999999998</c:v>
                </c:pt>
                <c:pt idx="10892">
                  <c:v>317.61630000000002</c:v>
                </c:pt>
                <c:pt idx="10893">
                  <c:v>317.98610000000002</c:v>
                </c:pt>
                <c:pt idx="10894">
                  <c:v>318.3707</c:v>
                </c:pt>
                <c:pt idx="10895">
                  <c:v>318.76029999999997</c:v>
                </c:pt>
                <c:pt idx="10896">
                  <c:v>319.16050000000001</c:v>
                </c:pt>
                <c:pt idx="10897">
                  <c:v>319.54329999999999</c:v>
                </c:pt>
                <c:pt idx="10898">
                  <c:v>319.90890000000002</c:v>
                </c:pt>
                <c:pt idx="10899">
                  <c:v>320.26870000000002</c:v>
                </c:pt>
                <c:pt idx="10900">
                  <c:v>320.61630000000002</c:v>
                </c:pt>
                <c:pt idx="10901">
                  <c:v>320.94380000000001</c:v>
                </c:pt>
                <c:pt idx="10902">
                  <c:v>321.2407</c:v>
                </c:pt>
                <c:pt idx="10903">
                  <c:v>321.50959999999998</c:v>
                </c:pt>
                <c:pt idx="10904">
                  <c:v>321.76960000000003</c:v>
                </c:pt>
                <c:pt idx="10905">
                  <c:v>322.04629999999997</c:v>
                </c:pt>
                <c:pt idx="10906">
                  <c:v>322.3433</c:v>
                </c:pt>
                <c:pt idx="10907">
                  <c:v>322.64490000000001</c:v>
                </c:pt>
                <c:pt idx="10908">
                  <c:v>322.94580000000002</c:v>
                </c:pt>
                <c:pt idx="10909">
                  <c:v>323.24990000000003</c:v>
                </c:pt>
                <c:pt idx="10910">
                  <c:v>323.55779999999999</c:v>
                </c:pt>
                <c:pt idx="10911">
                  <c:v>323.86020000000002</c:v>
                </c:pt>
                <c:pt idx="10912">
                  <c:v>324.1737</c:v>
                </c:pt>
                <c:pt idx="10913">
                  <c:v>324.5335</c:v>
                </c:pt>
                <c:pt idx="10914">
                  <c:v>324.93720000000002</c:v>
                </c:pt>
                <c:pt idx="10915">
                  <c:v>325.35539999999997</c:v>
                </c:pt>
                <c:pt idx="10916">
                  <c:v>325.7715</c:v>
                </c:pt>
                <c:pt idx="10917">
                  <c:v>326.18079999999998</c:v>
                </c:pt>
                <c:pt idx="10918">
                  <c:v>326.57850000000002</c:v>
                </c:pt>
                <c:pt idx="10919">
                  <c:v>326.95389999999998</c:v>
                </c:pt>
                <c:pt idx="10920">
                  <c:v>327.29629999999997</c:v>
                </c:pt>
                <c:pt idx="10921">
                  <c:v>327.61500000000001</c:v>
                </c:pt>
                <c:pt idx="10922">
                  <c:v>327.91340000000002</c:v>
                </c:pt>
                <c:pt idx="10923">
                  <c:v>328.1789</c:v>
                </c:pt>
                <c:pt idx="10924">
                  <c:v>328.40069999999997</c:v>
                </c:pt>
                <c:pt idx="10925">
                  <c:v>328.58260000000001</c:v>
                </c:pt>
                <c:pt idx="10926">
                  <c:v>328.76499999999999</c:v>
                </c:pt>
                <c:pt idx="10927">
                  <c:v>328.9477</c:v>
                </c:pt>
                <c:pt idx="10928">
                  <c:v>329.11340000000001</c:v>
                </c:pt>
                <c:pt idx="10929">
                  <c:v>329.2799</c:v>
                </c:pt>
                <c:pt idx="10930">
                  <c:v>329.4547</c:v>
                </c:pt>
                <c:pt idx="10931">
                  <c:v>329.6533</c:v>
                </c:pt>
                <c:pt idx="10932">
                  <c:v>329.85879999999997</c:v>
                </c:pt>
                <c:pt idx="10933">
                  <c:v>330.07499999999999</c:v>
                </c:pt>
                <c:pt idx="10934">
                  <c:v>330.32889999999998</c:v>
                </c:pt>
                <c:pt idx="10935">
                  <c:v>330.6123</c:v>
                </c:pt>
                <c:pt idx="10936">
                  <c:v>330.90769999999998</c:v>
                </c:pt>
                <c:pt idx="10937">
                  <c:v>331.20260000000002</c:v>
                </c:pt>
                <c:pt idx="10938">
                  <c:v>331.4975</c:v>
                </c:pt>
                <c:pt idx="10939">
                  <c:v>331.79730000000001</c:v>
                </c:pt>
                <c:pt idx="10940">
                  <c:v>332.10079999999999</c:v>
                </c:pt>
                <c:pt idx="10941">
                  <c:v>332.3972</c:v>
                </c:pt>
                <c:pt idx="10942">
                  <c:v>332.68770000000001</c:v>
                </c:pt>
                <c:pt idx="10943">
                  <c:v>332.983</c:v>
                </c:pt>
                <c:pt idx="10944">
                  <c:v>333.2704</c:v>
                </c:pt>
                <c:pt idx="10945">
                  <c:v>333.54289999999997</c:v>
                </c:pt>
                <c:pt idx="10946">
                  <c:v>333.81319999999999</c:v>
                </c:pt>
                <c:pt idx="10947">
                  <c:v>334.09030000000001</c:v>
                </c:pt>
                <c:pt idx="10948">
                  <c:v>334.37329999999997</c:v>
                </c:pt>
                <c:pt idx="10949">
                  <c:v>334.66180000000003</c:v>
                </c:pt>
                <c:pt idx="10950">
                  <c:v>334.94650000000001</c:v>
                </c:pt>
                <c:pt idx="10951">
                  <c:v>335.22879999999998</c:v>
                </c:pt>
                <c:pt idx="10952">
                  <c:v>335.51029999999997</c:v>
                </c:pt>
                <c:pt idx="10953">
                  <c:v>335.79640000000001</c:v>
                </c:pt>
                <c:pt idx="10954">
                  <c:v>336.07400000000001</c:v>
                </c:pt>
                <c:pt idx="10955">
                  <c:v>336.33609999999999</c:v>
                </c:pt>
                <c:pt idx="10956">
                  <c:v>336.58280000000002</c:v>
                </c:pt>
                <c:pt idx="10957">
                  <c:v>336.8143</c:v>
                </c:pt>
                <c:pt idx="10958">
                  <c:v>337.0376</c:v>
                </c:pt>
                <c:pt idx="10959">
                  <c:v>337.25170000000003</c:v>
                </c:pt>
                <c:pt idx="10960">
                  <c:v>337.4624</c:v>
                </c:pt>
                <c:pt idx="10961">
                  <c:v>337.68689999999998</c:v>
                </c:pt>
                <c:pt idx="10962">
                  <c:v>337.91820000000001</c:v>
                </c:pt>
                <c:pt idx="10963">
                  <c:v>338.1481</c:v>
                </c:pt>
                <c:pt idx="10964">
                  <c:v>338.375</c:v>
                </c:pt>
                <c:pt idx="10965">
                  <c:v>338.58580000000001</c:v>
                </c:pt>
                <c:pt idx="10966">
                  <c:v>338.79579999999999</c:v>
                </c:pt>
                <c:pt idx="10967">
                  <c:v>339.01889999999997</c:v>
                </c:pt>
                <c:pt idx="10968">
                  <c:v>339.24650000000003</c:v>
                </c:pt>
                <c:pt idx="10969">
                  <c:v>339.4837</c:v>
                </c:pt>
                <c:pt idx="10970">
                  <c:v>339.73110000000003</c:v>
                </c:pt>
                <c:pt idx="10971">
                  <c:v>339.97989999999999</c:v>
                </c:pt>
                <c:pt idx="10972">
                  <c:v>340.22370000000001</c:v>
                </c:pt>
                <c:pt idx="10973">
                  <c:v>340.46519999999998</c:v>
                </c:pt>
                <c:pt idx="10974">
                  <c:v>340.71269999999998</c:v>
                </c:pt>
                <c:pt idx="10975">
                  <c:v>340.9658</c:v>
                </c:pt>
                <c:pt idx="10976">
                  <c:v>341.21010000000001</c:v>
                </c:pt>
                <c:pt idx="10977">
                  <c:v>341.44</c:v>
                </c:pt>
                <c:pt idx="10978">
                  <c:v>341.66890000000001</c:v>
                </c:pt>
                <c:pt idx="10979">
                  <c:v>341.90820000000002</c:v>
                </c:pt>
                <c:pt idx="10980">
                  <c:v>342.14920000000001</c:v>
                </c:pt>
                <c:pt idx="10981">
                  <c:v>342.39429999999999</c:v>
                </c:pt>
                <c:pt idx="10982">
                  <c:v>342.66770000000002</c:v>
                </c:pt>
                <c:pt idx="10983">
                  <c:v>342.97120000000001</c:v>
                </c:pt>
                <c:pt idx="10984">
                  <c:v>343.27690000000001</c:v>
                </c:pt>
                <c:pt idx="10985">
                  <c:v>343.5539</c:v>
                </c:pt>
                <c:pt idx="10986">
                  <c:v>343.82889999999998</c:v>
                </c:pt>
                <c:pt idx="10987">
                  <c:v>344.12549999999999</c:v>
                </c:pt>
                <c:pt idx="10988">
                  <c:v>344.39760000000001</c:v>
                </c:pt>
                <c:pt idx="10989">
                  <c:v>344.62029999999999</c:v>
                </c:pt>
                <c:pt idx="10990">
                  <c:v>344.82190000000003</c:v>
                </c:pt>
                <c:pt idx="10991">
                  <c:v>345.02379999999999</c:v>
                </c:pt>
                <c:pt idx="10992">
                  <c:v>345.19479999999999</c:v>
                </c:pt>
                <c:pt idx="10993">
                  <c:v>345.31889999999999</c:v>
                </c:pt>
                <c:pt idx="10994">
                  <c:v>345.4402</c:v>
                </c:pt>
                <c:pt idx="10995">
                  <c:v>345.57639999999998</c:v>
                </c:pt>
                <c:pt idx="10996">
                  <c:v>345.7167</c:v>
                </c:pt>
                <c:pt idx="10997">
                  <c:v>345.86070000000001</c:v>
                </c:pt>
                <c:pt idx="10998">
                  <c:v>346.01440000000002</c:v>
                </c:pt>
                <c:pt idx="10999">
                  <c:v>346.18169999999998</c:v>
                </c:pt>
                <c:pt idx="11000">
                  <c:v>346.35399999999998</c:v>
                </c:pt>
                <c:pt idx="11001">
                  <c:v>346.53359999999998</c:v>
                </c:pt>
                <c:pt idx="11002">
                  <c:v>346.73230000000001</c:v>
                </c:pt>
                <c:pt idx="11003">
                  <c:v>346.94850000000002</c:v>
                </c:pt>
                <c:pt idx="11004">
                  <c:v>347.16489999999999</c:v>
                </c:pt>
                <c:pt idx="11005">
                  <c:v>347.37790000000001</c:v>
                </c:pt>
                <c:pt idx="11006">
                  <c:v>347.5924</c:v>
                </c:pt>
                <c:pt idx="11007">
                  <c:v>347.81150000000002</c:v>
                </c:pt>
                <c:pt idx="11008">
                  <c:v>348.03820000000002</c:v>
                </c:pt>
                <c:pt idx="11009">
                  <c:v>348.2638</c:v>
                </c:pt>
                <c:pt idx="11010">
                  <c:v>348.49549999999999</c:v>
                </c:pt>
                <c:pt idx="11011">
                  <c:v>348.74619999999999</c:v>
                </c:pt>
                <c:pt idx="11012">
                  <c:v>348.9923</c:v>
                </c:pt>
                <c:pt idx="11013">
                  <c:v>349.2122</c:v>
                </c:pt>
                <c:pt idx="11014">
                  <c:v>349.40750000000003</c:v>
                </c:pt>
                <c:pt idx="11015">
                  <c:v>349.61360000000002</c:v>
                </c:pt>
                <c:pt idx="11016">
                  <c:v>349.8372</c:v>
                </c:pt>
                <c:pt idx="11017">
                  <c:v>350.04700000000003</c:v>
                </c:pt>
                <c:pt idx="11018">
                  <c:v>350.23880000000003</c:v>
                </c:pt>
                <c:pt idx="11019">
                  <c:v>350.41930000000002</c:v>
                </c:pt>
                <c:pt idx="11020">
                  <c:v>350.59100000000001</c:v>
                </c:pt>
                <c:pt idx="11021">
                  <c:v>350.73770000000002</c:v>
                </c:pt>
                <c:pt idx="11022">
                  <c:v>350.85509999999999</c:v>
                </c:pt>
                <c:pt idx="11023">
                  <c:v>350.96370000000002</c:v>
                </c:pt>
                <c:pt idx="11024">
                  <c:v>351.07409999999999</c:v>
                </c:pt>
                <c:pt idx="11025">
                  <c:v>351.19729999999998</c:v>
                </c:pt>
                <c:pt idx="11026">
                  <c:v>351.33409999999998</c:v>
                </c:pt>
                <c:pt idx="11027">
                  <c:v>351.46589999999998</c:v>
                </c:pt>
                <c:pt idx="11028">
                  <c:v>351.59289999999999</c:v>
                </c:pt>
                <c:pt idx="11029">
                  <c:v>351.73169999999999</c:v>
                </c:pt>
                <c:pt idx="11030">
                  <c:v>351.88049999999998</c:v>
                </c:pt>
                <c:pt idx="11031">
                  <c:v>352.041</c:v>
                </c:pt>
                <c:pt idx="11032">
                  <c:v>352.22149999999999</c:v>
                </c:pt>
                <c:pt idx="11033">
                  <c:v>352.42509999999999</c:v>
                </c:pt>
                <c:pt idx="11034">
                  <c:v>352.63869999999997</c:v>
                </c:pt>
                <c:pt idx="11035">
                  <c:v>352.83690000000001</c:v>
                </c:pt>
                <c:pt idx="11036">
                  <c:v>353.02179999999998</c:v>
                </c:pt>
                <c:pt idx="11037">
                  <c:v>353.21449999999999</c:v>
                </c:pt>
                <c:pt idx="11038">
                  <c:v>353.4153</c:v>
                </c:pt>
                <c:pt idx="11039">
                  <c:v>353.60640000000001</c:v>
                </c:pt>
                <c:pt idx="11040">
                  <c:v>353.79020000000003</c:v>
                </c:pt>
                <c:pt idx="11041">
                  <c:v>353.97969999999998</c:v>
                </c:pt>
                <c:pt idx="11042">
                  <c:v>354.1696</c:v>
                </c:pt>
                <c:pt idx="11043">
                  <c:v>354.34120000000001</c:v>
                </c:pt>
                <c:pt idx="11044">
                  <c:v>354.50130000000001</c:v>
                </c:pt>
                <c:pt idx="11045">
                  <c:v>354.67809999999997</c:v>
                </c:pt>
                <c:pt idx="11046">
                  <c:v>354.86810000000003</c:v>
                </c:pt>
                <c:pt idx="11047">
                  <c:v>355.04039999999998</c:v>
                </c:pt>
                <c:pt idx="11048">
                  <c:v>355.18700000000001</c:v>
                </c:pt>
                <c:pt idx="11049">
                  <c:v>355.33229999999998</c:v>
                </c:pt>
                <c:pt idx="11050">
                  <c:v>355.47989999999999</c:v>
                </c:pt>
                <c:pt idx="11051">
                  <c:v>355.62270000000001</c:v>
                </c:pt>
                <c:pt idx="11052">
                  <c:v>355.76740000000001</c:v>
                </c:pt>
                <c:pt idx="11053">
                  <c:v>355.93619999999999</c:v>
                </c:pt>
                <c:pt idx="11054">
                  <c:v>356.14690000000002</c:v>
                </c:pt>
                <c:pt idx="11055">
                  <c:v>356.36610000000002</c:v>
                </c:pt>
                <c:pt idx="11056">
                  <c:v>356.57569999999998</c:v>
                </c:pt>
                <c:pt idx="11057">
                  <c:v>356.79599999999999</c:v>
                </c:pt>
                <c:pt idx="11058">
                  <c:v>357.0231</c:v>
                </c:pt>
                <c:pt idx="11059">
                  <c:v>357.23790000000002</c:v>
                </c:pt>
                <c:pt idx="11060">
                  <c:v>357.43360000000001</c:v>
                </c:pt>
                <c:pt idx="11061">
                  <c:v>357.62139999999999</c:v>
                </c:pt>
                <c:pt idx="11062">
                  <c:v>357.8057</c:v>
                </c:pt>
                <c:pt idx="11063">
                  <c:v>357.95830000000001</c:v>
                </c:pt>
                <c:pt idx="11064">
                  <c:v>358.0761</c:v>
                </c:pt>
                <c:pt idx="11065">
                  <c:v>358.17559999999997</c:v>
                </c:pt>
                <c:pt idx="11066">
                  <c:v>358.26580000000001</c:v>
                </c:pt>
                <c:pt idx="11067">
                  <c:v>358.363</c:v>
                </c:pt>
                <c:pt idx="11068">
                  <c:v>358.47160000000002</c:v>
                </c:pt>
                <c:pt idx="11069">
                  <c:v>358.5926</c:v>
                </c:pt>
                <c:pt idx="11070">
                  <c:v>358.72710000000001</c:v>
                </c:pt>
                <c:pt idx="11071">
                  <c:v>358.87329999999997</c:v>
                </c:pt>
                <c:pt idx="11072">
                  <c:v>359.02949999999998</c:v>
                </c:pt>
                <c:pt idx="11073">
                  <c:v>359.19009999999997</c:v>
                </c:pt>
                <c:pt idx="11074">
                  <c:v>359.35</c:v>
                </c:pt>
                <c:pt idx="11075">
                  <c:v>359.51459999999997</c:v>
                </c:pt>
                <c:pt idx="11076">
                  <c:v>359.67439999999999</c:v>
                </c:pt>
                <c:pt idx="11077">
                  <c:v>359.82319999999999</c:v>
                </c:pt>
                <c:pt idx="11078">
                  <c:v>359.95589999999999</c:v>
                </c:pt>
                <c:pt idx="11079">
                  <c:v>360.06830000000002</c:v>
                </c:pt>
                <c:pt idx="11080">
                  <c:v>360.17309999999998</c:v>
                </c:pt>
                <c:pt idx="11081">
                  <c:v>360.27089999999998</c:v>
                </c:pt>
                <c:pt idx="11082">
                  <c:v>360.36</c:v>
                </c:pt>
                <c:pt idx="11083">
                  <c:v>360.44310000000002</c:v>
                </c:pt>
                <c:pt idx="11084">
                  <c:v>360.53489999999999</c:v>
                </c:pt>
                <c:pt idx="11085">
                  <c:v>360.63760000000002</c:v>
                </c:pt>
                <c:pt idx="11086">
                  <c:v>360.73869999999999</c:v>
                </c:pt>
                <c:pt idx="11087">
                  <c:v>360.84010000000001</c:v>
                </c:pt>
                <c:pt idx="11088">
                  <c:v>360.95299999999997</c:v>
                </c:pt>
                <c:pt idx="11089">
                  <c:v>361.08229999999998</c:v>
                </c:pt>
                <c:pt idx="11090">
                  <c:v>361.20800000000003</c:v>
                </c:pt>
                <c:pt idx="11091">
                  <c:v>361.3177</c:v>
                </c:pt>
                <c:pt idx="11092">
                  <c:v>361.42680000000001</c:v>
                </c:pt>
                <c:pt idx="11093">
                  <c:v>361.54140000000001</c:v>
                </c:pt>
                <c:pt idx="11094">
                  <c:v>361.65289999999999</c:v>
                </c:pt>
                <c:pt idx="11095">
                  <c:v>361.75209999999998</c:v>
                </c:pt>
                <c:pt idx="11096">
                  <c:v>361.84640000000002</c:v>
                </c:pt>
                <c:pt idx="11097">
                  <c:v>361.95639999999997</c:v>
                </c:pt>
                <c:pt idx="11098">
                  <c:v>362.0677</c:v>
                </c:pt>
                <c:pt idx="11099">
                  <c:v>362.17410000000001</c:v>
                </c:pt>
                <c:pt idx="11100">
                  <c:v>362.28989999999999</c:v>
                </c:pt>
                <c:pt idx="11101">
                  <c:v>362.40159999999997</c:v>
                </c:pt>
                <c:pt idx="11102">
                  <c:v>362.50830000000002</c:v>
                </c:pt>
                <c:pt idx="11103">
                  <c:v>362.61869999999999</c:v>
                </c:pt>
                <c:pt idx="11104">
                  <c:v>362.73809999999997</c:v>
                </c:pt>
                <c:pt idx="11105">
                  <c:v>362.86130000000003</c:v>
                </c:pt>
                <c:pt idx="11106">
                  <c:v>362.9665</c:v>
                </c:pt>
                <c:pt idx="11107">
                  <c:v>363.05919999999998</c:v>
                </c:pt>
                <c:pt idx="11108">
                  <c:v>363.16109999999998</c:v>
                </c:pt>
                <c:pt idx="11109">
                  <c:v>363.2704</c:v>
                </c:pt>
                <c:pt idx="11110">
                  <c:v>363.37560000000002</c:v>
                </c:pt>
                <c:pt idx="11111">
                  <c:v>363.47710000000001</c:v>
                </c:pt>
                <c:pt idx="11112">
                  <c:v>363.58550000000002</c:v>
                </c:pt>
                <c:pt idx="11113">
                  <c:v>363.70839999999998</c:v>
                </c:pt>
                <c:pt idx="11114">
                  <c:v>363.83839999999998</c:v>
                </c:pt>
                <c:pt idx="11115">
                  <c:v>363.96519999999998</c:v>
                </c:pt>
                <c:pt idx="11116">
                  <c:v>364.09269999999998</c:v>
                </c:pt>
                <c:pt idx="11117">
                  <c:v>364.2244</c:v>
                </c:pt>
                <c:pt idx="11118">
                  <c:v>364.34809999999999</c:v>
                </c:pt>
                <c:pt idx="11119">
                  <c:v>364.46370000000002</c:v>
                </c:pt>
                <c:pt idx="11120">
                  <c:v>364.5788</c:v>
                </c:pt>
                <c:pt idx="11121">
                  <c:v>364.6936</c:v>
                </c:pt>
                <c:pt idx="11122">
                  <c:v>364.81180000000001</c:v>
                </c:pt>
                <c:pt idx="11123">
                  <c:v>364.93830000000003</c:v>
                </c:pt>
                <c:pt idx="11124">
                  <c:v>365.08</c:v>
                </c:pt>
                <c:pt idx="11125">
                  <c:v>365.2405</c:v>
                </c:pt>
                <c:pt idx="11126">
                  <c:v>365.40989999999999</c:v>
                </c:pt>
                <c:pt idx="11127">
                  <c:v>365.57400000000001</c:v>
                </c:pt>
                <c:pt idx="11128">
                  <c:v>365.73910000000001</c:v>
                </c:pt>
                <c:pt idx="11129">
                  <c:v>365.91770000000002</c:v>
                </c:pt>
                <c:pt idx="11130">
                  <c:v>366.08670000000001</c:v>
                </c:pt>
                <c:pt idx="11131">
                  <c:v>366.22879999999998</c:v>
                </c:pt>
                <c:pt idx="11132">
                  <c:v>366.35390000000001</c:v>
                </c:pt>
                <c:pt idx="11133">
                  <c:v>366.47660000000002</c:v>
                </c:pt>
                <c:pt idx="11134">
                  <c:v>366.58960000000002</c:v>
                </c:pt>
                <c:pt idx="11135">
                  <c:v>366.66079999999999</c:v>
                </c:pt>
                <c:pt idx="11136">
                  <c:v>366.70100000000002</c:v>
                </c:pt>
                <c:pt idx="11137">
                  <c:v>366.738</c:v>
                </c:pt>
                <c:pt idx="11138">
                  <c:v>366.76220000000001</c:v>
                </c:pt>
                <c:pt idx="11139">
                  <c:v>366.76929999999999</c:v>
                </c:pt>
                <c:pt idx="11140">
                  <c:v>366.77449999999999</c:v>
                </c:pt>
                <c:pt idx="11141">
                  <c:v>366.79410000000001</c:v>
                </c:pt>
                <c:pt idx="11142">
                  <c:v>366.82850000000002</c:v>
                </c:pt>
                <c:pt idx="11143">
                  <c:v>366.86399999999998</c:v>
                </c:pt>
                <c:pt idx="11144">
                  <c:v>366.90570000000002</c:v>
                </c:pt>
                <c:pt idx="11145">
                  <c:v>366.96260000000001</c:v>
                </c:pt>
                <c:pt idx="11146">
                  <c:v>367.02769999999998</c:v>
                </c:pt>
                <c:pt idx="11147">
                  <c:v>367.0942</c:v>
                </c:pt>
                <c:pt idx="11148">
                  <c:v>367.1617</c:v>
                </c:pt>
                <c:pt idx="11149">
                  <c:v>367.23930000000001</c:v>
                </c:pt>
                <c:pt idx="11150">
                  <c:v>367.32499999999999</c:v>
                </c:pt>
                <c:pt idx="11151">
                  <c:v>367.40469999999999</c:v>
                </c:pt>
                <c:pt idx="11152">
                  <c:v>367.48129999999998</c:v>
                </c:pt>
                <c:pt idx="11153">
                  <c:v>367.55770000000001</c:v>
                </c:pt>
                <c:pt idx="11154">
                  <c:v>367.6386</c:v>
                </c:pt>
                <c:pt idx="11155">
                  <c:v>367.726</c:v>
                </c:pt>
                <c:pt idx="11156">
                  <c:v>367.81290000000001</c:v>
                </c:pt>
                <c:pt idx="11157">
                  <c:v>367.90010000000001</c:v>
                </c:pt>
                <c:pt idx="11158">
                  <c:v>367.9871</c:v>
                </c:pt>
                <c:pt idx="11159">
                  <c:v>368.07589999999999</c:v>
                </c:pt>
                <c:pt idx="11160">
                  <c:v>368.15679999999998</c:v>
                </c:pt>
                <c:pt idx="11161">
                  <c:v>368.22730000000001</c:v>
                </c:pt>
                <c:pt idx="11162">
                  <c:v>368.30119999999999</c:v>
                </c:pt>
                <c:pt idx="11163">
                  <c:v>368.37180000000001</c:v>
                </c:pt>
                <c:pt idx="11164">
                  <c:v>368.43200000000002</c:v>
                </c:pt>
                <c:pt idx="11165">
                  <c:v>368.483</c:v>
                </c:pt>
                <c:pt idx="11166">
                  <c:v>368.52550000000002</c:v>
                </c:pt>
                <c:pt idx="11167">
                  <c:v>368.56529999999998</c:v>
                </c:pt>
                <c:pt idx="11168">
                  <c:v>368.59460000000001</c:v>
                </c:pt>
                <c:pt idx="11169">
                  <c:v>368.62790000000001</c:v>
                </c:pt>
                <c:pt idx="11170">
                  <c:v>368.6705</c:v>
                </c:pt>
                <c:pt idx="11171">
                  <c:v>368.70920000000001</c:v>
                </c:pt>
                <c:pt idx="11172">
                  <c:v>368.75720000000001</c:v>
                </c:pt>
                <c:pt idx="11173">
                  <c:v>368.8202</c:v>
                </c:pt>
                <c:pt idx="11174">
                  <c:v>368.89069999999998</c:v>
                </c:pt>
                <c:pt idx="11175">
                  <c:v>368.9597</c:v>
                </c:pt>
                <c:pt idx="11176">
                  <c:v>369.02870000000001</c:v>
                </c:pt>
                <c:pt idx="11177">
                  <c:v>369.1096</c:v>
                </c:pt>
                <c:pt idx="11178">
                  <c:v>369.1968</c:v>
                </c:pt>
                <c:pt idx="11179">
                  <c:v>369.27710000000002</c:v>
                </c:pt>
                <c:pt idx="11180">
                  <c:v>369.34719999999999</c:v>
                </c:pt>
                <c:pt idx="11181">
                  <c:v>369.40980000000002</c:v>
                </c:pt>
                <c:pt idx="11182">
                  <c:v>369.47669999999999</c:v>
                </c:pt>
                <c:pt idx="11183">
                  <c:v>369.55560000000003</c:v>
                </c:pt>
                <c:pt idx="11184">
                  <c:v>369.63420000000002</c:v>
                </c:pt>
                <c:pt idx="11185">
                  <c:v>369.71350000000001</c:v>
                </c:pt>
                <c:pt idx="11186">
                  <c:v>369.80369999999999</c:v>
                </c:pt>
                <c:pt idx="11187">
                  <c:v>369.90460000000002</c:v>
                </c:pt>
                <c:pt idx="11188">
                  <c:v>369.99829999999997</c:v>
                </c:pt>
                <c:pt idx="11189">
                  <c:v>370.07150000000001</c:v>
                </c:pt>
                <c:pt idx="11190">
                  <c:v>370.14839999999998</c:v>
                </c:pt>
                <c:pt idx="11191">
                  <c:v>370.22809999999998</c:v>
                </c:pt>
                <c:pt idx="11192">
                  <c:v>370.28530000000001</c:v>
                </c:pt>
                <c:pt idx="11193">
                  <c:v>370.33109999999999</c:v>
                </c:pt>
                <c:pt idx="11194">
                  <c:v>370.37950000000001</c:v>
                </c:pt>
                <c:pt idx="11195">
                  <c:v>370.4366</c:v>
                </c:pt>
                <c:pt idx="11196">
                  <c:v>370.49040000000002</c:v>
                </c:pt>
                <c:pt idx="11197">
                  <c:v>370.54199999999997</c:v>
                </c:pt>
                <c:pt idx="11198">
                  <c:v>370.60359999999997</c:v>
                </c:pt>
                <c:pt idx="11199">
                  <c:v>370.65839999999997</c:v>
                </c:pt>
                <c:pt idx="11200">
                  <c:v>370.70400000000001</c:v>
                </c:pt>
                <c:pt idx="11201">
                  <c:v>370.75</c:v>
                </c:pt>
                <c:pt idx="11202">
                  <c:v>370.80040000000002</c:v>
                </c:pt>
                <c:pt idx="11203">
                  <c:v>370.8501</c:v>
                </c:pt>
                <c:pt idx="11204">
                  <c:v>370.90100000000001</c:v>
                </c:pt>
                <c:pt idx="11205">
                  <c:v>370.95609999999999</c:v>
                </c:pt>
                <c:pt idx="11206">
                  <c:v>371.00880000000001</c:v>
                </c:pt>
                <c:pt idx="11207">
                  <c:v>371.05040000000002</c:v>
                </c:pt>
                <c:pt idx="11208">
                  <c:v>371.07679999999999</c:v>
                </c:pt>
                <c:pt idx="11209">
                  <c:v>371.08760000000001</c:v>
                </c:pt>
                <c:pt idx="11210">
                  <c:v>371.07929999999999</c:v>
                </c:pt>
                <c:pt idx="11211">
                  <c:v>371.07220000000001</c:v>
                </c:pt>
                <c:pt idx="11212">
                  <c:v>371.08440000000002</c:v>
                </c:pt>
                <c:pt idx="11213">
                  <c:v>371.10489999999999</c:v>
                </c:pt>
                <c:pt idx="11214">
                  <c:v>371.12509999999997</c:v>
                </c:pt>
                <c:pt idx="11215">
                  <c:v>371.15010000000001</c:v>
                </c:pt>
                <c:pt idx="11216">
                  <c:v>371.18669999999997</c:v>
                </c:pt>
                <c:pt idx="11217">
                  <c:v>371.22370000000001</c:v>
                </c:pt>
                <c:pt idx="11218">
                  <c:v>371.2525</c:v>
                </c:pt>
                <c:pt idx="11219">
                  <c:v>371.2842</c:v>
                </c:pt>
                <c:pt idx="11220">
                  <c:v>371.32350000000002</c:v>
                </c:pt>
                <c:pt idx="11221">
                  <c:v>371.35930000000002</c:v>
                </c:pt>
                <c:pt idx="11222">
                  <c:v>371.38119999999998</c:v>
                </c:pt>
                <c:pt idx="11223">
                  <c:v>371.39659999999998</c:v>
                </c:pt>
                <c:pt idx="11224">
                  <c:v>371.40949999999998</c:v>
                </c:pt>
                <c:pt idx="11225">
                  <c:v>371.42099999999999</c:v>
                </c:pt>
                <c:pt idx="11226">
                  <c:v>371.43279999999999</c:v>
                </c:pt>
                <c:pt idx="11227">
                  <c:v>371.44150000000002</c:v>
                </c:pt>
                <c:pt idx="11228">
                  <c:v>371.45249999999999</c:v>
                </c:pt>
                <c:pt idx="11229">
                  <c:v>371.4667</c:v>
                </c:pt>
                <c:pt idx="11230">
                  <c:v>371.48869999999999</c:v>
                </c:pt>
                <c:pt idx="11231">
                  <c:v>371.51960000000003</c:v>
                </c:pt>
                <c:pt idx="11232">
                  <c:v>371.55529999999999</c:v>
                </c:pt>
                <c:pt idx="11233">
                  <c:v>371.60070000000002</c:v>
                </c:pt>
                <c:pt idx="11234">
                  <c:v>371.6499</c:v>
                </c:pt>
                <c:pt idx="11235">
                  <c:v>371.70229999999998</c:v>
                </c:pt>
                <c:pt idx="11236">
                  <c:v>371.74979999999999</c:v>
                </c:pt>
                <c:pt idx="11237">
                  <c:v>371.78120000000001</c:v>
                </c:pt>
                <c:pt idx="11238">
                  <c:v>371.79860000000002</c:v>
                </c:pt>
                <c:pt idx="11239">
                  <c:v>371.8048</c:v>
                </c:pt>
                <c:pt idx="11240">
                  <c:v>371.81</c:v>
                </c:pt>
                <c:pt idx="11241">
                  <c:v>371.82499999999999</c:v>
                </c:pt>
                <c:pt idx="11242">
                  <c:v>371.84210000000002</c:v>
                </c:pt>
                <c:pt idx="11243">
                  <c:v>371.85950000000003</c:v>
                </c:pt>
                <c:pt idx="11244">
                  <c:v>371.88209999999998</c:v>
                </c:pt>
                <c:pt idx="11245">
                  <c:v>371.90440000000001</c:v>
                </c:pt>
                <c:pt idx="11246">
                  <c:v>371.92200000000003</c:v>
                </c:pt>
                <c:pt idx="11247">
                  <c:v>371.93619999999999</c:v>
                </c:pt>
                <c:pt idx="11248">
                  <c:v>371.96170000000001</c:v>
                </c:pt>
                <c:pt idx="11249">
                  <c:v>372.00009999999997</c:v>
                </c:pt>
                <c:pt idx="11250">
                  <c:v>372.03230000000002</c:v>
                </c:pt>
                <c:pt idx="11251">
                  <c:v>372.05450000000002</c:v>
                </c:pt>
                <c:pt idx="11252">
                  <c:v>372.0727</c:v>
                </c:pt>
                <c:pt idx="11253">
                  <c:v>372.084</c:v>
                </c:pt>
                <c:pt idx="11254">
                  <c:v>372.08819999999997</c:v>
                </c:pt>
                <c:pt idx="11255">
                  <c:v>372.08030000000002</c:v>
                </c:pt>
                <c:pt idx="11256">
                  <c:v>372.0711</c:v>
                </c:pt>
                <c:pt idx="11257">
                  <c:v>372.06900000000002</c:v>
                </c:pt>
                <c:pt idx="11258">
                  <c:v>372.06970000000001</c:v>
                </c:pt>
                <c:pt idx="11259">
                  <c:v>372.07589999999999</c:v>
                </c:pt>
                <c:pt idx="11260">
                  <c:v>372.08139999999997</c:v>
                </c:pt>
                <c:pt idx="11261">
                  <c:v>372.08170000000001</c:v>
                </c:pt>
                <c:pt idx="11262">
                  <c:v>372.07839999999999</c:v>
                </c:pt>
                <c:pt idx="11263">
                  <c:v>372.0795</c:v>
                </c:pt>
                <c:pt idx="11264">
                  <c:v>372.08139999999997</c:v>
                </c:pt>
                <c:pt idx="11265">
                  <c:v>372.08199999999999</c:v>
                </c:pt>
                <c:pt idx="11266">
                  <c:v>372.0797</c:v>
                </c:pt>
                <c:pt idx="11267">
                  <c:v>372.06990000000002</c:v>
                </c:pt>
                <c:pt idx="11268">
                  <c:v>372.0745</c:v>
                </c:pt>
                <c:pt idx="11269">
                  <c:v>372.09949999999998</c:v>
                </c:pt>
                <c:pt idx="11270">
                  <c:v>372.14030000000002</c:v>
                </c:pt>
                <c:pt idx="11271">
                  <c:v>372.18900000000002</c:v>
                </c:pt>
                <c:pt idx="11272">
                  <c:v>372.23239999999998</c:v>
                </c:pt>
                <c:pt idx="11273">
                  <c:v>372.26850000000002</c:v>
                </c:pt>
                <c:pt idx="11274">
                  <c:v>372.29590000000002</c:v>
                </c:pt>
                <c:pt idx="11275">
                  <c:v>372.31670000000003</c:v>
                </c:pt>
                <c:pt idx="11276">
                  <c:v>372.32799999999997</c:v>
                </c:pt>
                <c:pt idx="11277">
                  <c:v>372.33769999999998</c:v>
                </c:pt>
                <c:pt idx="11278">
                  <c:v>372.35140000000001</c:v>
                </c:pt>
                <c:pt idx="11279">
                  <c:v>372.36509999999998</c:v>
                </c:pt>
                <c:pt idx="11280">
                  <c:v>372.36619999999999</c:v>
                </c:pt>
                <c:pt idx="11281">
                  <c:v>372.34890000000001</c:v>
                </c:pt>
                <c:pt idx="11282">
                  <c:v>372.31549999999999</c:v>
                </c:pt>
                <c:pt idx="11283">
                  <c:v>372.26870000000002</c:v>
                </c:pt>
                <c:pt idx="11284">
                  <c:v>372.21179999999998</c:v>
                </c:pt>
                <c:pt idx="11285">
                  <c:v>372.1619</c:v>
                </c:pt>
                <c:pt idx="11286">
                  <c:v>372.12819999999999</c:v>
                </c:pt>
                <c:pt idx="11287">
                  <c:v>372.10500000000002</c:v>
                </c:pt>
                <c:pt idx="11288">
                  <c:v>372.0865</c:v>
                </c:pt>
                <c:pt idx="11289">
                  <c:v>372.06569999999999</c:v>
                </c:pt>
                <c:pt idx="11290">
                  <c:v>372.05520000000001</c:v>
                </c:pt>
                <c:pt idx="11291">
                  <c:v>372.05560000000003</c:v>
                </c:pt>
                <c:pt idx="11292">
                  <c:v>372.06020000000001</c:v>
                </c:pt>
                <c:pt idx="11293">
                  <c:v>372.07589999999999</c:v>
                </c:pt>
                <c:pt idx="11294">
                  <c:v>372.08440000000002</c:v>
                </c:pt>
                <c:pt idx="11295">
                  <c:v>372.07859999999999</c:v>
                </c:pt>
                <c:pt idx="11296">
                  <c:v>372.07960000000003</c:v>
                </c:pt>
                <c:pt idx="11297">
                  <c:v>372.07659999999998</c:v>
                </c:pt>
                <c:pt idx="11298">
                  <c:v>372.07420000000002</c:v>
                </c:pt>
                <c:pt idx="11299">
                  <c:v>372.07080000000002</c:v>
                </c:pt>
                <c:pt idx="11300">
                  <c:v>372.06509999999997</c:v>
                </c:pt>
                <c:pt idx="11301">
                  <c:v>372.0752</c:v>
                </c:pt>
                <c:pt idx="11302">
                  <c:v>372.0849</c:v>
                </c:pt>
                <c:pt idx="11303">
                  <c:v>372.08659999999998</c:v>
                </c:pt>
                <c:pt idx="11304">
                  <c:v>372.08890000000002</c:v>
                </c:pt>
                <c:pt idx="11305">
                  <c:v>372.08359999999999</c:v>
                </c:pt>
                <c:pt idx="11306">
                  <c:v>372.0813</c:v>
                </c:pt>
                <c:pt idx="11307">
                  <c:v>372.08589999999998</c:v>
                </c:pt>
                <c:pt idx="11308">
                  <c:v>372.08449999999999</c:v>
                </c:pt>
                <c:pt idx="11309">
                  <c:v>372.06939999999997</c:v>
                </c:pt>
                <c:pt idx="11310">
                  <c:v>372.03969999999998</c:v>
                </c:pt>
                <c:pt idx="11311">
                  <c:v>371.99599999999998</c:v>
                </c:pt>
                <c:pt idx="11312">
                  <c:v>371.95330000000001</c:v>
                </c:pt>
                <c:pt idx="11313">
                  <c:v>371.90890000000002</c:v>
                </c:pt>
                <c:pt idx="11314">
                  <c:v>371.86630000000002</c:v>
                </c:pt>
                <c:pt idx="11315">
                  <c:v>371.84010000000001</c:v>
                </c:pt>
                <c:pt idx="11316">
                  <c:v>371.82339999999999</c:v>
                </c:pt>
                <c:pt idx="11317">
                  <c:v>371.80130000000003</c:v>
                </c:pt>
                <c:pt idx="11318">
                  <c:v>371.774</c:v>
                </c:pt>
                <c:pt idx="11319">
                  <c:v>371.74130000000002</c:v>
                </c:pt>
                <c:pt idx="11320">
                  <c:v>371.70639999999997</c:v>
                </c:pt>
                <c:pt idx="11321">
                  <c:v>371.6721</c:v>
                </c:pt>
                <c:pt idx="11322">
                  <c:v>371.6413</c:v>
                </c:pt>
                <c:pt idx="11323">
                  <c:v>371.6123</c:v>
                </c:pt>
                <c:pt idx="11324">
                  <c:v>371.58870000000002</c:v>
                </c:pt>
                <c:pt idx="11325">
                  <c:v>371.56540000000001</c:v>
                </c:pt>
                <c:pt idx="11326">
                  <c:v>371.55189999999999</c:v>
                </c:pt>
                <c:pt idx="11327">
                  <c:v>371.54669999999999</c:v>
                </c:pt>
                <c:pt idx="11328">
                  <c:v>371.53129999999999</c:v>
                </c:pt>
                <c:pt idx="11329">
                  <c:v>371.51280000000003</c:v>
                </c:pt>
                <c:pt idx="11330">
                  <c:v>371.49470000000002</c:v>
                </c:pt>
                <c:pt idx="11331">
                  <c:v>371.47219999999999</c:v>
                </c:pt>
                <c:pt idx="11332">
                  <c:v>371.44040000000001</c:v>
                </c:pt>
                <c:pt idx="11333">
                  <c:v>371.39949999999999</c:v>
                </c:pt>
                <c:pt idx="11334">
                  <c:v>371.36290000000002</c:v>
                </c:pt>
                <c:pt idx="11335">
                  <c:v>371.32810000000001</c:v>
                </c:pt>
                <c:pt idx="11336">
                  <c:v>371.29239999999999</c:v>
                </c:pt>
                <c:pt idx="11337">
                  <c:v>371.26280000000003</c:v>
                </c:pt>
                <c:pt idx="11338">
                  <c:v>371.2303</c:v>
                </c:pt>
                <c:pt idx="11339">
                  <c:v>371.18990000000002</c:v>
                </c:pt>
                <c:pt idx="11340">
                  <c:v>371.14870000000002</c:v>
                </c:pt>
                <c:pt idx="11341">
                  <c:v>371.11439999999999</c:v>
                </c:pt>
                <c:pt idx="11342">
                  <c:v>371.09179999999998</c:v>
                </c:pt>
                <c:pt idx="11343">
                  <c:v>371.07650000000001</c:v>
                </c:pt>
                <c:pt idx="11344">
                  <c:v>371.06650000000002</c:v>
                </c:pt>
                <c:pt idx="11345">
                  <c:v>371.06869999999998</c:v>
                </c:pt>
                <c:pt idx="11346">
                  <c:v>371.07089999999999</c:v>
                </c:pt>
                <c:pt idx="11347">
                  <c:v>371.0573</c:v>
                </c:pt>
                <c:pt idx="11348">
                  <c:v>371.03129999999999</c:v>
                </c:pt>
                <c:pt idx="11349">
                  <c:v>371.0111</c:v>
                </c:pt>
                <c:pt idx="11350">
                  <c:v>370.99889999999999</c:v>
                </c:pt>
                <c:pt idx="11351">
                  <c:v>370.97280000000001</c:v>
                </c:pt>
                <c:pt idx="11352">
                  <c:v>370.94380000000001</c:v>
                </c:pt>
                <c:pt idx="11353">
                  <c:v>370.928</c:v>
                </c:pt>
                <c:pt idx="11354">
                  <c:v>370.92099999999999</c:v>
                </c:pt>
                <c:pt idx="11355">
                  <c:v>370.89960000000002</c:v>
                </c:pt>
                <c:pt idx="11356">
                  <c:v>370.8603</c:v>
                </c:pt>
                <c:pt idx="11357">
                  <c:v>370.8125</c:v>
                </c:pt>
                <c:pt idx="11358">
                  <c:v>370.76299999999998</c:v>
                </c:pt>
                <c:pt idx="11359">
                  <c:v>370.70740000000001</c:v>
                </c:pt>
                <c:pt idx="11360">
                  <c:v>370.65269999999998</c:v>
                </c:pt>
                <c:pt idx="11361">
                  <c:v>370.6062</c:v>
                </c:pt>
                <c:pt idx="11362">
                  <c:v>370.57139999999998</c:v>
                </c:pt>
                <c:pt idx="11363">
                  <c:v>370.54669999999999</c:v>
                </c:pt>
                <c:pt idx="11364">
                  <c:v>370.51409999999998</c:v>
                </c:pt>
                <c:pt idx="11365">
                  <c:v>370.47989999999999</c:v>
                </c:pt>
                <c:pt idx="11366">
                  <c:v>370.44709999999998</c:v>
                </c:pt>
                <c:pt idx="11367">
                  <c:v>370.40199999999999</c:v>
                </c:pt>
                <c:pt idx="11368">
                  <c:v>370.33670000000001</c:v>
                </c:pt>
                <c:pt idx="11369">
                  <c:v>370.26819999999998</c:v>
                </c:pt>
                <c:pt idx="11370">
                  <c:v>370.21359999999999</c:v>
                </c:pt>
                <c:pt idx="11371">
                  <c:v>370.15890000000002</c:v>
                </c:pt>
                <c:pt idx="11372">
                  <c:v>370.10149999999999</c:v>
                </c:pt>
                <c:pt idx="11373">
                  <c:v>370.04829999999998</c:v>
                </c:pt>
                <c:pt idx="11374">
                  <c:v>370.0102</c:v>
                </c:pt>
                <c:pt idx="11375">
                  <c:v>369.97070000000002</c:v>
                </c:pt>
                <c:pt idx="11376">
                  <c:v>369.91340000000002</c:v>
                </c:pt>
                <c:pt idx="11377">
                  <c:v>369.85739999999998</c:v>
                </c:pt>
                <c:pt idx="11378">
                  <c:v>369.80579999999998</c:v>
                </c:pt>
                <c:pt idx="11379">
                  <c:v>369.75380000000001</c:v>
                </c:pt>
                <c:pt idx="11380">
                  <c:v>369.7029</c:v>
                </c:pt>
                <c:pt idx="11381">
                  <c:v>369.66340000000002</c:v>
                </c:pt>
                <c:pt idx="11382">
                  <c:v>369.6438</c:v>
                </c:pt>
                <c:pt idx="11383">
                  <c:v>369.63139999999999</c:v>
                </c:pt>
                <c:pt idx="11384">
                  <c:v>369.61250000000001</c:v>
                </c:pt>
                <c:pt idx="11385">
                  <c:v>369.57369999999997</c:v>
                </c:pt>
                <c:pt idx="11386">
                  <c:v>369.52440000000001</c:v>
                </c:pt>
                <c:pt idx="11387">
                  <c:v>369.46620000000001</c:v>
                </c:pt>
                <c:pt idx="11388">
                  <c:v>369.40530000000001</c:v>
                </c:pt>
                <c:pt idx="11389">
                  <c:v>369.34550000000002</c:v>
                </c:pt>
                <c:pt idx="11390">
                  <c:v>369.28440000000001</c:v>
                </c:pt>
                <c:pt idx="11391">
                  <c:v>369.23090000000002</c:v>
                </c:pt>
                <c:pt idx="11392">
                  <c:v>369.17680000000001</c:v>
                </c:pt>
                <c:pt idx="11393">
                  <c:v>369.11790000000002</c:v>
                </c:pt>
                <c:pt idx="11394">
                  <c:v>369.04680000000002</c:v>
                </c:pt>
                <c:pt idx="11395">
                  <c:v>368.97129999999999</c:v>
                </c:pt>
                <c:pt idx="11396">
                  <c:v>368.90499999999997</c:v>
                </c:pt>
                <c:pt idx="11397">
                  <c:v>368.84120000000001</c:v>
                </c:pt>
                <c:pt idx="11398">
                  <c:v>368.78390000000002</c:v>
                </c:pt>
                <c:pt idx="11399">
                  <c:v>368.73719999999997</c:v>
                </c:pt>
                <c:pt idx="11400">
                  <c:v>368.69779999999997</c:v>
                </c:pt>
                <c:pt idx="11401">
                  <c:v>368.65300000000002</c:v>
                </c:pt>
                <c:pt idx="11402">
                  <c:v>368.59809999999999</c:v>
                </c:pt>
                <c:pt idx="11403">
                  <c:v>368.54660000000001</c:v>
                </c:pt>
                <c:pt idx="11404">
                  <c:v>368.4973</c:v>
                </c:pt>
                <c:pt idx="11405">
                  <c:v>368.44389999999999</c:v>
                </c:pt>
                <c:pt idx="11406">
                  <c:v>368.38339999999999</c:v>
                </c:pt>
                <c:pt idx="11407">
                  <c:v>368.31779999999998</c:v>
                </c:pt>
                <c:pt idx="11408">
                  <c:v>368.26280000000003</c:v>
                </c:pt>
                <c:pt idx="11409">
                  <c:v>368.21269999999998</c:v>
                </c:pt>
                <c:pt idx="11410">
                  <c:v>368.16160000000002</c:v>
                </c:pt>
                <c:pt idx="11411">
                  <c:v>368.11660000000001</c:v>
                </c:pt>
                <c:pt idx="11412">
                  <c:v>368.07760000000002</c:v>
                </c:pt>
                <c:pt idx="11413">
                  <c:v>368.03960000000001</c:v>
                </c:pt>
                <c:pt idx="11414">
                  <c:v>367.99310000000003</c:v>
                </c:pt>
                <c:pt idx="11415">
                  <c:v>367.93090000000001</c:v>
                </c:pt>
                <c:pt idx="11416">
                  <c:v>367.87610000000001</c:v>
                </c:pt>
                <c:pt idx="11417">
                  <c:v>367.82799999999997</c:v>
                </c:pt>
                <c:pt idx="11418">
                  <c:v>367.77670000000001</c:v>
                </c:pt>
                <c:pt idx="11419">
                  <c:v>367.73309999999998</c:v>
                </c:pt>
                <c:pt idx="11420">
                  <c:v>367.68680000000001</c:v>
                </c:pt>
                <c:pt idx="11421">
                  <c:v>367.64370000000002</c:v>
                </c:pt>
                <c:pt idx="11422">
                  <c:v>367.6019</c:v>
                </c:pt>
                <c:pt idx="11423">
                  <c:v>367.54129999999998</c:v>
                </c:pt>
                <c:pt idx="11424">
                  <c:v>367.47570000000002</c:v>
                </c:pt>
                <c:pt idx="11425">
                  <c:v>367.41030000000001</c:v>
                </c:pt>
                <c:pt idx="11426">
                  <c:v>367.35210000000001</c:v>
                </c:pt>
                <c:pt idx="11427">
                  <c:v>367.30380000000002</c:v>
                </c:pt>
                <c:pt idx="11428">
                  <c:v>367.245</c:v>
                </c:pt>
                <c:pt idx="11429">
                  <c:v>367.18040000000002</c:v>
                </c:pt>
                <c:pt idx="11430">
                  <c:v>367.12279999999998</c:v>
                </c:pt>
                <c:pt idx="11431">
                  <c:v>367.05779999999999</c:v>
                </c:pt>
                <c:pt idx="11432">
                  <c:v>366.98399999999998</c:v>
                </c:pt>
                <c:pt idx="11433">
                  <c:v>366.90170000000001</c:v>
                </c:pt>
                <c:pt idx="11434">
                  <c:v>366.81849999999997</c:v>
                </c:pt>
                <c:pt idx="11435">
                  <c:v>366.74340000000001</c:v>
                </c:pt>
                <c:pt idx="11436">
                  <c:v>366.67469999999997</c:v>
                </c:pt>
                <c:pt idx="11437">
                  <c:v>366.60969999999998</c:v>
                </c:pt>
                <c:pt idx="11438">
                  <c:v>366.5487</c:v>
                </c:pt>
                <c:pt idx="11439">
                  <c:v>366.48590000000002</c:v>
                </c:pt>
                <c:pt idx="11440">
                  <c:v>366.41559999999998</c:v>
                </c:pt>
                <c:pt idx="11441">
                  <c:v>366.34199999999998</c:v>
                </c:pt>
                <c:pt idx="11442">
                  <c:v>366.27359999999999</c:v>
                </c:pt>
                <c:pt idx="11443">
                  <c:v>366.20639999999997</c:v>
                </c:pt>
                <c:pt idx="11444">
                  <c:v>366.13979999999998</c:v>
                </c:pt>
                <c:pt idx="11445">
                  <c:v>366.07870000000003</c:v>
                </c:pt>
                <c:pt idx="11446">
                  <c:v>366.0247</c:v>
                </c:pt>
                <c:pt idx="11447">
                  <c:v>365.97129999999999</c:v>
                </c:pt>
                <c:pt idx="11448">
                  <c:v>365.91019999999997</c:v>
                </c:pt>
                <c:pt idx="11449">
                  <c:v>365.8399</c:v>
                </c:pt>
                <c:pt idx="11450">
                  <c:v>365.76850000000002</c:v>
                </c:pt>
                <c:pt idx="11451">
                  <c:v>365.6943</c:v>
                </c:pt>
                <c:pt idx="11452">
                  <c:v>365.6189</c:v>
                </c:pt>
                <c:pt idx="11453">
                  <c:v>365.54039999999998</c:v>
                </c:pt>
                <c:pt idx="11454">
                  <c:v>365.46730000000002</c:v>
                </c:pt>
                <c:pt idx="11455">
                  <c:v>365.40839999999997</c:v>
                </c:pt>
                <c:pt idx="11456">
                  <c:v>365.35860000000002</c:v>
                </c:pt>
                <c:pt idx="11457">
                  <c:v>365.31450000000001</c:v>
                </c:pt>
                <c:pt idx="11458">
                  <c:v>365.26979999999998</c:v>
                </c:pt>
                <c:pt idx="11459">
                  <c:v>365.21809999999999</c:v>
                </c:pt>
                <c:pt idx="11460">
                  <c:v>365.16269999999997</c:v>
                </c:pt>
                <c:pt idx="11461">
                  <c:v>365.09359999999998</c:v>
                </c:pt>
                <c:pt idx="11462">
                  <c:v>365.00560000000002</c:v>
                </c:pt>
                <c:pt idx="11463">
                  <c:v>364.90690000000001</c:v>
                </c:pt>
                <c:pt idx="11464">
                  <c:v>364.80489999999998</c:v>
                </c:pt>
                <c:pt idx="11465">
                  <c:v>364.72019999999998</c:v>
                </c:pt>
                <c:pt idx="11466">
                  <c:v>364.65870000000001</c:v>
                </c:pt>
                <c:pt idx="11467">
                  <c:v>364.60070000000002</c:v>
                </c:pt>
                <c:pt idx="11468">
                  <c:v>364.53699999999998</c:v>
                </c:pt>
                <c:pt idx="11469">
                  <c:v>364.46690000000001</c:v>
                </c:pt>
                <c:pt idx="11470">
                  <c:v>364.39170000000001</c:v>
                </c:pt>
                <c:pt idx="11471">
                  <c:v>364.30919999999998</c:v>
                </c:pt>
                <c:pt idx="11472">
                  <c:v>364.21260000000001</c:v>
                </c:pt>
                <c:pt idx="11473">
                  <c:v>364.12389999999999</c:v>
                </c:pt>
                <c:pt idx="11474">
                  <c:v>364.04520000000002</c:v>
                </c:pt>
                <c:pt idx="11475">
                  <c:v>363.97410000000002</c:v>
                </c:pt>
                <c:pt idx="11476">
                  <c:v>363.90469999999999</c:v>
                </c:pt>
                <c:pt idx="11477">
                  <c:v>363.83190000000002</c:v>
                </c:pt>
                <c:pt idx="11478">
                  <c:v>363.75779999999997</c:v>
                </c:pt>
                <c:pt idx="11479">
                  <c:v>363.67540000000002</c:v>
                </c:pt>
                <c:pt idx="11480">
                  <c:v>363.58589999999998</c:v>
                </c:pt>
                <c:pt idx="11481">
                  <c:v>363.50029999999998</c:v>
                </c:pt>
                <c:pt idx="11482">
                  <c:v>363.41750000000002</c:v>
                </c:pt>
                <c:pt idx="11483">
                  <c:v>363.33850000000001</c:v>
                </c:pt>
                <c:pt idx="11484">
                  <c:v>363.26049999999998</c:v>
                </c:pt>
                <c:pt idx="11485">
                  <c:v>363.17759999999998</c:v>
                </c:pt>
                <c:pt idx="11486">
                  <c:v>363.09899999999999</c:v>
                </c:pt>
                <c:pt idx="11487">
                  <c:v>363.01740000000001</c:v>
                </c:pt>
                <c:pt idx="11488">
                  <c:v>362.93560000000002</c:v>
                </c:pt>
                <c:pt idx="11489">
                  <c:v>362.8646</c:v>
                </c:pt>
                <c:pt idx="11490">
                  <c:v>362.78989999999999</c:v>
                </c:pt>
                <c:pt idx="11491">
                  <c:v>362.7106</c:v>
                </c:pt>
                <c:pt idx="11492">
                  <c:v>362.62180000000001</c:v>
                </c:pt>
                <c:pt idx="11493">
                  <c:v>362.5376</c:v>
                </c:pt>
                <c:pt idx="11494">
                  <c:v>362.47179999999997</c:v>
                </c:pt>
                <c:pt idx="11495">
                  <c:v>362.4101</c:v>
                </c:pt>
                <c:pt idx="11496">
                  <c:v>362.34840000000003</c:v>
                </c:pt>
                <c:pt idx="11497">
                  <c:v>362.29270000000002</c:v>
                </c:pt>
                <c:pt idx="11498">
                  <c:v>362.2355</c:v>
                </c:pt>
                <c:pt idx="11499">
                  <c:v>362.16719999999998</c:v>
                </c:pt>
                <c:pt idx="11500">
                  <c:v>362.08350000000002</c:v>
                </c:pt>
                <c:pt idx="11501">
                  <c:v>361.9973</c:v>
                </c:pt>
                <c:pt idx="11502">
                  <c:v>361.91070000000002</c:v>
                </c:pt>
                <c:pt idx="11503">
                  <c:v>361.82780000000002</c:v>
                </c:pt>
                <c:pt idx="11504">
                  <c:v>361.75619999999998</c:v>
                </c:pt>
                <c:pt idx="11505">
                  <c:v>361.69850000000002</c:v>
                </c:pt>
                <c:pt idx="11506">
                  <c:v>361.64060000000001</c:v>
                </c:pt>
                <c:pt idx="11507">
                  <c:v>361.5598</c:v>
                </c:pt>
                <c:pt idx="11508">
                  <c:v>361.46100000000001</c:v>
                </c:pt>
                <c:pt idx="11509">
                  <c:v>361.35739999999998</c:v>
                </c:pt>
                <c:pt idx="11510">
                  <c:v>361.25130000000001</c:v>
                </c:pt>
                <c:pt idx="11511">
                  <c:v>361.1413</c:v>
                </c:pt>
                <c:pt idx="11512">
                  <c:v>361.03210000000001</c:v>
                </c:pt>
                <c:pt idx="11513">
                  <c:v>360.93680000000001</c:v>
                </c:pt>
                <c:pt idx="11514">
                  <c:v>360.85309999999998</c:v>
                </c:pt>
                <c:pt idx="11515">
                  <c:v>360.77499999999998</c:v>
                </c:pt>
                <c:pt idx="11516">
                  <c:v>360.68650000000002</c:v>
                </c:pt>
                <c:pt idx="11517">
                  <c:v>360.58659999999998</c:v>
                </c:pt>
                <c:pt idx="11518">
                  <c:v>360.48450000000003</c:v>
                </c:pt>
                <c:pt idx="11519">
                  <c:v>360.39159999999998</c:v>
                </c:pt>
                <c:pt idx="11520">
                  <c:v>360.3057</c:v>
                </c:pt>
                <c:pt idx="11521">
                  <c:v>360.22059999999999</c:v>
                </c:pt>
                <c:pt idx="11522">
                  <c:v>360.1472</c:v>
                </c:pt>
                <c:pt idx="11523">
                  <c:v>360.07889999999998</c:v>
                </c:pt>
                <c:pt idx="11524">
                  <c:v>360.01179999999999</c:v>
                </c:pt>
                <c:pt idx="11525">
                  <c:v>359.935</c:v>
                </c:pt>
                <c:pt idx="11526">
                  <c:v>359.84870000000001</c:v>
                </c:pt>
                <c:pt idx="11527">
                  <c:v>359.75959999999998</c:v>
                </c:pt>
                <c:pt idx="11528">
                  <c:v>359.66719999999998</c:v>
                </c:pt>
                <c:pt idx="11529">
                  <c:v>359.58280000000002</c:v>
                </c:pt>
                <c:pt idx="11530">
                  <c:v>359.4941</c:v>
                </c:pt>
                <c:pt idx="11531">
                  <c:v>359.40609999999998</c:v>
                </c:pt>
                <c:pt idx="11532">
                  <c:v>359.32279999999997</c:v>
                </c:pt>
                <c:pt idx="11533">
                  <c:v>359.23930000000001</c:v>
                </c:pt>
                <c:pt idx="11534">
                  <c:v>359.15379999999999</c:v>
                </c:pt>
                <c:pt idx="11535">
                  <c:v>359.06650000000002</c:v>
                </c:pt>
                <c:pt idx="11536">
                  <c:v>358.97750000000002</c:v>
                </c:pt>
                <c:pt idx="11537">
                  <c:v>358.89150000000001</c:v>
                </c:pt>
                <c:pt idx="11538">
                  <c:v>358.80169999999998</c:v>
                </c:pt>
                <c:pt idx="11539">
                  <c:v>358.70760000000001</c:v>
                </c:pt>
                <c:pt idx="11540">
                  <c:v>358.61559999999997</c:v>
                </c:pt>
                <c:pt idx="11541">
                  <c:v>358.51859999999999</c:v>
                </c:pt>
                <c:pt idx="11542">
                  <c:v>358.4246</c:v>
                </c:pt>
                <c:pt idx="11543">
                  <c:v>358.34769999999997</c:v>
                </c:pt>
                <c:pt idx="11544">
                  <c:v>358.27089999999998</c:v>
                </c:pt>
                <c:pt idx="11545">
                  <c:v>358.18110000000001</c:v>
                </c:pt>
                <c:pt idx="11546">
                  <c:v>358.08539999999999</c:v>
                </c:pt>
                <c:pt idx="11547">
                  <c:v>357.99579999999997</c:v>
                </c:pt>
                <c:pt idx="11548">
                  <c:v>357.90879999999999</c:v>
                </c:pt>
                <c:pt idx="11549">
                  <c:v>357.80709999999999</c:v>
                </c:pt>
                <c:pt idx="11550">
                  <c:v>357.709</c:v>
                </c:pt>
                <c:pt idx="11551">
                  <c:v>357.61559999999997</c:v>
                </c:pt>
                <c:pt idx="11552">
                  <c:v>357.5351</c:v>
                </c:pt>
                <c:pt idx="11553">
                  <c:v>357.44580000000002</c:v>
                </c:pt>
                <c:pt idx="11554">
                  <c:v>357.34629999999999</c:v>
                </c:pt>
                <c:pt idx="11555">
                  <c:v>357.25110000000001</c:v>
                </c:pt>
                <c:pt idx="11556">
                  <c:v>357.15469999999999</c:v>
                </c:pt>
                <c:pt idx="11557">
                  <c:v>357.06029999999998</c:v>
                </c:pt>
                <c:pt idx="11558">
                  <c:v>356.96249999999998</c:v>
                </c:pt>
                <c:pt idx="11559">
                  <c:v>356.86410000000001</c:v>
                </c:pt>
                <c:pt idx="11560">
                  <c:v>356.77140000000003</c:v>
                </c:pt>
                <c:pt idx="11561">
                  <c:v>356.67540000000002</c:v>
                </c:pt>
                <c:pt idx="11562">
                  <c:v>356.57339999999999</c:v>
                </c:pt>
                <c:pt idx="11563">
                  <c:v>356.47430000000003</c:v>
                </c:pt>
                <c:pt idx="11564">
                  <c:v>356.37369999999999</c:v>
                </c:pt>
                <c:pt idx="11565">
                  <c:v>356.28190000000001</c:v>
                </c:pt>
                <c:pt idx="11566">
                  <c:v>356.1848</c:v>
                </c:pt>
                <c:pt idx="11567">
                  <c:v>356.08819999999997</c:v>
                </c:pt>
                <c:pt idx="11568">
                  <c:v>355.99509999999998</c:v>
                </c:pt>
                <c:pt idx="11569">
                  <c:v>355.8879</c:v>
                </c:pt>
                <c:pt idx="11570">
                  <c:v>355.7826</c:v>
                </c:pt>
                <c:pt idx="11571">
                  <c:v>355.67739999999998</c:v>
                </c:pt>
                <c:pt idx="11572">
                  <c:v>355.57060000000001</c:v>
                </c:pt>
                <c:pt idx="11573">
                  <c:v>355.46820000000002</c:v>
                </c:pt>
                <c:pt idx="11574">
                  <c:v>355.36939999999998</c:v>
                </c:pt>
                <c:pt idx="11575">
                  <c:v>355.28590000000003</c:v>
                </c:pt>
                <c:pt idx="11576">
                  <c:v>355.2122</c:v>
                </c:pt>
                <c:pt idx="11577">
                  <c:v>355.13830000000002</c:v>
                </c:pt>
                <c:pt idx="11578">
                  <c:v>355.04579999999999</c:v>
                </c:pt>
                <c:pt idx="11579">
                  <c:v>354.94970000000001</c:v>
                </c:pt>
                <c:pt idx="11580">
                  <c:v>354.84870000000001</c:v>
                </c:pt>
                <c:pt idx="11581">
                  <c:v>354.75670000000002</c:v>
                </c:pt>
                <c:pt idx="11582">
                  <c:v>354.6712</c:v>
                </c:pt>
                <c:pt idx="11583">
                  <c:v>354.5829</c:v>
                </c:pt>
                <c:pt idx="11584">
                  <c:v>354.50659999999999</c:v>
                </c:pt>
                <c:pt idx="11585">
                  <c:v>354.42579999999998</c:v>
                </c:pt>
                <c:pt idx="11586">
                  <c:v>354.34160000000003</c:v>
                </c:pt>
                <c:pt idx="11587">
                  <c:v>354.25020000000001</c:v>
                </c:pt>
                <c:pt idx="11588">
                  <c:v>354.14</c:v>
                </c:pt>
                <c:pt idx="11589">
                  <c:v>354.0308</c:v>
                </c:pt>
                <c:pt idx="11590">
                  <c:v>353.92270000000002</c:v>
                </c:pt>
                <c:pt idx="11591">
                  <c:v>353.81119999999999</c:v>
                </c:pt>
                <c:pt idx="11592">
                  <c:v>353.71080000000001</c:v>
                </c:pt>
                <c:pt idx="11593">
                  <c:v>353.60829999999999</c:v>
                </c:pt>
                <c:pt idx="11594">
                  <c:v>353.5052</c:v>
                </c:pt>
                <c:pt idx="11595">
                  <c:v>353.3999</c:v>
                </c:pt>
                <c:pt idx="11596">
                  <c:v>353.29</c:v>
                </c:pt>
                <c:pt idx="11597">
                  <c:v>353.19499999999999</c:v>
                </c:pt>
                <c:pt idx="11598">
                  <c:v>353.09870000000001</c:v>
                </c:pt>
                <c:pt idx="11599">
                  <c:v>352.9982</c:v>
                </c:pt>
                <c:pt idx="11600">
                  <c:v>352.89960000000002</c:v>
                </c:pt>
                <c:pt idx="11601">
                  <c:v>352.81119999999999</c:v>
                </c:pt>
                <c:pt idx="11602">
                  <c:v>352.7276</c:v>
                </c:pt>
                <c:pt idx="11603">
                  <c:v>352.6379</c:v>
                </c:pt>
                <c:pt idx="11604">
                  <c:v>352.53989999999999</c:v>
                </c:pt>
                <c:pt idx="11605">
                  <c:v>352.43520000000001</c:v>
                </c:pt>
                <c:pt idx="11606">
                  <c:v>352.33030000000002</c:v>
                </c:pt>
                <c:pt idx="11607">
                  <c:v>352.22370000000001</c:v>
                </c:pt>
                <c:pt idx="11608">
                  <c:v>352.11110000000002</c:v>
                </c:pt>
                <c:pt idx="11609">
                  <c:v>352.00369999999998</c:v>
                </c:pt>
                <c:pt idx="11610">
                  <c:v>351.90780000000001</c:v>
                </c:pt>
                <c:pt idx="11611">
                  <c:v>351.82249999999999</c:v>
                </c:pt>
                <c:pt idx="11612">
                  <c:v>351.7328</c:v>
                </c:pt>
                <c:pt idx="11613">
                  <c:v>351.63909999999998</c:v>
                </c:pt>
                <c:pt idx="11614">
                  <c:v>351.55309999999997</c:v>
                </c:pt>
                <c:pt idx="11615">
                  <c:v>351.46269999999998</c:v>
                </c:pt>
                <c:pt idx="11616">
                  <c:v>351.36090000000002</c:v>
                </c:pt>
                <c:pt idx="11617">
                  <c:v>351.25</c:v>
                </c:pt>
                <c:pt idx="11618">
                  <c:v>351.13780000000003</c:v>
                </c:pt>
                <c:pt idx="11619">
                  <c:v>351.02519999999998</c:v>
                </c:pt>
                <c:pt idx="11620">
                  <c:v>350.91030000000001</c:v>
                </c:pt>
                <c:pt idx="11621">
                  <c:v>350.80309999999997</c:v>
                </c:pt>
                <c:pt idx="11622">
                  <c:v>350.70920000000001</c:v>
                </c:pt>
                <c:pt idx="11623">
                  <c:v>350.61439999999999</c:v>
                </c:pt>
                <c:pt idx="11624">
                  <c:v>350.50729999999999</c:v>
                </c:pt>
                <c:pt idx="11625">
                  <c:v>350.39640000000003</c:v>
                </c:pt>
                <c:pt idx="11626">
                  <c:v>350.27730000000003</c:v>
                </c:pt>
                <c:pt idx="11627">
                  <c:v>350.14429999999999</c:v>
                </c:pt>
                <c:pt idx="11628">
                  <c:v>350.00549999999998</c:v>
                </c:pt>
                <c:pt idx="11629">
                  <c:v>349.87920000000003</c:v>
                </c:pt>
                <c:pt idx="11630">
                  <c:v>349.78719999999998</c:v>
                </c:pt>
                <c:pt idx="11631">
                  <c:v>349.70530000000002</c:v>
                </c:pt>
                <c:pt idx="11632">
                  <c:v>349.61360000000002</c:v>
                </c:pt>
                <c:pt idx="11633">
                  <c:v>349.51319999999998</c:v>
                </c:pt>
                <c:pt idx="11634">
                  <c:v>349.4119</c:v>
                </c:pt>
                <c:pt idx="11635">
                  <c:v>349.30619999999999</c:v>
                </c:pt>
                <c:pt idx="11636">
                  <c:v>349.19490000000002</c:v>
                </c:pt>
                <c:pt idx="11637">
                  <c:v>349.07299999999998</c:v>
                </c:pt>
                <c:pt idx="11638">
                  <c:v>348.96339999999998</c:v>
                </c:pt>
                <c:pt idx="11639">
                  <c:v>348.87049999999999</c:v>
                </c:pt>
                <c:pt idx="11640">
                  <c:v>348.77589999999998</c:v>
                </c:pt>
                <c:pt idx="11641">
                  <c:v>348.68220000000002</c:v>
                </c:pt>
                <c:pt idx="11642">
                  <c:v>348.5804</c:v>
                </c:pt>
                <c:pt idx="11643">
                  <c:v>348.47489999999999</c:v>
                </c:pt>
                <c:pt idx="11644">
                  <c:v>348.37389999999999</c:v>
                </c:pt>
                <c:pt idx="11645">
                  <c:v>348.26639999999998</c:v>
                </c:pt>
                <c:pt idx="11646">
                  <c:v>348.16059999999999</c:v>
                </c:pt>
                <c:pt idx="11647">
                  <c:v>348.05020000000002</c:v>
                </c:pt>
                <c:pt idx="11648">
                  <c:v>347.93540000000002</c:v>
                </c:pt>
                <c:pt idx="11649">
                  <c:v>347.82060000000001</c:v>
                </c:pt>
                <c:pt idx="11650">
                  <c:v>347.709</c:v>
                </c:pt>
                <c:pt idx="11651">
                  <c:v>347.60070000000002</c:v>
                </c:pt>
                <c:pt idx="11652">
                  <c:v>347.49630000000002</c:v>
                </c:pt>
                <c:pt idx="11653">
                  <c:v>347.40309999999999</c:v>
                </c:pt>
                <c:pt idx="11654">
                  <c:v>347.30990000000003</c:v>
                </c:pt>
                <c:pt idx="11655">
                  <c:v>347.214</c:v>
                </c:pt>
                <c:pt idx="11656">
                  <c:v>347.11759999999998</c:v>
                </c:pt>
                <c:pt idx="11657">
                  <c:v>347.01920000000001</c:v>
                </c:pt>
                <c:pt idx="11658">
                  <c:v>346.91989999999998</c:v>
                </c:pt>
                <c:pt idx="11659">
                  <c:v>346.80500000000001</c:v>
                </c:pt>
                <c:pt idx="11660">
                  <c:v>346.68189999999998</c:v>
                </c:pt>
                <c:pt idx="11661">
                  <c:v>346.56420000000003</c:v>
                </c:pt>
                <c:pt idx="11662">
                  <c:v>346.45350000000002</c:v>
                </c:pt>
                <c:pt idx="11663">
                  <c:v>346.35359999999997</c:v>
                </c:pt>
                <c:pt idx="11664">
                  <c:v>346.25630000000001</c:v>
                </c:pt>
                <c:pt idx="11665">
                  <c:v>346.15179999999998</c:v>
                </c:pt>
                <c:pt idx="11666">
                  <c:v>346.04689999999999</c:v>
                </c:pt>
                <c:pt idx="11667">
                  <c:v>345.9427</c:v>
                </c:pt>
                <c:pt idx="11668">
                  <c:v>345.83519999999999</c:v>
                </c:pt>
                <c:pt idx="11669">
                  <c:v>345.72230000000002</c:v>
                </c:pt>
                <c:pt idx="11670">
                  <c:v>345.59870000000001</c:v>
                </c:pt>
                <c:pt idx="11671">
                  <c:v>345.488</c:v>
                </c:pt>
                <c:pt idx="11672">
                  <c:v>345.39839999999998</c:v>
                </c:pt>
                <c:pt idx="11673">
                  <c:v>345.30869999999999</c:v>
                </c:pt>
                <c:pt idx="11674">
                  <c:v>345.21519999999998</c:v>
                </c:pt>
                <c:pt idx="11675">
                  <c:v>345.11430000000001</c:v>
                </c:pt>
                <c:pt idx="11676">
                  <c:v>345.01100000000002</c:v>
                </c:pt>
                <c:pt idx="11677">
                  <c:v>344.90989999999999</c:v>
                </c:pt>
                <c:pt idx="11678">
                  <c:v>344.80290000000002</c:v>
                </c:pt>
                <c:pt idx="11679">
                  <c:v>344.6884</c:v>
                </c:pt>
                <c:pt idx="11680">
                  <c:v>344.56900000000002</c:v>
                </c:pt>
                <c:pt idx="11681">
                  <c:v>344.45710000000003</c:v>
                </c:pt>
                <c:pt idx="11682">
                  <c:v>344.35019999999997</c:v>
                </c:pt>
                <c:pt idx="11683">
                  <c:v>344.24340000000001</c:v>
                </c:pt>
                <c:pt idx="11684">
                  <c:v>344.13780000000003</c:v>
                </c:pt>
                <c:pt idx="11685">
                  <c:v>344.03989999999999</c:v>
                </c:pt>
                <c:pt idx="11686">
                  <c:v>343.93439999999998</c:v>
                </c:pt>
                <c:pt idx="11687">
                  <c:v>343.8152</c:v>
                </c:pt>
                <c:pt idx="11688">
                  <c:v>343.69369999999998</c:v>
                </c:pt>
                <c:pt idx="11689">
                  <c:v>343.57159999999999</c:v>
                </c:pt>
                <c:pt idx="11690">
                  <c:v>343.45370000000003</c:v>
                </c:pt>
                <c:pt idx="11691">
                  <c:v>343.33929999999998</c:v>
                </c:pt>
                <c:pt idx="11692">
                  <c:v>343.2441</c:v>
                </c:pt>
                <c:pt idx="11693">
                  <c:v>343.16300000000001</c:v>
                </c:pt>
                <c:pt idx="11694">
                  <c:v>343.07659999999998</c:v>
                </c:pt>
                <c:pt idx="11695">
                  <c:v>342.98059999999998</c:v>
                </c:pt>
                <c:pt idx="11696">
                  <c:v>342.87029999999999</c:v>
                </c:pt>
                <c:pt idx="11697">
                  <c:v>342.74579999999997</c:v>
                </c:pt>
                <c:pt idx="11698">
                  <c:v>342.6155</c:v>
                </c:pt>
                <c:pt idx="11699">
                  <c:v>342.48399999999998</c:v>
                </c:pt>
                <c:pt idx="11700">
                  <c:v>342.36709999999999</c:v>
                </c:pt>
                <c:pt idx="11701">
                  <c:v>342.25920000000002</c:v>
                </c:pt>
                <c:pt idx="11702">
                  <c:v>342.15519999999998</c:v>
                </c:pt>
                <c:pt idx="11703">
                  <c:v>342.05680000000001</c:v>
                </c:pt>
                <c:pt idx="11704">
                  <c:v>341.95389999999998</c:v>
                </c:pt>
                <c:pt idx="11705">
                  <c:v>341.84269999999998</c:v>
                </c:pt>
                <c:pt idx="11706">
                  <c:v>341.71780000000001</c:v>
                </c:pt>
                <c:pt idx="11707">
                  <c:v>341.58769999999998</c:v>
                </c:pt>
                <c:pt idx="11708">
                  <c:v>341.46159999999998</c:v>
                </c:pt>
                <c:pt idx="11709">
                  <c:v>341.33879999999999</c:v>
                </c:pt>
                <c:pt idx="11710">
                  <c:v>341.23070000000001</c:v>
                </c:pt>
                <c:pt idx="11711">
                  <c:v>341.12830000000002</c:v>
                </c:pt>
                <c:pt idx="11712">
                  <c:v>341.0215</c:v>
                </c:pt>
                <c:pt idx="11713">
                  <c:v>340.91070000000002</c:v>
                </c:pt>
                <c:pt idx="11714">
                  <c:v>340.79079999999999</c:v>
                </c:pt>
                <c:pt idx="11715">
                  <c:v>340.673</c:v>
                </c:pt>
                <c:pt idx="11716">
                  <c:v>340.5573</c:v>
                </c:pt>
                <c:pt idx="11717">
                  <c:v>340.44529999999997</c:v>
                </c:pt>
                <c:pt idx="11718">
                  <c:v>340.34359999999998</c:v>
                </c:pt>
                <c:pt idx="11719">
                  <c:v>340.23989999999998</c:v>
                </c:pt>
                <c:pt idx="11720">
                  <c:v>340.1302</c:v>
                </c:pt>
                <c:pt idx="11721">
                  <c:v>340.01670000000001</c:v>
                </c:pt>
                <c:pt idx="11722">
                  <c:v>339.8888</c:v>
                </c:pt>
                <c:pt idx="11723">
                  <c:v>339.75189999999998</c:v>
                </c:pt>
                <c:pt idx="11724">
                  <c:v>339.61340000000001</c:v>
                </c:pt>
                <c:pt idx="11725">
                  <c:v>339.48050000000001</c:v>
                </c:pt>
                <c:pt idx="11726">
                  <c:v>339.36689999999999</c:v>
                </c:pt>
                <c:pt idx="11727">
                  <c:v>339.25139999999999</c:v>
                </c:pt>
                <c:pt idx="11728">
                  <c:v>339.1352</c:v>
                </c:pt>
                <c:pt idx="11729">
                  <c:v>339.0093</c:v>
                </c:pt>
                <c:pt idx="11730">
                  <c:v>338.88709999999998</c:v>
                </c:pt>
                <c:pt idx="11731">
                  <c:v>338.76850000000002</c:v>
                </c:pt>
                <c:pt idx="11732">
                  <c:v>338.65499999999997</c:v>
                </c:pt>
                <c:pt idx="11733">
                  <c:v>338.5428</c:v>
                </c:pt>
                <c:pt idx="11734">
                  <c:v>338.43389999999999</c:v>
                </c:pt>
                <c:pt idx="11735">
                  <c:v>338.32960000000003</c:v>
                </c:pt>
                <c:pt idx="11736">
                  <c:v>338.22660000000002</c:v>
                </c:pt>
                <c:pt idx="11737">
                  <c:v>338.11040000000003</c:v>
                </c:pt>
                <c:pt idx="11738">
                  <c:v>337.98970000000003</c:v>
                </c:pt>
                <c:pt idx="11739">
                  <c:v>337.86660000000001</c:v>
                </c:pt>
                <c:pt idx="11740">
                  <c:v>337.74220000000003</c:v>
                </c:pt>
                <c:pt idx="11741">
                  <c:v>337.62549999999999</c:v>
                </c:pt>
                <c:pt idx="11742">
                  <c:v>337.50599999999997</c:v>
                </c:pt>
                <c:pt idx="11743">
                  <c:v>337.39159999999998</c:v>
                </c:pt>
                <c:pt idx="11744">
                  <c:v>337.28570000000002</c:v>
                </c:pt>
                <c:pt idx="11745">
                  <c:v>337.17939999999999</c:v>
                </c:pt>
                <c:pt idx="11746">
                  <c:v>337.0684</c:v>
                </c:pt>
                <c:pt idx="11747">
                  <c:v>336.95659999999998</c:v>
                </c:pt>
                <c:pt idx="11748">
                  <c:v>336.84589999999997</c:v>
                </c:pt>
                <c:pt idx="11749">
                  <c:v>336.7328</c:v>
                </c:pt>
                <c:pt idx="11750">
                  <c:v>336.61329999999998</c:v>
                </c:pt>
                <c:pt idx="11751">
                  <c:v>336.48759999999999</c:v>
                </c:pt>
                <c:pt idx="11752">
                  <c:v>336.36930000000001</c:v>
                </c:pt>
                <c:pt idx="11753">
                  <c:v>336.25749999999999</c:v>
                </c:pt>
                <c:pt idx="11754">
                  <c:v>336.1422</c:v>
                </c:pt>
                <c:pt idx="11755">
                  <c:v>336.0283</c:v>
                </c:pt>
                <c:pt idx="11756">
                  <c:v>335.9151</c:v>
                </c:pt>
                <c:pt idx="11757">
                  <c:v>335.80399999999997</c:v>
                </c:pt>
                <c:pt idx="11758">
                  <c:v>335.68579999999997</c:v>
                </c:pt>
                <c:pt idx="11759">
                  <c:v>335.56650000000002</c:v>
                </c:pt>
                <c:pt idx="11760">
                  <c:v>335.44670000000002</c:v>
                </c:pt>
                <c:pt idx="11761">
                  <c:v>335.33159999999998</c:v>
                </c:pt>
                <c:pt idx="11762">
                  <c:v>335.21949999999998</c:v>
                </c:pt>
                <c:pt idx="11763">
                  <c:v>335.10820000000001</c:v>
                </c:pt>
                <c:pt idx="11764">
                  <c:v>334.99740000000003</c:v>
                </c:pt>
                <c:pt idx="11765">
                  <c:v>334.88319999999999</c:v>
                </c:pt>
                <c:pt idx="11766">
                  <c:v>334.76519999999999</c:v>
                </c:pt>
                <c:pt idx="11767">
                  <c:v>334.6472</c:v>
                </c:pt>
                <c:pt idx="11768">
                  <c:v>334.52460000000002</c:v>
                </c:pt>
                <c:pt idx="11769">
                  <c:v>334.39690000000002</c:v>
                </c:pt>
                <c:pt idx="11770">
                  <c:v>334.27080000000001</c:v>
                </c:pt>
                <c:pt idx="11771">
                  <c:v>334.14519999999999</c:v>
                </c:pt>
                <c:pt idx="11772">
                  <c:v>334.02879999999999</c:v>
                </c:pt>
                <c:pt idx="11773">
                  <c:v>333.91570000000002</c:v>
                </c:pt>
                <c:pt idx="11774">
                  <c:v>333.8073</c:v>
                </c:pt>
                <c:pt idx="11775">
                  <c:v>333.70929999999998</c:v>
                </c:pt>
                <c:pt idx="11776">
                  <c:v>333.60770000000002</c:v>
                </c:pt>
                <c:pt idx="11777">
                  <c:v>333.49639999999999</c:v>
                </c:pt>
                <c:pt idx="11778">
                  <c:v>333.37029999999999</c:v>
                </c:pt>
                <c:pt idx="11779">
                  <c:v>333.2448</c:v>
                </c:pt>
                <c:pt idx="11780">
                  <c:v>333.1198</c:v>
                </c:pt>
                <c:pt idx="11781">
                  <c:v>332.99259999999998</c:v>
                </c:pt>
                <c:pt idx="11782">
                  <c:v>332.87110000000001</c:v>
                </c:pt>
                <c:pt idx="11783">
                  <c:v>332.75959999999998</c:v>
                </c:pt>
                <c:pt idx="11784">
                  <c:v>332.6422</c:v>
                </c:pt>
                <c:pt idx="11785">
                  <c:v>332.51650000000001</c:v>
                </c:pt>
                <c:pt idx="11786">
                  <c:v>332.38080000000002</c:v>
                </c:pt>
                <c:pt idx="11787">
                  <c:v>332.23779999999999</c:v>
                </c:pt>
                <c:pt idx="11788">
                  <c:v>332.09249999999997</c:v>
                </c:pt>
                <c:pt idx="11789">
                  <c:v>331.95119999999997</c:v>
                </c:pt>
                <c:pt idx="11790">
                  <c:v>331.83429999999998</c:v>
                </c:pt>
                <c:pt idx="11791">
                  <c:v>331.71690000000001</c:v>
                </c:pt>
                <c:pt idx="11792">
                  <c:v>331.60270000000003</c:v>
                </c:pt>
                <c:pt idx="11793">
                  <c:v>331.49009999999998</c:v>
                </c:pt>
                <c:pt idx="11794">
                  <c:v>331.37560000000002</c:v>
                </c:pt>
                <c:pt idx="11795">
                  <c:v>331.26049999999998</c:v>
                </c:pt>
                <c:pt idx="11796">
                  <c:v>331.13869999999997</c:v>
                </c:pt>
                <c:pt idx="11797">
                  <c:v>331.0129</c:v>
                </c:pt>
                <c:pt idx="11798">
                  <c:v>330.89280000000002</c:v>
                </c:pt>
                <c:pt idx="11799">
                  <c:v>330.77069999999998</c:v>
                </c:pt>
                <c:pt idx="11800">
                  <c:v>330.64859999999999</c:v>
                </c:pt>
                <c:pt idx="11801">
                  <c:v>330.5249</c:v>
                </c:pt>
                <c:pt idx="11802">
                  <c:v>330.39690000000002</c:v>
                </c:pt>
                <c:pt idx="11803">
                  <c:v>330.28370000000001</c:v>
                </c:pt>
                <c:pt idx="11804">
                  <c:v>330.16320000000002</c:v>
                </c:pt>
                <c:pt idx="11805">
                  <c:v>330.03559999999999</c:v>
                </c:pt>
                <c:pt idx="11806">
                  <c:v>329.91660000000002</c:v>
                </c:pt>
                <c:pt idx="11807">
                  <c:v>329.80540000000002</c:v>
                </c:pt>
                <c:pt idx="11808">
                  <c:v>329.69290000000001</c:v>
                </c:pt>
                <c:pt idx="11809">
                  <c:v>329.5686</c:v>
                </c:pt>
                <c:pt idx="11810">
                  <c:v>329.43790000000001</c:v>
                </c:pt>
                <c:pt idx="11811">
                  <c:v>329.31259999999997</c:v>
                </c:pt>
                <c:pt idx="11812">
                  <c:v>329.178</c:v>
                </c:pt>
                <c:pt idx="11813">
                  <c:v>329.03969999999998</c:v>
                </c:pt>
                <c:pt idx="11814">
                  <c:v>328.91469999999998</c:v>
                </c:pt>
                <c:pt idx="11815">
                  <c:v>328.80610000000001</c:v>
                </c:pt>
                <c:pt idx="11816">
                  <c:v>328.7063</c:v>
                </c:pt>
                <c:pt idx="11817">
                  <c:v>328.60399999999998</c:v>
                </c:pt>
                <c:pt idx="11818">
                  <c:v>328.5009</c:v>
                </c:pt>
                <c:pt idx="11819">
                  <c:v>328.38260000000002</c:v>
                </c:pt>
                <c:pt idx="11820">
                  <c:v>328.25220000000002</c:v>
                </c:pt>
                <c:pt idx="11821">
                  <c:v>328.11090000000002</c:v>
                </c:pt>
                <c:pt idx="11822">
                  <c:v>327.97399999999999</c:v>
                </c:pt>
                <c:pt idx="11823">
                  <c:v>327.85629999999998</c:v>
                </c:pt>
                <c:pt idx="11824">
                  <c:v>327.74489999999997</c:v>
                </c:pt>
                <c:pt idx="11825">
                  <c:v>327.64359999999999</c:v>
                </c:pt>
                <c:pt idx="11826">
                  <c:v>327.53609999999998</c:v>
                </c:pt>
                <c:pt idx="11827">
                  <c:v>327.42149999999998</c:v>
                </c:pt>
                <c:pt idx="11828">
                  <c:v>327.29579999999999</c:v>
                </c:pt>
                <c:pt idx="11829">
                  <c:v>327.16219999999998</c:v>
                </c:pt>
                <c:pt idx="11830">
                  <c:v>327.03019999999998</c:v>
                </c:pt>
                <c:pt idx="11831">
                  <c:v>326.89490000000001</c:v>
                </c:pt>
                <c:pt idx="11832">
                  <c:v>326.75749999999999</c:v>
                </c:pt>
                <c:pt idx="11833">
                  <c:v>326.63350000000003</c:v>
                </c:pt>
                <c:pt idx="11834">
                  <c:v>326.51459999999997</c:v>
                </c:pt>
                <c:pt idx="11835">
                  <c:v>326.39850000000001</c:v>
                </c:pt>
                <c:pt idx="11836">
                  <c:v>326.27960000000002</c:v>
                </c:pt>
                <c:pt idx="11837">
                  <c:v>326.16109999999998</c:v>
                </c:pt>
                <c:pt idx="11838">
                  <c:v>326.04689999999999</c:v>
                </c:pt>
                <c:pt idx="11839">
                  <c:v>325.9144</c:v>
                </c:pt>
                <c:pt idx="11840">
                  <c:v>325.78250000000003</c:v>
                </c:pt>
                <c:pt idx="11841">
                  <c:v>325.65210000000002</c:v>
                </c:pt>
                <c:pt idx="11842">
                  <c:v>325.52519999999998</c:v>
                </c:pt>
                <c:pt idx="11843">
                  <c:v>325.40589999999997</c:v>
                </c:pt>
                <c:pt idx="11844">
                  <c:v>325.29039999999998</c:v>
                </c:pt>
                <c:pt idx="11845">
                  <c:v>325.17579999999998</c:v>
                </c:pt>
                <c:pt idx="11846">
                  <c:v>325.05149999999998</c:v>
                </c:pt>
                <c:pt idx="11847">
                  <c:v>324.91899999999998</c:v>
                </c:pt>
                <c:pt idx="11848">
                  <c:v>324.78710000000001</c:v>
                </c:pt>
                <c:pt idx="11849">
                  <c:v>324.65640000000002</c:v>
                </c:pt>
                <c:pt idx="11850">
                  <c:v>324.52760000000001</c:v>
                </c:pt>
                <c:pt idx="11851">
                  <c:v>324.40899999999999</c:v>
                </c:pt>
                <c:pt idx="11852">
                  <c:v>324.29539999999997</c:v>
                </c:pt>
                <c:pt idx="11853">
                  <c:v>324.18340000000001</c:v>
                </c:pt>
                <c:pt idx="11854">
                  <c:v>324.07920000000001</c:v>
                </c:pt>
                <c:pt idx="11855">
                  <c:v>323.97089999999997</c:v>
                </c:pt>
                <c:pt idx="11856">
                  <c:v>323.85520000000002</c:v>
                </c:pt>
                <c:pt idx="11857">
                  <c:v>323.73649999999998</c:v>
                </c:pt>
                <c:pt idx="11858">
                  <c:v>323.61720000000003</c:v>
                </c:pt>
                <c:pt idx="11859">
                  <c:v>323.49689999999998</c:v>
                </c:pt>
                <c:pt idx="11860">
                  <c:v>323.36930000000001</c:v>
                </c:pt>
                <c:pt idx="11861">
                  <c:v>323.23230000000001</c:v>
                </c:pt>
                <c:pt idx="11862">
                  <c:v>323.09949999999998</c:v>
                </c:pt>
                <c:pt idx="11863">
                  <c:v>322.97280000000001</c:v>
                </c:pt>
                <c:pt idx="11864">
                  <c:v>322.85129999999998</c:v>
                </c:pt>
                <c:pt idx="11865">
                  <c:v>322.73239999999998</c:v>
                </c:pt>
                <c:pt idx="11866">
                  <c:v>322.6164</c:v>
                </c:pt>
                <c:pt idx="11867">
                  <c:v>322.49919999999997</c:v>
                </c:pt>
                <c:pt idx="11868">
                  <c:v>322.38029999999998</c:v>
                </c:pt>
                <c:pt idx="11869">
                  <c:v>322.25479999999999</c:v>
                </c:pt>
                <c:pt idx="11870">
                  <c:v>322.12549999999999</c:v>
                </c:pt>
                <c:pt idx="11871">
                  <c:v>321.9991</c:v>
                </c:pt>
                <c:pt idx="11872">
                  <c:v>321.86630000000002</c:v>
                </c:pt>
                <c:pt idx="11873">
                  <c:v>321.73309999999998</c:v>
                </c:pt>
                <c:pt idx="11874">
                  <c:v>321.60320000000002</c:v>
                </c:pt>
                <c:pt idx="11875">
                  <c:v>321.48259999999999</c:v>
                </c:pt>
                <c:pt idx="11876">
                  <c:v>321.35489999999999</c:v>
                </c:pt>
                <c:pt idx="11877">
                  <c:v>321.2244</c:v>
                </c:pt>
                <c:pt idx="11878">
                  <c:v>321.10180000000003</c:v>
                </c:pt>
                <c:pt idx="11879">
                  <c:v>320.98090000000002</c:v>
                </c:pt>
                <c:pt idx="11880">
                  <c:v>320.8664</c:v>
                </c:pt>
                <c:pt idx="11881">
                  <c:v>320.74029999999999</c:v>
                </c:pt>
                <c:pt idx="11882">
                  <c:v>320.60680000000002</c:v>
                </c:pt>
                <c:pt idx="11883">
                  <c:v>320.48059999999998</c:v>
                </c:pt>
                <c:pt idx="11884">
                  <c:v>320.35500000000002</c:v>
                </c:pt>
                <c:pt idx="11885">
                  <c:v>320.23439999999999</c:v>
                </c:pt>
                <c:pt idx="11886">
                  <c:v>320.10739999999998</c:v>
                </c:pt>
                <c:pt idx="11887">
                  <c:v>319.97370000000001</c:v>
                </c:pt>
                <c:pt idx="11888">
                  <c:v>319.84769999999997</c:v>
                </c:pt>
                <c:pt idx="11889">
                  <c:v>319.72309999999999</c:v>
                </c:pt>
                <c:pt idx="11890">
                  <c:v>319.59280000000001</c:v>
                </c:pt>
                <c:pt idx="11891">
                  <c:v>319.45679999999999</c:v>
                </c:pt>
                <c:pt idx="11892">
                  <c:v>319.31400000000002</c:v>
                </c:pt>
                <c:pt idx="11893">
                  <c:v>319.17829999999998</c:v>
                </c:pt>
                <c:pt idx="11894">
                  <c:v>319.04219999999998</c:v>
                </c:pt>
                <c:pt idx="11895">
                  <c:v>318.8999</c:v>
                </c:pt>
                <c:pt idx="11896">
                  <c:v>318.76749999999998</c:v>
                </c:pt>
                <c:pt idx="11897">
                  <c:v>318.63889999999998</c:v>
                </c:pt>
                <c:pt idx="11898">
                  <c:v>318.52499999999998</c:v>
                </c:pt>
                <c:pt idx="11899">
                  <c:v>318.41520000000003</c:v>
                </c:pt>
                <c:pt idx="11900">
                  <c:v>318.28840000000002</c:v>
                </c:pt>
                <c:pt idx="11901">
                  <c:v>318.1662</c:v>
                </c:pt>
                <c:pt idx="11902">
                  <c:v>318.03399999999999</c:v>
                </c:pt>
                <c:pt idx="11903">
                  <c:v>317.90260000000001</c:v>
                </c:pt>
                <c:pt idx="11904">
                  <c:v>317.77159999999998</c:v>
                </c:pt>
                <c:pt idx="11905">
                  <c:v>317.63060000000002</c:v>
                </c:pt>
                <c:pt idx="11906">
                  <c:v>317.51609999999999</c:v>
                </c:pt>
                <c:pt idx="11907">
                  <c:v>317.39729999999997</c:v>
                </c:pt>
                <c:pt idx="11908">
                  <c:v>317.28390000000002</c:v>
                </c:pt>
                <c:pt idx="11909">
                  <c:v>317.17079999999999</c:v>
                </c:pt>
                <c:pt idx="11910">
                  <c:v>317.05169999999998</c:v>
                </c:pt>
                <c:pt idx="11911">
                  <c:v>316.93630000000002</c:v>
                </c:pt>
                <c:pt idx="11912">
                  <c:v>316.81560000000002</c:v>
                </c:pt>
                <c:pt idx="11913">
                  <c:v>316.69040000000001</c:v>
                </c:pt>
                <c:pt idx="11914">
                  <c:v>316.55810000000002</c:v>
                </c:pt>
                <c:pt idx="11915">
                  <c:v>316.42129999999997</c:v>
                </c:pt>
                <c:pt idx="11916">
                  <c:v>316.29000000000002</c:v>
                </c:pt>
                <c:pt idx="11917">
                  <c:v>316.1678</c:v>
                </c:pt>
                <c:pt idx="11918">
                  <c:v>316.04379999999998</c:v>
                </c:pt>
                <c:pt idx="11919">
                  <c:v>315.9178</c:v>
                </c:pt>
                <c:pt idx="11920">
                  <c:v>315.7996</c:v>
                </c:pt>
                <c:pt idx="11921">
                  <c:v>315.6927</c:v>
                </c:pt>
                <c:pt idx="11922">
                  <c:v>315.57870000000003</c:v>
                </c:pt>
                <c:pt idx="11923">
                  <c:v>315.45100000000002</c:v>
                </c:pt>
                <c:pt idx="11924">
                  <c:v>315.32119999999998</c:v>
                </c:pt>
                <c:pt idx="11925">
                  <c:v>315.19619999999998</c:v>
                </c:pt>
                <c:pt idx="11926">
                  <c:v>315.06330000000003</c:v>
                </c:pt>
                <c:pt idx="11927">
                  <c:v>314.93529999999998</c:v>
                </c:pt>
                <c:pt idx="11928">
                  <c:v>314.80430000000001</c:v>
                </c:pt>
                <c:pt idx="11929">
                  <c:v>314.67520000000002</c:v>
                </c:pt>
                <c:pt idx="11930">
                  <c:v>314.55110000000002</c:v>
                </c:pt>
                <c:pt idx="11931">
                  <c:v>314.43400000000003</c:v>
                </c:pt>
                <c:pt idx="11932">
                  <c:v>314.31779999999998</c:v>
                </c:pt>
                <c:pt idx="11933">
                  <c:v>314.18880000000001</c:v>
                </c:pt>
                <c:pt idx="11934">
                  <c:v>314.04669999999999</c:v>
                </c:pt>
                <c:pt idx="11935">
                  <c:v>313.90960000000001</c:v>
                </c:pt>
                <c:pt idx="11936">
                  <c:v>313.7756</c:v>
                </c:pt>
                <c:pt idx="11937">
                  <c:v>313.64789999999999</c:v>
                </c:pt>
                <c:pt idx="11938">
                  <c:v>313.5283</c:v>
                </c:pt>
                <c:pt idx="11939">
                  <c:v>313.41129999999998</c:v>
                </c:pt>
                <c:pt idx="11940">
                  <c:v>313.30309999999997</c:v>
                </c:pt>
                <c:pt idx="11941">
                  <c:v>313.18509999999998</c:v>
                </c:pt>
                <c:pt idx="11942">
                  <c:v>313.07159999999999</c:v>
                </c:pt>
                <c:pt idx="11943">
                  <c:v>312.94349999999997</c:v>
                </c:pt>
                <c:pt idx="11944">
                  <c:v>312.79289999999997</c:v>
                </c:pt>
                <c:pt idx="11945">
                  <c:v>312.64490000000001</c:v>
                </c:pt>
                <c:pt idx="11946">
                  <c:v>312.5018</c:v>
                </c:pt>
                <c:pt idx="11947">
                  <c:v>312.3759</c:v>
                </c:pt>
                <c:pt idx="11948">
                  <c:v>312.25650000000002</c:v>
                </c:pt>
                <c:pt idx="11949">
                  <c:v>312.13150000000002</c:v>
                </c:pt>
                <c:pt idx="11950">
                  <c:v>312.00639999999999</c:v>
                </c:pt>
                <c:pt idx="11951">
                  <c:v>311.88650000000001</c:v>
                </c:pt>
                <c:pt idx="11952">
                  <c:v>311.75799999999998</c:v>
                </c:pt>
                <c:pt idx="11953">
                  <c:v>311.61689999999999</c:v>
                </c:pt>
                <c:pt idx="11954">
                  <c:v>311.46550000000002</c:v>
                </c:pt>
                <c:pt idx="11955">
                  <c:v>311.31380000000001</c:v>
                </c:pt>
                <c:pt idx="11956">
                  <c:v>311.1884</c:v>
                </c:pt>
                <c:pt idx="11957">
                  <c:v>311.07150000000001</c:v>
                </c:pt>
                <c:pt idx="11958">
                  <c:v>310.95339999999999</c:v>
                </c:pt>
                <c:pt idx="11959">
                  <c:v>310.83530000000002</c:v>
                </c:pt>
                <c:pt idx="11960">
                  <c:v>310.71539999999999</c:v>
                </c:pt>
                <c:pt idx="11961">
                  <c:v>310.59989999999999</c:v>
                </c:pt>
                <c:pt idx="11962">
                  <c:v>310.48099999999999</c:v>
                </c:pt>
                <c:pt idx="11963">
                  <c:v>310.35230000000001</c:v>
                </c:pt>
                <c:pt idx="11964">
                  <c:v>310.22280000000001</c:v>
                </c:pt>
                <c:pt idx="11965">
                  <c:v>310.09739999999999</c:v>
                </c:pt>
                <c:pt idx="11966">
                  <c:v>309.98480000000001</c:v>
                </c:pt>
                <c:pt idx="11967">
                  <c:v>309.87169999999998</c:v>
                </c:pt>
                <c:pt idx="11968">
                  <c:v>309.74340000000001</c:v>
                </c:pt>
                <c:pt idx="11969">
                  <c:v>309.60480000000001</c:v>
                </c:pt>
                <c:pt idx="11970">
                  <c:v>309.46949999999998</c:v>
                </c:pt>
                <c:pt idx="11971">
                  <c:v>309.34120000000001</c:v>
                </c:pt>
                <c:pt idx="11972">
                  <c:v>309.2099</c:v>
                </c:pt>
                <c:pt idx="11973">
                  <c:v>309.0718</c:v>
                </c:pt>
                <c:pt idx="11974">
                  <c:v>308.9486</c:v>
                </c:pt>
                <c:pt idx="11975">
                  <c:v>308.82839999999999</c:v>
                </c:pt>
                <c:pt idx="11976">
                  <c:v>308.70060000000001</c:v>
                </c:pt>
                <c:pt idx="11977">
                  <c:v>308.5652</c:v>
                </c:pt>
                <c:pt idx="11978">
                  <c:v>308.42759999999998</c:v>
                </c:pt>
                <c:pt idx="11979">
                  <c:v>308.29649999999998</c:v>
                </c:pt>
                <c:pt idx="11980">
                  <c:v>308.16120000000001</c:v>
                </c:pt>
                <c:pt idx="11981">
                  <c:v>308.02999999999997</c:v>
                </c:pt>
                <c:pt idx="11982">
                  <c:v>307.90230000000003</c:v>
                </c:pt>
                <c:pt idx="11983">
                  <c:v>307.78059999999999</c:v>
                </c:pt>
                <c:pt idx="11984">
                  <c:v>307.65899999999999</c:v>
                </c:pt>
                <c:pt idx="11985">
                  <c:v>307.5265</c:v>
                </c:pt>
                <c:pt idx="11986">
                  <c:v>307.38929999999999</c:v>
                </c:pt>
                <c:pt idx="11987">
                  <c:v>307.24900000000002</c:v>
                </c:pt>
                <c:pt idx="11988">
                  <c:v>307.10770000000002</c:v>
                </c:pt>
                <c:pt idx="11989">
                  <c:v>306.97179999999997</c:v>
                </c:pt>
                <c:pt idx="11990">
                  <c:v>306.8349</c:v>
                </c:pt>
                <c:pt idx="11991">
                  <c:v>306.7097</c:v>
                </c:pt>
                <c:pt idx="11992">
                  <c:v>306.59539999999998</c:v>
                </c:pt>
                <c:pt idx="11993">
                  <c:v>306.4812</c:v>
                </c:pt>
                <c:pt idx="11994">
                  <c:v>306.36680000000001</c:v>
                </c:pt>
                <c:pt idx="11995">
                  <c:v>306.23689999999999</c:v>
                </c:pt>
                <c:pt idx="11996">
                  <c:v>306.1028</c:v>
                </c:pt>
                <c:pt idx="11997">
                  <c:v>305.9665</c:v>
                </c:pt>
                <c:pt idx="11998">
                  <c:v>305.83030000000002</c:v>
                </c:pt>
                <c:pt idx="11999">
                  <c:v>305.69080000000002</c:v>
                </c:pt>
                <c:pt idx="12000">
                  <c:v>305.55669999999998</c:v>
                </c:pt>
                <c:pt idx="12001">
                  <c:v>305.43700000000001</c:v>
                </c:pt>
                <c:pt idx="12002">
                  <c:v>305.31990000000002</c:v>
                </c:pt>
                <c:pt idx="12003">
                  <c:v>305.19459999999998</c:v>
                </c:pt>
                <c:pt idx="12004">
                  <c:v>305.05450000000002</c:v>
                </c:pt>
                <c:pt idx="12005">
                  <c:v>304.91820000000001</c:v>
                </c:pt>
                <c:pt idx="12006">
                  <c:v>304.79590000000002</c:v>
                </c:pt>
                <c:pt idx="12007">
                  <c:v>304.67180000000002</c:v>
                </c:pt>
                <c:pt idx="12008">
                  <c:v>304.54320000000001</c:v>
                </c:pt>
                <c:pt idx="12009">
                  <c:v>304.42500000000001</c:v>
                </c:pt>
                <c:pt idx="12010">
                  <c:v>304.3075</c:v>
                </c:pt>
                <c:pt idx="12011">
                  <c:v>304.19240000000002</c:v>
                </c:pt>
                <c:pt idx="12012">
                  <c:v>304.07089999999999</c:v>
                </c:pt>
                <c:pt idx="12013">
                  <c:v>303.94139999999999</c:v>
                </c:pt>
                <c:pt idx="12014">
                  <c:v>303.81889999999999</c:v>
                </c:pt>
                <c:pt idx="12015">
                  <c:v>303.69619999999998</c:v>
                </c:pt>
                <c:pt idx="12016">
                  <c:v>303.58319999999998</c:v>
                </c:pt>
                <c:pt idx="12017">
                  <c:v>303.45639999999997</c:v>
                </c:pt>
                <c:pt idx="12018">
                  <c:v>303.32249999999999</c:v>
                </c:pt>
                <c:pt idx="12019">
                  <c:v>303.19299999999998</c:v>
                </c:pt>
                <c:pt idx="12020">
                  <c:v>303.0684</c:v>
                </c:pt>
                <c:pt idx="12021">
                  <c:v>302.94529999999997</c:v>
                </c:pt>
                <c:pt idx="12022">
                  <c:v>302.81470000000002</c:v>
                </c:pt>
                <c:pt idx="12023">
                  <c:v>302.7004</c:v>
                </c:pt>
                <c:pt idx="12024">
                  <c:v>302.59440000000001</c:v>
                </c:pt>
                <c:pt idx="12025">
                  <c:v>302.47629999999998</c:v>
                </c:pt>
                <c:pt idx="12026">
                  <c:v>302.35489999999999</c:v>
                </c:pt>
                <c:pt idx="12027">
                  <c:v>302.23219999999998</c:v>
                </c:pt>
                <c:pt idx="12028">
                  <c:v>302.10599999999999</c:v>
                </c:pt>
                <c:pt idx="12029">
                  <c:v>301.97809999999998</c:v>
                </c:pt>
                <c:pt idx="12030">
                  <c:v>301.84519999999998</c:v>
                </c:pt>
                <c:pt idx="12031">
                  <c:v>301.71440000000001</c:v>
                </c:pt>
                <c:pt idx="12032">
                  <c:v>301.59320000000002</c:v>
                </c:pt>
                <c:pt idx="12033">
                  <c:v>301.4726</c:v>
                </c:pt>
                <c:pt idx="12034">
                  <c:v>301.35649999999998</c:v>
                </c:pt>
                <c:pt idx="12035">
                  <c:v>301.24990000000003</c:v>
                </c:pt>
                <c:pt idx="12036">
                  <c:v>301.13409999999999</c:v>
                </c:pt>
                <c:pt idx="12037">
                  <c:v>301.00310000000002</c:v>
                </c:pt>
                <c:pt idx="12038">
                  <c:v>300.86840000000001</c:v>
                </c:pt>
                <c:pt idx="12039">
                  <c:v>300.71780000000001</c:v>
                </c:pt>
                <c:pt idx="12040">
                  <c:v>300.56849999999997</c:v>
                </c:pt>
                <c:pt idx="12041">
                  <c:v>300.42070000000001</c:v>
                </c:pt>
                <c:pt idx="12042">
                  <c:v>300.28660000000002</c:v>
                </c:pt>
                <c:pt idx="12043">
                  <c:v>300.16699999999997</c:v>
                </c:pt>
                <c:pt idx="12044">
                  <c:v>300.04239999999999</c:v>
                </c:pt>
                <c:pt idx="12045">
                  <c:v>299.92660000000001</c:v>
                </c:pt>
                <c:pt idx="12046">
                  <c:v>299.80369999999999</c:v>
                </c:pt>
                <c:pt idx="12047">
                  <c:v>299.67259999999999</c:v>
                </c:pt>
                <c:pt idx="12048">
                  <c:v>299.53609999999998</c:v>
                </c:pt>
                <c:pt idx="12049">
                  <c:v>299.41019999999997</c:v>
                </c:pt>
                <c:pt idx="12050">
                  <c:v>299.29450000000003</c:v>
                </c:pt>
                <c:pt idx="12051">
                  <c:v>299.1662</c:v>
                </c:pt>
                <c:pt idx="12052">
                  <c:v>299.02749999999997</c:v>
                </c:pt>
                <c:pt idx="12053">
                  <c:v>298.89499999999998</c:v>
                </c:pt>
                <c:pt idx="12054">
                  <c:v>298.75909999999999</c:v>
                </c:pt>
                <c:pt idx="12055">
                  <c:v>298.62290000000002</c:v>
                </c:pt>
                <c:pt idx="12056">
                  <c:v>298.47680000000003</c:v>
                </c:pt>
                <c:pt idx="12057">
                  <c:v>298.33159999999998</c:v>
                </c:pt>
                <c:pt idx="12058">
                  <c:v>298.20499999999998</c:v>
                </c:pt>
                <c:pt idx="12059">
                  <c:v>298.08229999999998</c:v>
                </c:pt>
                <c:pt idx="12060">
                  <c:v>297.95749999999998</c:v>
                </c:pt>
                <c:pt idx="12061">
                  <c:v>297.83580000000001</c:v>
                </c:pt>
                <c:pt idx="12062">
                  <c:v>297.71510000000001</c:v>
                </c:pt>
                <c:pt idx="12063">
                  <c:v>297.60570000000001</c:v>
                </c:pt>
                <c:pt idx="12064">
                  <c:v>297.47730000000001</c:v>
                </c:pt>
                <c:pt idx="12065">
                  <c:v>297.34219999999999</c:v>
                </c:pt>
                <c:pt idx="12066">
                  <c:v>297.19959999999998</c:v>
                </c:pt>
                <c:pt idx="12067">
                  <c:v>297.06</c:v>
                </c:pt>
                <c:pt idx="12068">
                  <c:v>296.92759999999998</c:v>
                </c:pt>
                <c:pt idx="12069">
                  <c:v>296.79570000000001</c:v>
                </c:pt>
                <c:pt idx="12070">
                  <c:v>296.67860000000002</c:v>
                </c:pt>
                <c:pt idx="12071">
                  <c:v>296.54939999999999</c:v>
                </c:pt>
                <c:pt idx="12072">
                  <c:v>296.4271</c:v>
                </c:pt>
                <c:pt idx="12073">
                  <c:v>296.30470000000003</c:v>
                </c:pt>
                <c:pt idx="12074">
                  <c:v>296.17840000000001</c:v>
                </c:pt>
                <c:pt idx="12075">
                  <c:v>296.04430000000002</c:v>
                </c:pt>
                <c:pt idx="12076">
                  <c:v>295.91699999999997</c:v>
                </c:pt>
                <c:pt idx="12077">
                  <c:v>295.79860000000002</c:v>
                </c:pt>
                <c:pt idx="12078">
                  <c:v>295.6823</c:v>
                </c:pt>
                <c:pt idx="12079">
                  <c:v>295.56670000000003</c:v>
                </c:pt>
                <c:pt idx="12080">
                  <c:v>295.44929999999999</c:v>
                </c:pt>
                <c:pt idx="12081">
                  <c:v>295.33179999999999</c:v>
                </c:pt>
                <c:pt idx="12082">
                  <c:v>295.21530000000001</c:v>
                </c:pt>
                <c:pt idx="12083">
                  <c:v>295.09550000000002</c:v>
                </c:pt>
                <c:pt idx="12084">
                  <c:v>294.97179999999997</c:v>
                </c:pt>
                <c:pt idx="12085">
                  <c:v>294.84359999999998</c:v>
                </c:pt>
                <c:pt idx="12086">
                  <c:v>294.71679999999998</c:v>
                </c:pt>
                <c:pt idx="12087">
                  <c:v>294.58730000000003</c:v>
                </c:pt>
                <c:pt idx="12088">
                  <c:v>294.45659999999998</c:v>
                </c:pt>
                <c:pt idx="12089">
                  <c:v>294.33049999999997</c:v>
                </c:pt>
                <c:pt idx="12090">
                  <c:v>294.21170000000001</c:v>
                </c:pt>
                <c:pt idx="12091">
                  <c:v>294.09399999999999</c:v>
                </c:pt>
                <c:pt idx="12092">
                  <c:v>293.9744</c:v>
                </c:pt>
                <c:pt idx="12093">
                  <c:v>293.85550000000001</c:v>
                </c:pt>
                <c:pt idx="12094">
                  <c:v>293.7362</c:v>
                </c:pt>
                <c:pt idx="12095">
                  <c:v>293.61660000000001</c:v>
                </c:pt>
                <c:pt idx="12096">
                  <c:v>293.49009999999998</c:v>
                </c:pt>
                <c:pt idx="12097">
                  <c:v>293.36059999999998</c:v>
                </c:pt>
                <c:pt idx="12098">
                  <c:v>293.22879999999998</c:v>
                </c:pt>
                <c:pt idx="12099">
                  <c:v>293.09930000000003</c:v>
                </c:pt>
                <c:pt idx="12100">
                  <c:v>292.95929999999998</c:v>
                </c:pt>
                <c:pt idx="12101">
                  <c:v>292.81700000000001</c:v>
                </c:pt>
                <c:pt idx="12102">
                  <c:v>292.67919999999998</c:v>
                </c:pt>
                <c:pt idx="12103">
                  <c:v>292.54360000000003</c:v>
                </c:pt>
                <c:pt idx="12104">
                  <c:v>292.4051</c:v>
                </c:pt>
                <c:pt idx="12105">
                  <c:v>292.26330000000002</c:v>
                </c:pt>
                <c:pt idx="12106">
                  <c:v>292.12029999999999</c:v>
                </c:pt>
                <c:pt idx="12107">
                  <c:v>291.99040000000002</c:v>
                </c:pt>
                <c:pt idx="12108">
                  <c:v>291.8562</c:v>
                </c:pt>
                <c:pt idx="12109">
                  <c:v>291.72519999999997</c:v>
                </c:pt>
                <c:pt idx="12110">
                  <c:v>291.6112</c:v>
                </c:pt>
                <c:pt idx="12111">
                  <c:v>291.49619999999999</c:v>
                </c:pt>
                <c:pt idx="12112">
                  <c:v>291.38819999999998</c:v>
                </c:pt>
                <c:pt idx="12113">
                  <c:v>291.27080000000001</c:v>
                </c:pt>
                <c:pt idx="12114">
                  <c:v>291.15899999999999</c:v>
                </c:pt>
                <c:pt idx="12115">
                  <c:v>291.04430000000002</c:v>
                </c:pt>
                <c:pt idx="12116">
                  <c:v>290.9221</c:v>
                </c:pt>
                <c:pt idx="12117">
                  <c:v>290.79829999999998</c:v>
                </c:pt>
                <c:pt idx="12118">
                  <c:v>290.6653</c:v>
                </c:pt>
                <c:pt idx="12119">
                  <c:v>290.53129999999999</c:v>
                </c:pt>
                <c:pt idx="12120">
                  <c:v>290.40280000000001</c:v>
                </c:pt>
                <c:pt idx="12121">
                  <c:v>290.27670000000001</c:v>
                </c:pt>
                <c:pt idx="12122">
                  <c:v>290.15249999999997</c:v>
                </c:pt>
                <c:pt idx="12123">
                  <c:v>290.03379999999999</c:v>
                </c:pt>
                <c:pt idx="12124">
                  <c:v>289.93</c:v>
                </c:pt>
                <c:pt idx="12125">
                  <c:v>289.8295</c:v>
                </c:pt>
                <c:pt idx="12126">
                  <c:v>289.71260000000001</c:v>
                </c:pt>
                <c:pt idx="12127">
                  <c:v>289.57850000000002</c:v>
                </c:pt>
                <c:pt idx="12128">
                  <c:v>289.43509999999998</c:v>
                </c:pt>
                <c:pt idx="12129">
                  <c:v>289.29450000000003</c:v>
                </c:pt>
                <c:pt idx="12130">
                  <c:v>289.14890000000003</c:v>
                </c:pt>
                <c:pt idx="12131">
                  <c:v>289.00630000000001</c:v>
                </c:pt>
                <c:pt idx="12132">
                  <c:v>288.87619999999998</c:v>
                </c:pt>
                <c:pt idx="12133">
                  <c:v>288.74889999999999</c:v>
                </c:pt>
                <c:pt idx="12134">
                  <c:v>288.63959999999997</c:v>
                </c:pt>
                <c:pt idx="12135">
                  <c:v>288.53489999999999</c:v>
                </c:pt>
                <c:pt idx="12136">
                  <c:v>288.42649999999998</c:v>
                </c:pt>
                <c:pt idx="12137">
                  <c:v>288.31790000000001</c:v>
                </c:pt>
                <c:pt idx="12138">
                  <c:v>288.19450000000001</c:v>
                </c:pt>
                <c:pt idx="12139">
                  <c:v>288.06920000000002</c:v>
                </c:pt>
                <c:pt idx="12140">
                  <c:v>287.93200000000002</c:v>
                </c:pt>
                <c:pt idx="12141">
                  <c:v>287.7901</c:v>
                </c:pt>
                <c:pt idx="12142">
                  <c:v>287.65359999999998</c:v>
                </c:pt>
                <c:pt idx="12143">
                  <c:v>287.5249</c:v>
                </c:pt>
                <c:pt idx="12144">
                  <c:v>287.40339999999998</c:v>
                </c:pt>
                <c:pt idx="12145">
                  <c:v>287.28539999999998</c:v>
                </c:pt>
                <c:pt idx="12146">
                  <c:v>287.16910000000001</c:v>
                </c:pt>
                <c:pt idx="12147">
                  <c:v>287.0453</c:v>
                </c:pt>
                <c:pt idx="12148">
                  <c:v>286.91399999999999</c:v>
                </c:pt>
                <c:pt idx="12149">
                  <c:v>286.77460000000002</c:v>
                </c:pt>
                <c:pt idx="12150">
                  <c:v>286.63889999999998</c:v>
                </c:pt>
                <c:pt idx="12151">
                  <c:v>286.51339999999999</c:v>
                </c:pt>
                <c:pt idx="12152">
                  <c:v>286.38400000000001</c:v>
                </c:pt>
                <c:pt idx="12153">
                  <c:v>286.24709999999999</c:v>
                </c:pt>
                <c:pt idx="12154">
                  <c:v>286.10059999999999</c:v>
                </c:pt>
                <c:pt idx="12155">
                  <c:v>285.94889999999998</c:v>
                </c:pt>
                <c:pt idx="12156">
                  <c:v>285.80349999999999</c:v>
                </c:pt>
                <c:pt idx="12157">
                  <c:v>285.66800000000001</c:v>
                </c:pt>
                <c:pt idx="12158">
                  <c:v>285.55380000000002</c:v>
                </c:pt>
                <c:pt idx="12159">
                  <c:v>285.45209999999997</c:v>
                </c:pt>
                <c:pt idx="12160">
                  <c:v>285.34089999999998</c:v>
                </c:pt>
                <c:pt idx="12161">
                  <c:v>285.22719999999998</c:v>
                </c:pt>
                <c:pt idx="12162">
                  <c:v>285.10660000000001</c:v>
                </c:pt>
                <c:pt idx="12163">
                  <c:v>284.97199999999998</c:v>
                </c:pt>
                <c:pt idx="12164">
                  <c:v>284.82249999999999</c:v>
                </c:pt>
                <c:pt idx="12165">
                  <c:v>284.67149999999998</c:v>
                </c:pt>
                <c:pt idx="12166">
                  <c:v>284.5421</c:v>
                </c:pt>
                <c:pt idx="12167">
                  <c:v>284.43</c:v>
                </c:pt>
                <c:pt idx="12168">
                  <c:v>284.31990000000002</c:v>
                </c:pt>
                <c:pt idx="12169">
                  <c:v>284.22050000000002</c:v>
                </c:pt>
                <c:pt idx="12170">
                  <c:v>284.11329999999998</c:v>
                </c:pt>
                <c:pt idx="12171">
                  <c:v>283.99639999999999</c:v>
                </c:pt>
                <c:pt idx="12172">
                  <c:v>283.8766</c:v>
                </c:pt>
                <c:pt idx="12173">
                  <c:v>283.74799999999999</c:v>
                </c:pt>
                <c:pt idx="12174">
                  <c:v>283.62580000000003</c:v>
                </c:pt>
                <c:pt idx="12175">
                  <c:v>283.50209999999998</c:v>
                </c:pt>
                <c:pt idx="12176">
                  <c:v>283.38290000000001</c:v>
                </c:pt>
                <c:pt idx="12177">
                  <c:v>283.27780000000001</c:v>
                </c:pt>
                <c:pt idx="12178">
                  <c:v>283.16849999999999</c:v>
                </c:pt>
                <c:pt idx="12179">
                  <c:v>283.0539</c:v>
                </c:pt>
                <c:pt idx="12180">
                  <c:v>282.93880000000001</c:v>
                </c:pt>
                <c:pt idx="12181">
                  <c:v>282.81060000000002</c:v>
                </c:pt>
                <c:pt idx="12182">
                  <c:v>282.68360000000001</c:v>
                </c:pt>
                <c:pt idx="12183">
                  <c:v>282.5496</c:v>
                </c:pt>
                <c:pt idx="12184">
                  <c:v>282.416</c:v>
                </c:pt>
                <c:pt idx="12185">
                  <c:v>282.30029999999999</c:v>
                </c:pt>
                <c:pt idx="12186">
                  <c:v>282.17099999999999</c:v>
                </c:pt>
                <c:pt idx="12187">
                  <c:v>282.05160000000001</c:v>
                </c:pt>
                <c:pt idx="12188">
                  <c:v>281.92680000000001</c:v>
                </c:pt>
                <c:pt idx="12189">
                  <c:v>281.8</c:v>
                </c:pt>
                <c:pt idx="12190">
                  <c:v>281.67419999999998</c:v>
                </c:pt>
                <c:pt idx="12191">
                  <c:v>281.54349999999999</c:v>
                </c:pt>
                <c:pt idx="12192">
                  <c:v>281.42270000000002</c:v>
                </c:pt>
                <c:pt idx="12193">
                  <c:v>281.29509999999999</c:v>
                </c:pt>
                <c:pt idx="12194">
                  <c:v>281.17540000000002</c:v>
                </c:pt>
                <c:pt idx="12195">
                  <c:v>281.0523</c:v>
                </c:pt>
                <c:pt idx="12196">
                  <c:v>280.92790000000002</c:v>
                </c:pt>
                <c:pt idx="12197">
                  <c:v>280.80790000000002</c:v>
                </c:pt>
                <c:pt idx="12198">
                  <c:v>280.68029999999999</c:v>
                </c:pt>
                <c:pt idx="12199">
                  <c:v>280.55149999999998</c:v>
                </c:pt>
                <c:pt idx="12200">
                  <c:v>280.41230000000002</c:v>
                </c:pt>
                <c:pt idx="12201">
                  <c:v>280.27629999999999</c:v>
                </c:pt>
                <c:pt idx="12202">
                  <c:v>280.15769999999998</c:v>
                </c:pt>
                <c:pt idx="12203">
                  <c:v>280.04419999999999</c:v>
                </c:pt>
                <c:pt idx="12204">
                  <c:v>279.92619999999999</c:v>
                </c:pt>
                <c:pt idx="12205">
                  <c:v>279.80180000000001</c:v>
                </c:pt>
                <c:pt idx="12206">
                  <c:v>279.67230000000001</c:v>
                </c:pt>
                <c:pt idx="12207">
                  <c:v>279.53500000000003</c:v>
                </c:pt>
                <c:pt idx="12208">
                  <c:v>279.38929999999999</c:v>
                </c:pt>
                <c:pt idx="12209">
                  <c:v>279.24770000000001</c:v>
                </c:pt>
                <c:pt idx="12210">
                  <c:v>279.11489999999998</c:v>
                </c:pt>
                <c:pt idx="12211">
                  <c:v>279.00319999999999</c:v>
                </c:pt>
                <c:pt idx="12212">
                  <c:v>278.90789999999998</c:v>
                </c:pt>
                <c:pt idx="12213">
                  <c:v>278.81420000000003</c:v>
                </c:pt>
                <c:pt idx="12214">
                  <c:v>278.7004</c:v>
                </c:pt>
                <c:pt idx="12215">
                  <c:v>278.56619999999998</c:v>
                </c:pt>
                <c:pt idx="12216">
                  <c:v>278.42329999999998</c:v>
                </c:pt>
                <c:pt idx="12217">
                  <c:v>278.28320000000002</c:v>
                </c:pt>
                <c:pt idx="12218">
                  <c:v>278.13720000000001</c:v>
                </c:pt>
                <c:pt idx="12219">
                  <c:v>277.99849999999998</c:v>
                </c:pt>
                <c:pt idx="12220">
                  <c:v>277.88240000000002</c:v>
                </c:pt>
                <c:pt idx="12221">
                  <c:v>277.7663</c:v>
                </c:pt>
                <c:pt idx="12222">
                  <c:v>277.64929999999998</c:v>
                </c:pt>
                <c:pt idx="12223">
                  <c:v>277.52659999999997</c:v>
                </c:pt>
                <c:pt idx="12224">
                  <c:v>277.3999</c:v>
                </c:pt>
                <c:pt idx="12225">
                  <c:v>277.27670000000001</c:v>
                </c:pt>
                <c:pt idx="12226">
                  <c:v>277.14019999999999</c:v>
                </c:pt>
                <c:pt idx="12227">
                  <c:v>277.01569999999998</c:v>
                </c:pt>
                <c:pt idx="12228">
                  <c:v>276.88130000000001</c:v>
                </c:pt>
                <c:pt idx="12229">
                  <c:v>276.74619999999999</c:v>
                </c:pt>
                <c:pt idx="12230">
                  <c:v>276.61709999999999</c:v>
                </c:pt>
                <c:pt idx="12231">
                  <c:v>276.49209999999999</c:v>
                </c:pt>
                <c:pt idx="12232">
                  <c:v>276.37200000000001</c:v>
                </c:pt>
                <c:pt idx="12233">
                  <c:v>276.24279999999999</c:v>
                </c:pt>
                <c:pt idx="12234">
                  <c:v>276.11930000000001</c:v>
                </c:pt>
                <c:pt idx="12235">
                  <c:v>276.00080000000003</c:v>
                </c:pt>
                <c:pt idx="12236">
                  <c:v>275.87670000000003</c:v>
                </c:pt>
                <c:pt idx="12237">
                  <c:v>275.74919999999997</c:v>
                </c:pt>
                <c:pt idx="12238">
                  <c:v>275.62479999999999</c:v>
                </c:pt>
                <c:pt idx="12239">
                  <c:v>275.49549999999999</c:v>
                </c:pt>
                <c:pt idx="12240">
                  <c:v>275.363</c:v>
                </c:pt>
                <c:pt idx="12241">
                  <c:v>275.2353</c:v>
                </c:pt>
                <c:pt idx="12242">
                  <c:v>275.10129999999998</c:v>
                </c:pt>
                <c:pt idx="12243">
                  <c:v>274.97070000000002</c:v>
                </c:pt>
                <c:pt idx="12244">
                  <c:v>274.83179999999999</c:v>
                </c:pt>
                <c:pt idx="12245">
                  <c:v>274.69479999999999</c:v>
                </c:pt>
                <c:pt idx="12246">
                  <c:v>274.58</c:v>
                </c:pt>
                <c:pt idx="12247">
                  <c:v>274.4633</c:v>
                </c:pt>
                <c:pt idx="12248">
                  <c:v>274.34609999999998</c:v>
                </c:pt>
                <c:pt idx="12249">
                  <c:v>274.2199</c:v>
                </c:pt>
                <c:pt idx="12250">
                  <c:v>274.10079999999999</c:v>
                </c:pt>
                <c:pt idx="12251">
                  <c:v>273.9862</c:v>
                </c:pt>
                <c:pt idx="12252">
                  <c:v>273.85480000000001</c:v>
                </c:pt>
                <c:pt idx="12253">
                  <c:v>273.71089999999998</c:v>
                </c:pt>
                <c:pt idx="12254">
                  <c:v>273.56700000000001</c:v>
                </c:pt>
                <c:pt idx="12255">
                  <c:v>273.44099999999997</c:v>
                </c:pt>
                <c:pt idx="12256">
                  <c:v>273.30849999999998</c:v>
                </c:pt>
                <c:pt idx="12257">
                  <c:v>273.18049999999999</c:v>
                </c:pt>
                <c:pt idx="12258">
                  <c:v>273.06060000000002</c:v>
                </c:pt>
                <c:pt idx="12259">
                  <c:v>272.94970000000001</c:v>
                </c:pt>
                <c:pt idx="12260">
                  <c:v>272.84359999999998</c:v>
                </c:pt>
                <c:pt idx="12261">
                  <c:v>272.7183</c:v>
                </c:pt>
                <c:pt idx="12262">
                  <c:v>272.60739999999998</c:v>
                </c:pt>
                <c:pt idx="12263">
                  <c:v>272.48430000000002</c:v>
                </c:pt>
                <c:pt idx="12264">
                  <c:v>272.35359999999997</c:v>
                </c:pt>
                <c:pt idx="12265">
                  <c:v>272.2201</c:v>
                </c:pt>
                <c:pt idx="12266">
                  <c:v>272.09010000000001</c:v>
                </c:pt>
                <c:pt idx="12267">
                  <c:v>271.97359999999998</c:v>
                </c:pt>
                <c:pt idx="12268">
                  <c:v>271.83640000000003</c:v>
                </c:pt>
                <c:pt idx="12269">
                  <c:v>271.70769999999999</c:v>
                </c:pt>
                <c:pt idx="12270">
                  <c:v>271.58159999999998</c:v>
                </c:pt>
                <c:pt idx="12271">
                  <c:v>271.46499999999997</c:v>
                </c:pt>
                <c:pt idx="12272">
                  <c:v>271.35000000000002</c:v>
                </c:pt>
                <c:pt idx="12273">
                  <c:v>271.23</c:v>
                </c:pt>
                <c:pt idx="12274">
                  <c:v>271.12049999999999</c:v>
                </c:pt>
                <c:pt idx="12275">
                  <c:v>271.01409999999998</c:v>
                </c:pt>
                <c:pt idx="12276">
                  <c:v>270.90199999999999</c:v>
                </c:pt>
                <c:pt idx="12277">
                  <c:v>270.78829999999999</c:v>
                </c:pt>
                <c:pt idx="12278">
                  <c:v>270.65269999999998</c:v>
                </c:pt>
                <c:pt idx="12279">
                  <c:v>270.51339999999999</c:v>
                </c:pt>
                <c:pt idx="12280">
                  <c:v>270.38049999999998</c:v>
                </c:pt>
                <c:pt idx="12281">
                  <c:v>270.24329999999998</c:v>
                </c:pt>
                <c:pt idx="12282">
                  <c:v>270.1234</c:v>
                </c:pt>
                <c:pt idx="12283">
                  <c:v>269.99799999999999</c:v>
                </c:pt>
                <c:pt idx="12284">
                  <c:v>269.88099999999997</c:v>
                </c:pt>
                <c:pt idx="12285">
                  <c:v>269.77050000000003</c:v>
                </c:pt>
                <c:pt idx="12286">
                  <c:v>269.65989999999999</c:v>
                </c:pt>
                <c:pt idx="12287">
                  <c:v>269.54930000000002</c:v>
                </c:pt>
                <c:pt idx="12288">
                  <c:v>269.42129999999997</c:v>
                </c:pt>
                <c:pt idx="12289">
                  <c:v>269.2978</c:v>
                </c:pt>
                <c:pt idx="12290">
                  <c:v>269.15980000000002</c:v>
                </c:pt>
                <c:pt idx="12291">
                  <c:v>269.02980000000002</c:v>
                </c:pt>
                <c:pt idx="12292">
                  <c:v>268.90530000000001</c:v>
                </c:pt>
                <c:pt idx="12293">
                  <c:v>268.78039999999999</c:v>
                </c:pt>
                <c:pt idx="12294">
                  <c:v>268.66149999999999</c:v>
                </c:pt>
                <c:pt idx="12295">
                  <c:v>268.54579999999999</c:v>
                </c:pt>
                <c:pt idx="12296">
                  <c:v>268.43049999999999</c:v>
                </c:pt>
                <c:pt idx="12297">
                  <c:v>268.30869999999999</c:v>
                </c:pt>
                <c:pt idx="12298">
                  <c:v>268.1696</c:v>
                </c:pt>
                <c:pt idx="12299">
                  <c:v>268.03719999999998</c:v>
                </c:pt>
                <c:pt idx="12300">
                  <c:v>267.91419999999999</c:v>
                </c:pt>
                <c:pt idx="12301">
                  <c:v>267.78019999999998</c:v>
                </c:pt>
                <c:pt idx="12302">
                  <c:v>267.67360000000002</c:v>
                </c:pt>
                <c:pt idx="12303">
                  <c:v>267.54649999999998</c:v>
                </c:pt>
                <c:pt idx="12304">
                  <c:v>267.42880000000002</c:v>
                </c:pt>
                <c:pt idx="12305">
                  <c:v>267.29500000000002</c:v>
                </c:pt>
                <c:pt idx="12306">
                  <c:v>267.15030000000002</c:v>
                </c:pt>
                <c:pt idx="12307">
                  <c:v>267.00619999999998</c:v>
                </c:pt>
                <c:pt idx="12308">
                  <c:v>266.85860000000002</c:v>
                </c:pt>
                <c:pt idx="12309">
                  <c:v>266.72829999999999</c:v>
                </c:pt>
                <c:pt idx="12310">
                  <c:v>266.5942</c:v>
                </c:pt>
                <c:pt idx="12311">
                  <c:v>266.47109999999998</c:v>
                </c:pt>
                <c:pt idx="12312">
                  <c:v>266.3612</c:v>
                </c:pt>
                <c:pt idx="12313">
                  <c:v>266.24450000000002</c:v>
                </c:pt>
                <c:pt idx="12314">
                  <c:v>266.12090000000001</c:v>
                </c:pt>
                <c:pt idx="12315">
                  <c:v>265.9982</c:v>
                </c:pt>
                <c:pt idx="12316">
                  <c:v>265.8734</c:v>
                </c:pt>
                <c:pt idx="12317">
                  <c:v>265.74810000000002</c:v>
                </c:pt>
                <c:pt idx="12318">
                  <c:v>265.63159999999999</c:v>
                </c:pt>
                <c:pt idx="12319">
                  <c:v>265.50799999999998</c:v>
                </c:pt>
                <c:pt idx="12320">
                  <c:v>265.3888</c:v>
                </c:pt>
                <c:pt idx="12321">
                  <c:v>265.27319999999997</c:v>
                </c:pt>
                <c:pt idx="12322">
                  <c:v>265.15280000000001</c:v>
                </c:pt>
                <c:pt idx="12323">
                  <c:v>265.02449999999999</c:v>
                </c:pt>
                <c:pt idx="12324">
                  <c:v>264.8981</c:v>
                </c:pt>
                <c:pt idx="12325">
                  <c:v>264.7688</c:v>
                </c:pt>
                <c:pt idx="12326">
                  <c:v>264.65019999999998</c:v>
                </c:pt>
                <c:pt idx="12327">
                  <c:v>264.5265</c:v>
                </c:pt>
                <c:pt idx="12328">
                  <c:v>264.40100000000001</c:v>
                </c:pt>
                <c:pt idx="12329">
                  <c:v>264.2774</c:v>
                </c:pt>
                <c:pt idx="12330">
                  <c:v>264.15550000000002</c:v>
                </c:pt>
                <c:pt idx="12331">
                  <c:v>264.02629999999999</c:v>
                </c:pt>
                <c:pt idx="12332">
                  <c:v>263.89859999999999</c:v>
                </c:pt>
                <c:pt idx="12333">
                  <c:v>263.76580000000001</c:v>
                </c:pt>
                <c:pt idx="12334">
                  <c:v>263.64949999999999</c:v>
                </c:pt>
                <c:pt idx="12335">
                  <c:v>263.53289999999998</c:v>
                </c:pt>
                <c:pt idx="12336">
                  <c:v>263.3972</c:v>
                </c:pt>
                <c:pt idx="12337">
                  <c:v>263.2647</c:v>
                </c:pt>
                <c:pt idx="12338">
                  <c:v>263.13380000000001</c:v>
                </c:pt>
                <c:pt idx="12339">
                  <c:v>262.99970000000002</c:v>
                </c:pt>
                <c:pt idx="12340">
                  <c:v>262.86649999999997</c:v>
                </c:pt>
                <c:pt idx="12341">
                  <c:v>262.7484</c:v>
                </c:pt>
                <c:pt idx="12342">
                  <c:v>262.62759999999997</c:v>
                </c:pt>
                <c:pt idx="12343">
                  <c:v>262.50310000000002</c:v>
                </c:pt>
                <c:pt idx="12344">
                  <c:v>262.37560000000002</c:v>
                </c:pt>
                <c:pt idx="12345">
                  <c:v>262.24869999999999</c:v>
                </c:pt>
                <c:pt idx="12346">
                  <c:v>262.11610000000002</c:v>
                </c:pt>
                <c:pt idx="12347">
                  <c:v>261.97070000000002</c:v>
                </c:pt>
                <c:pt idx="12348">
                  <c:v>261.85019999999997</c:v>
                </c:pt>
                <c:pt idx="12349">
                  <c:v>261.74650000000003</c:v>
                </c:pt>
                <c:pt idx="12350">
                  <c:v>261.6352</c:v>
                </c:pt>
                <c:pt idx="12351">
                  <c:v>261.52569999999997</c:v>
                </c:pt>
                <c:pt idx="12352">
                  <c:v>261.4051</c:v>
                </c:pt>
                <c:pt idx="12353">
                  <c:v>261.2842</c:v>
                </c:pt>
                <c:pt idx="12354">
                  <c:v>261.166</c:v>
                </c:pt>
                <c:pt idx="12355">
                  <c:v>261.02940000000001</c:v>
                </c:pt>
                <c:pt idx="12356">
                  <c:v>260.89179999999999</c:v>
                </c:pt>
                <c:pt idx="12357">
                  <c:v>260.76339999999999</c:v>
                </c:pt>
                <c:pt idx="12358">
                  <c:v>260.6354</c:v>
                </c:pt>
                <c:pt idx="12359">
                  <c:v>260.51249999999999</c:v>
                </c:pt>
                <c:pt idx="12360">
                  <c:v>260.38479999999998</c:v>
                </c:pt>
                <c:pt idx="12361">
                  <c:v>260.26799999999997</c:v>
                </c:pt>
                <c:pt idx="12362">
                  <c:v>260.15050000000002</c:v>
                </c:pt>
                <c:pt idx="12363">
                  <c:v>260.02589999999998</c:v>
                </c:pt>
                <c:pt idx="12364">
                  <c:v>259.89789999999999</c:v>
                </c:pt>
                <c:pt idx="12365">
                  <c:v>259.7765</c:v>
                </c:pt>
                <c:pt idx="12366">
                  <c:v>259.66199999999998</c:v>
                </c:pt>
                <c:pt idx="12367">
                  <c:v>259.54610000000002</c:v>
                </c:pt>
                <c:pt idx="12368">
                  <c:v>259.43180000000001</c:v>
                </c:pt>
                <c:pt idx="12369">
                  <c:v>259.31229999999999</c:v>
                </c:pt>
                <c:pt idx="12370">
                  <c:v>259.18970000000002</c:v>
                </c:pt>
                <c:pt idx="12371">
                  <c:v>259.06290000000001</c:v>
                </c:pt>
                <c:pt idx="12372">
                  <c:v>258.93860000000001</c:v>
                </c:pt>
                <c:pt idx="12373">
                  <c:v>258.80990000000003</c:v>
                </c:pt>
                <c:pt idx="12374">
                  <c:v>258.6859</c:v>
                </c:pt>
                <c:pt idx="12375">
                  <c:v>258.57100000000003</c:v>
                </c:pt>
                <c:pt idx="12376">
                  <c:v>258.4579</c:v>
                </c:pt>
                <c:pt idx="12377">
                  <c:v>258.34120000000001</c:v>
                </c:pt>
                <c:pt idx="12378">
                  <c:v>258.22269999999997</c:v>
                </c:pt>
                <c:pt idx="12379">
                  <c:v>258.09829999999999</c:v>
                </c:pt>
                <c:pt idx="12380">
                  <c:v>257.97210000000001</c:v>
                </c:pt>
                <c:pt idx="12381">
                  <c:v>257.84640000000002</c:v>
                </c:pt>
                <c:pt idx="12382">
                  <c:v>257.726</c:v>
                </c:pt>
                <c:pt idx="12383">
                  <c:v>257.61360000000002</c:v>
                </c:pt>
                <c:pt idx="12384">
                  <c:v>257.4864</c:v>
                </c:pt>
                <c:pt idx="12385">
                  <c:v>257.36810000000003</c:v>
                </c:pt>
                <c:pt idx="12386">
                  <c:v>257.24680000000001</c:v>
                </c:pt>
                <c:pt idx="12387">
                  <c:v>257.12470000000002</c:v>
                </c:pt>
                <c:pt idx="12388">
                  <c:v>257.00080000000003</c:v>
                </c:pt>
                <c:pt idx="12389">
                  <c:v>256.86660000000001</c:v>
                </c:pt>
                <c:pt idx="12390">
                  <c:v>256.74279999999999</c:v>
                </c:pt>
                <c:pt idx="12391">
                  <c:v>256.60180000000003</c:v>
                </c:pt>
                <c:pt idx="12392">
                  <c:v>256.46769999999998</c:v>
                </c:pt>
                <c:pt idx="12393">
                  <c:v>256.33999999999997</c:v>
                </c:pt>
                <c:pt idx="12394">
                  <c:v>256.21159999999998</c:v>
                </c:pt>
                <c:pt idx="12395">
                  <c:v>256.09949999999998</c:v>
                </c:pt>
                <c:pt idx="12396">
                  <c:v>255.98509999999999</c:v>
                </c:pt>
                <c:pt idx="12397">
                  <c:v>255.89060000000001</c:v>
                </c:pt>
                <c:pt idx="12398">
                  <c:v>255.77289999999999</c:v>
                </c:pt>
                <c:pt idx="12399">
                  <c:v>255.64320000000001</c:v>
                </c:pt>
                <c:pt idx="12400">
                  <c:v>255.50960000000001</c:v>
                </c:pt>
                <c:pt idx="12401">
                  <c:v>255.3673</c:v>
                </c:pt>
                <c:pt idx="12402">
                  <c:v>255.2328</c:v>
                </c:pt>
                <c:pt idx="12403">
                  <c:v>255.09030000000001</c:v>
                </c:pt>
                <c:pt idx="12404">
                  <c:v>254.95660000000001</c:v>
                </c:pt>
                <c:pt idx="12405">
                  <c:v>254.834</c:v>
                </c:pt>
                <c:pt idx="12406">
                  <c:v>254.71250000000001</c:v>
                </c:pt>
                <c:pt idx="12407">
                  <c:v>254.5967</c:v>
                </c:pt>
                <c:pt idx="12408">
                  <c:v>254.48330000000001</c:v>
                </c:pt>
                <c:pt idx="12409">
                  <c:v>254.36920000000001</c:v>
                </c:pt>
                <c:pt idx="12410">
                  <c:v>254.26130000000001</c:v>
                </c:pt>
                <c:pt idx="12411">
                  <c:v>254.14169999999999</c:v>
                </c:pt>
                <c:pt idx="12412">
                  <c:v>254.01840000000001</c:v>
                </c:pt>
                <c:pt idx="12413">
                  <c:v>253.88919999999999</c:v>
                </c:pt>
                <c:pt idx="12414">
                  <c:v>253.75899999999999</c:v>
                </c:pt>
                <c:pt idx="12415">
                  <c:v>253.6267</c:v>
                </c:pt>
                <c:pt idx="12416">
                  <c:v>253.49340000000001</c:v>
                </c:pt>
                <c:pt idx="12417">
                  <c:v>253.36770000000001</c:v>
                </c:pt>
                <c:pt idx="12418">
                  <c:v>253.24940000000001</c:v>
                </c:pt>
                <c:pt idx="12419">
                  <c:v>253.11590000000001</c:v>
                </c:pt>
                <c:pt idx="12420">
                  <c:v>252.98249999999999</c:v>
                </c:pt>
                <c:pt idx="12421">
                  <c:v>252.8563</c:v>
                </c:pt>
                <c:pt idx="12422">
                  <c:v>252.7371</c:v>
                </c:pt>
                <c:pt idx="12423">
                  <c:v>252.6165</c:v>
                </c:pt>
                <c:pt idx="12424">
                  <c:v>252.48740000000001</c:v>
                </c:pt>
                <c:pt idx="12425">
                  <c:v>252.37219999999999</c:v>
                </c:pt>
                <c:pt idx="12426">
                  <c:v>252.24180000000001</c:v>
                </c:pt>
                <c:pt idx="12427">
                  <c:v>252.1088</c:v>
                </c:pt>
                <c:pt idx="12428">
                  <c:v>251.9777</c:v>
                </c:pt>
                <c:pt idx="12429">
                  <c:v>251.8545</c:v>
                </c:pt>
                <c:pt idx="12430">
                  <c:v>251.7353</c:v>
                </c:pt>
                <c:pt idx="12431">
                  <c:v>251.6053</c:v>
                </c:pt>
                <c:pt idx="12432">
                  <c:v>251.48269999999999</c:v>
                </c:pt>
                <c:pt idx="12433">
                  <c:v>251.3587</c:v>
                </c:pt>
                <c:pt idx="12434">
                  <c:v>251.23480000000001</c:v>
                </c:pt>
                <c:pt idx="12435">
                  <c:v>251.0977</c:v>
                </c:pt>
                <c:pt idx="12436">
                  <c:v>250.9513</c:v>
                </c:pt>
                <c:pt idx="12437">
                  <c:v>250.8143</c:v>
                </c:pt>
                <c:pt idx="12438">
                  <c:v>250.6808</c:v>
                </c:pt>
                <c:pt idx="12439">
                  <c:v>250.5437</c:v>
                </c:pt>
                <c:pt idx="12440">
                  <c:v>250.40559999999999</c:v>
                </c:pt>
                <c:pt idx="12441">
                  <c:v>250.2723</c:v>
                </c:pt>
                <c:pt idx="12442">
                  <c:v>250.15809999999999</c:v>
                </c:pt>
                <c:pt idx="12443">
                  <c:v>250.0471</c:v>
                </c:pt>
                <c:pt idx="12444">
                  <c:v>249.9366</c:v>
                </c:pt>
                <c:pt idx="12445">
                  <c:v>249.83179999999999</c:v>
                </c:pt>
                <c:pt idx="12446">
                  <c:v>249.72980000000001</c:v>
                </c:pt>
                <c:pt idx="12447">
                  <c:v>249.61869999999999</c:v>
                </c:pt>
                <c:pt idx="12448">
                  <c:v>249.49930000000001</c:v>
                </c:pt>
                <c:pt idx="12449">
                  <c:v>249.36619999999999</c:v>
                </c:pt>
                <c:pt idx="12450">
                  <c:v>249.23259999999999</c:v>
                </c:pt>
                <c:pt idx="12451">
                  <c:v>249.09649999999999</c:v>
                </c:pt>
                <c:pt idx="12452">
                  <c:v>248.95679999999999</c:v>
                </c:pt>
                <c:pt idx="12453">
                  <c:v>248.8245</c:v>
                </c:pt>
                <c:pt idx="12454">
                  <c:v>248.6815</c:v>
                </c:pt>
                <c:pt idx="12455">
                  <c:v>248.54750000000001</c:v>
                </c:pt>
                <c:pt idx="12456">
                  <c:v>248.43100000000001</c:v>
                </c:pt>
                <c:pt idx="12457">
                  <c:v>248.32050000000001</c:v>
                </c:pt>
                <c:pt idx="12458">
                  <c:v>248.20849999999999</c:v>
                </c:pt>
                <c:pt idx="12459">
                  <c:v>248.08590000000001</c:v>
                </c:pt>
                <c:pt idx="12460">
                  <c:v>247.96190000000001</c:v>
                </c:pt>
                <c:pt idx="12461">
                  <c:v>247.83500000000001</c:v>
                </c:pt>
                <c:pt idx="12462">
                  <c:v>247.70509999999999</c:v>
                </c:pt>
                <c:pt idx="12463">
                  <c:v>247.56530000000001</c:v>
                </c:pt>
                <c:pt idx="12464">
                  <c:v>247.4308</c:v>
                </c:pt>
                <c:pt idx="12465">
                  <c:v>247.30350000000001</c:v>
                </c:pt>
                <c:pt idx="12466">
                  <c:v>247.1823</c:v>
                </c:pt>
                <c:pt idx="12467">
                  <c:v>247.05969999999999</c:v>
                </c:pt>
                <c:pt idx="12468">
                  <c:v>246.93530000000001</c:v>
                </c:pt>
                <c:pt idx="12469">
                  <c:v>246.8098</c:v>
                </c:pt>
                <c:pt idx="12470">
                  <c:v>246.68979999999999</c:v>
                </c:pt>
                <c:pt idx="12471">
                  <c:v>246.56790000000001</c:v>
                </c:pt>
                <c:pt idx="12472">
                  <c:v>246.45079999999999</c:v>
                </c:pt>
                <c:pt idx="12473">
                  <c:v>246.33109999999999</c:v>
                </c:pt>
                <c:pt idx="12474">
                  <c:v>246.20179999999999</c:v>
                </c:pt>
                <c:pt idx="12475">
                  <c:v>246.07169999999999</c:v>
                </c:pt>
                <c:pt idx="12476">
                  <c:v>245.94149999999999</c:v>
                </c:pt>
                <c:pt idx="12477">
                  <c:v>245.8091</c:v>
                </c:pt>
                <c:pt idx="12478">
                  <c:v>245.67840000000001</c:v>
                </c:pt>
                <c:pt idx="12479">
                  <c:v>245.55410000000001</c:v>
                </c:pt>
                <c:pt idx="12480">
                  <c:v>245.44220000000001</c:v>
                </c:pt>
                <c:pt idx="12481">
                  <c:v>245.3236</c:v>
                </c:pt>
                <c:pt idx="12482">
                  <c:v>245.20439999999999</c:v>
                </c:pt>
                <c:pt idx="12483">
                  <c:v>245.0812</c:v>
                </c:pt>
                <c:pt idx="12484">
                  <c:v>244.94810000000001</c:v>
                </c:pt>
                <c:pt idx="12485">
                  <c:v>244.81129999999999</c:v>
                </c:pt>
                <c:pt idx="12486">
                  <c:v>244.67359999999999</c:v>
                </c:pt>
                <c:pt idx="12487">
                  <c:v>244.5368</c:v>
                </c:pt>
                <c:pt idx="12488">
                  <c:v>244.4016</c:v>
                </c:pt>
                <c:pt idx="12489">
                  <c:v>244.27260000000001</c:v>
                </c:pt>
                <c:pt idx="12490">
                  <c:v>244.15430000000001</c:v>
                </c:pt>
                <c:pt idx="12491">
                  <c:v>244.03749999999999</c:v>
                </c:pt>
                <c:pt idx="12492">
                  <c:v>243.9074</c:v>
                </c:pt>
                <c:pt idx="12493">
                  <c:v>243.78909999999999</c:v>
                </c:pt>
                <c:pt idx="12494">
                  <c:v>243.6619</c:v>
                </c:pt>
                <c:pt idx="12495">
                  <c:v>243.52430000000001</c:v>
                </c:pt>
                <c:pt idx="12496">
                  <c:v>243.38740000000001</c:v>
                </c:pt>
                <c:pt idx="12497">
                  <c:v>243.25299999999999</c:v>
                </c:pt>
                <c:pt idx="12498">
                  <c:v>243.12110000000001</c:v>
                </c:pt>
                <c:pt idx="12499">
                  <c:v>242.97559999999999</c:v>
                </c:pt>
                <c:pt idx="12500">
                  <c:v>242.8416</c:v>
                </c:pt>
                <c:pt idx="12501">
                  <c:v>242.72020000000001</c:v>
                </c:pt>
                <c:pt idx="12502">
                  <c:v>242.59350000000001</c:v>
                </c:pt>
                <c:pt idx="12503">
                  <c:v>242.4675</c:v>
                </c:pt>
                <c:pt idx="12504">
                  <c:v>242.33840000000001</c:v>
                </c:pt>
                <c:pt idx="12505">
                  <c:v>242.2191</c:v>
                </c:pt>
                <c:pt idx="12506">
                  <c:v>242.10570000000001</c:v>
                </c:pt>
                <c:pt idx="12507">
                  <c:v>241.98390000000001</c:v>
                </c:pt>
                <c:pt idx="12508">
                  <c:v>241.8562</c:v>
                </c:pt>
                <c:pt idx="12509">
                  <c:v>241.72239999999999</c:v>
                </c:pt>
                <c:pt idx="12510">
                  <c:v>241.5874</c:v>
                </c:pt>
                <c:pt idx="12511">
                  <c:v>241.4538</c:v>
                </c:pt>
                <c:pt idx="12512">
                  <c:v>241.3185</c:v>
                </c:pt>
                <c:pt idx="12513">
                  <c:v>241.1788</c:v>
                </c:pt>
                <c:pt idx="12514">
                  <c:v>241.04830000000001</c:v>
                </c:pt>
                <c:pt idx="12515">
                  <c:v>240.9169</c:v>
                </c:pt>
                <c:pt idx="12516">
                  <c:v>240.7894</c:v>
                </c:pt>
                <c:pt idx="12517">
                  <c:v>240.66059999999999</c:v>
                </c:pt>
                <c:pt idx="12518">
                  <c:v>240.5394</c:v>
                </c:pt>
                <c:pt idx="12519">
                  <c:v>240.41579999999999</c:v>
                </c:pt>
                <c:pt idx="12520">
                  <c:v>240.29</c:v>
                </c:pt>
                <c:pt idx="12521">
                  <c:v>240.1679</c:v>
                </c:pt>
                <c:pt idx="12522">
                  <c:v>240.04060000000001</c:v>
                </c:pt>
                <c:pt idx="12523">
                  <c:v>239.91079999999999</c:v>
                </c:pt>
                <c:pt idx="12524">
                  <c:v>239.77359999999999</c:v>
                </c:pt>
                <c:pt idx="12525">
                  <c:v>239.6396</c:v>
                </c:pt>
                <c:pt idx="12526">
                  <c:v>239.51259999999999</c:v>
                </c:pt>
                <c:pt idx="12527">
                  <c:v>239.3861</c:v>
                </c:pt>
                <c:pt idx="12528">
                  <c:v>239.27119999999999</c:v>
                </c:pt>
                <c:pt idx="12529">
                  <c:v>239.1575</c:v>
                </c:pt>
                <c:pt idx="12530">
                  <c:v>239.03749999999999</c:v>
                </c:pt>
                <c:pt idx="12531">
                  <c:v>238.91130000000001</c:v>
                </c:pt>
                <c:pt idx="12532">
                  <c:v>238.77080000000001</c:v>
                </c:pt>
                <c:pt idx="12533">
                  <c:v>238.62350000000001</c:v>
                </c:pt>
                <c:pt idx="12534">
                  <c:v>238.47319999999999</c:v>
                </c:pt>
                <c:pt idx="12535">
                  <c:v>238.3312</c:v>
                </c:pt>
                <c:pt idx="12536">
                  <c:v>238.19130000000001</c:v>
                </c:pt>
                <c:pt idx="12537">
                  <c:v>238.06280000000001</c:v>
                </c:pt>
                <c:pt idx="12538">
                  <c:v>237.9444</c:v>
                </c:pt>
                <c:pt idx="12539">
                  <c:v>237.83070000000001</c:v>
                </c:pt>
                <c:pt idx="12540">
                  <c:v>237.71520000000001</c:v>
                </c:pt>
                <c:pt idx="12541">
                  <c:v>237.5949</c:v>
                </c:pt>
                <c:pt idx="12542">
                  <c:v>237.47839999999999</c:v>
                </c:pt>
                <c:pt idx="12543">
                  <c:v>237.35900000000001</c:v>
                </c:pt>
                <c:pt idx="12544">
                  <c:v>237.2294</c:v>
                </c:pt>
                <c:pt idx="12545">
                  <c:v>237.10050000000001</c:v>
                </c:pt>
                <c:pt idx="12546">
                  <c:v>236.96430000000001</c:v>
                </c:pt>
                <c:pt idx="12547">
                  <c:v>236.83070000000001</c:v>
                </c:pt>
                <c:pt idx="12548">
                  <c:v>236.70509999999999</c:v>
                </c:pt>
                <c:pt idx="12549">
                  <c:v>236.5728</c:v>
                </c:pt>
                <c:pt idx="12550">
                  <c:v>236.43299999999999</c:v>
                </c:pt>
                <c:pt idx="12551">
                  <c:v>236.2911</c:v>
                </c:pt>
                <c:pt idx="12552">
                  <c:v>236.15209999999999</c:v>
                </c:pt>
                <c:pt idx="12553">
                  <c:v>236.0264</c:v>
                </c:pt>
                <c:pt idx="12554">
                  <c:v>235.89769999999999</c:v>
                </c:pt>
                <c:pt idx="12555">
                  <c:v>235.7766</c:v>
                </c:pt>
                <c:pt idx="12556">
                  <c:v>235.66669999999999</c:v>
                </c:pt>
                <c:pt idx="12557">
                  <c:v>235.5489</c:v>
                </c:pt>
                <c:pt idx="12558">
                  <c:v>235.42500000000001</c:v>
                </c:pt>
                <c:pt idx="12559">
                  <c:v>235.30090000000001</c:v>
                </c:pt>
                <c:pt idx="12560">
                  <c:v>235.17580000000001</c:v>
                </c:pt>
                <c:pt idx="12561">
                  <c:v>235.0438</c:v>
                </c:pt>
                <c:pt idx="12562">
                  <c:v>234.90969999999999</c:v>
                </c:pt>
                <c:pt idx="12563">
                  <c:v>234.77520000000001</c:v>
                </c:pt>
                <c:pt idx="12564">
                  <c:v>234.65</c:v>
                </c:pt>
                <c:pt idx="12565">
                  <c:v>234.5265</c:v>
                </c:pt>
                <c:pt idx="12566">
                  <c:v>234.3972</c:v>
                </c:pt>
                <c:pt idx="12567">
                  <c:v>234.27610000000001</c:v>
                </c:pt>
                <c:pt idx="12568">
                  <c:v>234.15960000000001</c:v>
                </c:pt>
                <c:pt idx="12569">
                  <c:v>234.04599999999999</c:v>
                </c:pt>
                <c:pt idx="12570">
                  <c:v>233.916</c:v>
                </c:pt>
                <c:pt idx="12571">
                  <c:v>233.78139999999999</c:v>
                </c:pt>
                <c:pt idx="12572">
                  <c:v>233.64920000000001</c:v>
                </c:pt>
                <c:pt idx="12573">
                  <c:v>233.5164</c:v>
                </c:pt>
                <c:pt idx="12574">
                  <c:v>233.38990000000001</c:v>
                </c:pt>
                <c:pt idx="12575">
                  <c:v>233.2645</c:v>
                </c:pt>
                <c:pt idx="12576">
                  <c:v>233.13650000000001</c:v>
                </c:pt>
                <c:pt idx="12577">
                  <c:v>233.00550000000001</c:v>
                </c:pt>
                <c:pt idx="12578">
                  <c:v>232.8819</c:v>
                </c:pt>
                <c:pt idx="12579">
                  <c:v>232.76</c:v>
                </c:pt>
                <c:pt idx="12580">
                  <c:v>232.63149999999999</c:v>
                </c:pt>
                <c:pt idx="12581">
                  <c:v>232.4939</c:v>
                </c:pt>
                <c:pt idx="12582">
                  <c:v>232.3563</c:v>
                </c:pt>
                <c:pt idx="12583">
                  <c:v>232.23050000000001</c:v>
                </c:pt>
                <c:pt idx="12584">
                  <c:v>232.10059999999999</c:v>
                </c:pt>
                <c:pt idx="12585">
                  <c:v>231.95699999999999</c:v>
                </c:pt>
                <c:pt idx="12586">
                  <c:v>231.81649999999999</c:v>
                </c:pt>
                <c:pt idx="12587">
                  <c:v>231.68219999999999</c:v>
                </c:pt>
                <c:pt idx="12588">
                  <c:v>231.56319999999999</c:v>
                </c:pt>
                <c:pt idx="12589">
                  <c:v>231.44749999999999</c:v>
                </c:pt>
                <c:pt idx="12590">
                  <c:v>231.32599999999999</c:v>
                </c:pt>
                <c:pt idx="12591">
                  <c:v>231.2</c:v>
                </c:pt>
                <c:pt idx="12592">
                  <c:v>231.0718</c:v>
                </c:pt>
                <c:pt idx="12593">
                  <c:v>230.9297</c:v>
                </c:pt>
                <c:pt idx="12594">
                  <c:v>230.7885</c:v>
                </c:pt>
                <c:pt idx="12595">
                  <c:v>230.6397</c:v>
                </c:pt>
                <c:pt idx="12596">
                  <c:v>230.4853</c:v>
                </c:pt>
                <c:pt idx="12597">
                  <c:v>230.35050000000001</c:v>
                </c:pt>
                <c:pt idx="12598">
                  <c:v>230.21729999999999</c:v>
                </c:pt>
                <c:pt idx="12599">
                  <c:v>230.0916</c:v>
                </c:pt>
                <c:pt idx="12600">
                  <c:v>229.9753</c:v>
                </c:pt>
                <c:pt idx="12601">
                  <c:v>229.86080000000001</c:v>
                </c:pt>
                <c:pt idx="12602">
                  <c:v>229.75450000000001</c:v>
                </c:pt>
                <c:pt idx="12603">
                  <c:v>229.6277</c:v>
                </c:pt>
                <c:pt idx="12604">
                  <c:v>229.49870000000001</c:v>
                </c:pt>
                <c:pt idx="12605">
                  <c:v>229.37289999999999</c:v>
                </c:pt>
                <c:pt idx="12606">
                  <c:v>229.239</c:v>
                </c:pt>
                <c:pt idx="12607">
                  <c:v>229.1045</c:v>
                </c:pt>
                <c:pt idx="12608">
                  <c:v>228.976</c:v>
                </c:pt>
                <c:pt idx="12609">
                  <c:v>228.8398</c:v>
                </c:pt>
                <c:pt idx="12610">
                  <c:v>228.70650000000001</c:v>
                </c:pt>
                <c:pt idx="12611">
                  <c:v>228.5694</c:v>
                </c:pt>
                <c:pt idx="12612">
                  <c:v>228.43360000000001</c:v>
                </c:pt>
                <c:pt idx="12613">
                  <c:v>228.30170000000001</c:v>
                </c:pt>
                <c:pt idx="12614">
                  <c:v>228.1687</c:v>
                </c:pt>
                <c:pt idx="12615">
                  <c:v>228.0547</c:v>
                </c:pt>
                <c:pt idx="12616">
                  <c:v>227.93279999999999</c:v>
                </c:pt>
                <c:pt idx="12617">
                  <c:v>227.8065</c:v>
                </c:pt>
                <c:pt idx="12618">
                  <c:v>227.66730000000001</c:v>
                </c:pt>
                <c:pt idx="12619">
                  <c:v>227.52709999999999</c:v>
                </c:pt>
                <c:pt idx="12620">
                  <c:v>227.38929999999999</c:v>
                </c:pt>
                <c:pt idx="12621">
                  <c:v>227.25489999999999</c:v>
                </c:pt>
                <c:pt idx="12622">
                  <c:v>227.13079999999999</c:v>
                </c:pt>
                <c:pt idx="12623">
                  <c:v>227.01349999999999</c:v>
                </c:pt>
                <c:pt idx="12624">
                  <c:v>226.87950000000001</c:v>
                </c:pt>
                <c:pt idx="12625">
                  <c:v>226.7439</c:v>
                </c:pt>
                <c:pt idx="12626">
                  <c:v>226.6045</c:v>
                </c:pt>
                <c:pt idx="12627">
                  <c:v>226.46209999999999</c:v>
                </c:pt>
                <c:pt idx="12628">
                  <c:v>226.3193</c:v>
                </c:pt>
                <c:pt idx="12629">
                  <c:v>226.1721</c:v>
                </c:pt>
                <c:pt idx="12630">
                  <c:v>226.0479</c:v>
                </c:pt>
                <c:pt idx="12631">
                  <c:v>225.91470000000001</c:v>
                </c:pt>
                <c:pt idx="12632">
                  <c:v>225.78460000000001</c:v>
                </c:pt>
                <c:pt idx="12633">
                  <c:v>225.6497</c:v>
                </c:pt>
                <c:pt idx="12634">
                  <c:v>225.50960000000001</c:v>
                </c:pt>
                <c:pt idx="12635">
                  <c:v>225.37479999999999</c:v>
                </c:pt>
                <c:pt idx="12636">
                  <c:v>225.23769999999999</c:v>
                </c:pt>
                <c:pt idx="12637">
                  <c:v>225.11689999999999</c:v>
                </c:pt>
                <c:pt idx="12638">
                  <c:v>225.00550000000001</c:v>
                </c:pt>
                <c:pt idx="12639">
                  <c:v>224.89349999999999</c:v>
                </c:pt>
                <c:pt idx="12640">
                  <c:v>224.779</c:v>
                </c:pt>
                <c:pt idx="12641">
                  <c:v>224.6574</c:v>
                </c:pt>
                <c:pt idx="12642">
                  <c:v>224.52959999999999</c:v>
                </c:pt>
                <c:pt idx="12643">
                  <c:v>224.39750000000001</c:v>
                </c:pt>
                <c:pt idx="12644">
                  <c:v>224.2509</c:v>
                </c:pt>
                <c:pt idx="12645">
                  <c:v>224.09960000000001</c:v>
                </c:pt>
                <c:pt idx="12646">
                  <c:v>223.9579</c:v>
                </c:pt>
                <c:pt idx="12647">
                  <c:v>223.8228</c:v>
                </c:pt>
                <c:pt idx="12648">
                  <c:v>223.69980000000001</c:v>
                </c:pt>
                <c:pt idx="12649">
                  <c:v>223.5701</c:v>
                </c:pt>
                <c:pt idx="12650">
                  <c:v>223.4461</c:v>
                </c:pt>
                <c:pt idx="12651">
                  <c:v>223.31299999999999</c:v>
                </c:pt>
                <c:pt idx="12652">
                  <c:v>223.1823</c:v>
                </c:pt>
                <c:pt idx="12653">
                  <c:v>223.048</c:v>
                </c:pt>
                <c:pt idx="12654">
                  <c:v>222.91149999999999</c:v>
                </c:pt>
                <c:pt idx="12655">
                  <c:v>222.77860000000001</c:v>
                </c:pt>
                <c:pt idx="12656">
                  <c:v>222.6473</c:v>
                </c:pt>
                <c:pt idx="12657">
                  <c:v>222.52289999999999</c:v>
                </c:pt>
                <c:pt idx="12658">
                  <c:v>222.3991</c:v>
                </c:pt>
                <c:pt idx="12659">
                  <c:v>222.2724</c:v>
                </c:pt>
                <c:pt idx="12660">
                  <c:v>222.14689999999999</c:v>
                </c:pt>
                <c:pt idx="12661">
                  <c:v>222.02789999999999</c:v>
                </c:pt>
                <c:pt idx="12662">
                  <c:v>221.9092</c:v>
                </c:pt>
                <c:pt idx="12663">
                  <c:v>221.7955</c:v>
                </c:pt>
                <c:pt idx="12664">
                  <c:v>221.68039999999999</c:v>
                </c:pt>
                <c:pt idx="12665">
                  <c:v>221.54509999999999</c:v>
                </c:pt>
                <c:pt idx="12666">
                  <c:v>221.4083</c:v>
                </c:pt>
                <c:pt idx="12667">
                  <c:v>221.2689</c:v>
                </c:pt>
                <c:pt idx="12668">
                  <c:v>221.12870000000001</c:v>
                </c:pt>
                <c:pt idx="12669">
                  <c:v>220.9913</c:v>
                </c:pt>
                <c:pt idx="12670">
                  <c:v>220.85419999999999</c:v>
                </c:pt>
                <c:pt idx="12671">
                  <c:v>220.72470000000001</c:v>
                </c:pt>
                <c:pt idx="12672">
                  <c:v>220.59700000000001</c:v>
                </c:pt>
                <c:pt idx="12673">
                  <c:v>220.46520000000001</c:v>
                </c:pt>
                <c:pt idx="12674">
                  <c:v>220.32980000000001</c:v>
                </c:pt>
                <c:pt idx="12675">
                  <c:v>220.18819999999999</c:v>
                </c:pt>
                <c:pt idx="12676">
                  <c:v>220.0454</c:v>
                </c:pt>
                <c:pt idx="12677">
                  <c:v>219.91229999999999</c:v>
                </c:pt>
                <c:pt idx="12678">
                  <c:v>219.779</c:v>
                </c:pt>
                <c:pt idx="12679">
                  <c:v>219.6491</c:v>
                </c:pt>
                <c:pt idx="12680">
                  <c:v>219.5232</c:v>
                </c:pt>
                <c:pt idx="12681">
                  <c:v>219.39279999999999</c:v>
                </c:pt>
                <c:pt idx="12682">
                  <c:v>219.2578</c:v>
                </c:pt>
                <c:pt idx="12683">
                  <c:v>219.1216</c:v>
                </c:pt>
                <c:pt idx="12684">
                  <c:v>218.98699999999999</c:v>
                </c:pt>
                <c:pt idx="12685">
                  <c:v>218.84979999999999</c:v>
                </c:pt>
                <c:pt idx="12686">
                  <c:v>218.71809999999999</c:v>
                </c:pt>
                <c:pt idx="12687">
                  <c:v>218.59350000000001</c:v>
                </c:pt>
                <c:pt idx="12688">
                  <c:v>218.47499999999999</c:v>
                </c:pt>
                <c:pt idx="12689">
                  <c:v>218.3492</c:v>
                </c:pt>
                <c:pt idx="12690">
                  <c:v>218.22149999999999</c:v>
                </c:pt>
                <c:pt idx="12691">
                  <c:v>218.0932</c:v>
                </c:pt>
                <c:pt idx="12692">
                  <c:v>217.94659999999999</c:v>
                </c:pt>
                <c:pt idx="12693">
                  <c:v>217.79640000000001</c:v>
                </c:pt>
                <c:pt idx="12694">
                  <c:v>217.65190000000001</c:v>
                </c:pt>
                <c:pt idx="12695">
                  <c:v>217.5153</c:v>
                </c:pt>
                <c:pt idx="12696">
                  <c:v>217.38839999999999</c:v>
                </c:pt>
                <c:pt idx="12697">
                  <c:v>217.26769999999999</c:v>
                </c:pt>
                <c:pt idx="12698">
                  <c:v>217.14599999999999</c:v>
                </c:pt>
                <c:pt idx="12699">
                  <c:v>217.01480000000001</c:v>
                </c:pt>
                <c:pt idx="12700">
                  <c:v>216.87989999999999</c:v>
                </c:pt>
                <c:pt idx="12701">
                  <c:v>216.7398</c:v>
                </c:pt>
                <c:pt idx="12702">
                  <c:v>216.59710000000001</c:v>
                </c:pt>
                <c:pt idx="12703">
                  <c:v>216.4512</c:v>
                </c:pt>
                <c:pt idx="12704">
                  <c:v>216.32069999999999</c:v>
                </c:pt>
                <c:pt idx="12705">
                  <c:v>216.19329999999999</c:v>
                </c:pt>
                <c:pt idx="12706">
                  <c:v>216.06530000000001</c:v>
                </c:pt>
                <c:pt idx="12707">
                  <c:v>215.93879999999999</c:v>
                </c:pt>
                <c:pt idx="12708">
                  <c:v>215.81720000000001</c:v>
                </c:pt>
                <c:pt idx="12709">
                  <c:v>215.6986</c:v>
                </c:pt>
                <c:pt idx="12710">
                  <c:v>215.57239999999999</c:v>
                </c:pt>
                <c:pt idx="12711">
                  <c:v>215.45320000000001</c:v>
                </c:pt>
                <c:pt idx="12712">
                  <c:v>215.32130000000001</c:v>
                </c:pt>
                <c:pt idx="12713">
                  <c:v>215.1815</c:v>
                </c:pt>
                <c:pt idx="12714">
                  <c:v>215.04089999999999</c:v>
                </c:pt>
                <c:pt idx="12715">
                  <c:v>214.90549999999999</c:v>
                </c:pt>
                <c:pt idx="12716">
                  <c:v>214.77279999999999</c:v>
                </c:pt>
                <c:pt idx="12717">
                  <c:v>214.636</c:v>
                </c:pt>
                <c:pt idx="12718">
                  <c:v>214.5095</c:v>
                </c:pt>
                <c:pt idx="12719">
                  <c:v>214.3887</c:v>
                </c:pt>
                <c:pt idx="12720">
                  <c:v>214.2569</c:v>
                </c:pt>
                <c:pt idx="12721">
                  <c:v>214.1147</c:v>
                </c:pt>
                <c:pt idx="12722">
                  <c:v>213.9682</c:v>
                </c:pt>
                <c:pt idx="12723">
                  <c:v>213.83359999999999</c:v>
                </c:pt>
                <c:pt idx="12724">
                  <c:v>213.6943</c:v>
                </c:pt>
                <c:pt idx="12725">
                  <c:v>213.55080000000001</c:v>
                </c:pt>
                <c:pt idx="12726">
                  <c:v>213.4066</c:v>
                </c:pt>
                <c:pt idx="12727">
                  <c:v>213.27269999999999</c:v>
                </c:pt>
                <c:pt idx="12728">
                  <c:v>213.14009999999999</c:v>
                </c:pt>
                <c:pt idx="12729">
                  <c:v>213.00229999999999</c:v>
                </c:pt>
                <c:pt idx="12730">
                  <c:v>212.87219999999999</c:v>
                </c:pt>
                <c:pt idx="12731">
                  <c:v>212.74680000000001</c:v>
                </c:pt>
                <c:pt idx="12732">
                  <c:v>212.61770000000001</c:v>
                </c:pt>
                <c:pt idx="12733">
                  <c:v>212.4898</c:v>
                </c:pt>
                <c:pt idx="12734">
                  <c:v>212.3586</c:v>
                </c:pt>
                <c:pt idx="12735">
                  <c:v>212.21690000000001</c:v>
                </c:pt>
                <c:pt idx="12736">
                  <c:v>212.07050000000001</c:v>
                </c:pt>
                <c:pt idx="12737">
                  <c:v>211.92169999999999</c:v>
                </c:pt>
                <c:pt idx="12738">
                  <c:v>211.7901</c:v>
                </c:pt>
                <c:pt idx="12739">
                  <c:v>211.666</c:v>
                </c:pt>
                <c:pt idx="12740">
                  <c:v>211.5368</c:v>
                </c:pt>
                <c:pt idx="12741">
                  <c:v>211.41220000000001</c:v>
                </c:pt>
                <c:pt idx="12742">
                  <c:v>211.29580000000001</c:v>
                </c:pt>
                <c:pt idx="12743">
                  <c:v>211.1763</c:v>
                </c:pt>
                <c:pt idx="12744">
                  <c:v>211.04759999999999</c:v>
                </c:pt>
                <c:pt idx="12745">
                  <c:v>210.90199999999999</c:v>
                </c:pt>
                <c:pt idx="12746">
                  <c:v>210.761</c:v>
                </c:pt>
                <c:pt idx="12747">
                  <c:v>210.61150000000001</c:v>
                </c:pt>
                <c:pt idx="12748">
                  <c:v>210.464</c:v>
                </c:pt>
                <c:pt idx="12749">
                  <c:v>210.31620000000001</c:v>
                </c:pt>
                <c:pt idx="12750">
                  <c:v>210.17599999999999</c:v>
                </c:pt>
                <c:pt idx="12751">
                  <c:v>210.0523</c:v>
                </c:pt>
                <c:pt idx="12752">
                  <c:v>209.92169999999999</c:v>
                </c:pt>
                <c:pt idx="12753">
                  <c:v>209.79300000000001</c:v>
                </c:pt>
                <c:pt idx="12754">
                  <c:v>209.6626</c:v>
                </c:pt>
                <c:pt idx="12755">
                  <c:v>209.535</c:v>
                </c:pt>
                <c:pt idx="12756">
                  <c:v>209.4093</c:v>
                </c:pt>
                <c:pt idx="12757">
                  <c:v>209.27510000000001</c:v>
                </c:pt>
                <c:pt idx="12758">
                  <c:v>209.1508</c:v>
                </c:pt>
                <c:pt idx="12759">
                  <c:v>209.0171</c:v>
                </c:pt>
                <c:pt idx="12760">
                  <c:v>208.8817</c:v>
                </c:pt>
                <c:pt idx="12761">
                  <c:v>208.7475</c:v>
                </c:pt>
                <c:pt idx="12762">
                  <c:v>208.61070000000001</c:v>
                </c:pt>
                <c:pt idx="12763">
                  <c:v>208.47569999999999</c:v>
                </c:pt>
                <c:pt idx="12764">
                  <c:v>208.33420000000001</c:v>
                </c:pt>
                <c:pt idx="12765">
                  <c:v>208.20570000000001</c:v>
                </c:pt>
                <c:pt idx="12766">
                  <c:v>208.08109999999999</c:v>
                </c:pt>
                <c:pt idx="12767">
                  <c:v>207.94759999999999</c:v>
                </c:pt>
                <c:pt idx="12768">
                  <c:v>207.803</c:v>
                </c:pt>
                <c:pt idx="12769">
                  <c:v>207.66120000000001</c:v>
                </c:pt>
                <c:pt idx="12770">
                  <c:v>207.51730000000001</c:v>
                </c:pt>
                <c:pt idx="12771">
                  <c:v>207.37350000000001</c:v>
                </c:pt>
                <c:pt idx="12772">
                  <c:v>207.23269999999999</c:v>
                </c:pt>
                <c:pt idx="12773">
                  <c:v>207.09350000000001</c:v>
                </c:pt>
                <c:pt idx="12774">
                  <c:v>206.9657</c:v>
                </c:pt>
                <c:pt idx="12775">
                  <c:v>206.8348</c:v>
                </c:pt>
                <c:pt idx="12776">
                  <c:v>206.69829999999999</c:v>
                </c:pt>
                <c:pt idx="12777">
                  <c:v>206.56559999999999</c:v>
                </c:pt>
                <c:pt idx="12778">
                  <c:v>206.4263</c:v>
                </c:pt>
                <c:pt idx="12779">
                  <c:v>206.297</c:v>
                </c:pt>
                <c:pt idx="12780">
                  <c:v>206.1677</c:v>
                </c:pt>
                <c:pt idx="12781">
                  <c:v>206.0335</c:v>
                </c:pt>
                <c:pt idx="12782">
                  <c:v>205.89670000000001</c:v>
                </c:pt>
                <c:pt idx="12783">
                  <c:v>205.76009999999999</c:v>
                </c:pt>
                <c:pt idx="12784">
                  <c:v>205.61770000000001</c:v>
                </c:pt>
                <c:pt idx="12785">
                  <c:v>205.4725</c:v>
                </c:pt>
                <c:pt idx="12786">
                  <c:v>205.32859999999999</c:v>
                </c:pt>
                <c:pt idx="12787">
                  <c:v>205.18119999999999</c:v>
                </c:pt>
                <c:pt idx="12788">
                  <c:v>205.0411</c:v>
                </c:pt>
                <c:pt idx="12789">
                  <c:v>204.90899999999999</c:v>
                </c:pt>
                <c:pt idx="12790">
                  <c:v>204.79320000000001</c:v>
                </c:pt>
                <c:pt idx="12791">
                  <c:v>204.68450000000001</c:v>
                </c:pt>
                <c:pt idx="12792">
                  <c:v>204.56010000000001</c:v>
                </c:pt>
                <c:pt idx="12793">
                  <c:v>204.4392</c:v>
                </c:pt>
                <c:pt idx="12794">
                  <c:v>204.3109</c:v>
                </c:pt>
                <c:pt idx="12795">
                  <c:v>204.1669</c:v>
                </c:pt>
                <c:pt idx="12796">
                  <c:v>204.0155</c:v>
                </c:pt>
                <c:pt idx="12797">
                  <c:v>203.8595</c:v>
                </c:pt>
                <c:pt idx="12798">
                  <c:v>203.71129999999999</c:v>
                </c:pt>
                <c:pt idx="12799">
                  <c:v>203.57259999999999</c:v>
                </c:pt>
                <c:pt idx="12800">
                  <c:v>203.4496</c:v>
                </c:pt>
                <c:pt idx="12801">
                  <c:v>203.33240000000001</c:v>
                </c:pt>
                <c:pt idx="12802">
                  <c:v>203.21860000000001</c:v>
                </c:pt>
                <c:pt idx="12803">
                  <c:v>203.09610000000001</c:v>
                </c:pt>
                <c:pt idx="12804">
                  <c:v>202.96870000000001</c:v>
                </c:pt>
                <c:pt idx="12805">
                  <c:v>202.84440000000001</c:v>
                </c:pt>
                <c:pt idx="12806">
                  <c:v>202.7072</c:v>
                </c:pt>
                <c:pt idx="12807">
                  <c:v>202.5701</c:v>
                </c:pt>
                <c:pt idx="12808">
                  <c:v>202.43469999999999</c:v>
                </c:pt>
                <c:pt idx="12809">
                  <c:v>202.2989</c:v>
                </c:pt>
                <c:pt idx="12810">
                  <c:v>202.1711</c:v>
                </c:pt>
                <c:pt idx="12811">
                  <c:v>202.04519999999999</c:v>
                </c:pt>
                <c:pt idx="12812">
                  <c:v>201.9196</c:v>
                </c:pt>
                <c:pt idx="12813">
                  <c:v>201.78649999999999</c:v>
                </c:pt>
                <c:pt idx="12814">
                  <c:v>201.6403</c:v>
                </c:pt>
                <c:pt idx="12815">
                  <c:v>201.48990000000001</c:v>
                </c:pt>
                <c:pt idx="12816">
                  <c:v>201.3382</c:v>
                </c:pt>
                <c:pt idx="12817">
                  <c:v>201.18029999999999</c:v>
                </c:pt>
                <c:pt idx="12818">
                  <c:v>201.02670000000001</c:v>
                </c:pt>
                <c:pt idx="12819">
                  <c:v>200.89269999999999</c:v>
                </c:pt>
                <c:pt idx="12820">
                  <c:v>200.77199999999999</c:v>
                </c:pt>
                <c:pt idx="12821">
                  <c:v>200.64150000000001</c:v>
                </c:pt>
                <c:pt idx="12822">
                  <c:v>200.50069999999999</c:v>
                </c:pt>
                <c:pt idx="12823">
                  <c:v>200.36170000000001</c:v>
                </c:pt>
                <c:pt idx="12824">
                  <c:v>200.22479999999999</c:v>
                </c:pt>
                <c:pt idx="12825">
                  <c:v>200.0899</c:v>
                </c:pt>
                <c:pt idx="12826">
                  <c:v>199.95320000000001</c:v>
                </c:pt>
                <c:pt idx="12827">
                  <c:v>199.82490000000001</c:v>
                </c:pt>
                <c:pt idx="12828">
                  <c:v>199.69460000000001</c:v>
                </c:pt>
                <c:pt idx="12829">
                  <c:v>199.55369999999999</c:v>
                </c:pt>
                <c:pt idx="12830">
                  <c:v>199.4041</c:v>
                </c:pt>
                <c:pt idx="12831">
                  <c:v>199.25470000000001</c:v>
                </c:pt>
                <c:pt idx="12832">
                  <c:v>199.1061</c:v>
                </c:pt>
                <c:pt idx="12833">
                  <c:v>198.96430000000001</c:v>
                </c:pt>
                <c:pt idx="12834">
                  <c:v>198.82859999999999</c:v>
                </c:pt>
                <c:pt idx="12835">
                  <c:v>198.70310000000001</c:v>
                </c:pt>
                <c:pt idx="12836">
                  <c:v>198.5746</c:v>
                </c:pt>
                <c:pt idx="12837">
                  <c:v>198.44919999999999</c:v>
                </c:pt>
                <c:pt idx="12838">
                  <c:v>198.31979999999999</c:v>
                </c:pt>
                <c:pt idx="12839">
                  <c:v>198.17679999999999</c:v>
                </c:pt>
                <c:pt idx="12840">
                  <c:v>198.03370000000001</c:v>
                </c:pt>
                <c:pt idx="12841">
                  <c:v>197.8828</c:v>
                </c:pt>
                <c:pt idx="12842">
                  <c:v>197.74809999999999</c:v>
                </c:pt>
                <c:pt idx="12843">
                  <c:v>197.61</c:v>
                </c:pt>
                <c:pt idx="12844">
                  <c:v>197.4718</c:v>
                </c:pt>
                <c:pt idx="12845">
                  <c:v>197.34219999999999</c:v>
                </c:pt>
                <c:pt idx="12846">
                  <c:v>197.21619999999999</c:v>
                </c:pt>
                <c:pt idx="12847">
                  <c:v>197.1035</c:v>
                </c:pt>
                <c:pt idx="12848">
                  <c:v>196.97900000000001</c:v>
                </c:pt>
                <c:pt idx="12849">
                  <c:v>196.84729999999999</c:v>
                </c:pt>
                <c:pt idx="12850">
                  <c:v>196.7209</c:v>
                </c:pt>
                <c:pt idx="12851">
                  <c:v>196.58699999999999</c:v>
                </c:pt>
                <c:pt idx="12852">
                  <c:v>196.4478</c:v>
                </c:pt>
                <c:pt idx="12853">
                  <c:v>196.31209999999999</c:v>
                </c:pt>
                <c:pt idx="12854">
                  <c:v>196.16650000000001</c:v>
                </c:pt>
                <c:pt idx="12855">
                  <c:v>196.02809999999999</c:v>
                </c:pt>
                <c:pt idx="12856">
                  <c:v>195.8895</c:v>
                </c:pt>
                <c:pt idx="12857">
                  <c:v>195.7491</c:v>
                </c:pt>
                <c:pt idx="12858">
                  <c:v>195.62649999999999</c:v>
                </c:pt>
                <c:pt idx="12859">
                  <c:v>195.49879999999999</c:v>
                </c:pt>
                <c:pt idx="12860">
                  <c:v>195.3733</c:v>
                </c:pt>
                <c:pt idx="12861">
                  <c:v>195.23830000000001</c:v>
                </c:pt>
                <c:pt idx="12862">
                  <c:v>195.10499999999999</c:v>
                </c:pt>
                <c:pt idx="12863">
                  <c:v>194.96780000000001</c:v>
                </c:pt>
                <c:pt idx="12864">
                  <c:v>194.8245</c:v>
                </c:pt>
                <c:pt idx="12865">
                  <c:v>194.68729999999999</c:v>
                </c:pt>
                <c:pt idx="12866">
                  <c:v>194.55350000000001</c:v>
                </c:pt>
                <c:pt idx="12867">
                  <c:v>194.41749999999999</c:v>
                </c:pt>
                <c:pt idx="12868">
                  <c:v>194.27799999999999</c:v>
                </c:pt>
                <c:pt idx="12869">
                  <c:v>194.1361</c:v>
                </c:pt>
                <c:pt idx="12870">
                  <c:v>193.9973</c:v>
                </c:pt>
                <c:pt idx="12871">
                  <c:v>193.8631</c:v>
                </c:pt>
                <c:pt idx="12872">
                  <c:v>193.7329</c:v>
                </c:pt>
                <c:pt idx="12873">
                  <c:v>193.60910000000001</c:v>
                </c:pt>
                <c:pt idx="12874">
                  <c:v>193.4847</c:v>
                </c:pt>
                <c:pt idx="12875">
                  <c:v>193.34450000000001</c:v>
                </c:pt>
                <c:pt idx="12876">
                  <c:v>193.20480000000001</c:v>
                </c:pt>
                <c:pt idx="12877">
                  <c:v>193.06290000000001</c:v>
                </c:pt>
                <c:pt idx="12878">
                  <c:v>192.9161</c:v>
                </c:pt>
                <c:pt idx="12879">
                  <c:v>192.78120000000001</c:v>
                </c:pt>
                <c:pt idx="12880">
                  <c:v>192.65280000000001</c:v>
                </c:pt>
                <c:pt idx="12881">
                  <c:v>192.53620000000001</c:v>
                </c:pt>
                <c:pt idx="12882">
                  <c:v>192.41550000000001</c:v>
                </c:pt>
                <c:pt idx="12883">
                  <c:v>192.2884</c:v>
                </c:pt>
                <c:pt idx="12884">
                  <c:v>192.15530000000001</c:v>
                </c:pt>
                <c:pt idx="12885">
                  <c:v>192.0146</c:v>
                </c:pt>
                <c:pt idx="12886">
                  <c:v>191.87739999999999</c:v>
                </c:pt>
                <c:pt idx="12887">
                  <c:v>191.7381</c:v>
                </c:pt>
                <c:pt idx="12888">
                  <c:v>191.6019</c:v>
                </c:pt>
                <c:pt idx="12889">
                  <c:v>191.46170000000001</c:v>
                </c:pt>
                <c:pt idx="12890">
                  <c:v>191.32040000000001</c:v>
                </c:pt>
                <c:pt idx="12891">
                  <c:v>191.18260000000001</c:v>
                </c:pt>
                <c:pt idx="12892">
                  <c:v>191.03980000000001</c:v>
                </c:pt>
                <c:pt idx="12893">
                  <c:v>190.90029999999999</c:v>
                </c:pt>
                <c:pt idx="12894">
                  <c:v>190.7627</c:v>
                </c:pt>
                <c:pt idx="12895">
                  <c:v>190.63050000000001</c:v>
                </c:pt>
                <c:pt idx="12896">
                  <c:v>190.5069</c:v>
                </c:pt>
                <c:pt idx="12897">
                  <c:v>190.38570000000001</c:v>
                </c:pt>
                <c:pt idx="12898">
                  <c:v>190.26</c:v>
                </c:pt>
                <c:pt idx="12899">
                  <c:v>190.12520000000001</c:v>
                </c:pt>
                <c:pt idx="12900">
                  <c:v>189.99180000000001</c:v>
                </c:pt>
                <c:pt idx="12901">
                  <c:v>189.8511</c:v>
                </c:pt>
                <c:pt idx="12902">
                  <c:v>189.7037</c:v>
                </c:pt>
                <c:pt idx="12903">
                  <c:v>189.55840000000001</c:v>
                </c:pt>
                <c:pt idx="12904">
                  <c:v>189.41900000000001</c:v>
                </c:pt>
                <c:pt idx="12905">
                  <c:v>189.292</c:v>
                </c:pt>
                <c:pt idx="12906">
                  <c:v>189.16239999999999</c:v>
                </c:pt>
                <c:pt idx="12907">
                  <c:v>189.03030000000001</c:v>
                </c:pt>
                <c:pt idx="12908">
                  <c:v>188.8897</c:v>
                </c:pt>
                <c:pt idx="12909">
                  <c:v>188.7473</c:v>
                </c:pt>
                <c:pt idx="12910">
                  <c:v>188.59970000000001</c:v>
                </c:pt>
                <c:pt idx="12911">
                  <c:v>188.45150000000001</c:v>
                </c:pt>
                <c:pt idx="12912">
                  <c:v>188.30260000000001</c:v>
                </c:pt>
                <c:pt idx="12913">
                  <c:v>188.17150000000001</c:v>
                </c:pt>
                <c:pt idx="12914">
                  <c:v>188.04169999999999</c:v>
                </c:pt>
                <c:pt idx="12915">
                  <c:v>187.899</c:v>
                </c:pt>
                <c:pt idx="12916">
                  <c:v>187.76169999999999</c:v>
                </c:pt>
                <c:pt idx="12917">
                  <c:v>187.63239999999999</c:v>
                </c:pt>
                <c:pt idx="12918">
                  <c:v>187.50620000000001</c:v>
                </c:pt>
                <c:pt idx="12919">
                  <c:v>187.37200000000001</c:v>
                </c:pt>
                <c:pt idx="12920">
                  <c:v>187.23840000000001</c:v>
                </c:pt>
                <c:pt idx="12921">
                  <c:v>187.10169999999999</c:v>
                </c:pt>
                <c:pt idx="12922">
                  <c:v>186.96190000000001</c:v>
                </c:pt>
                <c:pt idx="12923">
                  <c:v>186.81870000000001</c:v>
                </c:pt>
                <c:pt idx="12924">
                  <c:v>186.67449999999999</c:v>
                </c:pt>
                <c:pt idx="12925">
                  <c:v>186.52850000000001</c:v>
                </c:pt>
                <c:pt idx="12926">
                  <c:v>186.39179999999999</c:v>
                </c:pt>
                <c:pt idx="12927">
                  <c:v>186.2715</c:v>
                </c:pt>
                <c:pt idx="12928">
                  <c:v>186.14529999999999</c:v>
                </c:pt>
                <c:pt idx="12929">
                  <c:v>186.0137</c:v>
                </c:pt>
                <c:pt idx="12930">
                  <c:v>185.87989999999999</c:v>
                </c:pt>
                <c:pt idx="12931">
                  <c:v>185.7439</c:v>
                </c:pt>
                <c:pt idx="12932">
                  <c:v>185.60230000000001</c:v>
                </c:pt>
                <c:pt idx="12933">
                  <c:v>185.4573</c:v>
                </c:pt>
                <c:pt idx="12934">
                  <c:v>185.31790000000001</c:v>
                </c:pt>
                <c:pt idx="12935">
                  <c:v>185.1737</c:v>
                </c:pt>
                <c:pt idx="12936">
                  <c:v>185.02860000000001</c:v>
                </c:pt>
                <c:pt idx="12937">
                  <c:v>184.8835</c:v>
                </c:pt>
                <c:pt idx="12938">
                  <c:v>184.73920000000001</c:v>
                </c:pt>
                <c:pt idx="12939">
                  <c:v>184.59889999999999</c:v>
                </c:pt>
                <c:pt idx="12940">
                  <c:v>184.46789999999999</c:v>
                </c:pt>
                <c:pt idx="12941">
                  <c:v>184.34180000000001</c:v>
                </c:pt>
                <c:pt idx="12942">
                  <c:v>184.21960000000001</c:v>
                </c:pt>
                <c:pt idx="12943">
                  <c:v>184.08449999999999</c:v>
                </c:pt>
                <c:pt idx="12944">
                  <c:v>183.94280000000001</c:v>
                </c:pt>
                <c:pt idx="12945">
                  <c:v>183.79929999999999</c:v>
                </c:pt>
                <c:pt idx="12946">
                  <c:v>183.65620000000001</c:v>
                </c:pt>
                <c:pt idx="12947">
                  <c:v>183.51939999999999</c:v>
                </c:pt>
                <c:pt idx="12948">
                  <c:v>183.36930000000001</c:v>
                </c:pt>
                <c:pt idx="12949">
                  <c:v>183.23169999999999</c:v>
                </c:pt>
                <c:pt idx="12950">
                  <c:v>183.10820000000001</c:v>
                </c:pt>
                <c:pt idx="12951">
                  <c:v>182.98220000000001</c:v>
                </c:pt>
                <c:pt idx="12952">
                  <c:v>182.85489999999999</c:v>
                </c:pt>
                <c:pt idx="12953">
                  <c:v>182.7191</c:v>
                </c:pt>
                <c:pt idx="12954">
                  <c:v>182.58510000000001</c:v>
                </c:pt>
                <c:pt idx="12955">
                  <c:v>182.4452</c:v>
                </c:pt>
                <c:pt idx="12956">
                  <c:v>182.30350000000001</c:v>
                </c:pt>
                <c:pt idx="12957">
                  <c:v>182.16079999999999</c:v>
                </c:pt>
                <c:pt idx="12958">
                  <c:v>182.02099999999999</c:v>
                </c:pt>
                <c:pt idx="12959">
                  <c:v>181.87860000000001</c:v>
                </c:pt>
                <c:pt idx="12960">
                  <c:v>181.74350000000001</c:v>
                </c:pt>
                <c:pt idx="12961">
                  <c:v>181.61510000000001</c:v>
                </c:pt>
                <c:pt idx="12962">
                  <c:v>181.48519999999999</c:v>
                </c:pt>
                <c:pt idx="12963">
                  <c:v>181.35419999999999</c:v>
                </c:pt>
                <c:pt idx="12964">
                  <c:v>181.22569999999999</c:v>
                </c:pt>
                <c:pt idx="12965">
                  <c:v>181.0986</c:v>
                </c:pt>
                <c:pt idx="12966">
                  <c:v>180.96619999999999</c:v>
                </c:pt>
                <c:pt idx="12967">
                  <c:v>180.8263</c:v>
                </c:pt>
                <c:pt idx="12968">
                  <c:v>180.69040000000001</c:v>
                </c:pt>
                <c:pt idx="12969">
                  <c:v>180.5461</c:v>
                </c:pt>
                <c:pt idx="12970">
                  <c:v>180.4059</c:v>
                </c:pt>
                <c:pt idx="12971">
                  <c:v>180.26900000000001</c:v>
                </c:pt>
                <c:pt idx="12972">
                  <c:v>180.13419999999999</c:v>
                </c:pt>
                <c:pt idx="12973">
                  <c:v>180.01079999999999</c:v>
                </c:pt>
                <c:pt idx="12974">
                  <c:v>179.88579999999999</c:v>
                </c:pt>
                <c:pt idx="12975">
                  <c:v>179.7653</c:v>
                </c:pt>
                <c:pt idx="12976">
                  <c:v>179.63800000000001</c:v>
                </c:pt>
                <c:pt idx="12977">
                  <c:v>179.4982</c:v>
                </c:pt>
                <c:pt idx="12978">
                  <c:v>179.34819999999999</c:v>
                </c:pt>
                <c:pt idx="12979">
                  <c:v>179.1969</c:v>
                </c:pt>
                <c:pt idx="12980">
                  <c:v>179.0437</c:v>
                </c:pt>
                <c:pt idx="12981">
                  <c:v>178.9025</c:v>
                </c:pt>
                <c:pt idx="12982">
                  <c:v>178.7653</c:v>
                </c:pt>
                <c:pt idx="12983">
                  <c:v>178.63030000000001</c:v>
                </c:pt>
                <c:pt idx="12984">
                  <c:v>178.50020000000001</c:v>
                </c:pt>
                <c:pt idx="12985">
                  <c:v>178.37610000000001</c:v>
                </c:pt>
                <c:pt idx="12986">
                  <c:v>178.25620000000001</c:v>
                </c:pt>
                <c:pt idx="12987">
                  <c:v>178.13390000000001</c:v>
                </c:pt>
                <c:pt idx="12988">
                  <c:v>178.01050000000001</c:v>
                </c:pt>
                <c:pt idx="12989">
                  <c:v>177.88059999999999</c:v>
                </c:pt>
                <c:pt idx="12990">
                  <c:v>177.7457</c:v>
                </c:pt>
                <c:pt idx="12991">
                  <c:v>177.61340000000001</c:v>
                </c:pt>
                <c:pt idx="12992">
                  <c:v>177.48009999999999</c:v>
                </c:pt>
                <c:pt idx="12993">
                  <c:v>177.34119999999999</c:v>
                </c:pt>
                <c:pt idx="12994">
                  <c:v>177.20740000000001</c:v>
                </c:pt>
                <c:pt idx="12995">
                  <c:v>177.08349999999999</c:v>
                </c:pt>
                <c:pt idx="12996">
                  <c:v>176.95590000000001</c:v>
                </c:pt>
                <c:pt idx="12997">
                  <c:v>176.82499999999999</c:v>
                </c:pt>
                <c:pt idx="12998">
                  <c:v>176.68289999999999</c:v>
                </c:pt>
                <c:pt idx="12999">
                  <c:v>176.5421</c:v>
                </c:pt>
                <c:pt idx="13000">
                  <c:v>176.4023</c:v>
                </c:pt>
                <c:pt idx="13001">
                  <c:v>176.2533</c:v>
                </c:pt>
                <c:pt idx="13002">
                  <c:v>176.11369999999999</c:v>
                </c:pt>
                <c:pt idx="13003">
                  <c:v>175.97479999999999</c:v>
                </c:pt>
                <c:pt idx="13004">
                  <c:v>175.8372</c:v>
                </c:pt>
                <c:pt idx="13005">
                  <c:v>175.7045</c:v>
                </c:pt>
                <c:pt idx="13006">
                  <c:v>175.56800000000001</c:v>
                </c:pt>
                <c:pt idx="13007">
                  <c:v>175.4477</c:v>
                </c:pt>
                <c:pt idx="13008">
                  <c:v>175.32849999999999</c:v>
                </c:pt>
                <c:pt idx="13009">
                  <c:v>175.19800000000001</c:v>
                </c:pt>
                <c:pt idx="13010">
                  <c:v>175.06229999999999</c:v>
                </c:pt>
                <c:pt idx="13011">
                  <c:v>174.91829999999999</c:v>
                </c:pt>
                <c:pt idx="13012">
                  <c:v>174.76669999999999</c:v>
                </c:pt>
                <c:pt idx="13013">
                  <c:v>174.61279999999999</c:v>
                </c:pt>
                <c:pt idx="13014">
                  <c:v>174.4632</c:v>
                </c:pt>
                <c:pt idx="13015">
                  <c:v>174.32599999999999</c:v>
                </c:pt>
                <c:pt idx="13016">
                  <c:v>174.19040000000001</c:v>
                </c:pt>
                <c:pt idx="13017">
                  <c:v>174.06200000000001</c:v>
                </c:pt>
                <c:pt idx="13018">
                  <c:v>173.9391</c:v>
                </c:pt>
                <c:pt idx="13019">
                  <c:v>173.8158</c:v>
                </c:pt>
                <c:pt idx="13020">
                  <c:v>173.68889999999999</c:v>
                </c:pt>
                <c:pt idx="13021">
                  <c:v>173.5599</c:v>
                </c:pt>
                <c:pt idx="13022">
                  <c:v>173.4265</c:v>
                </c:pt>
                <c:pt idx="13023">
                  <c:v>173.28960000000001</c:v>
                </c:pt>
                <c:pt idx="13024">
                  <c:v>173.14959999999999</c:v>
                </c:pt>
                <c:pt idx="13025">
                  <c:v>173.0112</c:v>
                </c:pt>
                <c:pt idx="13026">
                  <c:v>172.87469999999999</c:v>
                </c:pt>
                <c:pt idx="13027">
                  <c:v>172.73339999999999</c:v>
                </c:pt>
                <c:pt idx="13028">
                  <c:v>172.59630000000001</c:v>
                </c:pt>
                <c:pt idx="13029">
                  <c:v>172.45939999999999</c:v>
                </c:pt>
                <c:pt idx="13030">
                  <c:v>172.3244</c:v>
                </c:pt>
                <c:pt idx="13031">
                  <c:v>172.19210000000001</c:v>
                </c:pt>
                <c:pt idx="13032">
                  <c:v>172.0548</c:v>
                </c:pt>
                <c:pt idx="13033">
                  <c:v>171.91489999999999</c:v>
                </c:pt>
                <c:pt idx="13034">
                  <c:v>171.7809</c:v>
                </c:pt>
                <c:pt idx="13035">
                  <c:v>171.64400000000001</c:v>
                </c:pt>
                <c:pt idx="13036">
                  <c:v>171.50819999999999</c:v>
                </c:pt>
                <c:pt idx="13037">
                  <c:v>171.37100000000001</c:v>
                </c:pt>
                <c:pt idx="13038">
                  <c:v>171.23830000000001</c:v>
                </c:pt>
                <c:pt idx="13039">
                  <c:v>171.1087</c:v>
                </c:pt>
                <c:pt idx="13040">
                  <c:v>170.97200000000001</c:v>
                </c:pt>
                <c:pt idx="13041">
                  <c:v>170.84809999999999</c:v>
                </c:pt>
                <c:pt idx="13042">
                  <c:v>170.71940000000001</c:v>
                </c:pt>
                <c:pt idx="13043">
                  <c:v>170.57919999999999</c:v>
                </c:pt>
                <c:pt idx="13044">
                  <c:v>170.43350000000001</c:v>
                </c:pt>
                <c:pt idx="13045">
                  <c:v>170.2842</c:v>
                </c:pt>
                <c:pt idx="13046">
                  <c:v>170.13579999999999</c:v>
                </c:pt>
                <c:pt idx="13047">
                  <c:v>169.98910000000001</c:v>
                </c:pt>
                <c:pt idx="13048">
                  <c:v>169.845</c:v>
                </c:pt>
                <c:pt idx="13049">
                  <c:v>169.703</c:v>
                </c:pt>
                <c:pt idx="13050">
                  <c:v>169.56800000000001</c:v>
                </c:pt>
                <c:pt idx="13051">
                  <c:v>169.4349</c:v>
                </c:pt>
                <c:pt idx="13052">
                  <c:v>169.303</c:v>
                </c:pt>
                <c:pt idx="13053">
                  <c:v>169.16849999999999</c:v>
                </c:pt>
                <c:pt idx="13054">
                  <c:v>169.03210000000001</c:v>
                </c:pt>
                <c:pt idx="13055">
                  <c:v>168.9008</c:v>
                </c:pt>
                <c:pt idx="13056">
                  <c:v>168.768</c:v>
                </c:pt>
                <c:pt idx="13057">
                  <c:v>168.6181</c:v>
                </c:pt>
                <c:pt idx="13058">
                  <c:v>168.4641</c:v>
                </c:pt>
                <c:pt idx="13059">
                  <c:v>168.32140000000001</c:v>
                </c:pt>
                <c:pt idx="13060">
                  <c:v>168.19110000000001</c:v>
                </c:pt>
                <c:pt idx="13061">
                  <c:v>168.06389999999999</c:v>
                </c:pt>
                <c:pt idx="13062">
                  <c:v>167.9365</c:v>
                </c:pt>
                <c:pt idx="13063">
                  <c:v>167.8184</c:v>
                </c:pt>
                <c:pt idx="13064">
                  <c:v>167.70310000000001</c:v>
                </c:pt>
                <c:pt idx="13065">
                  <c:v>167.58459999999999</c:v>
                </c:pt>
                <c:pt idx="13066">
                  <c:v>167.45480000000001</c:v>
                </c:pt>
                <c:pt idx="13067">
                  <c:v>167.3186</c:v>
                </c:pt>
                <c:pt idx="13068">
                  <c:v>167.18360000000001</c:v>
                </c:pt>
                <c:pt idx="13069">
                  <c:v>167.04640000000001</c:v>
                </c:pt>
                <c:pt idx="13070">
                  <c:v>166.90719999999999</c:v>
                </c:pt>
                <c:pt idx="13071">
                  <c:v>166.7715</c:v>
                </c:pt>
                <c:pt idx="13072">
                  <c:v>166.63</c:v>
                </c:pt>
                <c:pt idx="13073">
                  <c:v>166.48859999999999</c:v>
                </c:pt>
                <c:pt idx="13074">
                  <c:v>166.35319999999999</c:v>
                </c:pt>
                <c:pt idx="13075">
                  <c:v>166.22989999999999</c:v>
                </c:pt>
                <c:pt idx="13076">
                  <c:v>166.114</c:v>
                </c:pt>
                <c:pt idx="13077">
                  <c:v>165.98390000000001</c:v>
                </c:pt>
                <c:pt idx="13078">
                  <c:v>165.8527</c:v>
                </c:pt>
                <c:pt idx="13079">
                  <c:v>165.72540000000001</c:v>
                </c:pt>
                <c:pt idx="13080">
                  <c:v>165.59530000000001</c:v>
                </c:pt>
                <c:pt idx="13081">
                  <c:v>165.46100000000001</c:v>
                </c:pt>
                <c:pt idx="13082">
                  <c:v>165.32749999999999</c:v>
                </c:pt>
                <c:pt idx="13083">
                  <c:v>165.1979</c:v>
                </c:pt>
                <c:pt idx="13084">
                  <c:v>165.06950000000001</c:v>
                </c:pt>
                <c:pt idx="13085">
                  <c:v>164.93680000000001</c:v>
                </c:pt>
                <c:pt idx="13086">
                  <c:v>164.80189999999999</c:v>
                </c:pt>
                <c:pt idx="13087">
                  <c:v>164.6627</c:v>
                </c:pt>
                <c:pt idx="13088">
                  <c:v>164.5196</c:v>
                </c:pt>
                <c:pt idx="13089">
                  <c:v>164.37100000000001</c:v>
                </c:pt>
                <c:pt idx="13090">
                  <c:v>164.2235</c:v>
                </c:pt>
                <c:pt idx="13091">
                  <c:v>164.0796</c:v>
                </c:pt>
                <c:pt idx="13092">
                  <c:v>163.9436</c:v>
                </c:pt>
                <c:pt idx="13093">
                  <c:v>163.80600000000001</c:v>
                </c:pt>
                <c:pt idx="13094">
                  <c:v>163.66489999999999</c:v>
                </c:pt>
                <c:pt idx="13095">
                  <c:v>163.53829999999999</c:v>
                </c:pt>
                <c:pt idx="13096">
                  <c:v>163.40880000000001</c:v>
                </c:pt>
                <c:pt idx="13097">
                  <c:v>163.2688</c:v>
                </c:pt>
                <c:pt idx="13098">
                  <c:v>163.1337</c:v>
                </c:pt>
                <c:pt idx="13099">
                  <c:v>163.00229999999999</c:v>
                </c:pt>
                <c:pt idx="13100">
                  <c:v>162.87530000000001</c:v>
                </c:pt>
                <c:pt idx="13101">
                  <c:v>162.74420000000001</c:v>
                </c:pt>
                <c:pt idx="13102">
                  <c:v>162.60939999999999</c:v>
                </c:pt>
                <c:pt idx="13103">
                  <c:v>162.4759</c:v>
                </c:pt>
                <c:pt idx="13104">
                  <c:v>162.33680000000001</c:v>
                </c:pt>
                <c:pt idx="13105">
                  <c:v>162.1908</c:v>
                </c:pt>
                <c:pt idx="13106">
                  <c:v>162.04759999999999</c:v>
                </c:pt>
                <c:pt idx="13107">
                  <c:v>161.90969999999999</c:v>
                </c:pt>
                <c:pt idx="13108">
                  <c:v>161.7834</c:v>
                </c:pt>
                <c:pt idx="13109">
                  <c:v>161.66550000000001</c:v>
                </c:pt>
                <c:pt idx="13110">
                  <c:v>161.5478</c:v>
                </c:pt>
                <c:pt idx="13111">
                  <c:v>161.4136</c:v>
                </c:pt>
                <c:pt idx="13112">
                  <c:v>161.27549999999999</c:v>
                </c:pt>
                <c:pt idx="13113">
                  <c:v>161.13720000000001</c:v>
                </c:pt>
                <c:pt idx="13114">
                  <c:v>160.9967</c:v>
                </c:pt>
                <c:pt idx="13115">
                  <c:v>160.8569</c:v>
                </c:pt>
                <c:pt idx="13116">
                  <c:v>160.72</c:v>
                </c:pt>
                <c:pt idx="13117">
                  <c:v>160.5943</c:v>
                </c:pt>
                <c:pt idx="13118">
                  <c:v>160.4699</c:v>
                </c:pt>
                <c:pt idx="13119">
                  <c:v>160.34</c:v>
                </c:pt>
                <c:pt idx="13120">
                  <c:v>160.2081</c:v>
                </c:pt>
                <c:pt idx="13121">
                  <c:v>160.07939999999999</c:v>
                </c:pt>
                <c:pt idx="13122">
                  <c:v>159.9485</c:v>
                </c:pt>
                <c:pt idx="13123">
                  <c:v>159.81100000000001</c:v>
                </c:pt>
                <c:pt idx="13124">
                  <c:v>159.6687</c:v>
                </c:pt>
                <c:pt idx="13125">
                  <c:v>159.51990000000001</c:v>
                </c:pt>
                <c:pt idx="13126">
                  <c:v>159.3741</c:v>
                </c:pt>
                <c:pt idx="13127">
                  <c:v>159.233</c:v>
                </c:pt>
                <c:pt idx="13128">
                  <c:v>159.09289999999999</c:v>
                </c:pt>
                <c:pt idx="13129">
                  <c:v>158.96279999999999</c:v>
                </c:pt>
                <c:pt idx="13130">
                  <c:v>158.84020000000001</c:v>
                </c:pt>
                <c:pt idx="13131">
                  <c:v>158.71940000000001</c:v>
                </c:pt>
                <c:pt idx="13132">
                  <c:v>158.5932</c:v>
                </c:pt>
                <c:pt idx="13133">
                  <c:v>158.46299999999999</c:v>
                </c:pt>
                <c:pt idx="13134">
                  <c:v>158.32839999999999</c:v>
                </c:pt>
                <c:pt idx="13135">
                  <c:v>158.18940000000001</c:v>
                </c:pt>
                <c:pt idx="13136">
                  <c:v>158.05029999999999</c:v>
                </c:pt>
                <c:pt idx="13137">
                  <c:v>157.91569999999999</c:v>
                </c:pt>
                <c:pt idx="13138">
                  <c:v>157.78469999999999</c:v>
                </c:pt>
                <c:pt idx="13139">
                  <c:v>157.64830000000001</c:v>
                </c:pt>
                <c:pt idx="13140">
                  <c:v>157.5076</c:v>
                </c:pt>
                <c:pt idx="13141">
                  <c:v>157.3682</c:v>
                </c:pt>
                <c:pt idx="13142">
                  <c:v>157.2319</c:v>
                </c:pt>
                <c:pt idx="13143">
                  <c:v>157.10470000000001</c:v>
                </c:pt>
                <c:pt idx="13144">
                  <c:v>156.9743</c:v>
                </c:pt>
                <c:pt idx="13145">
                  <c:v>156.84139999999999</c:v>
                </c:pt>
                <c:pt idx="13146">
                  <c:v>156.7079</c:v>
                </c:pt>
                <c:pt idx="13147">
                  <c:v>156.57140000000001</c:v>
                </c:pt>
                <c:pt idx="13148">
                  <c:v>156.4315</c:v>
                </c:pt>
                <c:pt idx="13149">
                  <c:v>156.28700000000001</c:v>
                </c:pt>
                <c:pt idx="13150">
                  <c:v>156.14850000000001</c:v>
                </c:pt>
                <c:pt idx="13151">
                  <c:v>156.01009999999999</c:v>
                </c:pt>
                <c:pt idx="13152">
                  <c:v>155.86869999999999</c:v>
                </c:pt>
                <c:pt idx="13153">
                  <c:v>155.73400000000001</c:v>
                </c:pt>
                <c:pt idx="13154">
                  <c:v>155.60480000000001</c:v>
                </c:pt>
                <c:pt idx="13155">
                  <c:v>155.47649999999999</c:v>
                </c:pt>
                <c:pt idx="13156">
                  <c:v>155.3449</c:v>
                </c:pt>
                <c:pt idx="13157">
                  <c:v>155.21530000000001</c:v>
                </c:pt>
                <c:pt idx="13158">
                  <c:v>155.084</c:v>
                </c:pt>
                <c:pt idx="13159">
                  <c:v>154.9485</c:v>
                </c:pt>
                <c:pt idx="13160">
                  <c:v>154.80680000000001</c:v>
                </c:pt>
                <c:pt idx="13161">
                  <c:v>154.66149999999999</c:v>
                </c:pt>
                <c:pt idx="13162">
                  <c:v>154.5146</c:v>
                </c:pt>
                <c:pt idx="13163">
                  <c:v>154.3706</c:v>
                </c:pt>
                <c:pt idx="13164">
                  <c:v>154.23179999999999</c:v>
                </c:pt>
                <c:pt idx="13165">
                  <c:v>154.09649999999999</c:v>
                </c:pt>
                <c:pt idx="13166">
                  <c:v>153.96379999999999</c:v>
                </c:pt>
                <c:pt idx="13167">
                  <c:v>153.83260000000001</c:v>
                </c:pt>
                <c:pt idx="13168">
                  <c:v>153.69710000000001</c:v>
                </c:pt>
                <c:pt idx="13169">
                  <c:v>153.55670000000001</c:v>
                </c:pt>
                <c:pt idx="13170">
                  <c:v>153.42009999999999</c:v>
                </c:pt>
                <c:pt idx="13171">
                  <c:v>153.2852</c:v>
                </c:pt>
                <c:pt idx="13172">
                  <c:v>153.14859999999999</c:v>
                </c:pt>
                <c:pt idx="13173">
                  <c:v>153.0094</c:v>
                </c:pt>
                <c:pt idx="13174">
                  <c:v>152.88140000000001</c:v>
                </c:pt>
                <c:pt idx="13175">
                  <c:v>152.76429999999999</c:v>
                </c:pt>
                <c:pt idx="13176">
                  <c:v>152.6404</c:v>
                </c:pt>
                <c:pt idx="13177">
                  <c:v>152.51589999999999</c:v>
                </c:pt>
                <c:pt idx="13178">
                  <c:v>152.3887</c:v>
                </c:pt>
                <c:pt idx="13179">
                  <c:v>152.2603</c:v>
                </c:pt>
                <c:pt idx="13180">
                  <c:v>152.12690000000001</c:v>
                </c:pt>
                <c:pt idx="13181">
                  <c:v>151.9957</c:v>
                </c:pt>
                <c:pt idx="13182">
                  <c:v>151.86420000000001</c:v>
                </c:pt>
                <c:pt idx="13183">
                  <c:v>151.72970000000001</c:v>
                </c:pt>
                <c:pt idx="13184">
                  <c:v>151.59950000000001</c:v>
                </c:pt>
                <c:pt idx="13185">
                  <c:v>151.46950000000001</c:v>
                </c:pt>
                <c:pt idx="13186">
                  <c:v>151.33860000000001</c:v>
                </c:pt>
                <c:pt idx="13187">
                  <c:v>151.20310000000001</c:v>
                </c:pt>
                <c:pt idx="13188">
                  <c:v>151.06829999999999</c:v>
                </c:pt>
                <c:pt idx="13189">
                  <c:v>150.93860000000001</c:v>
                </c:pt>
                <c:pt idx="13190">
                  <c:v>150.8073</c:v>
                </c:pt>
                <c:pt idx="13191">
                  <c:v>150.67609999999999</c:v>
                </c:pt>
                <c:pt idx="13192">
                  <c:v>150.54429999999999</c:v>
                </c:pt>
                <c:pt idx="13193">
                  <c:v>150.4119</c:v>
                </c:pt>
                <c:pt idx="13194">
                  <c:v>150.27690000000001</c:v>
                </c:pt>
                <c:pt idx="13195">
                  <c:v>150.13509999999999</c:v>
                </c:pt>
                <c:pt idx="13196">
                  <c:v>149.99430000000001</c:v>
                </c:pt>
                <c:pt idx="13197">
                  <c:v>149.86449999999999</c:v>
                </c:pt>
                <c:pt idx="13198">
                  <c:v>149.74440000000001</c:v>
                </c:pt>
                <c:pt idx="13199">
                  <c:v>149.62350000000001</c:v>
                </c:pt>
                <c:pt idx="13200">
                  <c:v>149.49780000000001</c:v>
                </c:pt>
                <c:pt idx="13201">
                  <c:v>149.37260000000001</c:v>
                </c:pt>
                <c:pt idx="13202">
                  <c:v>149.24209999999999</c:v>
                </c:pt>
                <c:pt idx="13203">
                  <c:v>149.10550000000001</c:v>
                </c:pt>
                <c:pt idx="13204">
                  <c:v>148.96090000000001</c:v>
                </c:pt>
                <c:pt idx="13205">
                  <c:v>148.81530000000001</c:v>
                </c:pt>
                <c:pt idx="13206">
                  <c:v>148.67410000000001</c:v>
                </c:pt>
                <c:pt idx="13207">
                  <c:v>148.536</c:v>
                </c:pt>
                <c:pt idx="13208">
                  <c:v>148.40029999999999</c:v>
                </c:pt>
                <c:pt idx="13209">
                  <c:v>148.26730000000001</c:v>
                </c:pt>
                <c:pt idx="13210">
                  <c:v>148.13730000000001</c:v>
                </c:pt>
                <c:pt idx="13211">
                  <c:v>148.0119</c:v>
                </c:pt>
                <c:pt idx="13212">
                  <c:v>147.8878</c:v>
                </c:pt>
                <c:pt idx="13213">
                  <c:v>147.7603</c:v>
                </c:pt>
                <c:pt idx="13214">
                  <c:v>147.63239999999999</c:v>
                </c:pt>
                <c:pt idx="13215">
                  <c:v>147.50399999999999</c:v>
                </c:pt>
                <c:pt idx="13216">
                  <c:v>147.37450000000001</c:v>
                </c:pt>
                <c:pt idx="13217">
                  <c:v>147.24449999999999</c:v>
                </c:pt>
                <c:pt idx="13218">
                  <c:v>147.11510000000001</c:v>
                </c:pt>
                <c:pt idx="13219">
                  <c:v>146.9881</c:v>
                </c:pt>
                <c:pt idx="13220">
                  <c:v>146.8605</c:v>
                </c:pt>
                <c:pt idx="13221">
                  <c:v>146.7269</c:v>
                </c:pt>
                <c:pt idx="13222">
                  <c:v>146.5838</c:v>
                </c:pt>
                <c:pt idx="13223">
                  <c:v>146.43940000000001</c:v>
                </c:pt>
                <c:pt idx="13224">
                  <c:v>146.29640000000001</c:v>
                </c:pt>
                <c:pt idx="13225">
                  <c:v>146.15530000000001</c:v>
                </c:pt>
                <c:pt idx="13226">
                  <c:v>146.02199999999999</c:v>
                </c:pt>
                <c:pt idx="13227">
                  <c:v>145.8948</c:v>
                </c:pt>
                <c:pt idx="13228">
                  <c:v>145.76730000000001</c:v>
                </c:pt>
                <c:pt idx="13229">
                  <c:v>145.63839999999999</c:v>
                </c:pt>
                <c:pt idx="13230">
                  <c:v>145.5078</c:v>
                </c:pt>
                <c:pt idx="13231">
                  <c:v>145.3758</c:v>
                </c:pt>
                <c:pt idx="13232">
                  <c:v>145.244</c:v>
                </c:pt>
                <c:pt idx="13233">
                  <c:v>145.11930000000001</c:v>
                </c:pt>
                <c:pt idx="13234">
                  <c:v>145.0052</c:v>
                </c:pt>
                <c:pt idx="13235">
                  <c:v>144.8871</c:v>
                </c:pt>
                <c:pt idx="13236">
                  <c:v>144.7595</c:v>
                </c:pt>
                <c:pt idx="13237">
                  <c:v>144.62639999999999</c:v>
                </c:pt>
                <c:pt idx="13238">
                  <c:v>144.48920000000001</c:v>
                </c:pt>
                <c:pt idx="13239">
                  <c:v>144.3441</c:v>
                </c:pt>
                <c:pt idx="13240">
                  <c:v>144.19839999999999</c:v>
                </c:pt>
                <c:pt idx="13241">
                  <c:v>144.0624</c:v>
                </c:pt>
                <c:pt idx="13242">
                  <c:v>143.93610000000001</c:v>
                </c:pt>
                <c:pt idx="13243">
                  <c:v>143.80840000000001</c:v>
                </c:pt>
                <c:pt idx="13244">
                  <c:v>143.67619999999999</c:v>
                </c:pt>
                <c:pt idx="13245">
                  <c:v>143.5453</c:v>
                </c:pt>
                <c:pt idx="13246">
                  <c:v>143.4153</c:v>
                </c:pt>
                <c:pt idx="13247">
                  <c:v>143.28290000000001</c:v>
                </c:pt>
                <c:pt idx="13248">
                  <c:v>143.1472</c:v>
                </c:pt>
                <c:pt idx="13249">
                  <c:v>143.01410000000001</c:v>
                </c:pt>
                <c:pt idx="13250">
                  <c:v>142.87889999999999</c:v>
                </c:pt>
                <c:pt idx="13251">
                  <c:v>142.7432</c:v>
                </c:pt>
                <c:pt idx="13252">
                  <c:v>142.6105</c:v>
                </c:pt>
                <c:pt idx="13253">
                  <c:v>142.48320000000001</c:v>
                </c:pt>
                <c:pt idx="13254">
                  <c:v>142.3579</c:v>
                </c:pt>
                <c:pt idx="13255">
                  <c:v>142.23269999999999</c:v>
                </c:pt>
                <c:pt idx="13256">
                  <c:v>142.11070000000001</c:v>
                </c:pt>
                <c:pt idx="13257">
                  <c:v>141.97800000000001</c:v>
                </c:pt>
                <c:pt idx="13258">
                  <c:v>141.8399</c:v>
                </c:pt>
                <c:pt idx="13259">
                  <c:v>141.70359999999999</c:v>
                </c:pt>
                <c:pt idx="13260">
                  <c:v>141.5701</c:v>
                </c:pt>
                <c:pt idx="13261">
                  <c:v>141.4393</c:v>
                </c:pt>
                <c:pt idx="13262">
                  <c:v>141.3109</c:v>
                </c:pt>
                <c:pt idx="13263">
                  <c:v>141.18680000000001</c:v>
                </c:pt>
                <c:pt idx="13264">
                  <c:v>141.0633</c:v>
                </c:pt>
                <c:pt idx="13265">
                  <c:v>140.93190000000001</c:v>
                </c:pt>
                <c:pt idx="13266">
                  <c:v>140.7936</c:v>
                </c:pt>
                <c:pt idx="13267">
                  <c:v>140.6557</c:v>
                </c:pt>
                <c:pt idx="13268">
                  <c:v>140.51820000000001</c:v>
                </c:pt>
                <c:pt idx="13269">
                  <c:v>140.38890000000001</c:v>
                </c:pt>
                <c:pt idx="13270">
                  <c:v>140.25890000000001</c:v>
                </c:pt>
                <c:pt idx="13271">
                  <c:v>140.1276</c:v>
                </c:pt>
                <c:pt idx="13272">
                  <c:v>139.9949</c:v>
                </c:pt>
                <c:pt idx="13273">
                  <c:v>139.858</c:v>
                </c:pt>
                <c:pt idx="13274">
                  <c:v>139.7244</c:v>
                </c:pt>
                <c:pt idx="13275">
                  <c:v>139.59540000000001</c:v>
                </c:pt>
                <c:pt idx="13276">
                  <c:v>139.4676</c:v>
                </c:pt>
                <c:pt idx="13277">
                  <c:v>139.3357</c:v>
                </c:pt>
                <c:pt idx="13278">
                  <c:v>139.2012</c:v>
                </c:pt>
                <c:pt idx="13279">
                  <c:v>139.0625</c:v>
                </c:pt>
                <c:pt idx="13280">
                  <c:v>138.91919999999999</c:v>
                </c:pt>
                <c:pt idx="13281">
                  <c:v>138.77340000000001</c:v>
                </c:pt>
                <c:pt idx="13282">
                  <c:v>138.6362</c:v>
                </c:pt>
                <c:pt idx="13283">
                  <c:v>138.5102</c:v>
                </c:pt>
                <c:pt idx="13284">
                  <c:v>138.38480000000001</c:v>
                </c:pt>
                <c:pt idx="13285">
                  <c:v>138.26070000000001</c:v>
                </c:pt>
                <c:pt idx="13286">
                  <c:v>138.1388</c:v>
                </c:pt>
                <c:pt idx="13287">
                  <c:v>138.01499999999999</c:v>
                </c:pt>
                <c:pt idx="13288">
                  <c:v>137.8852</c:v>
                </c:pt>
                <c:pt idx="13289">
                  <c:v>137.74260000000001</c:v>
                </c:pt>
                <c:pt idx="13290">
                  <c:v>137.59569999999999</c:v>
                </c:pt>
                <c:pt idx="13291">
                  <c:v>137.4537</c:v>
                </c:pt>
                <c:pt idx="13292">
                  <c:v>137.31790000000001</c:v>
                </c:pt>
                <c:pt idx="13293">
                  <c:v>137.18729999999999</c:v>
                </c:pt>
                <c:pt idx="13294">
                  <c:v>137.05539999999999</c:v>
                </c:pt>
                <c:pt idx="13295">
                  <c:v>136.93360000000001</c:v>
                </c:pt>
                <c:pt idx="13296">
                  <c:v>136.82060000000001</c:v>
                </c:pt>
                <c:pt idx="13297">
                  <c:v>136.7158</c:v>
                </c:pt>
                <c:pt idx="13298">
                  <c:v>136.61109999999999</c:v>
                </c:pt>
                <c:pt idx="13299">
                  <c:v>136.49639999999999</c:v>
                </c:pt>
                <c:pt idx="13300">
                  <c:v>136.37530000000001</c:v>
                </c:pt>
                <c:pt idx="13301">
                  <c:v>136.24950000000001</c:v>
                </c:pt>
                <c:pt idx="13302">
                  <c:v>136.11580000000001</c:v>
                </c:pt>
                <c:pt idx="13303">
                  <c:v>135.97319999999999</c:v>
                </c:pt>
                <c:pt idx="13304">
                  <c:v>135.8313</c:v>
                </c:pt>
                <c:pt idx="13305">
                  <c:v>135.69560000000001</c:v>
                </c:pt>
                <c:pt idx="13306">
                  <c:v>135.56639999999999</c:v>
                </c:pt>
                <c:pt idx="13307">
                  <c:v>135.44</c:v>
                </c:pt>
                <c:pt idx="13308">
                  <c:v>135.32660000000001</c:v>
                </c:pt>
                <c:pt idx="13309">
                  <c:v>135.2148</c:v>
                </c:pt>
                <c:pt idx="13310">
                  <c:v>135.0933</c:v>
                </c:pt>
                <c:pt idx="13311">
                  <c:v>134.9657</c:v>
                </c:pt>
                <c:pt idx="13312">
                  <c:v>134.83690000000001</c:v>
                </c:pt>
                <c:pt idx="13313">
                  <c:v>134.70830000000001</c:v>
                </c:pt>
                <c:pt idx="13314">
                  <c:v>134.57679999999999</c:v>
                </c:pt>
                <c:pt idx="13315">
                  <c:v>134.4478</c:v>
                </c:pt>
                <c:pt idx="13316">
                  <c:v>134.31909999999999</c:v>
                </c:pt>
                <c:pt idx="13317">
                  <c:v>134.1883</c:v>
                </c:pt>
                <c:pt idx="13318">
                  <c:v>134.0592</c:v>
                </c:pt>
                <c:pt idx="13319">
                  <c:v>133.9342</c:v>
                </c:pt>
                <c:pt idx="13320">
                  <c:v>133.80940000000001</c:v>
                </c:pt>
                <c:pt idx="13321">
                  <c:v>133.6808</c:v>
                </c:pt>
                <c:pt idx="13322">
                  <c:v>133.55459999999999</c:v>
                </c:pt>
                <c:pt idx="13323">
                  <c:v>133.42869999999999</c:v>
                </c:pt>
                <c:pt idx="13324">
                  <c:v>133.29820000000001</c:v>
                </c:pt>
                <c:pt idx="13325">
                  <c:v>133.15710000000001</c:v>
                </c:pt>
                <c:pt idx="13326">
                  <c:v>133.01249999999999</c:v>
                </c:pt>
                <c:pt idx="13327">
                  <c:v>132.87309999999999</c:v>
                </c:pt>
                <c:pt idx="13328">
                  <c:v>132.7379</c:v>
                </c:pt>
                <c:pt idx="13329">
                  <c:v>132.61080000000001</c:v>
                </c:pt>
                <c:pt idx="13330">
                  <c:v>132.49170000000001</c:v>
                </c:pt>
                <c:pt idx="13331">
                  <c:v>132.3776</c:v>
                </c:pt>
                <c:pt idx="13332">
                  <c:v>132.2603</c:v>
                </c:pt>
                <c:pt idx="13333">
                  <c:v>132.13759999999999</c:v>
                </c:pt>
                <c:pt idx="13334">
                  <c:v>132.01009999999999</c:v>
                </c:pt>
                <c:pt idx="13335">
                  <c:v>131.881</c:v>
                </c:pt>
                <c:pt idx="13336">
                  <c:v>131.7499</c:v>
                </c:pt>
                <c:pt idx="13337">
                  <c:v>131.61940000000001</c:v>
                </c:pt>
                <c:pt idx="13338">
                  <c:v>131.49209999999999</c:v>
                </c:pt>
                <c:pt idx="13339">
                  <c:v>131.3638</c:v>
                </c:pt>
                <c:pt idx="13340">
                  <c:v>131.238</c:v>
                </c:pt>
                <c:pt idx="13341">
                  <c:v>131.1174</c:v>
                </c:pt>
                <c:pt idx="13342">
                  <c:v>130.995</c:v>
                </c:pt>
                <c:pt idx="13343">
                  <c:v>130.86600000000001</c:v>
                </c:pt>
                <c:pt idx="13344">
                  <c:v>130.7347</c:v>
                </c:pt>
                <c:pt idx="13345">
                  <c:v>130.60390000000001</c:v>
                </c:pt>
                <c:pt idx="13346">
                  <c:v>130.47300000000001</c:v>
                </c:pt>
                <c:pt idx="13347">
                  <c:v>130.34049999999999</c:v>
                </c:pt>
                <c:pt idx="13348">
                  <c:v>130.21080000000001</c:v>
                </c:pt>
                <c:pt idx="13349">
                  <c:v>130.0908</c:v>
                </c:pt>
                <c:pt idx="13350">
                  <c:v>129.9796</c:v>
                </c:pt>
                <c:pt idx="13351">
                  <c:v>129.86869999999999</c:v>
                </c:pt>
                <c:pt idx="13352">
                  <c:v>129.751</c:v>
                </c:pt>
                <c:pt idx="13353">
                  <c:v>129.6258</c:v>
                </c:pt>
                <c:pt idx="13354">
                  <c:v>129.4973</c:v>
                </c:pt>
                <c:pt idx="13355">
                  <c:v>129.3672</c:v>
                </c:pt>
                <c:pt idx="13356">
                  <c:v>129.2389</c:v>
                </c:pt>
                <c:pt idx="13357">
                  <c:v>129.11179999999999</c:v>
                </c:pt>
                <c:pt idx="13358">
                  <c:v>128.98410000000001</c:v>
                </c:pt>
                <c:pt idx="13359">
                  <c:v>128.8546</c:v>
                </c:pt>
                <c:pt idx="13360">
                  <c:v>128.72210000000001</c:v>
                </c:pt>
                <c:pt idx="13361">
                  <c:v>128.59049999999999</c:v>
                </c:pt>
                <c:pt idx="13362">
                  <c:v>128.4599</c:v>
                </c:pt>
                <c:pt idx="13363">
                  <c:v>128.33349999999999</c:v>
                </c:pt>
                <c:pt idx="13364">
                  <c:v>128.21190000000001</c:v>
                </c:pt>
                <c:pt idx="13365">
                  <c:v>128.09139999999999</c:v>
                </c:pt>
                <c:pt idx="13366">
                  <c:v>127.9699</c:v>
                </c:pt>
                <c:pt idx="13367">
                  <c:v>127.846</c:v>
                </c:pt>
                <c:pt idx="13368">
                  <c:v>127.7139</c:v>
                </c:pt>
                <c:pt idx="13369">
                  <c:v>127.58069999999999</c:v>
                </c:pt>
                <c:pt idx="13370">
                  <c:v>127.4508</c:v>
                </c:pt>
                <c:pt idx="13371">
                  <c:v>127.3214</c:v>
                </c:pt>
                <c:pt idx="13372">
                  <c:v>127.1962</c:v>
                </c:pt>
                <c:pt idx="13373">
                  <c:v>127.0753</c:v>
                </c:pt>
                <c:pt idx="13374">
                  <c:v>126.95489999999999</c:v>
                </c:pt>
                <c:pt idx="13375">
                  <c:v>126.83459999999999</c:v>
                </c:pt>
                <c:pt idx="13376">
                  <c:v>126.7133</c:v>
                </c:pt>
                <c:pt idx="13377">
                  <c:v>126.5937</c:v>
                </c:pt>
                <c:pt idx="13378">
                  <c:v>126.47150000000001</c:v>
                </c:pt>
                <c:pt idx="13379">
                  <c:v>126.342</c:v>
                </c:pt>
                <c:pt idx="13380">
                  <c:v>126.2131</c:v>
                </c:pt>
                <c:pt idx="13381">
                  <c:v>126.08750000000001</c:v>
                </c:pt>
                <c:pt idx="13382">
                  <c:v>125.9592</c:v>
                </c:pt>
                <c:pt idx="13383">
                  <c:v>125.8339</c:v>
                </c:pt>
                <c:pt idx="13384">
                  <c:v>125.71169999999999</c:v>
                </c:pt>
                <c:pt idx="13385">
                  <c:v>125.5924</c:v>
                </c:pt>
                <c:pt idx="13386">
                  <c:v>125.47190000000001</c:v>
                </c:pt>
                <c:pt idx="13387">
                  <c:v>125.3459</c:v>
                </c:pt>
                <c:pt idx="13388">
                  <c:v>125.2204</c:v>
                </c:pt>
                <c:pt idx="13389">
                  <c:v>125.09650000000001</c:v>
                </c:pt>
                <c:pt idx="13390">
                  <c:v>124.9746</c:v>
                </c:pt>
                <c:pt idx="13391">
                  <c:v>124.8527</c:v>
                </c:pt>
                <c:pt idx="13392">
                  <c:v>124.7286</c:v>
                </c:pt>
                <c:pt idx="13393">
                  <c:v>124.60769999999999</c:v>
                </c:pt>
                <c:pt idx="13394">
                  <c:v>124.4909</c:v>
                </c:pt>
                <c:pt idx="13395">
                  <c:v>124.37309999999999</c:v>
                </c:pt>
                <c:pt idx="13396">
                  <c:v>124.2512</c:v>
                </c:pt>
                <c:pt idx="13397">
                  <c:v>124.12520000000001</c:v>
                </c:pt>
                <c:pt idx="13398">
                  <c:v>123.99420000000001</c:v>
                </c:pt>
                <c:pt idx="13399">
                  <c:v>123.8571</c:v>
                </c:pt>
                <c:pt idx="13400">
                  <c:v>123.7204</c:v>
                </c:pt>
                <c:pt idx="13401">
                  <c:v>123.58410000000001</c:v>
                </c:pt>
                <c:pt idx="13402">
                  <c:v>123.4525</c:v>
                </c:pt>
                <c:pt idx="13403">
                  <c:v>123.3242</c:v>
                </c:pt>
                <c:pt idx="13404">
                  <c:v>123.1931</c:v>
                </c:pt>
                <c:pt idx="13405">
                  <c:v>123.0707</c:v>
                </c:pt>
                <c:pt idx="13406">
                  <c:v>122.958</c:v>
                </c:pt>
                <c:pt idx="13407">
                  <c:v>122.84050000000001</c:v>
                </c:pt>
                <c:pt idx="13408">
                  <c:v>122.71559999999999</c:v>
                </c:pt>
                <c:pt idx="13409">
                  <c:v>122.5924</c:v>
                </c:pt>
                <c:pt idx="13410">
                  <c:v>122.46810000000001</c:v>
                </c:pt>
                <c:pt idx="13411">
                  <c:v>122.3365</c:v>
                </c:pt>
                <c:pt idx="13412">
                  <c:v>122.196</c:v>
                </c:pt>
                <c:pt idx="13413">
                  <c:v>122.0536</c:v>
                </c:pt>
                <c:pt idx="13414">
                  <c:v>121.9209</c:v>
                </c:pt>
                <c:pt idx="13415">
                  <c:v>121.7975</c:v>
                </c:pt>
                <c:pt idx="13416">
                  <c:v>121.6862</c:v>
                </c:pt>
                <c:pt idx="13417">
                  <c:v>121.5829</c:v>
                </c:pt>
                <c:pt idx="13418">
                  <c:v>121.4739</c:v>
                </c:pt>
                <c:pt idx="13419">
                  <c:v>121.3616</c:v>
                </c:pt>
                <c:pt idx="13420">
                  <c:v>121.2475</c:v>
                </c:pt>
                <c:pt idx="13421">
                  <c:v>121.1262</c:v>
                </c:pt>
                <c:pt idx="13422">
                  <c:v>121.0018</c:v>
                </c:pt>
                <c:pt idx="13423">
                  <c:v>120.8749</c:v>
                </c:pt>
                <c:pt idx="13424">
                  <c:v>120.74930000000001</c:v>
                </c:pt>
                <c:pt idx="13425">
                  <c:v>120.624</c:v>
                </c:pt>
                <c:pt idx="13426">
                  <c:v>120.4983</c:v>
                </c:pt>
                <c:pt idx="13427">
                  <c:v>120.379</c:v>
                </c:pt>
                <c:pt idx="13428">
                  <c:v>120.2657</c:v>
                </c:pt>
                <c:pt idx="13429">
                  <c:v>120.15860000000001</c:v>
                </c:pt>
                <c:pt idx="13430">
                  <c:v>120.0506</c:v>
                </c:pt>
                <c:pt idx="13431">
                  <c:v>119.9365</c:v>
                </c:pt>
                <c:pt idx="13432">
                  <c:v>119.81319999999999</c:v>
                </c:pt>
                <c:pt idx="13433">
                  <c:v>119.68680000000001</c:v>
                </c:pt>
                <c:pt idx="13434">
                  <c:v>119.566</c:v>
                </c:pt>
                <c:pt idx="13435">
                  <c:v>119.4478</c:v>
                </c:pt>
                <c:pt idx="13436">
                  <c:v>119.33110000000001</c:v>
                </c:pt>
                <c:pt idx="13437">
                  <c:v>119.2196</c:v>
                </c:pt>
                <c:pt idx="13438">
                  <c:v>119.1122</c:v>
                </c:pt>
                <c:pt idx="13439">
                  <c:v>118.99979999999999</c:v>
                </c:pt>
                <c:pt idx="13440">
                  <c:v>118.874</c:v>
                </c:pt>
                <c:pt idx="13441">
                  <c:v>118.7364</c:v>
                </c:pt>
                <c:pt idx="13442">
                  <c:v>118.6024</c:v>
                </c:pt>
                <c:pt idx="13443">
                  <c:v>118.47069999999999</c:v>
                </c:pt>
                <c:pt idx="13444">
                  <c:v>118.3416</c:v>
                </c:pt>
                <c:pt idx="13445">
                  <c:v>118.218</c:v>
                </c:pt>
                <c:pt idx="13446">
                  <c:v>118.0947</c:v>
                </c:pt>
                <c:pt idx="13447">
                  <c:v>117.9744</c:v>
                </c:pt>
                <c:pt idx="13448">
                  <c:v>117.8579</c:v>
                </c:pt>
                <c:pt idx="13449">
                  <c:v>117.74809999999999</c:v>
                </c:pt>
                <c:pt idx="13450">
                  <c:v>117.6399</c:v>
                </c:pt>
                <c:pt idx="13451">
                  <c:v>117.5222</c:v>
                </c:pt>
                <c:pt idx="13452">
                  <c:v>117.4064</c:v>
                </c:pt>
                <c:pt idx="13453">
                  <c:v>117.2872</c:v>
                </c:pt>
                <c:pt idx="13454">
                  <c:v>117.16</c:v>
                </c:pt>
                <c:pt idx="13455">
                  <c:v>117.03149999999999</c:v>
                </c:pt>
                <c:pt idx="13456">
                  <c:v>116.8991</c:v>
                </c:pt>
                <c:pt idx="13457">
                  <c:v>116.774</c:v>
                </c:pt>
                <c:pt idx="13458">
                  <c:v>116.6557</c:v>
                </c:pt>
                <c:pt idx="13459">
                  <c:v>116.5425</c:v>
                </c:pt>
                <c:pt idx="13460">
                  <c:v>116.4328</c:v>
                </c:pt>
                <c:pt idx="13461">
                  <c:v>116.31659999999999</c:v>
                </c:pt>
                <c:pt idx="13462">
                  <c:v>116.1992</c:v>
                </c:pt>
                <c:pt idx="13463">
                  <c:v>116.08710000000001</c:v>
                </c:pt>
                <c:pt idx="13464">
                  <c:v>115.9716</c:v>
                </c:pt>
                <c:pt idx="13465">
                  <c:v>115.8471</c:v>
                </c:pt>
                <c:pt idx="13466">
                  <c:v>115.71980000000001</c:v>
                </c:pt>
                <c:pt idx="13467">
                  <c:v>115.5955</c:v>
                </c:pt>
                <c:pt idx="13468">
                  <c:v>115.4755</c:v>
                </c:pt>
                <c:pt idx="13469">
                  <c:v>115.358</c:v>
                </c:pt>
                <c:pt idx="13470">
                  <c:v>115.2449</c:v>
                </c:pt>
                <c:pt idx="13471">
                  <c:v>115.13979999999999</c:v>
                </c:pt>
                <c:pt idx="13472">
                  <c:v>115.0286</c:v>
                </c:pt>
                <c:pt idx="13473">
                  <c:v>114.90940000000001</c:v>
                </c:pt>
                <c:pt idx="13474">
                  <c:v>114.78830000000001</c:v>
                </c:pt>
                <c:pt idx="13475">
                  <c:v>114.66289999999999</c:v>
                </c:pt>
                <c:pt idx="13476">
                  <c:v>114.5386</c:v>
                </c:pt>
                <c:pt idx="13477">
                  <c:v>114.4151</c:v>
                </c:pt>
                <c:pt idx="13478">
                  <c:v>114.29340000000001</c:v>
                </c:pt>
                <c:pt idx="13479">
                  <c:v>114.17919999999999</c:v>
                </c:pt>
                <c:pt idx="13480">
                  <c:v>114.071</c:v>
                </c:pt>
                <c:pt idx="13481">
                  <c:v>113.9691</c:v>
                </c:pt>
                <c:pt idx="13482">
                  <c:v>113.8668</c:v>
                </c:pt>
                <c:pt idx="13483">
                  <c:v>113.7573</c:v>
                </c:pt>
                <c:pt idx="13484">
                  <c:v>113.6425</c:v>
                </c:pt>
                <c:pt idx="13485">
                  <c:v>113.5243</c:v>
                </c:pt>
                <c:pt idx="13486">
                  <c:v>113.4019</c:v>
                </c:pt>
                <c:pt idx="13487">
                  <c:v>113.2775</c:v>
                </c:pt>
                <c:pt idx="13488">
                  <c:v>113.15300000000001</c:v>
                </c:pt>
                <c:pt idx="13489">
                  <c:v>113.0299</c:v>
                </c:pt>
                <c:pt idx="13490">
                  <c:v>112.9132</c:v>
                </c:pt>
                <c:pt idx="13491">
                  <c:v>112.804</c:v>
                </c:pt>
                <c:pt idx="13492">
                  <c:v>112.6983</c:v>
                </c:pt>
                <c:pt idx="13493">
                  <c:v>112.5868</c:v>
                </c:pt>
                <c:pt idx="13494">
                  <c:v>112.47</c:v>
                </c:pt>
                <c:pt idx="13495">
                  <c:v>112.3522</c:v>
                </c:pt>
                <c:pt idx="13496">
                  <c:v>112.2332</c:v>
                </c:pt>
                <c:pt idx="13497">
                  <c:v>112.10769999999999</c:v>
                </c:pt>
                <c:pt idx="13498">
                  <c:v>111.9769</c:v>
                </c:pt>
                <c:pt idx="13499">
                  <c:v>111.8509</c:v>
                </c:pt>
                <c:pt idx="13500">
                  <c:v>111.72620000000001</c:v>
                </c:pt>
                <c:pt idx="13501">
                  <c:v>111.6005</c:v>
                </c:pt>
                <c:pt idx="13502">
                  <c:v>111.48399999999999</c:v>
                </c:pt>
                <c:pt idx="13503">
                  <c:v>111.3772</c:v>
                </c:pt>
                <c:pt idx="13504">
                  <c:v>111.273</c:v>
                </c:pt>
                <c:pt idx="13505">
                  <c:v>111.1617</c:v>
                </c:pt>
                <c:pt idx="13506">
                  <c:v>111.0455</c:v>
                </c:pt>
                <c:pt idx="13507">
                  <c:v>110.9286</c:v>
                </c:pt>
                <c:pt idx="13508">
                  <c:v>110.8081</c:v>
                </c:pt>
                <c:pt idx="13509">
                  <c:v>110.6854</c:v>
                </c:pt>
                <c:pt idx="13510">
                  <c:v>110.5646</c:v>
                </c:pt>
                <c:pt idx="13511">
                  <c:v>110.4517</c:v>
                </c:pt>
                <c:pt idx="13512">
                  <c:v>110.3438</c:v>
                </c:pt>
                <c:pt idx="13513">
                  <c:v>110.2376</c:v>
                </c:pt>
                <c:pt idx="13514">
                  <c:v>110.1332</c:v>
                </c:pt>
                <c:pt idx="13515">
                  <c:v>110.02889999999999</c:v>
                </c:pt>
                <c:pt idx="13516">
                  <c:v>109.9229</c:v>
                </c:pt>
                <c:pt idx="13517">
                  <c:v>109.8109</c:v>
                </c:pt>
                <c:pt idx="13518">
                  <c:v>109.69280000000001</c:v>
                </c:pt>
                <c:pt idx="13519">
                  <c:v>109.57259999999999</c:v>
                </c:pt>
                <c:pt idx="13520">
                  <c:v>109.45529999999999</c:v>
                </c:pt>
                <c:pt idx="13521">
                  <c:v>109.33799999999999</c:v>
                </c:pt>
                <c:pt idx="13522">
                  <c:v>109.2189</c:v>
                </c:pt>
                <c:pt idx="13523">
                  <c:v>109.1063</c:v>
                </c:pt>
                <c:pt idx="13524">
                  <c:v>109.0012</c:v>
                </c:pt>
                <c:pt idx="13525">
                  <c:v>108.8914</c:v>
                </c:pt>
                <c:pt idx="13526">
                  <c:v>108.77209999999999</c:v>
                </c:pt>
                <c:pt idx="13527">
                  <c:v>108.6515</c:v>
                </c:pt>
                <c:pt idx="13528">
                  <c:v>108.5334</c:v>
                </c:pt>
                <c:pt idx="13529">
                  <c:v>108.4136</c:v>
                </c:pt>
                <c:pt idx="13530">
                  <c:v>108.2882</c:v>
                </c:pt>
                <c:pt idx="13531">
                  <c:v>108.16800000000001</c:v>
                </c:pt>
                <c:pt idx="13532">
                  <c:v>108.05589999999999</c:v>
                </c:pt>
                <c:pt idx="13533">
                  <c:v>107.94159999999999</c:v>
                </c:pt>
                <c:pt idx="13534">
                  <c:v>107.8265</c:v>
                </c:pt>
                <c:pt idx="13535">
                  <c:v>107.7137</c:v>
                </c:pt>
                <c:pt idx="13536">
                  <c:v>107.6007</c:v>
                </c:pt>
                <c:pt idx="13537">
                  <c:v>107.48350000000001</c:v>
                </c:pt>
                <c:pt idx="13538">
                  <c:v>107.36239999999999</c:v>
                </c:pt>
                <c:pt idx="13539">
                  <c:v>107.23860000000001</c:v>
                </c:pt>
                <c:pt idx="13540">
                  <c:v>107.1086</c:v>
                </c:pt>
                <c:pt idx="13541">
                  <c:v>106.9772</c:v>
                </c:pt>
                <c:pt idx="13542">
                  <c:v>106.8535</c:v>
                </c:pt>
                <c:pt idx="13543">
                  <c:v>106.74079999999999</c:v>
                </c:pt>
                <c:pt idx="13544">
                  <c:v>106.63849999999999</c:v>
                </c:pt>
                <c:pt idx="13545">
                  <c:v>106.54689999999999</c:v>
                </c:pt>
                <c:pt idx="13546">
                  <c:v>106.4589</c:v>
                </c:pt>
                <c:pt idx="13547">
                  <c:v>106.3643</c:v>
                </c:pt>
                <c:pt idx="13548">
                  <c:v>106.2604</c:v>
                </c:pt>
                <c:pt idx="13549">
                  <c:v>106.1516</c:v>
                </c:pt>
                <c:pt idx="13550">
                  <c:v>106.0457</c:v>
                </c:pt>
                <c:pt idx="13551">
                  <c:v>105.9341</c:v>
                </c:pt>
                <c:pt idx="13552">
                  <c:v>105.8175</c:v>
                </c:pt>
                <c:pt idx="13553">
                  <c:v>105.7028</c:v>
                </c:pt>
                <c:pt idx="13554">
                  <c:v>105.5908</c:v>
                </c:pt>
                <c:pt idx="13555">
                  <c:v>105.48260000000001</c:v>
                </c:pt>
                <c:pt idx="13556">
                  <c:v>105.37269999999999</c:v>
                </c:pt>
                <c:pt idx="13557">
                  <c:v>105.2638</c:v>
                </c:pt>
                <c:pt idx="13558">
                  <c:v>105.1551</c:v>
                </c:pt>
                <c:pt idx="13559">
                  <c:v>105.0436</c:v>
                </c:pt>
                <c:pt idx="13560">
                  <c:v>104.9312</c:v>
                </c:pt>
                <c:pt idx="13561">
                  <c:v>104.82040000000001</c:v>
                </c:pt>
                <c:pt idx="13562">
                  <c:v>104.71339999999999</c:v>
                </c:pt>
                <c:pt idx="13563">
                  <c:v>104.6087</c:v>
                </c:pt>
                <c:pt idx="13564">
                  <c:v>104.5072</c:v>
                </c:pt>
                <c:pt idx="13565">
                  <c:v>104.4101</c:v>
                </c:pt>
                <c:pt idx="13566">
                  <c:v>104.3121</c:v>
                </c:pt>
                <c:pt idx="13567">
                  <c:v>104.2088</c:v>
                </c:pt>
                <c:pt idx="13568">
                  <c:v>104.09739999999999</c:v>
                </c:pt>
                <c:pt idx="13569">
                  <c:v>103.9773</c:v>
                </c:pt>
                <c:pt idx="13570">
                  <c:v>103.8533</c:v>
                </c:pt>
                <c:pt idx="13571">
                  <c:v>103.73220000000001</c:v>
                </c:pt>
                <c:pt idx="13572">
                  <c:v>103.6161</c:v>
                </c:pt>
                <c:pt idx="13573">
                  <c:v>103.50320000000001</c:v>
                </c:pt>
                <c:pt idx="13574">
                  <c:v>103.3903</c:v>
                </c:pt>
                <c:pt idx="13575">
                  <c:v>103.27500000000001</c:v>
                </c:pt>
                <c:pt idx="13576">
                  <c:v>103.1618</c:v>
                </c:pt>
                <c:pt idx="13577">
                  <c:v>103.0532</c:v>
                </c:pt>
                <c:pt idx="13578">
                  <c:v>102.9509</c:v>
                </c:pt>
                <c:pt idx="13579">
                  <c:v>102.8481</c:v>
                </c:pt>
                <c:pt idx="13580">
                  <c:v>102.74160000000001</c:v>
                </c:pt>
                <c:pt idx="13581">
                  <c:v>102.6326</c:v>
                </c:pt>
                <c:pt idx="13582">
                  <c:v>102.5217</c:v>
                </c:pt>
                <c:pt idx="13583">
                  <c:v>102.4105</c:v>
                </c:pt>
                <c:pt idx="13584">
                  <c:v>102.2961</c:v>
                </c:pt>
                <c:pt idx="13585">
                  <c:v>102.1829</c:v>
                </c:pt>
                <c:pt idx="13586">
                  <c:v>102.0724</c:v>
                </c:pt>
                <c:pt idx="13587">
                  <c:v>101.96469999999999</c:v>
                </c:pt>
                <c:pt idx="13588">
                  <c:v>101.86409999999999</c:v>
                </c:pt>
                <c:pt idx="13589">
                  <c:v>101.7646</c:v>
                </c:pt>
                <c:pt idx="13590">
                  <c:v>101.6584</c:v>
                </c:pt>
                <c:pt idx="13591">
                  <c:v>101.5471</c:v>
                </c:pt>
                <c:pt idx="13592">
                  <c:v>101.4319</c:v>
                </c:pt>
                <c:pt idx="13593">
                  <c:v>101.31780000000001</c:v>
                </c:pt>
                <c:pt idx="13594">
                  <c:v>101.2055</c:v>
                </c:pt>
                <c:pt idx="13595">
                  <c:v>101.0919</c:v>
                </c:pt>
                <c:pt idx="13596">
                  <c:v>100.97880000000001</c:v>
                </c:pt>
                <c:pt idx="13597">
                  <c:v>100.86709999999999</c:v>
                </c:pt>
                <c:pt idx="13598">
                  <c:v>100.76439999999999</c:v>
                </c:pt>
                <c:pt idx="13599">
                  <c:v>100.6725</c:v>
                </c:pt>
                <c:pt idx="13600">
                  <c:v>100.5796</c:v>
                </c:pt>
                <c:pt idx="13601">
                  <c:v>100.4806</c:v>
                </c:pt>
                <c:pt idx="13602">
                  <c:v>100.3766</c:v>
                </c:pt>
                <c:pt idx="13603">
                  <c:v>100.2694</c:v>
                </c:pt>
                <c:pt idx="13604">
                  <c:v>100.1619</c:v>
                </c:pt>
                <c:pt idx="13605">
                  <c:v>100.0519</c:v>
                </c:pt>
                <c:pt idx="13606">
                  <c:v>99.941569999999999</c:v>
                </c:pt>
                <c:pt idx="13607">
                  <c:v>99.832089999999994</c:v>
                </c:pt>
                <c:pt idx="13608">
                  <c:v>99.723979999999997</c:v>
                </c:pt>
                <c:pt idx="13609">
                  <c:v>99.621629999999996</c:v>
                </c:pt>
                <c:pt idx="13610">
                  <c:v>99.523439999999994</c:v>
                </c:pt>
                <c:pt idx="13611">
                  <c:v>99.423509999999993</c:v>
                </c:pt>
                <c:pt idx="13612">
                  <c:v>99.32002</c:v>
                </c:pt>
                <c:pt idx="13613">
                  <c:v>99.217070000000007</c:v>
                </c:pt>
                <c:pt idx="13614">
                  <c:v>99.108969999999999</c:v>
                </c:pt>
                <c:pt idx="13615">
                  <c:v>98.993319999999997</c:v>
                </c:pt>
                <c:pt idx="13616">
                  <c:v>98.87621</c:v>
                </c:pt>
                <c:pt idx="13617">
                  <c:v>98.757090000000005</c:v>
                </c:pt>
                <c:pt idx="13618">
                  <c:v>98.641360000000006</c:v>
                </c:pt>
                <c:pt idx="13619">
                  <c:v>98.533190000000005</c:v>
                </c:pt>
                <c:pt idx="13620">
                  <c:v>98.433130000000006</c:v>
                </c:pt>
                <c:pt idx="13621">
                  <c:v>98.336309999999997</c:v>
                </c:pt>
                <c:pt idx="13622">
                  <c:v>98.237530000000007</c:v>
                </c:pt>
                <c:pt idx="13623">
                  <c:v>98.138660000000002</c:v>
                </c:pt>
                <c:pt idx="13624">
                  <c:v>98.036519999999996</c:v>
                </c:pt>
                <c:pt idx="13625">
                  <c:v>97.928240000000002</c:v>
                </c:pt>
                <c:pt idx="13626">
                  <c:v>97.814750000000004</c:v>
                </c:pt>
                <c:pt idx="13627">
                  <c:v>97.705979999999997</c:v>
                </c:pt>
                <c:pt idx="13628">
                  <c:v>97.602599999999995</c:v>
                </c:pt>
                <c:pt idx="13629">
                  <c:v>97.499560000000002</c:v>
                </c:pt>
                <c:pt idx="13630">
                  <c:v>97.402339999999995</c:v>
                </c:pt>
                <c:pt idx="13631">
                  <c:v>97.309979999999996</c:v>
                </c:pt>
                <c:pt idx="13632">
                  <c:v>97.217160000000007</c:v>
                </c:pt>
                <c:pt idx="13633">
                  <c:v>97.119540000000001</c:v>
                </c:pt>
                <c:pt idx="13634">
                  <c:v>97.015209999999996</c:v>
                </c:pt>
                <c:pt idx="13635">
                  <c:v>96.907420000000002</c:v>
                </c:pt>
                <c:pt idx="13636">
                  <c:v>96.796620000000004</c:v>
                </c:pt>
                <c:pt idx="13637">
                  <c:v>96.682689999999994</c:v>
                </c:pt>
                <c:pt idx="13638">
                  <c:v>96.570629999999994</c:v>
                </c:pt>
                <c:pt idx="13639">
                  <c:v>96.465559999999996</c:v>
                </c:pt>
                <c:pt idx="13640">
                  <c:v>96.364339999999999</c:v>
                </c:pt>
                <c:pt idx="13641">
                  <c:v>96.264790000000005</c:v>
                </c:pt>
                <c:pt idx="13642">
                  <c:v>96.167360000000002</c:v>
                </c:pt>
                <c:pt idx="13643">
                  <c:v>96.069990000000004</c:v>
                </c:pt>
                <c:pt idx="13644">
                  <c:v>95.973590000000002</c:v>
                </c:pt>
                <c:pt idx="13645">
                  <c:v>95.876850000000005</c:v>
                </c:pt>
                <c:pt idx="13646">
                  <c:v>95.779600000000002</c:v>
                </c:pt>
                <c:pt idx="13647">
                  <c:v>95.683359999999993</c:v>
                </c:pt>
                <c:pt idx="13648">
                  <c:v>95.584720000000004</c:v>
                </c:pt>
                <c:pt idx="13649">
                  <c:v>95.485489999999999</c:v>
                </c:pt>
                <c:pt idx="13650">
                  <c:v>95.388480000000001</c:v>
                </c:pt>
                <c:pt idx="13651">
                  <c:v>95.291409999999999</c:v>
                </c:pt>
                <c:pt idx="13652">
                  <c:v>95.192250000000001</c:v>
                </c:pt>
                <c:pt idx="13653">
                  <c:v>95.088970000000003</c:v>
                </c:pt>
                <c:pt idx="13654">
                  <c:v>94.98415</c:v>
                </c:pt>
                <c:pt idx="13655">
                  <c:v>94.877830000000003</c:v>
                </c:pt>
                <c:pt idx="13656">
                  <c:v>94.770089999999996</c:v>
                </c:pt>
                <c:pt idx="13657">
                  <c:v>94.661749999999998</c:v>
                </c:pt>
                <c:pt idx="13658">
                  <c:v>94.551479999999998</c:v>
                </c:pt>
                <c:pt idx="13659">
                  <c:v>94.444090000000003</c:v>
                </c:pt>
                <c:pt idx="13660">
                  <c:v>94.339420000000004</c:v>
                </c:pt>
                <c:pt idx="13661">
                  <c:v>94.237089999999995</c:v>
                </c:pt>
                <c:pt idx="13662">
                  <c:v>94.137789999999995</c:v>
                </c:pt>
                <c:pt idx="13663">
                  <c:v>94.0351</c:v>
                </c:pt>
                <c:pt idx="13664">
                  <c:v>93.931129999999996</c:v>
                </c:pt>
                <c:pt idx="13665">
                  <c:v>93.831500000000005</c:v>
                </c:pt>
                <c:pt idx="13666">
                  <c:v>93.733009999999993</c:v>
                </c:pt>
                <c:pt idx="13667">
                  <c:v>93.634110000000007</c:v>
                </c:pt>
                <c:pt idx="13668">
                  <c:v>93.532589999999999</c:v>
                </c:pt>
                <c:pt idx="13669">
                  <c:v>93.430269999999993</c:v>
                </c:pt>
                <c:pt idx="13670">
                  <c:v>93.331119999999999</c:v>
                </c:pt>
                <c:pt idx="13671">
                  <c:v>93.230180000000004</c:v>
                </c:pt>
                <c:pt idx="13672">
                  <c:v>93.130470000000003</c:v>
                </c:pt>
                <c:pt idx="13673">
                  <c:v>93.035349999999994</c:v>
                </c:pt>
                <c:pt idx="13674">
                  <c:v>92.94</c:v>
                </c:pt>
                <c:pt idx="13675">
                  <c:v>92.83896</c:v>
                </c:pt>
                <c:pt idx="13676">
                  <c:v>92.732280000000003</c:v>
                </c:pt>
                <c:pt idx="13677">
                  <c:v>92.628860000000003</c:v>
                </c:pt>
                <c:pt idx="13678">
                  <c:v>92.527940000000001</c:v>
                </c:pt>
                <c:pt idx="13679">
                  <c:v>92.423419999999993</c:v>
                </c:pt>
                <c:pt idx="13680">
                  <c:v>92.320790000000002</c:v>
                </c:pt>
                <c:pt idx="13681">
                  <c:v>92.222980000000007</c:v>
                </c:pt>
                <c:pt idx="13682">
                  <c:v>92.129379999999998</c:v>
                </c:pt>
                <c:pt idx="13683">
                  <c:v>92.039000000000001</c:v>
                </c:pt>
                <c:pt idx="13684">
                  <c:v>91.945099999999996</c:v>
                </c:pt>
                <c:pt idx="13685">
                  <c:v>91.848690000000005</c:v>
                </c:pt>
                <c:pt idx="13686">
                  <c:v>91.749679999999998</c:v>
                </c:pt>
                <c:pt idx="13687">
                  <c:v>91.653819999999996</c:v>
                </c:pt>
                <c:pt idx="13688">
                  <c:v>91.560389999999998</c:v>
                </c:pt>
                <c:pt idx="13689">
                  <c:v>91.463070000000002</c:v>
                </c:pt>
                <c:pt idx="13690">
                  <c:v>91.366129999999998</c:v>
                </c:pt>
                <c:pt idx="13691">
                  <c:v>91.272480000000002</c:v>
                </c:pt>
                <c:pt idx="13692">
                  <c:v>91.182019999999994</c:v>
                </c:pt>
                <c:pt idx="13693">
                  <c:v>91.09</c:v>
                </c:pt>
                <c:pt idx="13694">
                  <c:v>90.994209999999995</c:v>
                </c:pt>
                <c:pt idx="13695">
                  <c:v>90.894390000000001</c:v>
                </c:pt>
                <c:pt idx="13696">
                  <c:v>90.790310000000005</c:v>
                </c:pt>
                <c:pt idx="13697">
                  <c:v>90.687309999999997</c:v>
                </c:pt>
                <c:pt idx="13698">
                  <c:v>90.584969999999998</c:v>
                </c:pt>
                <c:pt idx="13699">
                  <c:v>90.480260000000001</c:v>
                </c:pt>
                <c:pt idx="13700">
                  <c:v>90.378450000000001</c:v>
                </c:pt>
                <c:pt idx="13701">
                  <c:v>90.284440000000004</c:v>
                </c:pt>
                <c:pt idx="13702">
                  <c:v>90.194730000000007</c:v>
                </c:pt>
                <c:pt idx="13703">
                  <c:v>90.100549999999998</c:v>
                </c:pt>
                <c:pt idx="13704">
                  <c:v>90.001800000000003</c:v>
                </c:pt>
                <c:pt idx="13705">
                  <c:v>89.905330000000006</c:v>
                </c:pt>
                <c:pt idx="13706">
                  <c:v>89.811319999999995</c:v>
                </c:pt>
                <c:pt idx="13707">
                  <c:v>89.713480000000004</c:v>
                </c:pt>
                <c:pt idx="13708">
                  <c:v>89.606700000000004</c:v>
                </c:pt>
                <c:pt idx="13709">
                  <c:v>89.499499999999998</c:v>
                </c:pt>
                <c:pt idx="13710">
                  <c:v>89.398989999999998</c:v>
                </c:pt>
                <c:pt idx="13711">
                  <c:v>89.301190000000005</c:v>
                </c:pt>
                <c:pt idx="13712">
                  <c:v>89.206599999999995</c:v>
                </c:pt>
                <c:pt idx="13713">
                  <c:v>89.114779999999996</c:v>
                </c:pt>
                <c:pt idx="13714">
                  <c:v>89.033839999999998</c:v>
                </c:pt>
                <c:pt idx="13715">
                  <c:v>88.956819999999993</c:v>
                </c:pt>
                <c:pt idx="13716">
                  <c:v>88.866870000000006</c:v>
                </c:pt>
                <c:pt idx="13717">
                  <c:v>88.774249999999995</c:v>
                </c:pt>
                <c:pt idx="13718">
                  <c:v>88.679140000000004</c:v>
                </c:pt>
                <c:pt idx="13719">
                  <c:v>88.577190000000002</c:v>
                </c:pt>
                <c:pt idx="13720">
                  <c:v>88.472849999999994</c:v>
                </c:pt>
                <c:pt idx="13721">
                  <c:v>88.372630000000001</c:v>
                </c:pt>
                <c:pt idx="13722">
                  <c:v>88.278710000000004</c:v>
                </c:pt>
                <c:pt idx="13723">
                  <c:v>88.181129999999996</c:v>
                </c:pt>
                <c:pt idx="13724">
                  <c:v>88.081620000000001</c:v>
                </c:pt>
                <c:pt idx="13725">
                  <c:v>87.989609999999999</c:v>
                </c:pt>
                <c:pt idx="13726">
                  <c:v>87.898589999999999</c:v>
                </c:pt>
                <c:pt idx="13727">
                  <c:v>87.803529999999995</c:v>
                </c:pt>
                <c:pt idx="13728">
                  <c:v>87.708439999999996</c:v>
                </c:pt>
                <c:pt idx="13729">
                  <c:v>87.612669999999994</c:v>
                </c:pt>
                <c:pt idx="13730">
                  <c:v>87.516750000000002</c:v>
                </c:pt>
                <c:pt idx="13731">
                  <c:v>87.420299999999997</c:v>
                </c:pt>
                <c:pt idx="13732">
                  <c:v>87.322620000000001</c:v>
                </c:pt>
                <c:pt idx="13733">
                  <c:v>87.227099999999993</c:v>
                </c:pt>
                <c:pt idx="13734">
                  <c:v>87.133319999999998</c:v>
                </c:pt>
                <c:pt idx="13735">
                  <c:v>87.044169999999994</c:v>
                </c:pt>
                <c:pt idx="13736">
                  <c:v>86.955640000000002</c:v>
                </c:pt>
                <c:pt idx="13737">
                  <c:v>86.862790000000004</c:v>
                </c:pt>
                <c:pt idx="13738">
                  <c:v>86.77122</c:v>
                </c:pt>
                <c:pt idx="13739">
                  <c:v>86.678020000000004</c:v>
                </c:pt>
                <c:pt idx="13740">
                  <c:v>86.583119999999994</c:v>
                </c:pt>
                <c:pt idx="13741">
                  <c:v>86.488600000000005</c:v>
                </c:pt>
                <c:pt idx="13742">
                  <c:v>86.396870000000007</c:v>
                </c:pt>
                <c:pt idx="13743">
                  <c:v>86.306619999999995</c:v>
                </c:pt>
                <c:pt idx="13744">
                  <c:v>86.211429999999993</c:v>
                </c:pt>
                <c:pt idx="13745">
                  <c:v>86.119219999999999</c:v>
                </c:pt>
                <c:pt idx="13746">
                  <c:v>86.032390000000007</c:v>
                </c:pt>
                <c:pt idx="13747">
                  <c:v>85.948070000000001</c:v>
                </c:pt>
                <c:pt idx="13748">
                  <c:v>85.864069999999998</c:v>
                </c:pt>
                <c:pt idx="13749">
                  <c:v>85.782340000000005</c:v>
                </c:pt>
                <c:pt idx="13750">
                  <c:v>85.69753</c:v>
                </c:pt>
                <c:pt idx="13751">
                  <c:v>85.605400000000003</c:v>
                </c:pt>
                <c:pt idx="13752">
                  <c:v>85.511930000000007</c:v>
                </c:pt>
                <c:pt idx="13753">
                  <c:v>85.415790000000001</c:v>
                </c:pt>
                <c:pt idx="13754">
                  <c:v>85.318770000000001</c:v>
                </c:pt>
                <c:pt idx="13755">
                  <c:v>85.222480000000004</c:v>
                </c:pt>
                <c:pt idx="13756">
                  <c:v>85.134829999999994</c:v>
                </c:pt>
                <c:pt idx="13757">
                  <c:v>85.052899999999994</c:v>
                </c:pt>
                <c:pt idx="13758">
                  <c:v>84.966930000000005</c:v>
                </c:pt>
                <c:pt idx="13759">
                  <c:v>84.87697</c:v>
                </c:pt>
                <c:pt idx="13760">
                  <c:v>84.784840000000003</c:v>
                </c:pt>
                <c:pt idx="13761">
                  <c:v>84.694919999999996</c:v>
                </c:pt>
                <c:pt idx="13762">
                  <c:v>84.607810000000001</c:v>
                </c:pt>
                <c:pt idx="13763">
                  <c:v>84.522450000000006</c:v>
                </c:pt>
                <c:pt idx="13764">
                  <c:v>84.435730000000007</c:v>
                </c:pt>
                <c:pt idx="13765">
                  <c:v>84.348749999999995</c:v>
                </c:pt>
                <c:pt idx="13766">
                  <c:v>84.265799999999999</c:v>
                </c:pt>
                <c:pt idx="13767">
                  <c:v>84.181780000000003</c:v>
                </c:pt>
                <c:pt idx="13768">
                  <c:v>84.091459999999998</c:v>
                </c:pt>
                <c:pt idx="13769">
                  <c:v>83.996619999999993</c:v>
                </c:pt>
                <c:pt idx="13770">
                  <c:v>83.903970000000001</c:v>
                </c:pt>
                <c:pt idx="13771">
                  <c:v>83.810990000000004</c:v>
                </c:pt>
                <c:pt idx="13772">
                  <c:v>83.716329999999999</c:v>
                </c:pt>
                <c:pt idx="13773">
                  <c:v>83.625500000000002</c:v>
                </c:pt>
                <c:pt idx="13774">
                  <c:v>83.535880000000006</c:v>
                </c:pt>
                <c:pt idx="13775">
                  <c:v>83.449910000000003</c:v>
                </c:pt>
                <c:pt idx="13776">
                  <c:v>83.367260000000002</c:v>
                </c:pt>
                <c:pt idx="13777">
                  <c:v>83.288349999999994</c:v>
                </c:pt>
                <c:pt idx="13778">
                  <c:v>83.203990000000005</c:v>
                </c:pt>
                <c:pt idx="13779">
                  <c:v>83.11018</c:v>
                </c:pt>
                <c:pt idx="13780">
                  <c:v>83.015799999999999</c:v>
                </c:pt>
                <c:pt idx="13781">
                  <c:v>82.920519999999996</c:v>
                </c:pt>
                <c:pt idx="13782">
                  <c:v>82.824129999999997</c:v>
                </c:pt>
                <c:pt idx="13783">
                  <c:v>82.729740000000007</c:v>
                </c:pt>
                <c:pt idx="13784">
                  <c:v>82.640230000000003</c:v>
                </c:pt>
                <c:pt idx="13785">
                  <c:v>82.551850000000002</c:v>
                </c:pt>
                <c:pt idx="13786">
                  <c:v>82.463300000000004</c:v>
                </c:pt>
                <c:pt idx="13787">
                  <c:v>82.380489999999995</c:v>
                </c:pt>
                <c:pt idx="13788">
                  <c:v>82.296599999999998</c:v>
                </c:pt>
                <c:pt idx="13789">
                  <c:v>82.205870000000004</c:v>
                </c:pt>
                <c:pt idx="13790">
                  <c:v>82.112539999999996</c:v>
                </c:pt>
                <c:pt idx="13791">
                  <c:v>82.021299999999997</c:v>
                </c:pt>
                <c:pt idx="13792">
                  <c:v>81.927599999999998</c:v>
                </c:pt>
                <c:pt idx="13793">
                  <c:v>81.830410000000001</c:v>
                </c:pt>
                <c:pt idx="13794">
                  <c:v>81.735339999999994</c:v>
                </c:pt>
                <c:pt idx="13795">
                  <c:v>81.646190000000004</c:v>
                </c:pt>
                <c:pt idx="13796">
                  <c:v>81.561520000000002</c:v>
                </c:pt>
                <c:pt idx="13797">
                  <c:v>81.483810000000005</c:v>
                </c:pt>
                <c:pt idx="13798">
                  <c:v>81.411869999999993</c:v>
                </c:pt>
                <c:pt idx="13799">
                  <c:v>81.332579999999993</c:v>
                </c:pt>
                <c:pt idx="13800">
                  <c:v>81.245869999999996</c:v>
                </c:pt>
                <c:pt idx="13801">
                  <c:v>81.154979999999995</c:v>
                </c:pt>
                <c:pt idx="13802">
                  <c:v>81.064040000000006</c:v>
                </c:pt>
                <c:pt idx="13803">
                  <c:v>80.975219999999993</c:v>
                </c:pt>
                <c:pt idx="13804">
                  <c:v>80.882869999999997</c:v>
                </c:pt>
                <c:pt idx="13805">
                  <c:v>80.787819999999996</c:v>
                </c:pt>
                <c:pt idx="13806">
                  <c:v>80.695170000000005</c:v>
                </c:pt>
                <c:pt idx="13807">
                  <c:v>80.607230000000001</c:v>
                </c:pt>
                <c:pt idx="13808">
                  <c:v>80.525289999999998</c:v>
                </c:pt>
                <c:pt idx="13809">
                  <c:v>80.442769999999996</c:v>
                </c:pt>
                <c:pt idx="13810">
                  <c:v>80.357780000000005</c:v>
                </c:pt>
                <c:pt idx="13811">
                  <c:v>80.271429999999995</c:v>
                </c:pt>
                <c:pt idx="13812">
                  <c:v>80.176860000000005</c:v>
                </c:pt>
                <c:pt idx="13813">
                  <c:v>80.081940000000003</c:v>
                </c:pt>
                <c:pt idx="13814">
                  <c:v>79.988759999999999</c:v>
                </c:pt>
                <c:pt idx="13815">
                  <c:v>79.895229999999998</c:v>
                </c:pt>
                <c:pt idx="13816">
                  <c:v>79.805819999999997</c:v>
                </c:pt>
                <c:pt idx="13817">
                  <c:v>79.729349999999997</c:v>
                </c:pt>
                <c:pt idx="13818">
                  <c:v>79.664320000000004</c:v>
                </c:pt>
                <c:pt idx="13819">
                  <c:v>79.593990000000005</c:v>
                </c:pt>
                <c:pt idx="13820">
                  <c:v>79.516710000000003</c:v>
                </c:pt>
                <c:pt idx="13821">
                  <c:v>79.436049999999994</c:v>
                </c:pt>
                <c:pt idx="13822">
                  <c:v>79.352310000000003</c:v>
                </c:pt>
                <c:pt idx="13823">
                  <c:v>79.263300000000001</c:v>
                </c:pt>
                <c:pt idx="13824">
                  <c:v>79.172659999999993</c:v>
                </c:pt>
                <c:pt idx="13825">
                  <c:v>79.083910000000003</c:v>
                </c:pt>
                <c:pt idx="13826">
                  <c:v>78.994780000000006</c:v>
                </c:pt>
                <c:pt idx="13827">
                  <c:v>78.910989999999998</c:v>
                </c:pt>
                <c:pt idx="13828">
                  <c:v>78.833269999999999</c:v>
                </c:pt>
                <c:pt idx="13829">
                  <c:v>78.757490000000004</c:v>
                </c:pt>
                <c:pt idx="13830">
                  <c:v>78.681899999999999</c:v>
                </c:pt>
                <c:pt idx="13831">
                  <c:v>78.606639999999999</c:v>
                </c:pt>
                <c:pt idx="13832">
                  <c:v>78.530429999999996</c:v>
                </c:pt>
                <c:pt idx="13833">
                  <c:v>78.445880000000002</c:v>
                </c:pt>
                <c:pt idx="13834">
                  <c:v>78.357190000000003</c:v>
                </c:pt>
                <c:pt idx="13835">
                  <c:v>78.270880000000005</c:v>
                </c:pt>
                <c:pt idx="13836">
                  <c:v>78.189449999999994</c:v>
                </c:pt>
                <c:pt idx="13837">
                  <c:v>78.107810000000001</c:v>
                </c:pt>
                <c:pt idx="13838">
                  <c:v>78.025599999999997</c:v>
                </c:pt>
                <c:pt idx="13839">
                  <c:v>77.947310000000002</c:v>
                </c:pt>
                <c:pt idx="13840">
                  <c:v>77.870689999999996</c:v>
                </c:pt>
                <c:pt idx="13841">
                  <c:v>77.790369999999996</c:v>
                </c:pt>
                <c:pt idx="13842">
                  <c:v>77.706479999999999</c:v>
                </c:pt>
                <c:pt idx="13843">
                  <c:v>77.623069999999998</c:v>
                </c:pt>
                <c:pt idx="13844">
                  <c:v>77.541979999999995</c:v>
                </c:pt>
                <c:pt idx="13845">
                  <c:v>77.457880000000003</c:v>
                </c:pt>
                <c:pt idx="13846">
                  <c:v>77.367930000000001</c:v>
                </c:pt>
                <c:pt idx="13847">
                  <c:v>77.276489999999995</c:v>
                </c:pt>
                <c:pt idx="13848">
                  <c:v>77.192409999999995</c:v>
                </c:pt>
                <c:pt idx="13849">
                  <c:v>77.113039999999998</c:v>
                </c:pt>
                <c:pt idx="13850">
                  <c:v>77.037480000000002</c:v>
                </c:pt>
                <c:pt idx="13851">
                  <c:v>76.96284</c:v>
                </c:pt>
                <c:pt idx="13852">
                  <c:v>76.888949999999994</c:v>
                </c:pt>
                <c:pt idx="13853">
                  <c:v>76.81474</c:v>
                </c:pt>
                <c:pt idx="13854">
                  <c:v>76.731700000000004</c:v>
                </c:pt>
                <c:pt idx="13855">
                  <c:v>76.650469999999999</c:v>
                </c:pt>
                <c:pt idx="13856">
                  <c:v>76.571950000000001</c:v>
                </c:pt>
                <c:pt idx="13857">
                  <c:v>76.495620000000002</c:v>
                </c:pt>
                <c:pt idx="13858">
                  <c:v>76.420580000000001</c:v>
                </c:pt>
                <c:pt idx="13859">
                  <c:v>76.345709999999997</c:v>
                </c:pt>
                <c:pt idx="13860">
                  <c:v>76.271699999999996</c:v>
                </c:pt>
                <c:pt idx="13861">
                  <c:v>76.189629999999994</c:v>
                </c:pt>
                <c:pt idx="13862">
                  <c:v>76.100520000000003</c:v>
                </c:pt>
                <c:pt idx="13863">
                  <c:v>76.016149999999996</c:v>
                </c:pt>
                <c:pt idx="13864">
                  <c:v>75.934479999999994</c:v>
                </c:pt>
                <c:pt idx="13865">
                  <c:v>75.847980000000007</c:v>
                </c:pt>
                <c:pt idx="13866">
                  <c:v>75.762630000000001</c:v>
                </c:pt>
                <c:pt idx="13867">
                  <c:v>75.679569999999998</c:v>
                </c:pt>
                <c:pt idx="13868">
                  <c:v>75.598619999999997</c:v>
                </c:pt>
                <c:pt idx="13869">
                  <c:v>75.519189999999995</c:v>
                </c:pt>
                <c:pt idx="13870">
                  <c:v>75.442149999999998</c:v>
                </c:pt>
                <c:pt idx="13871">
                  <c:v>75.369829999999993</c:v>
                </c:pt>
                <c:pt idx="13872">
                  <c:v>75.296369999999996</c:v>
                </c:pt>
                <c:pt idx="13873">
                  <c:v>75.220950000000002</c:v>
                </c:pt>
                <c:pt idx="13874">
                  <c:v>75.139399999999995</c:v>
                </c:pt>
                <c:pt idx="13875">
                  <c:v>75.055499999999995</c:v>
                </c:pt>
                <c:pt idx="13876">
                  <c:v>74.972849999999994</c:v>
                </c:pt>
                <c:pt idx="13877">
                  <c:v>74.895349999999993</c:v>
                </c:pt>
                <c:pt idx="13878">
                  <c:v>74.819450000000003</c:v>
                </c:pt>
                <c:pt idx="13879">
                  <c:v>74.745639999999995</c:v>
                </c:pt>
                <c:pt idx="13880">
                  <c:v>74.680229999999995</c:v>
                </c:pt>
                <c:pt idx="13881">
                  <c:v>74.616039999999998</c:v>
                </c:pt>
                <c:pt idx="13882">
                  <c:v>74.552369999999996</c:v>
                </c:pt>
                <c:pt idx="13883">
                  <c:v>74.483230000000006</c:v>
                </c:pt>
                <c:pt idx="13884">
                  <c:v>74.411439999999999</c:v>
                </c:pt>
                <c:pt idx="13885">
                  <c:v>74.334540000000004</c:v>
                </c:pt>
                <c:pt idx="13886">
                  <c:v>74.245369999999994</c:v>
                </c:pt>
                <c:pt idx="13887">
                  <c:v>74.158119999999997</c:v>
                </c:pt>
                <c:pt idx="13888">
                  <c:v>74.073089999999993</c:v>
                </c:pt>
                <c:pt idx="13889">
                  <c:v>73.990459999999999</c:v>
                </c:pt>
                <c:pt idx="13890">
                  <c:v>73.916420000000002</c:v>
                </c:pt>
                <c:pt idx="13891">
                  <c:v>73.850480000000005</c:v>
                </c:pt>
                <c:pt idx="13892">
                  <c:v>73.788259999999994</c:v>
                </c:pt>
                <c:pt idx="13893">
                  <c:v>73.724819999999994</c:v>
                </c:pt>
                <c:pt idx="13894">
                  <c:v>73.655159999999995</c:v>
                </c:pt>
                <c:pt idx="13895">
                  <c:v>73.581109999999995</c:v>
                </c:pt>
                <c:pt idx="13896">
                  <c:v>73.505489999999995</c:v>
                </c:pt>
                <c:pt idx="13897">
                  <c:v>73.430520000000001</c:v>
                </c:pt>
                <c:pt idx="13898">
                  <c:v>73.35642</c:v>
                </c:pt>
                <c:pt idx="13899">
                  <c:v>73.279359999999997</c:v>
                </c:pt>
                <c:pt idx="13900">
                  <c:v>73.201639999999998</c:v>
                </c:pt>
                <c:pt idx="13901">
                  <c:v>73.12518</c:v>
                </c:pt>
                <c:pt idx="13902">
                  <c:v>73.047579999999996</c:v>
                </c:pt>
                <c:pt idx="13903">
                  <c:v>72.968959999999996</c:v>
                </c:pt>
                <c:pt idx="13904">
                  <c:v>72.890110000000007</c:v>
                </c:pt>
                <c:pt idx="13905">
                  <c:v>72.811880000000002</c:v>
                </c:pt>
                <c:pt idx="13906">
                  <c:v>72.733549999999994</c:v>
                </c:pt>
                <c:pt idx="13907">
                  <c:v>72.654269999999997</c:v>
                </c:pt>
                <c:pt idx="13908">
                  <c:v>72.576830000000001</c:v>
                </c:pt>
                <c:pt idx="13909">
                  <c:v>72.50067</c:v>
                </c:pt>
                <c:pt idx="13910">
                  <c:v>72.427710000000005</c:v>
                </c:pt>
                <c:pt idx="13911">
                  <c:v>72.359790000000004</c:v>
                </c:pt>
                <c:pt idx="13912">
                  <c:v>72.290019999999998</c:v>
                </c:pt>
                <c:pt idx="13913">
                  <c:v>72.21678</c:v>
                </c:pt>
                <c:pt idx="13914">
                  <c:v>72.146270000000001</c:v>
                </c:pt>
                <c:pt idx="13915">
                  <c:v>72.068489999999997</c:v>
                </c:pt>
                <c:pt idx="13916">
                  <c:v>71.985510000000005</c:v>
                </c:pt>
                <c:pt idx="13917">
                  <c:v>71.902370000000005</c:v>
                </c:pt>
                <c:pt idx="13918">
                  <c:v>71.825270000000003</c:v>
                </c:pt>
                <c:pt idx="13919">
                  <c:v>71.750479999999996</c:v>
                </c:pt>
                <c:pt idx="13920">
                  <c:v>71.670839999999998</c:v>
                </c:pt>
                <c:pt idx="13921">
                  <c:v>71.600560000000002</c:v>
                </c:pt>
                <c:pt idx="13922">
                  <c:v>71.538449999999997</c:v>
                </c:pt>
                <c:pt idx="13923">
                  <c:v>71.475409999999997</c:v>
                </c:pt>
                <c:pt idx="13924">
                  <c:v>71.40719</c:v>
                </c:pt>
                <c:pt idx="13925">
                  <c:v>71.338440000000006</c:v>
                </c:pt>
                <c:pt idx="13926">
                  <c:v>71.270200000000003</c:v>
                </c:pt>
                <c:pt idx="13927">
                  <c:v>71.196799999999996</c:v>
                </c:pt>
                <c:pt idx="13928">
                  <c:v>71.119169999999997</c:v>
                </c:pt>
                <c:pt idx="13929">
                  <c:v>71.042529999999999</c:v>
                </c:pt>
                <c:pt idx="13930">
                  <c:v>70.972179999999994</c:v>
                </c:pt>
                <c:pt idx="13931">
                  <c:v>70.904470000000003</c:v>
                </c:pt>
                <c:pt idx="13932">
                  <c:v>70.840680000000006</c:v>
                </c:pt>
                <c:pt idx="13933">
                  <c:v>70.774829999999994</c:v>
                </c:pt>
                <c:pt idx="13934">
                  <c:v>70.703959999999995</c:v>
                </c:pt>
                <c:pt idx="13935">
                  <c:v>70.628960000000006</c:v>
                </c:pt>
                <c:pt idx="13936">
                  <c:v>70.553190000000001</c:v>
                </c:pt>
                <c:pt idx="13937">
                  <c:v>70.479550000000003</c:v>
                </c:pt>
                <c:pt idx="13938">
                  <c:v>70.410480000000007</c:v>
                </c:pt>
                <c:pt idx="13939">
                  <c:v>70.341620000000006</c:v>
                </c:pt>
                <c:pt idx="13940">
                  <c:v>70.276780000000002</c:v>
                </c:pt>
                <c:pt idx="13941">
                  <c:v>70.21414</c:v>
                </c:pt>
                <c:pt idx="13942">
                  <c:v>70.142799999999994</c:v>
                </c:pt>
                <c:pt idx="13943">
                  <c:v>70.065759999999997</c:v>
                </c:pt>
                <c:pt idx="13944">
                  <c:v>69.984939999999995</c:v>
                </c:pt>
                <c:pt idx="13945">
                  <c:v>69.904939999999996</c:v>
                </c:pt>
                <c:pt idx="13946">
                  <c:v>69.829160000000002</c:v>
                </c:pt>
                <c:pt idx="13947">
                  <c:v>69.752170000000007</c:v>
                </c:pt>
                <c:pt idx="13948">
                  <c:v>69.673839999999998</c:v>
                </c:pt>
                <c:pt idx="13949">
                  <c:v>69.599429999999998</c:v>
                </c:pt>
                <c:pt idx="13950">
                  <c:v>69.528139999999993</c:v>
                </c:pt>
                <c:pt idx="13951">
                  <c:v>69.457570000000004</c:v>
                </c:pt>
                <c:pt idx="13952">
                  <c:v>69.387029999999996</c:v>
                </c:pt>
                <c:pt idx="13953">
                  <c:v>69.314059999999998</c:v>
                </c:pt>
                <c:pt idx="13954">
                  <c:v>69.237080000000006</c:v>
                </c:pt>
                <c:pt idx="13955">
                  <c:v>69.16104</c:v>
                </c:pt>
                <c:pt idx="13956">
                  <c:v>69.084540000000004</c:v>
                </c:pt>
                <c:pt idx="13957">
                  <c:v>69.006240000000005</c:v>
                </c:pt>
                <c:pt idx="13958">
                  <c:v>68.929280000000006</c:v>
                </c:pt>
                <c:pt idx="13959">
                  <c:v>68.857290000000006</c:v>
                </c:pt>
                <c:pt idx="13960">
                  <c:v>68.790649999999999</c:v>
                </c:pt>
                <c:pt idx="13961">
                  <c:v>68.725170000000006</c:v>
                </c:pt>
                <c:pt idx="13962">
                  <c:v>68.659289999999999</c:v>
                </c:pt>
                <c:pt idx="13963">
                  <c:v>68.594920000000002</c:v>
                </c:pt>
                <c:pt idx="13964">
                  <c:v>68.531559999999999</c:v>
                </c:pt>
                <c:pt idx="13965">
                  <c:v>68.467770000000002</c:v>
                </c:pt>
                <c:pt idx="13966">
                  <c:v>68.404169999999993</c:v>
                </c:pt>
                <c:pt idx="13967">
                  <c:v>68.339070000000007</c:v>
                </c:pt>
                <c:pt idx="13968">
                  <c:v>68.274259999999998</c:v>
                </c:pt>
                <c:pt idx="13969">
                  <c:v>68.207149999999999</c:v>
                </c:pt>
                <c:pt idx="13970">
                  <c:v>68.136679999999998</c:v>
                </c:pt>
                <c:pt idx="13971">
                  <c:v>68.069180000000003</c:v>
                </c:pt>
                <c:pt idx="13972">
                  <c:v>68.008690000000001</c:v>
                </c:pt>
                <c:pt idx="13973">
                  <c:v>67.94502</c:v>
                </c:pt>
                <c:pt idx="13974">
                  <c:v>67.876720000000006</c:v>
                </c:pt>
                <c:pt idx="13975">
                  <c:v>67.806290000000004</c:v>
                </c:pt>
                <c:pt idx="13976">
                  <c:v>67.737160000000003</c:v>
                </c:pt>
                <c:pt idx="13977">
                  <c:v>67.668850000000006</c:v>
                </c:pt>
                <c:pt idx="13978">
                  <c:v>67.598179999999999</c:v>
                </c:pt>
                <c:pt idx="13979">
                  <c:v>67.531080000000003</c:v>
                </c:pt>
                <c:pt idx="13980">
                  <c:v>67.46481</c:v>
                </c:pt>
                <c:pt idx="13981">
                  <c:v>67.398009999999999</c:v>
                </c:pt>
                <c:pt idx="13982">
                  <c:v>67.331890000000001</c:v>
                </c:pt>
                <c:pt idx="13983">
                  <c:v>67.266360000000006</c:v>
                </c:pt>
                <c:pt idx="13984">
                  <c:v>67.199219999999997</c:v>
                </c:pt>
                <c:pt idx="13985">
                  <c:v>67.128370000000004</c:v>
                </c:pt>
                <c:pt idx="13986">
                  <c:v>67.057460000000006</c:v>
                </c:pt>
                <c:pt idx="13987">
                  <c:v>66.988389999999995</c:v>
                </c:pt>
                <c:pt idx="13988">
                  <c:v>66.916749999999993</c:v>
                </c:pt>
                <c:pt idx="13989">
                  <c:v>66.845029999999994</c:v>
                </c:pt>
                <c:pt idx="13990">
                  <c:v>66.773929999999993</c:v>
                </c:pt>
                <c:pt idx="13991">
                  <c:v>66.706440000000001</c:v>
                </c:pt>
                <c:pt idx="13992">
                  <c:v>66.640050000000002</c:v>
                </c:pt>
                <c:pt idx="13993">
                  <c:v>66.573459999999997</c:v>
                </c:pt>
                <c:pt idx="13994">
                  <c:v>66.508390000000006</c:v>
                </c:pt>
                <c:pt idx="13995">
                  <c:v>66.439099999999996</c:v>
                </c:pt>
                <c:pt idx="13996">
                  <c:v>66.365809999999996</c:v>
                </c:pt>
                <c:pt idx="13997">
                  <c:v>66.288979999999995</c:v>
                </c:pt>
                <c:pt idx="13998">
                  <c:v>66.213809999999995</c:v>
                </c:pt>
                <c:pt idx="13999">
                  <c:v>66.144170000000003</c:v>
                </c:pt>
                <c:pt idx="14000">
                  <c:v>66.0749</c:v>
                </c:pt>
                <c:pt idx="14001">
                  <c:v>66.007130000000004</c:v>
                </c:pt>
                <c:pt idx="14002">
                  <c:v>65.947929999999999</c:v>
                </c:pt>
                <c:pt idx="14003">
                  <c:v>65.897959999999998</c:v>
                </c:pt>
                <c:pt idx="14004">
                  <c:v>65.851879999999994</c:v>
                </c:pt>
                <c:pt idx="14005">
                  <c:v>65.797039999999996</c:v>
                </c:pt>
                <c:pt idx="14006">
                  <c:v>65.736630000000005</c:v>
                </c:pt>
                <c:pt idx="14007">
                  <c:v>65.676450000000003</c:v>
                </c:pt>
                <c:pt idx="14008">
                  <c:v>65.606849999999994</c:v>
                </c:pt>
                <c:pt idx="14009">
                  <c:v>65.535510000000002</c:v>
                </c:pt>
                <c:pt idx="14010">
                  <c:v>65.464849999999998</c:v>
                </c:pt>
                <c:pt idx="14011">
                  <c:v>65.397850000000005</c:v>
                </c:pt>
                <c:pt idx="14012">
                  <c:v>65.340450000000004</c:v>
                </c:pt>
                <c:pt idx="14013">
                  <c:v>65.285259999999994</c:v>
                </c:pt>
                <c:pt idx="14014">
                  <c:v>65.229740000000007</c:v>
                </c:pt>
                <c:pt idx="14015">
                  <c:v>65.171689999999998</c:v>
                </c:pt>
                <c:pt idx="14016">
                  <c:v>65.108980000000003</c:v>
                </c:pt>
                <c:pt idx="14017">
                  <c:v>65.039339999999996</c:v>
                </c:pt>
                <c:pt idx="14018">
                  <c:v>64.968699999999998</c:v>
                </c:pt>
                <c:pt idx="14019">
                  <c:v>64.895650000000003</c:v>
                </c:pt>
                <c:pt idx="14020">
                  <c:v>64.826549999999997</c:v>
                </c:pt>
                <c:pt idx="14021">
                  <c:v>64.761939999999996</c:v>
                </c:pt>
                <c:pt idx="14022">
                  <c:v>64.698189999999997</c:v>
                </c:pt>
                <c:pt idx="14023">
                  <c:v>64.635810000000006</c:v>
                </c:pt>
                <c:pt idx="14024">
                  <c:v>64.575090000000003</c:v>
                </c:pt>
                <c:pt idx="14025">
                  <c:v>64.51294</c:v>
                </c:pt>
                <c:pt idx="14026">
                  <c:v>64.453389999999999</c:v>
                </c:pt>
                <c:pt idx="14027">
                  <c:v>64.390870000000007</c:v>
                </c:pt>
                <c:pt idx="14028">
                  <c:v>64.326899999999995</c:v>
                </c:pt>
                <c:pt idx="14029">
                  <c:v>64.263689999999997</c:v>
                </c:pt>
                <c:pt idx="14030">
                  <c:v>64.19802</c:v>
                </c:pt>
                <c:pt idx="14031">
                  <c:v>64.132279999999994</c:v>
                </c:pt>
                <c:pt idx="14032">
                  <c:v>64.068569999999994</c:v>
                </c:pt>
                <c:pt idx="14033">
                  <c:v>64.008030000000005</c:v>
                </c:pt>
                <c:pt idx="14034">
                  <c:v>63.948419999999999</c:v>
                </c:pt>
                <c:pt idx="14035">
                  <c:v>63.887250000000002</c:v>
                </c:pt>
                <c:pt idx="14036">
                  <c:v>63.822270000000003</c:v>
                </c:pt>
                <c:pt idx="14037">
                  <c:v>63.750900000000001</c:v>
                </c:pt>
                <c:pt idx="14038">
                  <c:v>63.679279999999999</c:v>
                </c:pt>
                <c:pt idx="14039">
                  <c:v>63.61636</c:v>
                </c:pt>
                <c:pt idx="14040">
                  <c:v>63.55509</c:v>
                </c:pt>
                <c:pt idx="14041">
                  <c:v>63.487740000000002</c:v>
                </c:pt>
                <c:pt idx="14042">
                  <c:v>63.429340000000003</c:v>
                </c:pt>
                <c:pt idx="14043">
                  <c:v>63.380839999999999</c:v>
                </c:pt>
                <c:pt idx="14044">
                  <c:v>63.33428</c:v>
                </c:pt>
                <c:pt idx="14045">
                  <c:v>63.275829999999999</c:v>
                </c:pt>
                <c:pt idx="14046">
                  <c:v>63.21161</c:v>
                </c:pt>
                <c:pt idx="14047">
                  <c:v>63.148769999999999</c:v>
                </c:pt>
                <c:pt idx="14048">
                  <c:v>63.082369999999997</c:v>
                </c:pt>
                <c:pt idx="14049">
                  <c:v>63.012590000000003</c:v>
                </c:pt>
                <c:pt idx="14050">
                  <c:v>62.943390000000001</c:v>
                </c:pt>
                <c:pt idx="14051">
                  <c:v>62.877339999999997</c:v>
                </c:pt>
                <c:pt idx="14052">
                  <c:v>62.817709999999998</c:v>
                </c:pt>
                <c:pt idx="14053">
                  <c:v>62.763710000000003</c:v>
                </c:pt>
                <c:pt idx="14054">
                  <c:v>62.70722</c:v>
                </c:pt>
                <c:pt idx="14055">
                  <c:v>62.65081</c:v>
                </c:pt>
                <c:pt idx="14056">
                  <c:v>62.591810000000002</c:v>
                </c:pt>
                <c:pt idx="14057">
                  <c:v>62.53284</c:v>
                </c:pt>
                <c:pt idx="14058">
                  <c:v>62.472430000000003</c:v>
                </c:pt>
                <c:pt idx="14059">
                  <c:v>62.410519999999998</c:v>
                </c:pt>
                <c:pt idx="14060">
                  <c:v>62.355800000000002</c:v>
                </c:pt>
                <c:pt idx="14061">
                  <c:v>62.303789999999999</c:v>
                </c:pt>
                <c:pt idx="14062">
                  <c:v>62.254570000000001</c:v>
                </c:pt>
                <c:pt idx="14063">
                  <c:v>62.201479999999997</c:v>
                </c:pt>
                <c:pt idx="14064">
                  <c:v>62.144970000000001</c:v>
                </c:pt>
                <c:pt idx="14065">
                  <c:v>62.082839999999997</c:v>
                </c:pt>
                <c:pt idx="14066">
                  <c:v>62.018389999999997</c:v>
                </c:pt>
                <c:pt idx="14067">
                  <c:v>61.954569999999997</c:v>
                </c:pt>
                <c:pt idx="14068">
                  <c:v>61.890709999999999</c:v>
                </c:pt>
                <c:pt idx="14069">
                  <c:v>61.828049999999998</c:v>
                </c:pt>
                <c:pt idx="14070">
                  <c:v>61.768160000000002</c:v>
                </c:pt>
                <c:pt idx="14071">
                  <c:v>61.71078</c:v>
                </c:pt>
                <c:pt idx="14072">
                  <c:v>61.656289999999998</c:v>
                </c:pt>
                <c:pt idx="14073">
                  <c:v>61.59984</c:v>
                </c:pt>
                <c:pt idx="14074">
                  <c:v>61.543059999999997</c:v>
                </c:pt>
                <c:pt idx="14075">
                  <c:v>61.487920000000003</c:v>
                </c:pt>
                <c:pt idx="14076">
                  <c:v>61.427579999999999</c:v>
                </c:pt>
                <c:pt idx="14077">
                  <c:v>61.365769999999998</c:v>
                </c:pt>
                <c:pt idx="14078">
                  <c:v>61.301209999999998</c:v>
                </c:pt>
                <c:pt idx="14079">
                  <c:v>61.236499999999999</c:v>
                </c:pt>
                <c:pt idx="14080">
                  <c:v>61.174570000000003</c:v>
                </c:pt>
                <c:pt idx="14081">
                  <c:v>61.111469999999997</c:v>
                </c:pt>
                <c:pt idx="14082">
                  <c:v>61.052120000000002</c:v>
                </c:pt>
                <c:pt idx="14083">
                  <c:v>60.997480000000003</c:v>
                </c:pt>
                <c:pt idx="14084">
                  <c:v>60.946620000000003</c:v>
                </c:pt>
                <c:pt idx="14085">
                  <c:v>60.898380000000003</c:v>
                </c:pt>
                <c:pt idx="14086">
                  <c:v>60.849640000000001</c:v>
                </c:pt>
                <c:pt idx="14087">
                  <c:v>60.798810000000003</c:v>
                </c:pt>
                <c:pt idx="14088">
                  <c:v>60.744160000000001</c:v>
                </c:pt>
                <c:pt idx="14089">
                  <c:v>60.683709999999998</c:v>
                </c:pt>
                <c:pt idx="14090">
                  <c:v>60.620899999999999</c:v>
                </c:pt>
                <c:pt idx="14091">
                  <c:v>60.55885</c:v>
                </c:pt>
                <c:pt idx="14092">
                  <c:v>60.501170000000002</c:v>
                </c:pt>
                <c:pt idx="14093">
                  <c:v>60.445129999999999</c:v>
                </c:pt>
                <c:pt idx="14094">
                  <c:v>60.39029</c:v>
                </c:pt>
                <c:pt idx="14095">
                  <c:v>60.338520000000003</c:v>
                </c:pt>
                <c:pt idx="14096">
                  <c:v>60.288069999999998</c:v>
                </c:pt>
                <c:pt idx="14097">
                  <c:v>60.235939999999999</c:v>
                </c:pt>
                <c:pt idx="14098">
                  <c:v>60.17698</c:v>
                </c:pt>
                <c:pt idx="14099">
                  <c:v>60.116059999999997</c:v>
                </c:pt>
                <c:pt idx="14100">
                  <c:v>60.06409</c:v>
                </c:pt>
                <c:pt idx="14101">
                  <c:v>60.014699999999998</c:v>
                </c:pt>
                <c:pt idx="14102">
                  <c:v>59.963189999999997</c:v>
                </c:pt>
                <c:pt idx="14103">
                  <c:v>59.910240000000002</c:v>
                </c:pt>
                <c:pt idx="14104">
                  <c:v>59.857300000000002</c:v>
                </c:pt>
                <c:pt idx="14105">
                  <c:v>59.80171</c:v>
                </c:pt>
                <c:pt idx="14106">
                  <c:v>59.739800000000002</c:v>
                </c:pt>
                <c:pt idx="14107">
                  <c:v>59.677109999999999</c:v>
                </c:pt>
                <c:pt idx="14108">
                  <c:v>59.61759</c:v>
                </c:pt>
                <c:pt idx="14109">
                  <c:v>59.55442</c:v>
                </c:pt>
                <c:pt idx="14110">
                  <c:v>59.49295</c:v>
                </c:pt>
                <c:pt idx="14111">
                  <c:v>59.431730000000002</c:v>
                </c:pt>
                <c:pt idx="14112">
                  <c:v>59.37453</c:v>
                </c:pt>
                <c:pt idx="14113">
                  <c:v>59.321280000000002</c:v>
                </c:pt>
                <c:pt idx="14114">
                  <c:v>59.269550000000002</c:v>
                </c:pt>
                <c:pt idx="14115">
                  <c:v>59.21996</c:v>
                </c:pt>
                <c:pt idx="14116">
                  <c:v>59.168239999999997</c:v>
                </c:pt>
                <c:pt idx="14117">
                  <c:v>59.108350000000002</c:v>
                </c:pt>
                <c:pt idx="14118">
                  <c:v>59.0443</c:v>
                </c:pt>
                <c:pt idx="14119">
                  <c:v>58.98068</c:v>
                </c:pt>
                <c:pt idx="14120">
                  <c:v>58.918460000000003</c:v>
                </c:pt>
                <c:pt idx="14121">
                  <c:v>58.858649999999997</c:v>
                </c:pt>
                <c:pt idx="14122">
                  <c:v>58.802570000000003</c:v>
                </c:pt>
                <c:pt idx="14123">
                  <c:v>58.752879999999998</c:v>
                </c:pt>
                <c:pt idx="14124">
                  <c:v>58.714649999999999</c:v>
                </c:pt>
                <c:pt idx="14125">
                  <c:v>58.676859999999998</c:v>
                </c:pt>
                <c:pt idx="14126">
                  <c:v>58.628959999999999</c:v>
                </c:pt>
                <c:pt idx="14127">
                  <c:v>58.578899999999997</c:v>
                </c:pt>
                <c:pt idx="14128">
                  <c:v>58.526310000000002</c:v>
                </c:pt>
                <c:pt idx="14129">
                  <c:v>58.473550000000003</c:v>
                </c:pt>
                <c:pt idx="14130">
                  <c:v>58.41995</c:v>
                </c:pt>
                <c:pt idx="14131">
                  <c:v>58.361199999999997</c:v>
                </c:pt>
                <c:pt idx="14132">
                  <c:v>58.305529999999997</c:v>
                </c:pt>
                <c:pt idx="14133">
                  <c:v>58.258690000000001</c:v>
                </c:pt>
                <c:pt idx="14134">
                  <c:v>58.20861</c:v>
                </c:pt>
                <c:pt idx="14135">
                  <c:v>58.14949</c:v>
                </c:pt>
                <c:pt idx="14136">
                  <c:v>58.092190000000002</c:v>
                </c:pt>
                <c:pt idx="14137">
                  <c:v>58.038400000000003</c:v>
                </c:pt>
                <c:pt idx="14138">
                  <c:v>57.987479999999998</c:v>
                </c:pt>
                <c:pt idx="14139">
                  <c:v>57.936100000000003</c:v>
                </c:pt>
                <c:pt idx="14140">
                  <c:v>57.889069999999997</c:v>
                </c:pt>
                <c:pt idx="14141">
                  <c:v>57.849049999999998</c:v>
                </c:pt>
                <c:pt idx="14142">
                  <c:v>57.79992</c:v>
                </c:pt>
                <c:pt idx="14143">
                  <c:v>57.751289999999997</c:v>
                </c:pt>
                <c:pt idx="14144">
                  <c:v>57.69997</c:v>
                </c:pt>
                <c:pt idx="14145">
                  <c:v>57.645319999999998</c:v>
                </c:pt>
                <c:pt idx="14146">
                  <c:v>57.586350000000003</c:v>
                </c:pt>
                <c:pt idx="14147">
                  <c:v>57.528379999999999</c:v>
                </c:pt>
                <c:pt idx="14148">
                  <c:v>57.477409999999999</c:v>
                </c:pt>
                <c:pt idx="14149">
                  <c:v>57.422080000000001</c:v>
                </c:pt>
                <c:pt idx="14150">
                  <c:v>57.369540000000001</c:v>
                </c:pt>
                <c:pt idx="14151">
                  <c:v>57.314039999999999</c:v>
                </c:pt>
                <c:pt idx="14152">
                  <c:v>57.256959999999999</c:v>
                </c:pt>
                <c:pt idx="14153">
                  <c:v>57.203139999999998</c:v>
                </c:pt>
                <c:pt idx="14154">
                  <c:v>57.151090000000003</c:v>
                </c:pt>
                <c:pt idx="14155">
                  <c:v>57.100920000000002</c:v>
                </c:pt>
                <c:pt idx="14156">
                  <c:v>57.04918</c:v>
                </c:pt>
                <c:pt idx="14157">
                  <c:v>56.996009999999998</c:v>
                </c:pt>
                <c:pt idx="14158">
                  <c:v>56.944780000000002</c:v>
                </c:pt>
                <c:pt idx="14159">
                  <c:v>56.896909999999998</c:v>
                </c:pt>
                <c:pt idx="14160">
                  <c:v>56.849130000000002</c:v>
                </c:pt>
                <c:pt idx="14161">
                  <c:v>56.800510000000003</c:v>
                </c:pt>
                <c:pt idx="14162">
                  <c:v>56.75215</c:v>
                </c:pt>
                <c:pt idx="14163">
                  <c:v>56.706409999999998</c:v>
                </c:pt>
                <c:pt idx="14164">
                  <c:v>56.662860000000002</c:v>
                </c:pt>
                <c:pt idx="14165">
                  <c:v>56.615360000000003</c:v>
                </c:pt>
                <c:pt idx="14166">
                  <c:v>56.564369999999997</c:v>
                </c:pt>
                <c:pt idx="14167">
                  <c:v>56.517600000000002</c:v>
                </c:pt>
                <c:pt idx="14168">
                  <c:v>56.466180000000001</c:v>
                </c:pt>
                <c:pt idx="14169">
                  <c:v>56.410220000000002</c:v>
                </c:pt>
                <c:pt idx="14170">
                  <c:v>56.353830000000002</c:v>
                </c:pt>
                <c:pt idx="14171">
                  <c:v>56.302819999999997</c:v>
                </c:pt>
                <c:pt idx="14172">
                  <c:v>56.252960000000002</c:v>
                </c:pt>
                <c:pt idx="14173">
                  <c:v>56.201239999999999</c:v>
                </c:pt>
                <c:pt idx="14174">
                  <c:v>56.155329999999999</c:v>
                </c:pt>
                <c:pt idx="14175">
                  <c:v>56.109969999999997</c:v>
                </c:pt>
                <c:pt idx="14176">
                  <c:v>56.06353</c:v>
                </c:pt>
                <c:pt idx="14177">
                  <c:v>56.015009999999997</c:v>
                </c:pt>
                <c:pt idx="14178">
                  <c:v>55.963749999999997</c:v>
                </c:pt>
                <c:pt idx="14179">
                  <c:v>55.916029999999999</c:v>
                </c:pt>
                <c:pt idx="14180">
                  <c:v>55.868139999999997</c:v>
                </c:pt>
                <c:pt idx="14181">
                  <c:v>55.817250000000001</c:v>
                </c:pt>
                <c:pt idx="14182">
                  <c:v>55.767699999999998</c:v>
                </c:pt>
                <c:pt idx="14183">
                  <c:v>55.71705</c:v>
                </c:pt>
                <c:pt idx="14184">
                  <c:v>55.66666</c:v>
                </c:pt>
                <c:pt idx="14185">
                  <c:v>55.615679999999998</c:v>
                </c:pt>
                <c:pt idx="14186">
                  <c:v>55.560250000000003</c:v>
                </c:pt>
                <c:pt idx="14187">
                  <c:v>55.511539999999997</c:v>
                </c:pt>
                <c:pt idx="14188">
                  <c:v>55.461329999999997</c:v>
                </c:pt>
                <c:pt idx="14189">
                  <c:v>55.405430000000003</c:v>
                </c:pt>
                <c:pt idx="14190">
                  <c:v>55.355170000000001</c:v>
                </c:pt>
                <c:pt idx="14191">
                  <c:v>55.305689999999998</c:v>
                </c:pt>
                <c:pt idx="14192">
                  <c:v>55.256439999999998</c:v>
                </c:pt>
                <c:pt idx="14193">
                  <c:v>55.209249999999997</c:v>
                </c:pt>
                <c:pt idx="14194">
                  <c:v>55.163060000000002</c:v>
                </c:pt>
                <c:pt idx="14195">
                  <c:v>55.123820000000002</c:v>
                </c:pt>
                <c:pt idx="14196">
                  <c:v>55.079830000000001</c:v>
                </c:pt>
                <c:pt idx="14197">
                  <c:v>55.034129999999998</c:v>
                </c:pt>
                <c:pt idx="14198">
                  <c:v>54.985320000000002</c:v>
                </c:pt>
                <c:pt idx="14199">
                  <c:v>54.935250000000003</c:v>
                </c:pt>
                <c:pt idx="14200">
                  <c:v>54.888280000000002</c:v>
                </c:pt>
                <c:pt idx="14201">
                  <c:v>54.840429999999998</c:v>
                </c:pt>
                <c:pt idx="14202">
                  <c:v>54.7911</c:v>
                </c:pt>
                <c:pt idx="14203">
                  <c:v>54.743670000000002</c:v>
                </c:pt>
                <c:pt idx="14204">
                  <c:v>54.69829</c:v>
                </c:pt>
                <c:pt idx="14205">
                  <c:v>54.65522</c:v>
                </c:pt>
                <c:pt idx="14206">
                  <c:v>54.609540000000003</c:v>
                </c:pt>
                <c:pt idx="14207">
                  <c:v>54.558509999999998</c:v>
                </c:pt>
                <c:pt idx="14208">
                  <c:v>54.507629999999999</c:v>
                </c:pt>
                <c:pt idx="14209">
                  <c:v>54.455179999999999</c:v>
                </c:pt>
                <c:pt idx="14210">
                  <c:v>54.402639999999998</c:v>
                </c:pt>
                <c:pt idx="14211">
                  <c:v>54.351349999999996</c:v>
                </c:pt>
                <c:pt idx="14212">
                  <c:v>54.301090000000002</c:v>
                </c:pt>
                <c:pt idx="14213">
                  <c:v>54.256509999999999</c:v>
                </c:pt>
                <c:pt idx="14214">
                  <c:v>54.210929999999998</c:v>
                </c:pt>
                <c:pt idx="14215">
                  <c:v>54.166339999999998</c:v>
                </c:pt>
                <c:pt idx="14216">
                  <c:v>54.120620000000002</c:v>
                </c:pt>
                <c:pt idx="14217">
                  <c:v>54.072189999999999</c:v>
                </c:pt>
                <c:pt idx="14218">
                  <c:v>54.024299999999997</c:v>
                </c:pt>
                <c:pt idx="14219">
                  <c:v>53.980759999999997</c:v>
                </c:pt>
                <c:pt idx="14220">
                  <c:v>53.937579999999997</c:v>
                </c:pt>
                <c:pt idx="14221">
                  <c:v>53.891710000000003</c:v>
                </c:pt>
                <c:pt idx="14222">
                  <c:v>53.849589999999999</c:v>
                </c:pt>
                <c:pt idx="14223">
                  <c:v>53.811680000000003</c:v>
                </c:pt>
                <c:pt idx="14224">
                  <c:v>53.770890000000001</c:v>
                </c:pt>
                <c:pt idx="14225">
                  <c:v>53.720999999999997</c:v>
                </c:pt>
                <c:pt idx="14226">
                  <c:v>53.672060000000002</c:v>
                </c:pt>
                <c:pt idx="14227">
                  <c:v>53.624400000000001</c:v>
                </c:pt>
                <c:pt idx="14228">
                  <c:v>53.570439999999998</c:v>
                </c:pt>
                <c:pt idx="14229">
                  <c:v>53.511710000000001</c:v>
                </c:pt>
                <c:pt idx="14230">
                  <c:v>53.456069999999997</c:v>
                </c:pt>
                <c:pt idx="14231">
                  <c:v>53.407220000000002</c:v>
                </c:pt>
                <c:pt idx="14232">
                  <c:v>53.361260000000001</c:v>
                </c:pt>
                <c:pt idx="14233">
                  <c:v>53.316650000000003</c:v>
                </c:pt>
                <c:pt idx="14234">
                  <c:v>53.274090000000001</c:v>
                </c:pt>
                <c:pt idx="14235">
                  <c:v>53.230319999999999</c:v>
                </c:pt>
                <c:pt idx="14236">
                  <c:v>53.186480000000003</c:v>
                </c:pt>
                <c:pt idx="14237">
                  <c:v>53.141509999999997</c:v>
                </c:pt>
                <c:pt idx="14238">
                  <c:v>53.096829999999997</c:v>
                </c:pt>
                <c:pt idx="14239">
                  <c:v>53.051760000000002</c:v>
                </c:pt>
                <c:pt idx="14240">
                  <c:v>53.007080000000002</c:v>
                </c:pt>
                <c:pt idx="14241">
                  <c:v>52.965499999999999</c:v>
                </c:pt>
                <c:pt idx="14242">
                  <c:v>52.930439999999997</c:v>
                </c:pt>
                <c:pt idx="14243">
                  <c:v>52.897129999999997</c:v>
                </c:pt>
                <c:pt idx="14244">
                  <c:v>52.860059999999997</c:v>
                </c:pt>
                <c:pt idx="14245">
                  <c:v>52.818710000000003</c:v>
                </c:pt>
                <c:pt idx="14246">
                  <c:v>52.777430000000003</c:v>
                </c:pt>
                <c:pt idx="14247">
                  <c:v>52.73565</c:v>
                </c:pt>
                <c:pt idx="14248">
                  <c:v>52.686579999999999</c:v>
                </c:pt>
                <c:pt idx="14249">
                  <c:v>52.632390000000001</c:v>
                </c:pt>
                <c:pt idx="14250">
                  <c:v>52.576729999999998</c:v>
                </c:pt>
                <c:pt idx="14251">
                  <c:v>52.527659999999997</c:v>
                </c:pt>
                <c:pt idx="14252">
                  <c:v>52.480350000000001</c:v>
                </c:pt>
                <c:pt idx="14253">
                  <c:v>52.4315</c:v>
                </c:pt>
                <c:pt idx="14254">
                  <c:v>52.3874</c:v>
                </c:pt>
                <c:pt idx="14255">
                  <c:v>52.33858</c:v>
                </c:pt>
                <c:pt idx="14256">
                  <c:v>52.293640000000003</c:v>
                </c:pt>
                <c:pt idx="14257">
                  <c:v>52.252330000000001</c:v>
                </c:pt>
                <c:pt idx="14258">
                  <c:v>52.209359999999997</c:v>
                </c:pt>
                <c:pt idx="14259">
                  <c:v>52.170090000000002</c:v>
                </c:pt>
                <c:pt idx="14260">
                  <c:v>52.128239999999998</c:v>
                </c:pt>
                <c:pt idx="14261">
                  <c:v>52.091670000000001</c:v>
                </c:pt>
                <c:pt idx="14262">
                  <c:v>52.05556</c:v>
                </c:pt>
                <c:pt idx="14263">
                  <c:v>52.016199999999998</c:v>
                </c:pt>
                <c:pt idx="14264">
                  <c:v>51.972479999999997</c:v>
                </c:pt>
                <c:pt idx="14265">
                  <c:v>51.929499999999997</c:v>
                </c:pt>
                <c:pt idx="14266">
                  <c:v>51.883020000000002</c:v>
                </c:pt>
                <c:pt idx="14267">
                  <c:v>51.831490000000002</c:v>
                </c:pt>
                <c:pt idx="14268">
                  <c:v>51.776919999999997</c:v>
                </c:pt>
                <c:pt idx="14269">
                  <c:v>51.726030000000002</c:v>
                </c:pt>
                <c:pt idx="14270">
                  <c:v>51.675460000000001</c:v>
                </c:pt>
                <c:pt idx="14271">
                  <c:v>51.630229999999997</c:v>
                </c:pt>
                <c:pt idx="14272">
                  <c:v>51.5884</c:v>
                </c:pt>
                <c:pt idx="14273">
                  <c:v>51.549669999999999</c:v>
                </c:pt>
                <c:pt idx="14274">
                  <c:v>51.511620000000001</c:v>
                </c:pt>
                <c:pt idx="14275">
                  <c:v>51.471670000000003</c:v>
                </c:pt>
                <c:pt idx="14276">
                  <c:v>51.432279999999999</c:v>
                </c:pt>
                <c:pt idx="14277">
                  <c:v>51.390030000000003</c:v>
                </c:pt>
                <c:pt idx="14278">
                  <c:v>51.344450000000002</c:v>
                </c:pt>
                <c:pt idx="14279">
                  <c:v>51.304679999999998</c:v>
                </c:pt>
                <c:pt idx="14280">
                  <c:v>51.265009999999997</c:v>
                </c:pt>
                <c:pt idx="14281">
                  <c:v>51.220170000000003</c:v>
                </c:pt>
                <c:pt idx="14282">
                  <c:v>51.18121</c:v>
                </c:pt>
                <c:pt idx="14283">
                  <c:v>51.144390000000001</c:v>
                </c:pt>
                <c:pt idx="14284">
                  <c:v>51.10454</c:v>
                </c:pt>
                <c:pt idx="14285">
                  <c:v>51.058120000000002</c:v>
                </c:pt>
                <c:pt idx="14286">
                  <c:v>51.009810000000002</c:v>
                </c:pt>
                <c:pt idx="14287">
                  <c:v>50.96846</c:v>
                </c:pt>
                <c:pt idx="14288">
                  <c:v>50.9208</c:v>
                </c:pt>
                <c:pt idx="14289">
                  <c:v>50.868780000000001</c:v>
                </c:pt>
                <c:pt idx="14290">
                  <c:v>50.818950000000001</c:v>
                </c:pt>
                <c:pt idx="14291">
                  <c:v>50.77731</c:v>
                </c:pt>
                <c:pt idx="14292">
                  <c:v>50.74174</c:v>
                </c:pt>
                <c:pt idx="14293">
                  <c:v>50.706969999999998</c:v>
                </c:pt>
                <c:pt idx="14294">
                  <c:v>50.667900000000003</c:v>
                </c:pt>
                <c:pt idx="14295">
                  <c:v>50.623399999999997</c:v>
                </c:pt>
                <c:pt idx="14296">
                  <c:v>50.582279999999997</c:v>
                </c:pt>
                <c:pt idx="14297">
                  <c:v>50.539389999999997</c:v>
                </c:pt>
                <c:pt idx="14298">
                  <c:v>50.496000000000002</c:v>
                </c:pt>
                <c:pt idx="14299">
                  <c:v>50.453850000000003</c:v>
                </c:pt>
                <c:pt idx="14300">
                  <c:v>50.415930000000003</c:v>
                </c:pt>
                <c:pt idx="14301">
                  <c:v>50.38982</c:v>
                </c:pt>
                <c:pt idx="14302">
                  <c:v>50.358429999999998</c:v>
                </c:pt>
                <c:pt idx="14303">
                  <c:v>50.325200000000002</c:v>
                </c:pt>
                <c:pt idx="14304">
                  <c:v>50.289819999999999</c:v>
                </c:pt>
                <c:pt idx="14305">
                  <c:v>50.252130000000001</c:v>
                </c:pt>
                <c:pt idx="14306">
                  <c:v>50.21199</c:v>
                </c:pt>
                <c:pt idx="14307">
                  <c:v>50.167050000000003</c:v>
                </c:pt>
                <c:pt idx="14308">
                  <c:v>50.121290000000002</c:v>
                </c:pt>
                <c:pt idx="14309">
                  <c:v>50.07705</c:v>
                </c:pt>
                <c:pt idx="14310">
                  <c:v>50.03145</c:v>
                </c:pt>
                <c:pt idx="14311">
                  <c:v>49.98498</c:v>
                </c:pt>
                <c:pt idx="14312">
                  <c:v>49.938659999999999</c:v>
                </c:pt>
                <c:pt idx="14313">
                  <c:v>49.896050000000002</c:v>
                </c:pt>
                <c:pt idx="14314">
                  <c:v>49.858159999999998</c:v>
                </c:pt>
                <c:pt idx="14315">
                  <c:v>49.818570000000001</c:v>
                </c:pt>
                <c:pt idx="14316">
                  <c:v>49.777769999999997</c:v>
                </c:pt>
                <c:pt idx="14317">
                  <c:v>49.735280000000003</c:v>
                </c:pt>
                <c:pt idx="14318">
                  <c:v>49.695459999999997</c:v>
                </c:pt>
                <c:pt idx="14319">
                  <c:v>49.658969999999997</c:v>
                </c:pt>
                <c:pt idx="14320">
                  <c:v>49.624079999999999</c:v>
                </c:pt>
                <c:pt idx="14321">
                  <c:v>49.591369999999998</c:v>
                </c:pt>
                <c:pt idx="14322">
                  <c:v>49.558979999999998</c:v>
                </c:pt>
                <c:pt idx="14323">
                  <c:v>49.523130000000002</c:v>
                </c:pt>
                <c:pt idx="14324">
                  <c:v>49.488210000000002</c:v>
                </c:pt>
                <c:pt idx="14325">
                  <c:v>49.446649999999998</c:v>
                </c:pt>
                <c:pt idx="14326">
                  <c:v>49.4026</c:v>
                </c:pt>
                <c:pt idx="14327">
                  <c:v>49.358249999999998</c:v>
                </c:pt>
                <c:pt idx="14328">
                  <c:v>49.314880000000002</c:v>
                </c:pt>
                <c:pt idx="14329">
                  <c:v>49.274909999999998</c:v>
                </c:pt>
                <c:pt idx="14330">
                  <c:v>49.23245</c:v>
                </c:pt>
                <c:pt idx="14331">
                  <c:v>49.193930000000002</c:v>
                </c:pt>
                <c:pt idx="14332">
                  <c:v>49.156509999999997</c:v>
                </c:pt>
                <c:pt idx="14333">
                  <c:v>49.115130000000001</c:v>
                </c:pt>
                <c:pt idx="14334">
                  <c:v>49.074739999999998</c:v>
                </c:pt>
                <c:pt idx="14335">
                  <c:v>49.038809999999998</c:v>
                </c:pt>
                <c:pt idx="14336">
                  <c:v>49.001510000000003</c:v>
                </c:pt>
                <c:pt idx="14337">
                  <c:v>48.963619999999999</c:v>
                </c:pt>
                <c:pt idx="14338">
                  <c:v>48.923760000000001</c:v>
                </c:pt>
                <c:pt idx="14339">
                  <c:v>48.884979999999999</c:v>
                </c:pt>
                <c:pt idx="14340">
                  <c:v>48.851100000000002</c:v>
                </c:pt>
                <c:pt idx="14341">
                  <c:v>48.817189999999997</c:v>
                </c:pt>
                <c:pt idx="14342">
                  <c:v>48.781790000000001</c:v>
                </c:pt>
                <c:pt idx="14343">
                  <c:v>48.739420000000003</c:v>
                </c:pt>
                <c:pt idx="14344">
                  <c:v>48.697009999999999</c:v>
                </c:pt>
                <c:pt idx="14345">
                  <c:v>48.65842</c:v>
                </c:pt>
                <c:pt idx="14346">
                  <c:v>48.619430000000001</c:v>
                </c:pt>
                <c:pt idx="14347">
                  <c:v>48.5747</c:v>
                </c:pt>
                <c:pt idx="14348">
                  <c:v>48.533189999999998</c:v>
                </c:pt>
                <c:pt idx="14349">
                  <c:v>48.49277</c:v>
                </c:pt>
                <c:pt idx="14350">
                  <c:v>48.455570000000002</c:v>
                </c:pt>
                <c:pt idx="14351">
                  <c:v>48.418019999999999</c:v>
                </c:pt>
                <c:pt idx="14352">
                  <c:v>48.376429999999999</c:v>
                </c:pt>
                <c:pt idx="14353">
                  <c:v>48.337020000000003</c:v>
                </c:pt>
                <c:pt idx="14354">
                  <c:v>48.298659999999998</c:v>
                </c:pt>
                <c:pt idx="14355">
                  <c:v>48.262250000000002</c:v>
                </c:pt>
                <c:pt idx="14356">
                  <c:v>48.221890000000002</c:v>
                </c:pt>
                <c:pt idx="14357">
                  <c:v>48.184640000000002</c:v>
                </c:pt>
                <c:pt idx="14358">
                  <c:v>48.1477</c:v>
                </c:pt>
                <c:pt idx="14359">
                  <c:v>48.109679999999997</c:v>
                </c:pt>
                <c:pt idx="14360">
                  <c:v>48.072850000000003</c:v>
                </c:pt>
                <c:pt idx="14361">
                  <c:v>48.041159999999998</c:v>
                </c:pt>
                <c:pt idx="14362">
                  <c:v>48.015630000000002</c:v>
                </c:pt>
                <c:pt idx="14363">
                  <c:v>47.987020000000001</c:v>
                </c:pt>
                <c:pt idx="14364">
                  <c:v>47.95637</c:v>
                </c:pt>
                <c:pt idx="14365">
                  <c:v>47.921970000000002</c:v>
                </c:pt>
                <c:pt idx="14366">
                  <c:v>47.88597</c:v>
                </c:pt>
                <c:pt idx="14367">
                  <c:v>47.845730000000003</c:v>
                </c:pt>
                <c:pt idx="14368">
                  <c:v>47.804110000000001</c:v>
                </c:pt>
                <c:pt idx="14369">
                  <c:v>47.760379999999998</c:v>
                </c:pt>
                <c:pt idx="14370">
                  <c:v>47.71866</c:v>
                </c:pt>
                <c:pt idx="14371">
                  <c:v>47.680549999999997</c:v>
                </c:pt>
                <c:pt idx="14372">
                  <c:v>47.642020000000002</c:v>
                </c:pt>
                <c:pt idx="14373">
                  <c:v>47.603299999999997</c:v>
                </c:pt>
                <c:pt idx="14374">
                  <c:v>47.563670000000002</c:v>
                </c:pt>
                <c:pt idx="14375">
                  <c:v>47.52075</c:v>
                </c:pt>
                <c:pt idx="14376">
                  <c:v>47.48</c:v>
                </c:pt>
                <c:pt idx="14377">
                  <c:v>47.444240000000001</c:v>
                </c:pt>
                <c:pt idx="14378">
                  <c:v>47.408920000000002</c:v>
                </c:pt>
                <c:pt idx="14379">
                  <c:v>47.372689999999999</c:v>
                </c:pt>
                <c:pt idx="14380">
                  <c:v>47.338180000000001</c:v>
                </c:pt>
                <c:pt idx="14381">
                  <c:v>47.307119999999998</c:v>
                </c:pt>
                <c:pt idx="14382">
                  <c:v>47.27617</c:v>
                </c:pt>
                <c:pt idx="14383">
                  <c:v>47.239400000000003</c:v>
                </c:pt>
                <c:pt idx="14384">
                  <c:v>47.202649999999998</c:v>
                </c:pt>
                <c:pt idx="14385">
                  <c:v>47.163849999999996</c:v>
                </c:pt>
                <c:pt idx="14386">
                  <c:v>47.129280000000001</c:v>
                </c:pt>
                <c:pt idx="14387">
                  <c:v>47.091279999999998</c:v>
                </c:pt>
                <c:pt idx="14388">
                  <c:v>47.053370000000001</c:v>
                </c:pt>
                <c:pt idx="14389">
                  <c:v>47.017539999999997</c:v>
                </c:pt>
                <c:pt idx="14390">
                  <c:v>46.982680000000002</c:v>
                </c:pt>
                <c:pt idx="14391">
                  <c:v>46.950380000000003</c:v>
                </c:pt>
                <c:pt idx="14392">
                  <c:v>46.920409999999997</c:v>
                </c:pt>
                <c:pt idx="14393">
                  <c:v>46.887680000000003</c:v>
                </c:pt>
                <c:pt idx="14394">
                  <c:v>46.853029999999997</c:v>
                </c:pt>
                <c:pt idx="14395">
                  <c:v>46.814300000000003</c:v>
                </c:pt>
                <c:pt idx="14396">
                  <c:v>46.77525</c:v>
                </c:pt>
                <c:pt idx="14397">
                  <c:v>46.739879999999999</c:v>
                </c:pt>
                <c:pt idx="14398">
                  <c:v>46.702910000000003</c:v>
                </c:pt>
                <c:pt idx="14399">
                  <c:v>46.664949999999997</c:v>
                </c:pt>
                <c:pt idx="14400">
                  <c:v>46.632109999999997</c:v>
                </c:pt>
                <c:pt idx="14401">
                  <c:v>46.601680000000002</c:v>
                </c:pt>
                <c:pt idx="14402">
                  <c:v>46.569980000000001</c:v>
                </c:pt>
                <c:pt idx="14403">
                  <c:v>46.536819999999999</c:v>
                </c:pt>
                <c:pt idx="14404">
                  <c:v>46.502630000000003</c:v>
                </c:pt>
                <c:pt idx="14405">
                  <c:v>46.468060000000001</c:v>
                </c:pt>
                <c:pt idx="14406">
                  <c:v>46.426630000000003</c:v>
                </c:pt>
                <c:pt idx="14407">
                  <c:v>46.387729999999998</c:v>
                </c:pt>
                <c:pt idx="14408">
                  <c:v>46.35257</c:v>
                </c:pt>
                <c:pt idx="14409">
                  <c:v>46.316969999999998</c:v>
                </c:pt>
                <c:pt idx="14410">
                  <c:v>46.278269999999999</c:v>
                </c:pt>
                <c:pt idx="14411">
                  <c:v>46.241810000000001</c:v>
                </c:pt>
                <c:pt idx="14412">
                  <c:v>46.209220000000002</c:v>
                </c:pt>
                <c:pt idx="14413">
                  <c:v>46.16977</c:v>
                </c:pt>
                <c:pt idx="14414">
                  <c:v>46.129339999999999</c:v>
                </c:pt>
                <c:pt idx="14415">
                  <c:v>46.096330000000002</c:v>
                </c:pt>
                <c:pt idx="14416">
                  <c:v>46.071190000000001</c:v>
                </c:pt>
                <c:pt idx="14417">
                  <c:v>46.04345</c:v>
                </c:pt>
                <c:pt idx="14418">
                  <c:v>46.014530000000001</c:v>
                </c:pt>
                <c:pt idx="14419">
                  <c:v>45.9908</c:v>
                </c:pt>
                <c:pt idx="14420">
                  <c:v>45.965809999999998</c:v>
                </c:pt>
                <c:pt idx="14421">
                  <c:v>45.935470000000002</c:v>
                </c:pt>
                <c:pt idx="14422">
                  <c:v>45.896970000000003</c:v>
                </c:pt>
                <c:pt idx="14423">
                  <c:v>45.856200000000001</c:v>
                </c:pt>
                <c:pt idx="14424">
                  <c:v>45.81662</c:v>
                </c:pt>
                <c:pt idx="14425">
                  <c:v>45.775120000000001</c:v>
                </c:pt>
                <c:pt idx="14426">
                  <c:v>45.73554</c:v>
                </c:pt>
                <c:pt idx="14427">
                  <c:v>45.694029999999998</c:v>
                </c:pt>
                <c:pt idx="14428">
                  <c:v>45.65878</c:v>
                </c:pt>
                <c:pt idx="14429">
                  <c:v>45.629309999999997</c:v>
                </c:pt>
                <c:pt idx="14430">
                  <c:v>45.601390000000002</c:v>
                </c:pt>
                <c:pt idx="14431">
                  <c:v>45.573349999999998</c:v>
                </c:pt>
                <c:pt idx="14432">
                  <c:v>45.543810000000001</c:v>
                </c:pt>
                <c:pt idx="14433">
                  <c:v>45.511920000000003</c:v>
                </c:pt>
                <c:pt idx="14434">
                  <c:v>45.480229999999999</c:v>
                </c:pt>
                <c:pt idx="14435">
                  <c:v>45.448210000000003</c:v>
                </c:pt>
                <c:pt idx="14436">
                  <c:v>45.419319999999999</c:v>
                </c:pt>
                <c:pt idx="14437">
                  <c:v>45.391269999999999</c:v>
                </c:pt>
                <c:pt idx="14438">
                  <c:v>45.359270000000002</c:v>
                </c:pt>
                <c:pt idx="14439">
                  <c:v>45.328400000000002</c:v>
                </c:pt>
                <c:pt idx="14440">
                  <c:v>45.301250000000003</c:v>
                </c:pt>
                <c:pt idx="14441">
                  <c:v>45.269680000000001</c:v>
                </c:pt>
                <c:pt idx="14442">
                  <c:v>45.231960000000001</c:v>
                </c:pt>
                <c:pt idx="14443">
                  <c:v>45.192909999999998</c:v>
                </c:pt>
                <c:pt idx="14444">
                  <c:v>45.158029999999997</c:v>
                </c:pt>
                <c:pt idx="14445">
                  <c:v>45.1235</c:v>
                </c:pt>
                <c:pt idx="14446">
                  <c:v>45.085610000000003</c:v>
                </c:pt>
                <c:pt idx="14447">
                  <c:v>45.047919999999998</c:v>
                </c:pt>
                <c:pt idx="14448">
                  <c:v>45.014290000000003</c:v>
                </c:pt>
                <c:pt idx="14449">
                  <c:v>44.984009999999998</c:v>
                </c:pt>
                <c:pt idx="14450">
                  <c:v>44.953850000000003</c:v>
                </c:pt>
                <c:pt idx="14451">
                  <c:v>44.924709999999997</c:v>
                </c:pt>
                <c:pt idx="14452">
                  <c:v>44.892710000000001</c:v>
                </c:pt>
                <c:pt idx="14453">
                  <c:v>44.859859999999998</c:v>
                </c:pt>
                <c:pt idx="14454">
                  <c:v>44.82687</c:v>
                </c:pt>
                <c:pt idx="14455">
                  <c:v>44.79074</c:v>
                </c:pt>
                <c:pt idx="14456">
                  <c:v>44.755429999999997</c:v>
                </c:pt>
                <c:pt idx="14457">
                  <c:v>44.726880000000001</c:v>
                </c:pt>
                <c:pt idx="14458">
                  <c:v>44.702179999999998</c:v>
                </c:pt>
                <c:pt idx="14459">
                  <c:v>44.672699999999999</c:v>
                </c:pt>
                <c:pt idx="14460">
                  <c:v>44.638779999999997</c:v>
                </c:pt>
                <c:pt idx="14461">
                  <c:v>44.603180000000002</c:v>
                </c:pt>
                <c:pt idx="14462">
                  <c:v>44.567590000000003</c:v>
                </c:pt>
                <c:pt idx="14463">
                  <c:v>44.529670000000003</c:v>
                </c:pt>
                <c:pt idx="14464">
                  <c:v>44.491990000000001</c:v>
                </c:pt>
                <c:pt idx="14465">
                  <c:v>44.457900000000002</c:v>
                </c:pt>
                <c:pt idx="14466">
                  <c:v>44.422580000000004</c:v>
                </c:pt>
                <c:pt idx="14467">
                  <c:v>44.391280000000002</c:v>
                </c:pt>
                <c:pt idx="14468">
                  <c:v>44.36045</c:v>
                </c:pt>
                <c:pt idx="14469">
                  <c:v>44.328209999999999</c:v>
                </c:pt>
                <c:pt idx="14470">
                  <c:v>44.295479999999998</c:v>
                </c:pt>
                <c:pt idx="14471">
                  <c:v>44.26529</c:v>
                </c:pt>
                <c:pt idx="14472">
                  <c:v>44.233020000000003</c:v>
                </c:pt>
                <c:pt idx="14473">
                  <c:v>44.203209999999999</c:v>
                </c:pt>
                <c:pt idx="14474">
                  <c:v>44.17651</c:v>
                </c:pt>
                <c:pt idx="14475">
                  <c:v>44.152520000000003</c:v>
                </c:pt>
                <c:pt idx="14476">
                  <c:v>44.128950000000003</c:v>
                </c:pt>
                <c:pt idx="14477">
                  <c:v>44.10127</c:v>
                </c:pt>
                <c:pt idx="14478">
                  <c:v>44.077289999999998</c:v>
                </c:pt>
                <c:pt idx="14479">
                  <c:v>44.050789999999999</c:v>
                </c:pt>
                <c:pt idx="14480">
                  <c:v>44.020240000000001</c:v>
                </c:pt>
                <c:pt idx="14481">
                  <c:v>43.989190000000001</c:v>
                </c:pt>
                <c:pt idx="14482">
                  <c:v>43.956850000000003</c:v>
                </c:pt>
                <c:pt idx="14483">
                  <c:v>43.922089999999997</c:v>
                </c:pt>
                <c:pt idx="14484">
                  <c:v>43.892629999999997</c:v>
                </c:pt>
                <c:pt idx="14485">
                  <c:v>43.859340000000003</c:v>
                </c:pt>
                <c:pt idx="14486">
                  <c:v>43.822620000000001</c:v>
                </c:pt>
                <c:pt idx="14487">
                  <c:v>43.790179999999999</c:v>
                </c:pt>
                <c:pt idx="14488">
                  <c:v>43.756439999999998</c:v>
                </c:pt>
                <c:pt idx="14489">
                  <c:v>43.725490000000001</c:v>
                </c:pt>
                <c:pt idx="14490">
                  <c:v>43.694740000000003</c:v>
                </c:pt>
                <c:pt idx="14491">
                  <c:v>43.666499999999999</c:v>
                </c:pt>
                <c:pt idx="14492">
                  <c:v>43.639200000000002</c:v>
                </c:pt>
                <c:pt idx="14493">
                  <c:v>43.616799999999998</c:v>
                </c:pt>
                <c:pt idx="14494">
                  <c:v>43.588909999999998</c:v>
                </c:pt>
                <c:pt idx="14495">
                  <c:v>43.560630000000003</c:v>
                </c:pt>
                <c:pt idx="14496">
                  <c:v>43.531239999999997</c:v>
                </c:pt>
                <c:pt idx="14497">
                  <c:v>43.502499999999998</c:v>
                </c:pt>
                <c:pt idx="14498">
                  <c:v>43.4771</c:v>
                </c:pt>
                <c:pt idx="14499">
                  <c:v>43.443100000000001</c:v>
                </c:pt>
                <c:pt idx="14500">
                  <c:v>43.407359999999997</c:v>
                </c:pt>
                <c:pt idx="14501">
                  <c:v>43.375480000000003</c:v>
                </c:pt>
                <c:pt idx="14502">
                  <c:v>43.344749999999998</c:v>
                </c:pt>
                <c:pt idx="14503">
                  <c:v>43.316009999999999</c:v>
                </c:pt>
                <c:pt idx="14504">
                  <c:v>43.283290000000001</c:v>
                </c:pt>
                <c:pt idx="14505">
                  <c:v>43.247520000000002</c:v>
                </c:pt>
                <c:pt idx="14506">
                  <c:v>43.213050000000003</c:v>
                </c:pt>
                <c:pt idx="14507">
                  <c:v>43.179360000000003</c:v>
                </c:pt>
                <c:pt idx="14508">
                  <c:v>43.146999999999998</c:v>
                </c:pt>
                <c:pt idx="14509">
                  <c:v>43.114400000000003</c:v>
                </c:pt>
                <c:pt idx="14510">
                  <c:v>43.08126</c:v>
                </c:pt>
                <c:pt idx="14511">
                  <c:v>43.050980000000003</c:v>
                </c:pt>
                <c:pt idx="14512">
                  <c:v>43.021949999999997</c:v>
                </c:pt>
                <c:pt idx="14513">
                  <c:v>42.993470000000002</c:v>
                </c:pt>
                <c:pt idx="14514">
                  <c:v>42.966529999999999</c:v>
                </c:pt>
                <c:pt idx="14515">
                  <c:v>42.94135</c:v>
                </c:pt>
                <c:pt idx="14516">
                  <c:v>42.919530000000002</c:v>
                </c:pt>
                <c:pt idx="14517">
                  <c:v>42.900329999999997</c:v>
                </c:pt>
                <c:pt idx="14518">
                  <c:v>42.879080000000002</c:v>
                </c:pt>
                <c:pt idx="14519">
                  <c:v>42.856459999999998</c:v>
                </c:pt>
                <c:pt idx="14520">
                  <c:v>42.834380000000003</c:v>
                </c:pt>
                <c:pt idx="14521">
                  <c:v>42.805489999999999</c:v>
                </c:pt>
                <c:pt idx="14522">
                  <c:v>42.768549999999998</c:v>
                </c:pt>
                <c:pt idx="14523">
                  <c:v>42.733969999999999</c:v>
                </c:pt>
                <c:pt idx="14524">
                  <c:v>42.704949999999997</c:v>
                </c:pt>
                <c:pt idx="14525">
                  <c:v>42.67165</c:v>
                </c:pt>
                <c:pt idx="14526">
                  <c:v>42.633189999999999</c:v>
                </c:pt>
                <c:pt idx="14527">
                  <c:v>42.599649999999997</c:v>
                </c:pt>
                <c:pt idx="14528">
                  <c:v>42.57047</c:v>
                </c:pt>
                <c:pt idx="14529">
                  <c:v>42.54195</c:v>
                </c:pt>
                <c:pt idx="14530">
                  <c:v>42.505989999999997</c:v>
                </c:pt>
                <c:pt idx="14531">
                  <c:v>42.476179999999999</c:v>
                </c:pt>
                <c:pt idx="14532">
                  <c:v>42.454470000000001</c:v>
                </c:pt>
                <c:pt idx="14533">
                  <c:v>42.430370000000003</c:v>
                </c:pt>
                <c:pt idx="14534">
                  <c:v>42.404989999999998</c:v>
                </c:pt>
                <c:pt idx="14535">
                  <c:v>42.383789999999998</c:v>
                </c:pt>
                <c:pt idx="14536">
                  <c:v>42.364440000000002</c:v>
                </c:pt>
                <c:pt idx="14537">
                  <c:v>42.338380000000001</c:v>
                </c:pt>
                <c:pt idx="14538">
                  <c:v>42.304049999999997</c:v>
                </c:pt>
                <c:pt idx="14539">
                  <c:v>42.26728</c:v>
                </c:pt>
                <c:pt idx="14540">
                  <c:v>42.229030000000002</c:v>
                </c:pt>
                <c:pt idx="14541">
                  <c:v>42.189889999999998</c:v>
                </c:pt>
                <c:pt idx="14542">
                  <c:v>42.154319999999998</c:v>
                </c:pt>
                <c:pt idx="14543">
                  <c:v>42.128279999999997</c:v>
                </c:pt>
                <c:pt idx="14544">
                  <c:v>42.102960000000003</c:v>
                </c:pt>
                <c:pt idx="14545">
                  <c:v>42.07826</c:v>
                </c:pt>
                <c:pt idx="14546">
                  <c:v>42.054780000000001</c:v>
                </c:pt>
                <c:pt idx="14547">
                  <c:v>42.031390000000002</c:v>
                </c:pt>
                <c:pt idx="14548">
                  <c:v>42.004519999999999</c:v>
                </c:pt>
                <c:pt idx="14549">
                  <c:v>41.971780000000003</c:v>
                </c:pt>
                <c:pt idx="14550">
                  <c:v>41.94173</c:v>
                </c:pt>
                <c:pt idx="14551">
                  <c:v>41.913350000000001</c:v>
                </c:pt>
                <c:pt idx="14552">
                  <c:v>41.882599999999996</c:v>
                </c:pt>
                <c:pt idx="14553">
                  <c:v>41.857529999999997</c:v>
                </c:pt>
                <c:pt idx="14554">
                  <c:v>41.832059999999998</c:v>
                </c:pt>
                <c:pt idx="14555">
                  <c:v>41.805959999999999</c:v>
                </c:pt>
                <c:pt idx="14556">
                  <c:v>41.781260000000003</c:v>
                </c:pt>
                <c:pt idx="14557">
                  <c:v>41.756700000000002</c:v>
                </c:pt>
                <c:pt idx="14558">
                  <c:v>41.730919999999998</c:v>
                </c:pt>
                <c:pt idx="14559">
                  <c:v>41.69849</c:v>
                </c:pt>
                <c:pt idx="14560">
                  <c:v>41.665619999999997</c:v>
                </c:pt>
                <c:pt idx="14561">
                  <c:v>41.636580000000002</c:v>
                </c:pt>
                <c:pt idx="14562">
                  <c:v>41.607250000000001</c:v>
                </c:pt>
                <c:pt idx="14563">
                  <c:v>41.575949999999999</c:v>
                </c:pt>
                <c:pt idx="14564">
                  <c:v>41.55059</c:v>
                </c:pt>
                <c:pt idx="14565">
                  <c:v>41.525239999999997</c:v>
                </c:pt>
                <c:pt idx="14566">
                  <c:v>41.497669999999999</c:v>
                </c:pt>
                <c:pt idx="14567">
                  <c:v>41.467129999999997</c:v>
                </c:pt>
                <c:pt idx="14568">
                  <c:v>41.436239999999998</c:v>
                </c:pt>
                <c:pt idx="14569">
                  <c:v>41.408380000000001</c:v>
                </c:pt>
                <c:pt idx="14570">
                  <c:v>41.378360000000001</c:v>
                </c:pt>
                <c:pt idx="14571">
                  <c:v>41.35286</c:v>
                </c:pt>
                <c:pt idx="14572">
                  <c:v>41.332070000000002</c:v>
                </c:pt>
                <c:pt idx="14573">
                  <c:v>41.31241</c:v>
                </c:pt>
                <c:pt idx="14574">
                  <c:v>41.28642</c:v>
                </c:pt>
                <c:pt idx="14575">
                  <c:v>41.260379999999998</c:v>
                </c:pt>
                <c:pt idx="14576">
                  <c:v>41.234960000000001</c:v>
                </c:pt>
                <c:pt idx="14577">
                  <c:v>41.207900000000002</c:v>
                </c:pt>
                <c:pt idx="14578">
                  <c:v>41.173740000000002</c:v>
                </c:pt>
                <c:pt idx="14579">
                  <c:v>41.1447</c:v>
                </c:pt>
                <c:pt idx="14580">
                  <c:v>41.113320000000002</c:v>
                </c:pt>
                <c:pt idx="14581">
                  <c:v>41.0824</c:v>
                </c:pt>
                <c:pt idx="14582">
                  <c:v>41.049050000000001</c:v>
                </c:pt>
                <c:pt idx="14583">
                  <c:v>41.01896</c:v>
                </c:pt>
                <c:pt idx="14584">
                  <c:v>41.001840000000001</c:v>
                </c:pt>
                <c:pt idx="14585">
                  <c:v>40.979480000000002</c:v>
                </c:pt>
                <c:pt idx="14586">
                  <c:v>40.959209999999999</c:v>
                </c:pt>
                <c:pt idx="14587">
                  <c:v>40.935099999999998</c:v>
                </c:pt>
                <c:pt idx="14588">
                  <c:v>40.909109999999998</c:v>
                </c:pt>
                <c:pt idx="14589">
                  <c:v>40.885899999999999</c:v>
                </c:pt>
                <c:pt idx="14590">
                  <c:v>40.861420000000003</c:v>
                </c:pt>
                <c:pt idx="14591">
                  <c:v>40.83813</c:v>
                </c:pt>
                <c:pt idx="14592">
                  <c:v>40.820489999999999</c:v>
                </c:pt>
                <c:pt idx="14593">
                  <c:v>40.804090000000002</c:v>
                </c:pt>
                <c:pt idx="14594">
                  <c:v>40.788589999999999</c:v>
                </c:pt>
                <c:pt idx="14595">
                  <c:v>40.769629999999999</c:v>
                </c:pt>
                <c:pt idx="14596">
                  <c:v>40.744909999999997</c:v>
                </c:pt>
                <c:pt idx="14597">
                  <c:v>40.718760000000003</c:v>
                </c:pt>
                <c:pt idx="14598">
                  <c:v>40.685470000000002</c:v>
                </c:pt>
                <c:pt idx="14599">
                  <c:v>40.650129999999997</c:v>
                </c:pt>
                <c:pt idx="14600">
                  <c:v>40.622070000000001</c:v>
                </c:pt>
                <c:pt idx="14601">
                  <c:v>40.595149999999997</c:v>
                </c:pt>
                <c:pt idx="14602">
                  <c:v>40.568860000000001</c:v>
                </c:pt>
                <c:pt idx="14603">
                  <c:v>40.539879999999997</c:v>
                </c:pt>
                <c:pt idx="14604">
                  <c:v>40.510269999999998</c:v>
                </c:pt>
                <c:pt idx="14605">
                  <c:v>40.49015</c:v>
                </c:pt>
                <c:pt idx="14606">
                  <c:v>40.46452</c:v>
                </c:pt>
                <c:pt idx="14607">
                  <c:v>40.432540000000003</c:v>
                </c:pt>
                <c:pt idx="14608">
                  <c:v>40.40305</c:v>
                </c:pt>
                <c:pt idx="14609">
                  <c:v>40.374940000000002</c:v>
                </c:pt>
                <c:pt idx="14610">
                  <c:v>40.349760000000003</c:v>
                </c:pt>
                <c:pt idx="14611">
                  <c:v>40.323990000000002</c:v>
                </c:pt>
                <c:pt idx="14612">
                  <c:v>40.299999999999997</c:v>
                </c:pt>
                <c:pt idx="14613">
                  <c:v>40.277299999999997</c:v>
                </c:pt>
                <c:pt idx="14614">
                  <c:v>40.249580000000002</c:v>
                </c:pt>
                <c:pt idx="14615">
                  <c:v>40.223199999999999</c:v>
                </c:pt>
                <c:pt idx="14616">
                  <c:v>40.1997</c:v>
                </c:pt>
                <c:pt idx="14617">
                  <c:v>40.174230000000001</c:v>
                </c:pt>
                <c:pt idx="14618">
                  <c:v>40.146009999999997</c:v>
                </c:pt>
                <c:pt idx="14619">
                  <c:v>40.12059</c:v>
                </c:pt>
                <c:pt idx="14620">
                  <c:v>40.095329999999997</c:v>
                </c:pt>
                <c:pt idx="14621">
                  <c:v>40.072609999999997</c:v>
                </c:pt>
                <c:pt idx="14622">
                  <c:v>40.04551</c:v>
                </c:pt>
                <c:pt idx="14623">
                  <c:v>40.019039999999997</c:v>
                </c:pt>
                <c:pt idx="14624">
                  <c:v>39.995800000000003</c:v>
                </c:pt>
                <c:pt idx="14625">
                  <c:v>39.971780000000003</c:v>
                </c:pt>
                <c:pt idx="14626">
                  <c:v>39.950409999999998</c:v>
                </c:pt>
                <c:pt idx="14627">
                  <c:v>39.932839999999999</c:v>
                </c:pt>
                <c:pt idx="14628">
                  <c:v>39.904899999999998</c:v>
                </c:pt>
                <c:pt idx="14629">
                  <c:v>39.878320000000002</c:v>
                </c:pt>
                <c:pt idx="14630">
                  <c:v>39.850499999999997</c:v>
                </c:pt>
                <c:pt idx="14631">
                  <c:v>39.823079999999997</c:v>
                </c:pt>
                <c:pt idx="14632">
                  <c:v>39.800649999999997</c:v>
                </c:pt>
                <c:pt idx="14633">
                  <c:v>39.773940000000003</c:v>
                </c:pt>
                <c:pt idx="14634">
                  <c:v>39.756970000000003</c:v>
                </c:pt>
                <c:pt idx="14635">
                  <c:v>39.738729999999997</c:v>
                </c:pt>
                <c:pt idx="14636">
                  <c:v>39.717280000000002</c:v>
                </c:pt>
                <c:pt idx="14637">
                  <c:v>39.693629999999999</c:v>
                </c:pt>
                <c:pt idx="14638">
                  <c:v>39.668050000000001</c:v>
                </c:pt>
                <c:pt idx="14639">
                  <c:v>39.640169999999998</c:v>
                </c:pt>
                <c:pt idx="14640">
                  <c:v>39.610120000000002</c:v>
                </c:pt>
                <c:pt idx="14641">
                  <c:v>39.58117</c:v>
                </c:pt>
                <c:pt idx="14642">
                  <c:v>39.548900000000003</c:v>
                </c:pt>
                <c:pt idx="14643">
                  <c:v>39.520339999999997</c:v>
                </c:pt>
                <c:pt idx="14644">
                  <c:v>39.493290000000002</c:v>
                </c:pt>
                <c:pt idx="14645">
                  <c:v>39.466790000000003</c:v>
                </c:pt>
                <c:pt idx="14646">
                  <c:v>39.439660000000003</c:v>
                </c:pt>
                <c:pt idx="14647">
                  <c:v>39.412849999999999</c:v>
                </c:pt>
                <c:pt idx="14648">
                  <c:v>39.392650000000003</c:v>
                </c:pt>
                <c:pt idx="14649">
                  <c:v>39.369779999999999</c:v>
                </c:pt>
                <c:pt idx="14650">
                  <c:v>39.34648</c:v>
                </c:pt>
                <c:pt idx="14651">
                  <c:v>39.32161</c:v>
                </c:pt>
                <c:pt idx="14652">
                  <c:v>39.293570000000003</c:v>
                </c:pt>
                <c:pt idx="14653">
                  <c:v>39.266440000000003</c:v>
                </c:pt>
                <c:pt idx="14654">
                  <c:v>39.237639999999999</c:v>
                </c:pt>
                <c:pt idx="14655">
                  <c:v>39.202919999999999</c:v>
                </c:pt>
                <c:pt idx="14656">
                  <c:v>39.16977</c:v>
                </c:pt>
                <c:pt idx="14657">
                  <c:v>39.138829999999999</c:v>
                </c:pt>
                <c:pt idx="14658">
                  <c:v>39.11318</c:v>
                </c:pt>
                <c:pt idx="14659">
                  <c:v>39.092039999999997</c:v>
                </c:pt>
                <c:pt idx="14660">
                  <c:v>39.06767</c:v>
                </c:pt>
                <c:pt idx="14661">
                  <c:v>39.049610000000001</c:v>
                </c:pt>
                <c:pt idx="14662">
                  <c:v>39.028109999999998</c:v>
                </c:pt>
                <c:pt idx="14663">
                  <c:v>38.999180000000003</c:v>
                </c:pt>
                <c:pt idx="14664">
                  <c:v>38.973030000000001</c:v>
                </c:pt>
                <c:pt idx="14665">
                  <c:v>38.947929999999999</c:v>
                </c:pt>
                <c:pt idx="14666">
                  <c:v>38.926560000000002</c:v>
                </c:pt>
                <c:pt idx="14667">
                  <c:v>38.912990000000001</c:v>
                </c:pt>
                <c:pt idx="14668">
                  <c:v>38.897930000000002</c:v>
                </c:pt>
                <c:pt idx="14669">
                  <c:v>38.886299999999999</c:v>
                </c:pt>
                <c:pt idx="14670">
                  <c:v>38.872059999999998</c:v>
                </c:pt>
                <c:pt idx="14671">
                  <c:v>38.855130000000003</c:v>
                </c:pt>
                <c:pt idx="14672">
                  <c:v>38.832940000000001</c:v>
                </c:pt>
                <c:pt idx="14673">
                  <c:v>38.800220000000003</c:v>
                </c:pt>
                <c:pt idx="14674">
                  <c:v>38.771850000000001</c:v>
                </c:pt>
                <c:pt idx="14675">
                  <c:v>38.75018</c:v>
                </c:pt>
                <c:pt idx="14676">
                  <c:v>38.727139999999999</c:v>
                </c:pt>
                <c:pt idx="14677">
                  <c:v>38.700789999999998</c:v>
                </c:pt>
                <c:pt idx="14678">
                  <c:v>38.674210000000002</c:v>
                </c:pt>
                <c:pt idx="14679">
                  <c:v>38.647350000000003</c:v>
                </c:pt>
                <c:pt idx="14680">
                  <c:v>38.623779999999996</c:v>
                </c:pt>
                <c:pt idx="14681">
                  <c:v>38.594290000000001</c:v>
                </c:pt>
                <c:pt idx="14682">
                  <c:v>38.565570000000001</c:v>
                </c:pt>
                <c:pt idx="14683">
                  <c:v>38.537570000000002</c:v>
                </c:pt>
                <c:pt idx="14684">
                  <c:v>38.515300000000003</c:v>
                </c:pt>
                <c:pt idx="14685">
                  <c:v>38.494869999999999</c:v>
                </c:pt>
                <c:pt idx="14686">
                  <c:v>38.475009999999997</c:v>
                </c:pt>
                <c:pt idx="14687">
                  <c:v>38.452489999999997</c:v>
                </c:pt>
                <c:pt idx="14688">
                  <c:v>38.43309</c:v>
                </c:pt>
                <c:pt idx="14689">
                  <c:v>38.415080000000003</c:v>
                </c:pt>
                <c:pt idx="14690">
                  <c:v>38.383369999999999</c:v>
                </c:pt>
                <c:pt idx="14691">
                  <c:v>38.361159999999998</c:v>
                </c:pt>
                <c:pt idx="14692">
                  <c:v>38.340519999999998</c:v>
                </c:pt>
                <c:pt idx="14693">
                  <c:v>38.315440000000002</c:v>
                </c:pt>
                <c:pt idx="14694">
                  <c:v>38.284480000000002</c:v>
                </c:pt>
                <c:pt idx="14695">
                  <c:v>38.253799999999998</c:v>
                </c:pt>
                <c:pt idx="14696">
                  <c:v>38.234850000000002</c:v>
                </c:pt>
                <c:pt idx="14697">
                  <c:v>38.210009999999997</c:v>
                </c:pt>
                <c:pt idx="14698">
                  <c:v>38.180500000000002</c:v>
                </c:pt>
                <c:pt idx="14699">
                  <c:v>38.155189999999997</c:v>
                </c:pt>
                <c:pt idx="14700">
                  <c:v>38.137740000000001</c:v>
                </c:pt>
                <c:pt idx="14701">
                  <c:v>38.120100000000001</c:v>
                </c:pt>
                <c:pt idx="14702">
                  <c:v>38.101080000000003</c:v>
                </c:pt>
                <c:pt idx="14703">
                  <c:v>38.081499999999998</c:v>
                </c:pt>
                <c:pt idx="14704">
                  <c:v>38.059280000000001</c:v>
                </c:pt>
                <c:pt idx="14705">
                  <c:v>38.038960000000003</c:v>
                </c:pt>
                <c:pt idx="14706">
                  <c:v>38.020209999999999</c:v>
                </c:pt>
                <c:pt idx="14707">
                  <c:v>38.00273</c:v>
                </c:pt>
                <c:pt idx="14708">
                  <c:v>37.983739999999997</c:v>
                </c:pt>
                <c:pt idx="14709">
                  <c:v>37.963540000000002</c:v>
                </c:pt>
                <c:pt idx="14710">
                  <c:v>37.94341</c:v>
                </c:pt>
                <c:pt idx="14711">
                  <c:v>37.921799999999998</c:v>
                </c:pt>
                <c:pt idx="14712">
                  <c:v>37.89611</c:v>
                </c:pt>
                <c:pt idx="14713">
                  <c:v>37.867899999999999</c:v>
                </c:pt>
                <c:pt idx="14714">
                  <c:v>37.838999999999999</c:v>
                </c:pt>
                <c:pt idx="14715">
                  <c:v>37.809060000000002</c:v>
                </c:pt>
                <c:pt idx="14716">
                  <c:v>37.783070000000002</c:v>
                </c:pt>
                <c:pt idx="14717">
                  <c:v>37.753900000000002</c:v>
                </c:pt>
                <c:pt idx="14718">
                  <c:v>37.728610000000003</c:v>
                </c:pt>
                <c:pt idx="14719">
                  <c:v>37.705719999999999</c:v>
                </c:pt>
                <c:pt idx="14720">
                  <c:v>37.68282</c:v>
                </c:pt>
                <c:pt idx="14721">
                  <c:v>37.662970000000001</c:v>
                </c:pt>
                <c:pt idx="14722">
                  <c:v>37.640129999999999</c:v>
                </c:pt>
                <c:pt idx="14723">
                  <c:v>37.61797</c:v>
                </c:pt>
                <c:pt idx="14724">
                  <c:v>37.597999999999999</c:v>
                </c:pt>
                <c:pt idx="14725">
                  <c:v>37.577950000000001</c:v>
                </c:pt>
                <c:pt idx="14726">
                  <c:v>37.556739999999998</c:v>
                </c:pt>
                <c:pt idx="14727">
                  <c:v>37.537669999999999</c:v>
                </c:pt>
                <c:pt idx="14728">
                  <c:v>37.520009999999999</c:v>
                </c:pt>
                <c:pt idx="14729">
                  <c:v>37.503259999999997</c:v>
                </c:pt>
                <c:pt idx="14730">
                  <c:v>37.480919999999998</c:v>
                </c:pt>
                <c:pt idx="14731">
                  <c:v>37.458210000000001</c:v>
                </c:pt>
                <c:pt idx="14732">
                  <c:v>37.433239999999998</c:v>
                </c:pt>
                <c:pt idx="14733">
                  <c:v>37.406309999999998</c:v>
                </c:pt>
                <c:pt idx="14734">
                  <c:v>37.376449999999998</c:v>
                </c:pt>
                <c:pt idx="14735">
                  <c:v>37.347909999999999</c:v>
                </c:pt>
                <c:pt idx="14736">
                  <c:v>37.323659999999997</c:v>
                </c:pt>
                <c:pt idx="14737">
                  <c:v>37.30321</c:v>
                </c:pt>
                <c:pt idx="14738">
                  <c:v>37.277970000000003</c:v>
                </c:pt>
                <c:pt idx="14739">
                  <c:v>37.25582</c:v>
                </c:pt>
                <c:pt idx="14740">
                  <c:v>37.235469999999999</c:v>
                </c:pt>
                <c:pt idx="14741">
                  <c:v>37.214790000000001</c:v>
                </c:pt>
                <c:pt idx="14742">
                  <c:v>37.192070000000001</c:v>
                </c:pt>
                <c:pt idx="14743">
                  <c:v>37.164470000000001</c:v>
                </c:pt>
                <c:pt idx="14744">
                  <c:v>37.142800000000001</c:v>
                </c:pt>
                <c:pt idx="14745">
                  <c:v>37.130040000000001</c:v>
                </c:pt>
                <c:pt idx="14746">
                  <c:v>37.116860000000003</c:v>
                </c:pt>
                <c:pt idx="14747">
                  <c:v>37.10277</c:v>
                </c:pt>
                <c:pt idx="14748">
                  <c:v>37.089889999999997</c:v>
                </c:pt>
                <c:pt idx="14749">
                  <c:v>37.073140000000002</c:v>
                </c:pt>
                <c:pt idx="14750">
                  <c:v>37.052990000000001</c:v>
                </c:pt>
                <c:pt idx="14751">
                  <c:v>37.02928</c:v>
                </c:pt>
                <c:pt idx="14752">
                  <c:v>37.000790000000002</c:v>
                </c:pt>
                <c:pt idx="14753">
                  <c:v>36.976300000000002</c:v>
                </c:pt>
                <c:pt idx="14754">
                  <c:v>36.953650000000003</c:v>
                </c:pt>
                <c:pt idx="14755">
                  <c:v>36.932850000000002</c:v>
                </c:pt>
                <c:pt idx="14756">
                  <c:v>36.908200000000001</c:v>
                </c:pt>
                <c:pt idx="14757">
                  <c:v>36.889510000000001</c:v>
                </c:pt>
                <c:pt idx="14758">
                  <c:v>36.866390000000003</c:v>
                </c:pt>
                <c:pt idx="14759">
                  <c:v>36.845759999999999</c:v>
                </c:pt>
                <c:pt idx="14760">
                  <c:v>36.827120000000001</c:v>
                </c:pt>
                <c:pt idx="14761">
                  <c:v>36.810659999999999</c:v>
                </c:pt>
                <c:pt idx="14762">
                  <c:v>36.797510000000003</c:v>
                </c:pt>
                <c:pt idx="14763">
                  <c:v>36.778680000000001</c:v>
                </c:pt>
                <c:pt idx="14764">
                  <c:v>36.759149999999998</c:v>
                </c:pt>
                <c:pt idx="14765">
                  <c:v>36.739800000000002</c:v>
                </c:pt>
                <c:pt idx="14766">
                  <c:v>36.71819</c:v>
                </c:pt>
                <c:pt idx="14767">
                  <c:v>36.69341</c:v>
                </c:pt>
                <c:pt idx="14768">
                  <c:v>36.670020000000001</c:v>
                </c:pt>
                <c:pt idx="14769">
                  <c:v>36.647469999999998</c:v>
                </c:pt>
                <c:pt idx="14770">
                  <c:v>36.626139999999999</c:v>
                </c:pt>
                <c:pt idx="14771">
                  <c:v>36.60192</c:v>
                </c:pt>
                <c:pt idx="14772">
                  <c:v>36.575859999999999</c:v>
                </c:pt>
                <c:pt idx="14773">
                  <c:v>36.551200000000001</c:v>
                </c:pt>
                <c:pt idx="14774">
                  <c:v>36.5276</c:v>
                </c:pt>
                <c:pt idx="14775">
                  <c:v>36.502940000000002</c:v>
                </c:pt>
                <c:pt idx="14776">
                  <c:v>36.47963</c:v>
                </c:pt>
                <c:pt idx="14777">
                  <c:v>36.45908</c:v>
                </c:pt>
                <c:pt idx="14778">
                  <c:v>36.43441</c:v>
                </c:pt>
                <c:pt idx="14779">
                  <c:v>36.415559999999999</c:v>
                </c:pt>
                <c:pt idx="14780">
                  <c:v>36.395989999999998</c:v>
                </c:pt>
                <c:pt idx="14781">
                  <c:v>36.379800000000003</c:v>
                </c:pt>
                <c:pt idx="14782">
                  <c:v>36.362670000000001</c:v>
                </c:pt>
                <c:pt idx="14783">
                  <c:v>36.342269999999999</c:v>
                </c:pt>
                <c:pt idx="14784">
                  <c:v>36.330550000000002</c:v>
                </c:pt>
                <c:pt idx="14785">
                  <c:v>36.316319999999997</c:v>
                </c:pt>
                <c:pt idx="14786">
                  <c:v>36.298720000000003</c:v>
                </c:pt>
                <c:pt idx="14787">
                  <c:v>36.279229999999998</c:v>
                </c:pt>
                <c:pt idx="14788">
                  <c:v>36.255249999999997</c:v>
                </c:pt>
                <c:pt idx="14789">
                  <c:v>36.237369999999999</c:v>
                </c:pt>
                <c:pt idx="14790">
                  <c:v>36.216909999999999</c:v>
                </c:pt>
                <c:pt idx="14791">
                  <c:v>36.194290000000002</c:v>
                </c:pt>
                <c:pt idx="14792">
                  <c:v>36.169510000000002</c:v>
                </c:pt>
                <c:pt idx="14793">
                  <c:v>36.147199999999998</c:v>
                </c:pt>
                <c:pt idx="14794">
                  <c:v>36.128549999999997</c:v>
                </c:pt>
                <c:pt idx="14795">
                  <c:v>36.105890000000002</c:v>
                </c:pt>
                <c:pt idx="14796">
                  <c:v>36.077129999999997</c:v>
                </c:pt>
                <c:pt idx="14797">
                  <c:v>36.05077</c:v>
                </c:pt>
                <c:pt idx="14798">
                  <c:v>36.02722</c:v>
                </c:pt>
                <c:pt idx="14799">
                  <c:v>36.003680000000003</c:v>
                </c:pt>
                <c:pt idx="14800">
                  <c:v>35.980780000000003</c:v>
                </c:pt>
                <c:pt idx="14801">
                  <c:v>35.958759999999998</c:v>
                </c:pt>
                <c:pt idx="14802">
                  <c:v>35.944420000000001</c:v>
                </c:pt>
                <c:pt idx="14803">
                  <c:v>35.929389999999998</c:v>
                </c:pt>
                <c:pt idx="14804">
                  <c:v>35.908160000000002</c:v>
                </c:pt>
                <c:pt idx="14805">
                  <c:v>35.889479999999999</c:v>
                </c:pt>
                <c:pt idx="14806">
                  <c:v>35.864370000000001</c:v>
                </c:pt>
                <c:pt idx="14807">
                  <c:v>35.847529999999999</c:v>
                </c:pt>
                <c:pt idx="14808">
                  <c:v>35.831699999999998</c:v>
                </c:pt>
                <c:pt idx="14809">
                  <c:v>35.80753</c:v>
                </c:pt>
                <c:pt idx="14810">
                  <c:v>35.787309999999998</c:v>
                </c:pt>
                <c:pt idx="14811">
                  <c:v>35.766440000000003</c:v>
                </c:pt>
                <c:pt idx="14812">
                  <c:v>35.750929999999997</c:v>
                </c:pt>
                <c:pt idx="14813">
                  <c:v>35.733989999999999</c:v>
                </c:pt>
                <c:pt idx="14814">
                  <c:v>35.711150000000004</c:v>
                </c:pt>
                <c:pt idx="14815">
                  <c:v>35.691490000000002</c:v>
                </c:pt>
                <c:pt idx="14816">
                  <c:v>35.678550000000001</c:v>
                </c:pt>
                <c:pt idx="14817">
                  <c:v>35.662790000000001</c:v>
                </c:pt>
                <c:pt idx="14818">
                  <c:v>35.643639999999998</c:v>
                </c:pt>
                <c:pt idx="14819">
                  <c:v>35.626959999999997</c:v>
                </c:pt>
                <c:pt idx="14820">
                  <c:v>35.611179999999997</c:v>
                </c:pt>
                <c:pt idx="14821">
                  <c:v>35.59816</c:v>
                </c:pt>
                <c:pt idx="14822">
                  <c:v>35.585799999999999</c:v>
                </c:pt>
                <c:pt idx="14823">
                  <c:v>35.569380000000002</c:v>
                </c:pt>
                <c:pt idx="14824">
                  <c:v>35.549990000000001</c:v>
                </c:pt>
                <c:pt idx="14825">
                  <c:v>35.525739999999999</c:v>
                </c:pt>
                <c:pt idx="14826">
                  <c:v>35.507849999999998</c:v>
                </c:pt>
                <c:pt idx="14827">
                  <c:v>35.482219999999998</c:v>
                </c:pt>
                <c:pt idx="14828">
                  <c:v>35.457799999999999</c:v>
                </c:pt>
                <c:pt idx="14829">
                  <c:v>35.435929999999999</c:v>
                </c:pt>
                <c:pt idx="14830">
                  <c:v>35.420969999999997</c:v>
                </c:pt>
                <c:pt idx="14831">
                  <c:v>35.405659999999997</c:v>
                </c:pt>
                <c:pt idx="14832">
                  <c:v>35.381619999999998</c:v>
                </c:pt>
                <c:pt idx="14833">
                  <c:v>35.358220000000003</c:v>
                </c:pt>
                <c:pt idx="14834">
                  <c:v>35.339170000000003</c:v>
                </c:pt>
                <c:pt idx="14835">
                  <c:v>35.315289999999997</c:v>
                </c:pt>
                <c:pt idx="14836">
                  <c:v>35.292760000000001</c:v>
                </c:pt>
                <c:pt idx="14837">
                  <c:v>35.273739999999997</c:v>
                </c:pt>
                <c:pt idx="14838">
                  <c:v>35.255510000000001</c:v>
                </c:pt>
                <c:pt idx="14839">
                  <c:v>35.237780000000001</c:v>
                </c:pt>
                <c:pt idx="14840">
                  <c:v>35.219749999999998</c:v>
                </c:pt>
                <c:pt idx="14841">
                  <c:v>35.200220000000002</c:v>
                </c:pt>
                <c:pt idx="14842">
                  <c:v>35.18139</c:v>
                </c:pt>
                <c:pt idx="14843">
                  <c:v>35.155119999999997</c:v>
                </c:pt>
                <c:pt idx="14844">
                  <c:v>35.127299999999998</c:v>
                </c:pt>
                <c:pt idx="14845">
                  <c:v>35.104999999999997</c:v>
                </c:pt>
                <c:pt idx="14846">
                  <c:v>35.080410000000001</c:v>
                </c:pt>
                <c:pt idx="14847">
                  <c:v>35.058610000000002</c:v>
                </c:pt>
                <c:pt idx="14848">
                  <c:v>35.041609999999999</c:v>
                </c:pt>
                <c:pt idx="14849">
                  <c:v>35.027169999999998</c:v>
                </c:pt>
                <c:pt idx="14850">
                  <c:v>35.014299999999999</c:v>
                </c:pt>
                <c:pt idx="14851">
                  <c:v>34.99765</c:v>
                </c:pt>
                <c:pt idx="14852">
                  <c:v>34.981850000000001</c:v>
                </c:pt>
                <c:pt idx="14853">
                  <c:v>34.965209999999999</c:v>
                </c:pt>
                <c:pt idx="14854">
                  <c:v>34.944310000000002</c:v>
                </c:pt>
                <c:pt idx="14855">
                  <c:v>34.922199999999997</c:v>
                </c:pt>
                <c:pt idx="14856">
                  <c:v>34.90361</c:v>
                </c:pt>
                <c:pt idx="14857">
                  <c:v>34.888440000000003</c:v>
                </c:pt>
                <c:pt idx="14858">
                  <c:v>34.873699999999999</c:v>
                </c:pt>
                <c:pt idx="14859">
                  <c:v>34.857370000000003</c:v>
                </c:pt>
                <c:pt idx="14860">
                  <c:v>34.837969999999999</c:v>
                </c:pt>
                <c:pt idx="14861">
                  <c:v>34.822139999999997</c:v>
                </c:pt>
                <c:pt idx="14862">
                  <c:v>34.803429999999999</c:v>
                </c:pt>
                <c:pt idx="14863">
                  <c:v>34.781689999999998</c:v>
                </c:pt>
                <c:pt idx="14864">
                  <c:v>34.758319999999998</c:v>
                </c:pt>
                <c:pt idx="14865">
                  <c:v>34.73565</c:v>
                </c:pt>
                <c:pt idx="14866">
                  <c:v>34.721800000000002</c:v>
                </c:pt>
                <c:pt idx="14867">
                  <c:v>34.701279999999997</c:v>
                </c:pt>
                <c:pt idx="14868">
                  <c:v>34.677990000000001</c:v>
                </c:pt>
                <c:pt idx="14869">
                  <c:v>34.654510000000002</c:v>
                </c:pt>
                <c:pt idx="14870">
                  <c:v>34.630670000000002</c:v>
                </c:pt>
                <c:pt idx="14871">
                  <c:v>34.60839</c:v>
                </c:pt>
                <c:pt idx="14872">
                  <c:v>34.585540000000002</c:v>
                </c:pt>
                <c:pt idx="14873">
                  <c:v>34.564369999999997</c:v>
                </c:pt>
                <c:pt idx="14874">
                  <c:v>34.551490000000001</c:v>
                </c:pt>
                <c:pt idx="14875">
                  <c:v>34.537509999999997</c:v>
                </c:pt>
                <c:pt idx="14876">
                  <c:v>34.525790000000001</c:v>
                </c:pt>
                <c:pt idx="14877">
                  <c:v>34.51446</c:v>
                </c:pt>
                <c:pt idx="14878">
                  <c:v>34.498699999999999</c:v>
                </c:pt>
                <c:pt idx="14879">
                  <c:v>34.483089999999997</c:v>
                </c:pt>
                <c:pt idx="14880">
                  <c:v>34.459269999999997</c:v>
                </c:pt>
                <c:pt idx="14881">
                  <c:v>34.440109999999997</c:v>
                </c:pt>
                <c:pt idx="14882">
                  <c:v>34.423389999999998</c:v>
                </c:pt>
                <c:pt idx="14883">
                  <c:v>34.404719999999998</c:v>
                </c:pt>
                <c:pt idx="14884">
                  <c:v>34.387169999999998</c:v>
                </c:pt>
                <c:pt idx="14885">
                  <c:v>34.370440000000002</c:v>
                </c:pt>
                <c:pt idx="14886">
                  <c:v>34.351570000000002</c:v>
                </c:pt>
                <c:pt idx="14887">
                  <c:v>34.336300000000001</c:v>
                </c:pt>
                <c:pt idx="14888">
                  <c:v>34.318660000000001</c:v>
                </c:pt>
                <c:pt idx="14889">
                  <c:v>34.29515</c:v>
                </c:pt>
                <c:pt idx="14890">
                  <c:v>34.270269999999996</c:v>
                </c:pt>
                <c:pt idx="14891">
                  <c:v>34.25112</c:v>
                </c:pt>
                <c:pt idx="14892">
                  <c:v>34.2393</c:v>
                </c:pt>
                <c:pt idx="14893">
                  <c:v>34.219009999999997</c:v>
                </c:pt>
                <c:pt idx="14894">
                  <c:v>34.202289999999998</c:v>
                </c:pt>
                <c:pt idx="14895">
                  <c:v>34.190770000000001</c:v>
                </c:pt>
                <c:pt idx="14896">
                  <c:v>34.18421</c:v>
                </c:pt>
                <c:pt idx="14897">
                  <c:v>34.169739999999997</c:v>
                </c:pt>
                <c:pt idx="14898">
                  <c:v>34.1492</c:v>
                </c:pt>
                <c:pt idx="14899">
                  <c:v>34.128070000000001</c:v>
                </c:pt>
                <c:pt idx="14900">
                  <c:v>34.109009999999998</c:v>
                </c:pt>
                <c:pt idx="14901">
                  <c:v>34.088259999999998</c:v>
                </c:pt>
                <c:pt idx="14902">
                  <c:v>34.065689999999996</c:v>
                </c:pt>
                <c:pt idx="14903">
                  <c:v>34.044649999999997</c:v>
                </c:pt>
                <c:pt idx="14904">
                  <c:v>34.028750000000002</c:v>
                </c:pt>
                <c:pt idx="14905">
                  <c:v>34.011150000000001</c:v>
                </c:pt>
                <c:pt idx="14906">
                  <c:v>33.991860000000003</c:v>
                </c:pt>
                <c:pt idx="14907">
                  <c:v>33.973970000000001</c:v>
                </c:pt>
                <c:pt idx="14908">
                  <c:v>33.951920000000001</c:v>
                </c:pt>
                <c:pt idx="14909">
                  <c:v>33.929130000000001</c:v>
                </c:pt>
                <c:pt idx="14910">
                  <c:v>33.905909999999999</c:v>
                </c:pt>
                <c:pt idx="14911">
                  <c:v>33.891019999999997</c:v>
                </c:pt>
                <c:pt idx="14912">
                  <c:v>33.874339999999997</c:v>
                </c:pt>
                <c:pt idx="14913">
                  <c:v>33.851260000000003</c:v>
                </c:pt>
                <c:pt idx="14914">
                  <c:v>33.829859999999996</c:v>
                </c:pt>
                <c:pt idx="14915">
                  <c:v>33.811900000000001</c:v>
                </c:pt>
                <c:pt idx="14916">
                  <c:v>33.793129999999998</c:v>
                </c:pt>
                <c:pt idx="14917">
                  <c:v>33.769019999999998</c:v>
                </c:pt>
                <c:pt idx="14918">
                  <c:v>33.744590000000002</c:v>
                </c:pt>
                <c:pt idx="14919">
                  <c:v>33.725830000000002</c:v>
                </c:pt>
                <c:pt idx="14920">
                  <c:v>33.704039999999999</c:v>
                </c:pt>
                <c:pt idx="14921">
                  <c:v>33.685090000000002</c:v>
                </c:pt>
                <c:pt idx="14922">
                  <c:v>33.667290000000001</c:v>
                </c:pt>
                <c:pt idx="14923">
                  <c:v>33.651539999999997</c:v>
                </c:pt>
                <c:pt idx="14924">
                  <c:v>33.637729999999998</c:v>
                </c:pt>
                <c:pt idx="14925">
                  <c:v>33.615259999999999</c:v>
                </c:pt>
                <c:pt idx="14926">
                  <c:v>33.596020000000003</c:v>
                </c:pt>
                <c:pt idx="14927">
                  <c:v>33.577010000000001</c:v>
                </c:pt>
                <c:pt idx="14928">
                  <c:v>33.555929999999996</c:v>
                </c:pt>
                <c:pt idx="14929">
                  <c:v>33.53472</c:v>
                </c:pt>
                <c:pt idx="14930">
                  <c:v>33.512610000000002</c:v>
                </c:pt>
                <c:pt idx="14931">
                  <c:v>33.49991</c:v>
                </c:pt>
                <c:pt idx="14932">
                  <c:v>33.48648</c:v>
                </c:pt>
                <c:pt idx="14933">
                  <c:v>33.47325</c:v>
                </c:pt>
                <c:pt idx="14934">
                  <c:v>33.46123</c:v>
                </c:pt>
                <c:pt idx="14935">
                  <c:v>33.45082</c:v>
                </c:pt>
                <c:pt idx="14936">
                  <c:v>33.437980000000003</c:v>
                </c:pt>
                <c:pt idx="14937">
                  <c:v>33.420409999999997</c:v>
                </c:pt>
                <c:pt idx="14938">
                  <c:v>33.401440000000001</c:v>
                </c:pt>
                <c:pt idx="14939">
                  <c:v>33.382620000000003</c:v>
                </c:pt>
                <c:pt idx="14940">
                  <c:v>33.362900000000003</c:v>
                </c:pt>
                <c:pt idx="14941">
                  <c:v>33.340899999999998</c:v>
                </c:pt>
                <c:pt idx="14942">
                  <c:v>33.316339999999997</c:v>
                </c:pt>
                <c:pt idx="14943">
                  <c:v>33.297789999999999</c:v>
                </c:pt>
                <c:pt idx="14944">
                  <c:v>33.28275</c:v>
                </c:pt>
                <c:pt idx="14945">
                  <c:v>33.262720000000002</c:v>
                </c:pt>
                <c:pt idx="14946">
                  <c:v>33.239440000000002</c:v>
                </c:pt>
                <c:pt idx="14947">
                  <c:v>33.220750000000002</c:v>
                </c:pt>
                <c:pt idx="14948">
                  <c:v>33.203960000000002</c:v>
                </c:pt>
                <c:pt idx="14949">
                  <c:v>33.186680000000003</c:v>
                </c:pt>
                <c:pt idx="14950">
                  <c:v>33.16563</c:v>
                </c:pt>
                <c:pt idx="14951">
                  <c:v>33.149160000000002</c:v>
                </c:pt>
                <c:pt idx="14952">
                  <c:v>33.1342</c:v>
                </c:pt>
                <c:pt idx="14953">
                  <c:v>33.115769999999998</c:v>
                </c:pt>
                <c:pt idx="14954">
                  <c:v>33.094499999999996</c:v>
                </c:pt>
                <c:pt idx="14955">
                  <c:v>33.071750000000002</c:v>
                </c:pt>
                <c:pt idx="14956">
                  <c:v>33.047080000000001</c:v>
                </c:pt>
                <c:pt idx="14957">
                  <c:v>33.023899999999998</c:v>
                </c:pt>
                <c:pt idx="14958">
                  <c:v>33.00723</c:v>
                </c:pt>
                <c:pt idx="14959">
                  <c:v>32.98939</c:v>
                </c:pt>
                <c:pt idx="14960">
                  <c:v>32.969940000000001</c:v>
                </c:pt>
                <c:pt idx="14961">
                  <c:v>32.955129999999997</c:v>
                </c:pt>
                <c:pt idx="14962">
                  <c:v>32.940669999999997</c:v>
                </c:pt>
                <c:pt idx="14963">
                  <c:v>32.924950000000003</c:v>
                </c:pt>
                <c:pt idx="14964">
                  <c:v>32.904910000000001</c:v>
                </c:pt>
                <c:pt idx="14965">
                  <c:v>32.890770000000003</c:v>
                </c:pt>
                <c:pt idx="14966">
                  <c:v>32.87433</c:v>
                </c:pt>
                <c:pt idx="14967">
                  <c:v>32.861469999999997</c:v>
                </c:pt>
                <c:pt idx="14968">
                  <c:v>32.847360000000002</c:v>
                </c:pt>
                <c:pt idx="14969">
                  <c:v>32.836280000000002</c:v>
                </c:pt>
                <c:pt idx="14970">
                  <c:v>32.826300000000003</c:v>
                </c:pt>
                <c:pt idx="14971">
                  <c:v>32.809150000000002</c:v>
                </c:pt>
                <c:pt idx="14972">
                  <c:v>32.79457</c:v>
                </c:pt>
                <c:pt idx="14973">
                  <c:v>32.77655</c:v>
                </c:pt>
                <c:pt idx="14974">
                  <c:v>32.756839999999997</c:v>
                </c:pt>
                <c:pt idx="14975">
                  <c:v>32.73807</c:v>
                </c:pt>
                <c:pt idx="14976">
                  <c:v>32.71837</c:v>
                </c:pt>
                <c:pt idx="14977">
                  <c:v>32.699750000000002</c:v>
                </c:pt>
                <c:pt idx="14978">
                  <c:v>32.68721</c:v>
                </c:pt>
                <c:pt idx="14979">
                  <c:v>32.673380000000002</c:v>
                </c:pt>
                <c:pt idx="14980">
                  <c:v>32.658079999999998</c:v>
                </c:pt>
                <c:pt idx="14981">
                  <c:v>32.642789999999998</c:v>
                </c:pt>
                <c:pt idx="14982">
                  <c:v>32.62527</c:v>
                </c:pt>
                <c:pt idx="14983">
                  <c:v>32.60624</c:v>
                </c:pt>
                <c:pt idx="14984">
                  <c:v>32.587530000000001</c:v>
                </c:pt>
                <c:pt idx="14985">
                  <c:v>32.571510000000004</c:v>
                </c:pt>
                <c:pt idx="14986">
                  <c:v>32.55771</c:v>
                </c:pt>
                <c:pt idx="14987">
                  <c:v>32.543939999999999</c:v>
                </c:pt>
                <c:pt idx="14988">
                  <c:v>32.521529999999998</c:v>
                </c:pt>
                <c:pt idx="14989">
                  <c:v>32.5077</c:v>
                </c:pt>
                <c:pt idx="14990">
                  <c:v>32.490189999999998</c:v>
                </c:pt>
                <c:pt idx="14991">
                  <c:v>32.467080000000003</c:v>
                </c:pt>
                <c:pt idx="14992">
                  <c:v>32.444270000000003</c:v>
                </c:pt>
                <c:pt idx="14993">
                  <c:v>32.419379999999997</c:v>
                </c:pt>
                <c:pt idx="14994">
                  <c:v>32.40401</c:v>
                </c:pt>
                <c:pt idx="14995">
                  <c:v>32.384300000000003</c:v>
                </c:pt>
                <c:pt idx="14996">
                  <c:v>32.363160000000001</c:v>
                </c:pt>
                <c:pt idx="14997">
                  <c:v>32.346980000000002</c:v>
                </c:pt>
                <c:pt idx="14998">
                  <c:v>32.332560000000001</c:v>
                </c:pt>
                <c:pt idx="14999">
                  <c:v>32.323700000000002</c:v>
                </c:pt>
                <c:pt idx="15000">
                  <c:v>32.307380000000002</c:v>
                </c:pt>
                <c:pt idx="15001">
                  <c:v>32.291870000000003</c:v>
                </c:pt>
                <c:pt idx="15002">
                  <c:v>32.27628</c:v>
                </c:pt>
                <c:pt idx="15003">
                  <c:v>32.260930000000002</c:v>
                </c:pt>
                <c:pt idx="15004">
                  <c:v>32.244799999999998</c:v>
                </c:pt>
                <c:pt idx="15005">
                  <c:v>32.226179999999999</c:v>
                </c:pt>
                <c:pt idx="15006">
                  <c:v>32.212879999999998</c:v>
                </c:pt>
                <c:pt idx="15007">
                  <c:v>32.196339999999999</c:v>
                </c:pt>
                <c:pt idx="15008">
                  <c:v>32.183720000000001</c:v>
                </c:pt>
                <c:pt idx="15009">
                  <c:v>32.163170000000001</c:v>
                </c:pt>
                <c:pt idx="15010">
                  <c:v>32.14696</c:v>
                </c:pt>
                <c:pt idx="15011">
                  <c:v>32.129759999999997</c:v>
                </c:pt>
                <c:pt idx="15012">
                  <c:v>32.10924</c:v>
                </c:pt>
                <c:pt idx="15013">
                  <c:v>32.094589999999997</c:v>
                </c:pt>
                <c:pt idx="15014">
                  <c:v>32.076239999999999</c:v>
                </c:pt>
                <c:pt idx="15015">
                  <c:v>32.054830000000003</c:v>
                </c:pt>
                <c:pt idx="15016">
                  <c:v>32.03707</c:v>
                </c:pt>
                <c:pt idx="15017">
                  <c:v>32.015000000000001</c:v>
                </c:pt>
                <c:pt idx="15018">
                  <c:v>31.99823</c:v>
                </c:pt>
                <c:pt idx="15019">
                  <c:v>31.977429999999998</c:v>
                </c:pt>
                <c:pt idx="15020">
                  <c:v>31.956790000000002</c:v>
                </c:pt>
                <c:pt idx="15021">
                  <c:v>31.945419999999999</c:v>
                </c:pt>
                <c:pt idx="15022">
                  <c:v>31.933399999999999</c:v>
                </c:pt>
                <c:pt idx="15023">
                  <c:v>31.917899999999999</c:v>
                </c:pt>
                <c:pt idx="15024">
                  <c:v>31.905280000000001</c:v>
                </c:pt>
                <c:pt idx="15025">
                  <c:v>31.888999999999999</c:v>
                </c:pt>
                <c:pt idx="15026">
                  <c:v>31.872789999999998</c:v>
                </c:pt>
                <c:pt idx="15027">
                  <c:v>31.85615</c:v>
                </c:pt>
                <c:pt idx="15028">
                  <c:v>31.838270000000001</c:v>
                </c:pt>
                <c:pt idx="15029">
                  <c:v>31.822189999999999</c:v>
                </c:pt>
                <c:pt idx="15030">
                  <c:v>31.807659999999998</c:v>
                </c:pt>
                <c:pt idx="15031">
                  <c:v>31.792210000000001</c:v>
                </c:pt>
                <c:pt idx="15032">
                  <c:v>31.78154</c:v>
                </c:pt>
                <c:pt idx="15033">
                  <c:v>31.764690000000002</c:v>
                </c:pt>
                <c:pt idx="15034">
                  <c:v>31.747879999999999</c:v>
                </c:pt>
                <c:pt idx="15035">
                  <c:v>31.734480000000001</c:v>
                </c:pt>
                <c:pt idx="15036">
                  <c:v>31.711980000000001</c:v>
                </c:pt>
                <c:pt idx="15037">
                  <c:v>31.692460000000001</c:v>
                </c:pt>
                <c:pt idx="15038">
                  <c:v>31.676459999999999</c:v>
                </c:pt>
                <c:pt idx="15039">
                  <c:v>31.661840000000002</c:v>
                </c:pt>
                <c:pt idx="15040">
                  <c:v>31.646470000000001</c:v>
                </c:pt>
                <c:pt idx="15041">
                  <c:v>31.633749999999999</c:v>
                </c:pt>
                <c:pt idx="15042">
                  <c:v>31.622029999999999</c:v>
                </c:pt>
                <c:pt idx="15043">
                  <c:v>31.610309999999998</c:v>
                </c:pt>
                <c:pt idx="15044">
                  <c:v>31.59796</c:v>
                </c:pt>
                <c:pt idx="15045">
                  <c:v>31.58419</c:v>
                </c:pt>
                <c:pt idx="15046">
                  <c:v>31.56474</c:v>
                </c:pt>
                <c:pt idx="15047">
                  <c:v>31.539439999999999</c:v>
                </c:pt>
                <c:pt idx="15048">
                  <c:v>31.516089999999998</c:v>
                </c:pt>
                <c:pt idx="15049">
                  <c:v>31.492609999999999</c:v>
                </c:pt>
                <c:pt idx="15050">
                  <c:v>31.473089999999999</c:v>
                </c:pt>
                <c:pt idx="15051">
                  <c:v>31.453099999999999</c:v>
                </c:pt>
                <c:pt idx="15052">
                  <c:v>31.442340000000002</c:v>
                </c:pt>
                <c:pt idx="15053">
                  <c:v>31.431550000000001</c:v>
                </c:pt>
                <c:pt idx="15054">
                  <c:v>31.419930000000001</c:v>
                </c:pt>
                <c:pt idx="15055">
                  <c:v>31.40972</c:v>
                </c:pt>
                <c:pt idx="15056">
                  <c:v>31.394919999999999</c:v>
                </c:pt>
                <c:pt idx="15057">
                  <c:v>31.375129999999999</c:v>
                </c:pt>
                <c:pt idx="15058">
                  <c:v>31.35961</c:v>
                </c:pt>
                <c:pt idx="15059">
                  <c:v>31.343409999999999</c:v>
                </c:pt>
                <c:pt idx="15060">
                  <c:v>31.32873</c:v>
                </c:pt>
                <c:pt idx="15061">
                  <c:v>31.31523</c:v>
                </c:pt>
                <c:pt idx="15062">
                  <c:v>31.30003</c:v>
                </c:pt>
                <c:pt idx="15063">
                  <c:v>31.283719999999999</c:v>
                </c:pt>
                <c:pt idx="15064">
                  <c:v>31.26361</c:v>
                </c:pt>
                <c:pt idx="15065">
                  <c:v>31.245280000000001</c:v>
                </c:pt>
                <c:pt idx="15066">
                  <c:v>31.226469999999999</c:v>
                </c:pt>
                <c:pt idx="15067">
                  <c:v>31.20383</c:v>
                </c:pt>
                <c:pt idx="15068">
                  <c:v>31.18591</c:v>
                </c:pt>
                <c:pt idx="15069">
                  <c:v>31.1707</c:v>
                </c:pt>
                <c:pt idx="15070">
                  <c:v>31.156169999999999</c:v>
                </c:pt>
                <c:pt idx="15071">
                  <c:v>31.142230000000001</c:v>
                </c:pt>
                <c:pt idx="15072">
                  <c:v>31.126460000000002</c:v>
                </c:pt>
                <c:pt idx="15073">
                  <c:v>31.113309999999998</c:v>
                </c:pt>
                <c:pt idx="15074">
                  <c:v>31.091170000000002</c:v>
                </c:pt>
                <c:pt idx="15075">
                  <c:v>31.070209999999999</c:v>
                </c:pt>
                <c:pt idx="15076">
                  <c:v>31.054400000000001</c:v>
                </c:pt>
                <c:pt idx="15077">
                  <c:v>31.041640000000001</c:v>
                </c:pt>
                <c:pt idx="15078">
                  <c:v>31.031389999999998</c:v>
                </c:pt>
                <c:pt idx="15079">
                  <c:v>31.022069999999999</c:v>
                </c:pt>
                <c:pt idx="15080">
                  <c:v>31.009160000000001</c:v>
                </c:pt>
                <c:pt idx="15081">
                  <c:v>30.999389999999998</c:v>
                </c:pt>
                <c:pt idx="15082">
                  <c:v>30.984290000000001</c:v>
                </c:pt>
                <c:pt idx="15083">
                  <c:v>30.968730000000001</c:v>
                </c:pt>
                <c:pt idx="15084">
                  <c:v>30.95627</c:v>
                </c:pt>
                <c:pt idx="15085">
                  <c:v>30.937709999999999</c:v>
                </c:pt>
                <c:pt idx="15086">
                  <c:v>30.925789999999999</c:v>
                </c:pt>
                <c:pt idx="15087">
                  <c:v>30.905560000000001</c:v>
                </c:pt>
                <c:pt idx="15088">
                  <c:v>30.88927</c:v>
                </c:pt>
                <c:pt idx="15089">
                  <c:v>30.873159999999999</c:v>
                </c:pt>
                <c:pt idx="15090">
                  <c:v>30.85596</c:v>
                </c:pt>
                <c:pt idx="15091">
                  <c:v>30.8367</c:v>
                </c:pt>
                <c:pt idx="15092">
                  <c:v>30.82273</c:v>
                </c:pt>
                <c:pt idx="15093">
                  <c:v>30.817060000000001</c:v>
                </c:pt>
                <c:pt idx="15094">
                  <c:v>30.811920000000001</c:v>
                </c:pt>
                <c:pt idx="15095">
                  <c:v>30.80387</c:v>
                </c:pt>
                <c:pt idx="15096">
                  <c:v>30.795249999999999</c:v>
                </c:pt>
                <c:pt idx="15097">
                  <c:v>30.78107</c:v>
                </c:pt>
                <c:pt idx="15098">
                  <c:v>30.764410000000002</c:v>
                </c:pt>
                <c:pt idx="15099">
                  <c:v>30.74644</c:v>
                </c:pt>
                <c:pt idx="15100">
                  <c:v>30.724440000000001</c:v>
                </c:pt>
                <c:pt idx="15101">
                  <c:v>30.700990000000001</c:v>
                </c:pt>
                <c:pt idx="15102">
                  <c:v>30.678719999999998</c:v>
                </c:pt>
                <c:pt idx="15103">
                  <c:v>30.656230000000001</c:v>
                </c:pt>
                <c:pt idx="15104">
                  <c:v>30.642250000000001</c:v>
                </c:pt>
                <c:pt idx="15105">
                  <c:v>30.630109999999998</c:v>
                </c:pt>
                <c:pt idx="15106">
                  <c:v>30.617709999999999</c:v>
                </c:pt>
                <c:pt idx="15107">
                  <c:v>30.60707</c:v>
                </c:pt>
                <c:pt idx="15108">
                  <c:v>30.590330000000002</c:v>
                </c:pt>
                <c:pt idx="15109">
                  <c:v>30.575489999999999</c:v>
                </c:pt>
                <c:pt idx="15110">
                  <c:v>30.56194</c:v>
                </c:pt>
                <c:pt idx="15111">
                  <c:v>30.545210000000001</c:v>
                </c:pt>
                <c:pt idx="15112">
                  <c:v>30.531659999999999</c:v>
                </c:pt>
                <c:pt idx="15113">
                  <c:v>30.51784</c:v>
                </c:pt>
                <c:pt idx="15114">
                  <c:v>30.51126</c:v>
                </c:pt>
                <c:pt idx="15115">
                  <c:v>30.506779999999999</c:v>
                </c:pt>
                <c:pt idx="15116">
                  <c:v>30.4985</c:v>
                </c:pt>
                <c:pt idx="15117">
                  <c:v>30.48537</c:v>
                </c:pt>
                <c:pt idx="15118">
                  <c:v>30.4712</c:v>
                </c:pt>
                <c:pt idx="15119">
                  <c:v>30.45872</c:v>
                </c:pt>
                <c:pt idx="15120">
                  <c:v>30.445730000000001</c:v>
                </c:pt>
                <c:pt idx="15121">
                  <c:v>30.43008</c:v>
                </c:pt>
                <c:pt idx="15122">
                  <c:v>30.412510000000001</c:v>
                </c:pt>
                <c:pt idx="15123">
                  <c:v>30.398510000000002</c:v>
                </c:pt>
                <c:pt idx="15124">
                  <c:v>30.380749999999999</c:v>
                </c:pt>
                <c:pt idx="15125">
                  <c:v>30.360720000000001</c:v>
                </c:pt>
                <c:pt idx="15126">
                  <c:v>30.33785</c:v>
                </c:pt>
                <c:pt idx="15127">
                  <c:v>30.314209999999999</c:v>
                </c:pt>
                <c:pt idx="15128">
                  <c:v>30.29194</c:v>
                </c:pt>
                <c:pt idx="15129">
                  <c:v>30.27488</c:v>
                </c:pt>
                <c:pt idx="15130">
                  <c:v>30.261980000000001</c:v>
                </c:pt>
                <c:pt idx="15131">
                  <c:v>30.250509999999998</c:v>
                </c:pt>
                <c:pt idx="15132">
                  <c:v>30.238150000000001</c:v>
                </c:pt>
                <c:pt idx="15133">
                  <c:v>30.224049999999998</c:v>
                </c:pt>
                <c:pt idx="15134">
                  <c:v>30.212050000000001</c:v>
                </c:pt>
                <c:pt idx="15135">
                  <c:v>30.195360000000001</c:v>
                </c:pt>
                <c:pt idx="15136">
                  <c:v>30.174759999999999</c:v>
                </c:pt>
                <c:pt idx="15137">
                  <c:v>30.160350000000001</c:v>
                </c:pt>
                <c:pt idx="15138">
                  <c:v>30.144739999999999</c:v>
                </c:pt>
                <c:pt idx="15139">
                  <c:v>30.130800000000001</c:v>
                </c:pt>
                <c:pt idx="15140">
                  <c:v>30.116569999999999</c:v>
                </c:pt>
                <c:pt idx="15141">
                  <c:v>30.09769</c:v>
                </c:pt>
                <c:pt idx="15142">
                  <c:v>30.083749999999998</c:v>
                </c:pt>
                <c:pt idx="15143">
                  <c:v>30.0687</c:v>
                </c:pt>
                <c:pt idx="15144">
                  <c:v>30.05123</c:v>
                </c:pt>
                <c:pt idx="15145">
                  <c:v>30.029630000000001</c:v>
                </c:pt>
                <c:pt idx="15146">
                  <c:v>30.01276</c:v>
                </c:pt>
                <c:pt idx="15147">
                  <c:v>30.004650000000002</c:v>
                </c:pt>
                <c:pt idx="15148">
                  <c:v>29.99446</c:v>
                </c:pt>
                <c:pt idx="15149">
                  <c:v>29.977910000000001</c:v>
                </c:pt>
                <c:pt idx="15150">
                  <c:v>29.965450000000001</c:v>
                </c:pt>
                <c:pt idx="15151">
                  <c:v>29.954560000000001</c:v>
                </c:pt>
                <c:pt idx="15152">
                  <c:v>29.942440000000001</c:v>
                </c:pt>
                <c:pt idx="15153">
                  <c:v>29.924659999999999</c:v>
                </c:pt>
                <c:pt idx="15154">
                  <c:v>29.906079999999999</c:v>
                </c:pt>
                <c:pt idx="15155">
                  <c:v>29.891110000000001</c:v>
                </c:pt>
                <c:pt idx="15156">
                  <c:v>29.871120000000001</c:v>
                </c:pt>
                <c:pt idx="15157">
                  <c:v>29.85642</c:v>
                </c:pt>
                <c:pt idx="15158">
                  <c:v>29.84271</c:v>
                </c:pt>
                <c:pt idx="15159">
                  <c:v>29.8278</c:v>
                </c:pt>
                <c:pt idx="15160">
                  <c:v>29.814219999999999</c:v>
                </c:pt>
                <c:pt idx="15161">
                  <c:v>29.80058</c:v>
                </c:pt>
                <c:pt idx="15162">
                  <c:v>29.78989</c:v>
                </c:pt>
                <c:pt idx="15163">
                  <c:v>29.774000000000001</c:v>
                </c:pt>
                <c:pt idx="15164">
                  <c:v>29.757919999999999</c:v>
                </c:pt>
                <c:pt idx="15165">
                  <c:v>29.746770000000001</c:v>
                </c:pt>
                <c:pt idx="15166">
                  <c:v>29.734549999999999</c:v>
                </c:pt>
                <c:pt idx="15167">
                  <c:v>29.72193</c:v>
                </c:pt>
                <c:pt idx="15168">
                  <c:v>29.711490000000001</c:v>
                </c:pt>
                <c:pt idx="15169">
                  <c:v>29.70233</c:v>
                </c:pt>
                <c:pt idx="15170">
                  <c:v>29.692209999999999</c:v>
                </c:pt>
                <c:pt idx="15171">
                  <c:v>29.673590000000001</c:v>
                </c:pt>
                <c:pt idx="15172">
                  <c:v>29.655419999999999</c:v>
                </c:pt>
                <c:pt idx="15173">
                  <c:v>29.63503</c:v>
                </c:pt>
                <c:pt idx="15174">
                  <c:v>29.614329999999999</c:v>
                </c:pt>
                <c:pt idx="15175">
                  <c:v>29.595369999999999</c:v>
                </c:pt>
                <c:pt idx="15176">
                  <c:v>29.576920000000001</c:v>
                </c:pt>
                <c:pt idx="15177">
                  <c:v>29.56419</c:v>
                </c:pt>
                <c:pt idx="15178">
                  <c:v>29.55048</c:v>
                </c:pt>
                <c:pt idx="15179">
                  <c:v>29.53932</c:v>
                </c:pt>
                <c:pt idx="15180">
                  <c:v>29.52826</c:v>
                </c:pt>
                <c:pt idx="15181">
                  <c:v>29.513490000000001</c:v>
                </c:pt>
                <c:pt idx="15182">
                  <c:v>29.49689</c:v>
                </c:pt>
                <c:pt idx="15183">
                  <c:v>29.480409999999999</c:v>
                </c:pt>
                <c:pt idx="15184">
                  <c:v>29.472429999999999</c:v>
                </c:pt>
                <c:pt idx="15185">
                  <c:v>29.46725</c:v>
                </c:pt>
                <c:pt idx="15186">
                  <c:v>29.45965</c:v>
                </c:pt>
                <c:pt idx="15187">
                  <c:v>29.454149999999998</c:v>
                </c:pt>
                <c:pt idx="15188">
                  <c:v>29.450900000000001</c:v>
                </c:pt>
                <c:pt idx="15189">
                  <c:v>29.446529999999999</c:v>
                </c:pt>
                <c:pt idx="15190">
                  <c:v>29.430119999999999</c:v>
                </c:pt>
                <c:pt idx="15191">
                  <c:v>29.414729999999999</c:v>
                </c:pt>
                <c:pt idx="15192">
                  <c:v>29.39603</c:v>
                </c:pt>
                <c:pt idx="15193">
                  <c:v>29.376069999999999</c:v>
                </c:pt>
                <c:pt idx="15194">
                  <c:v>29.35472</c:v>
                </c:pt>
                <c:pt idx="15195">
                  <c:v>29.336120000000001</c:v>
                </c:pt>
                <c:pt idx="15196">
                  <c:v>29.32668</c:v>
                </c:pt>
                <c:pt idx="15197">
                  <c:v>29.311319999999998</c:v>
                </c:pt>
                <c:pt idx="15198">
                  <c:v>29.300730000000001</c:v>
                </c:pt>
                <c:pt idx="15199">
                  <c:v>29.289929999999998</c:v>
                </c:pt>
                <c:pt idx="15200">
                  <c:v>29.28172</c:v>
                </c:pt>
                <c:pt idx="15201">
                  <c:v>29.27515</c:v>
                </c:pt>
                <c:pt idx="15202">
                  <c:v>29.26417</c:v>
                </c:pt>
                <c:pt idx="15203">
                  <c:v>29.25431</c:v>
                </c:pt>
                <c:pt idx="15204">
                  <c:v>29.245609999999999</c:v>
                </c:pt>
                <c:pt idx="15205">
                  <c:v>29.236190000000001</c:v>
                </c:pt>
                <c:pt idx="15206">
                  <c:v>29.221050000000002</c:v>
                </c:pt>
                <c:pt idx="15207">
                  <c:v>29.202719999999999</c:v>
                </c:pt>
                <c:pt idx="15208">
                  <c:v>29.185739999999999</c:v>
                </c:pt>
                <c:pt idx="15209">
                  <c:v>29.17165</c:v>
                </c:pt>
                <c:pt idx="15210">
                  <c:v>29.152059999999999</c:v>
                </c:pt>
                <c:pt idx="15211">
                  <c:v>29.127590000000001</c:v>
                </c:pt>
                <c:pt idx="15212">
                  <c:v>29.11121</c:v>
                </c:pt>
                <c:pt idx="15213">
                  <c:v>29.096630000000001</c:v>
                </c:pt>
                <c:pt idx="15214">
                  <c:v>29.084250000000001</c:v>
                </c:pt>
                <c:pt idx="15215">
                  <c:v>29.070879999999999</c:v>
                </c:pt>
                <c:pt idx="15216">
                  <c:v>29.055209999999999</c:v>
                </c:pt>
                <c:pt idx="15217">
                  <c:v>29.045359999999999</c:v>
                </c:pt>
                <c:pt idx="15218">
                  <c:v>29.033570000000001</c:v>
                </c:pt>
                <c:pt idx="15219">
                  <c:v>29.024280000000001</c:v>
                </c:pt>
                <c:pt idx="15220">
                  <c:v>29.010339999999999</c:v>
                </c:pt>
                <c:pt idx="15221">
                  <c:v>28.99784</c:v>
                </c:pt>
                <c:pt idx="15222">
                  <c:v>28.987960000000001</c:v>
                </c:pt>
                <c:pt idx="15223">
                  <c:v>28.9803</c:v>
                </c:pt>
                <c:pt idx="15224">
                  <c:v>28.971540000000001</c:v>
                </c:pt>
                <c:pt idx="15225">
                  <c:v>28.956939999999999</c:v>
                </c:pt>
                <c:pt idx="15226">
                  <c:v>28.941269999999999</c:v>
                </c:pt>
                <c:pt idx="15227">
                  <c:v>28.921299999999999</c:v>
                </c:pt>
                <c:pt idx="15228">
                  <c:v>28.897729999999999</c:v>
                </c:pt>
                <c:pt idx="15229">
                  <c:v>28.877800000000001</c:v>
                </c:pt>
                <c:pt idx="15230">
                  <c:v>28.859860000000001</c:v>
                </c:pt>
                <c:pt idx="15231">
                  <c:v>28.84301</c:v>
                </c:pt>
                <c:pt idx="15232">
                  <c:v>28.83079</c:v>
                </c:pt>
                <c:pt idx="15233">
                  <c:v>28.82048</c:v>
                </c:pt>
                <c:pt idx="15234">
                  <c:v>28.81297</c:v>
                </c:pt>
                <c:pt idx="15235">
                  <c:v>28.802129999999998</c:v>
                </c:pt>
                <c:pt idx="15236">
                  <c:v>28.788119999999999</c:v>
                </c:pt>
                <c:pt idx="15237">
                  <c:v>28.779070000000001</c:v>
                </c:pt>
                <c:pt idx="15238">
                  <c:v>28.765920000000001</c:v>
                </c:pt>
                <c:pt idx="15239">
                  <c:v>28.756440000000001</c:v>
                </c:pt>
                <c:pt idx="15240">
                  <c:v>28.743970000000001</c:v>
                </c:pt>
                <c:pt idx="15241">
                  <c:v>28.73227</c:v>
                </c:pt>
                <c:pt idx="15242">
                  <c:v>28.722359999999998</c:v>
                </c:pt>
                <c:pt idx="15243">
                  <c:v>28.709579999999999</c:v>
                </c:pt>
                <c:pt idx="15244">
                  <c:v>28.70101</c:v>
                </c:pt>
                <c:pt idx="15245">
                  <c:v>28.688410000000001</c:v>
                </c:pt>
                <c:pt idx="15246">
                  <c:v>28.671430000000001</c:v>
                </c:pt>
                <c:pt idx="15247">
                  <c:v>28.65973</c:v>
                </c:pt>
                <c:pt idx="15248">
                  <c:v>28.649380000000001</c:v>
                </c:pt>
                <c:pt idx="15249">
                  <c:v>28.638539999999999</c:v>
                </c:pt>
                <c:pt idx="15250">
                  <c:v>28.625859999999999</c:v>
                </c:pt>
                <c:pt idx="15251">
                  <c:v>28.612480000000001</c:v>
                </c:pt>
                <c:pt idx="15252">
                  <c:v>28.604620000000001</c:v>
                </c:pt>
                <c:pt idx="15253">
                  <c:v>28.590029999999999</c:v>
                </c:pt>
                <c:pt idx="15254">
                  <c:v>28.57282</c:v>
                </c:pt>
                <c:pt idx="15255">
                  <c:v>28.555009999999999</c:v>
                </c:pt>
                <c:pt idx="15256">
                  <c:v>28.537379999999999</c:v>
                </c:pt>
                <c:pt idx="15257">
                  <c:v>28.523489999999999</c:v>
                </c:pt>
                <c:pt idx="15258">
                  <c:v>28.511669999999999</c:v>
                </c:pt>
                <c:pt idx="15259">
                  <c:v>28.50179</c:v>
                </c:pt>
                <c:pt idx="15260">
                  <c:v>28.491510000000002</c:v>
                </c:pt>
                <c:pt idx="15261">
                  <c:v>28.483239999999999</c:v>
                </c:pt>
                <c:pt idx="15262">
                  <c:v>28.473240000000001</c:v>
                </c:pt>
                <c:pt idx="15263">
                  <c:v>28.459409999999998</c:v>
                </c:pt>
                <c:pt idx="15264">
                  <c:v>28.440359999999998</c:v>
                </c:pt>
                <c:pt idx="15265">
                  <c:v>28.422789999999999</c:v>
                </c:pt>
                <c:pt idx="15266">
                  <c:v>28.409870000000002</c:v>
                </c:pt>
                <c:pt idx="15267">
                  <c:v>28.39528</c:v>
                </c:pt>
                <c:pt idx="15268">
                  <c:v>28.379740000000002</c:v>
                </c:pt>
                <c:pt idx="15269">
                  <c:v>28.367650000000001</c:v>
                </c:pt>
                <c:pt idx="15270">
                  <c:v>28.358039999999999</c:v>
                </c:pt>
                <c:pt idx="15271">
                  <c:v>28.348410000000001</c:v>
                </c:pt>
                <c:pt idx="15272">
                  <c:v>28.33494</c:v>
                </c:pt>
                <c:pt idx="15273">
                  <c:v>28.326920000000001</c:v>
                </c:pt>
                <c:pt idx="15274">
                  <c:v>28.324120000000001</c:v>
                </c:pt>
                <c:pt idx="15275">
                  <c:v>28.317409999999999</c:v>
                </c:pt>
                <c:pt idx="15276">
                  <c:v>28.305599999999998</c:v>
                </c:pt>
                <c:pt idx="15277">
                  <c:v>28.292629999999999</c:v>
                </c:pt>
                <c:pt idx="15278">
                  <c:v>28.282050000000002</c:v>
                </c:pt>
                <c:pt idx="15279">
                  <c:v>28.266529999999999</c:v>
                </c:pt>
                <c:pt idx="15280">
                  <c:v>28.245889999999999</c:v>
                </c:pt>
                <c:pt idx="15281">
                  <c:v>28.227219999999999</c:v>
                </c:pt>
                <c:pt idx="15282">
                  <c:v>28.214569999999998</c:v>
                </c:pt>
                <c:pt idx="15283">
                  <c:v>28.204709999999999</c:v>
                </c:pt>
                <c:pt idx="15284">
                  <c:v>28.19247</c:v>
                </c:pt>
                <c:pt idx="15285">
                  <c:v>28.179040000000001</c:v>
                </c:pt>
                <c:pt idx="15286">
                  <c:v>28.170439999999999</c:v>
                </c:pt>
                <c:pt idx="15287">
                  <c:v>28.15737</c:v>
                </c:pt>
                <c:pt idx="15288">
                  <c:v>28.143730000000001</c:v>
                </c:pt>
                <c:pt idx="15289">
                  <c:v>28.131930000000001</c:v>
                </c:pt>
                <c:pt idx="15290">
                  <c:v>28.12237</c:v>
                </c:pt>
                <c:pt idx="15291">
                  <c:v>28.1173</c:v>
                </c:pt>
                <c:pt idx="15292">
                  <c:v>28.10641</c:v>
                </c:pt>
                <c:pt idx="15293">
                  <c:v>28.092020000000002</c:v>
                </c:pt>
                <c:pt idx="15294">
                  <c:v>28.079969999999999</c:v>
                </c:pt>
                <c:pt idx="15295">
                  <c:v>28.06494</c:v>
                </c:pt>
                <c:pt idx="15296">
                  <c:v>28.046119999999998</c:v>
                </c:pt>
                <c:pt idx="15297">
                  <c:v>28.028670000000002</c:v>
                </c:pt>
                <c:pt idx="15298">
                  <c:v>28.013280000000002</c:v>
                </c:pt>
                <c:pt idx="15299">
                  <c:v>28.00498</c:v>
                </c:pt>
                <c:pt idx="15300">
                  <c:v>27.992349999999998</c:v>
                </c:pt>
                <c:pt idx="15301">
                  <c:v>27.974820000000001</c:v>
                </c:pt>
                <c:pt idx="15302">
                  <c:v>27.96594</c:v>
                </c:pt>
                <c:pt idx="15303">
                  <c:v>27.95487</c:v>
                </c:pt>
                <c:pt idx="15304">
                  <c:v>27.937090000000001</c:v>
                </c:pt>
                <c:pt idx="15305">
                  <c:v>27.916399999999999</c:v>
                </c:pt>
                <c:pt idx="15306">
                  <c:v>27.89781</c:v>
                </c:pt>
                <c:pt idx="15307">
                  <c:v>27.88363</c:v>
                </c:pt>
                <c:pt idx="15308">
                  <c:v>27.86608</c:v>
                </c:pt>
                <c:pt idx="15309">
                  <c:v>27.850079999999998</c:v>
                </c:pt>
                <c:pt idx="15310">
                  <c:v>27.837489999999999</c:v>
                </c:pt>
                <c:pt idx="15311">
                  <c:v>27.826630000000002</c:v>
                </c:pt>
                <c:pt idx="15312">
                  <c:v>27.81935</c:v>
                </c:pt>
                <c:pt idx="15313">
                  <c:v>27.808009999999999</c:v>
                </c:pt>
                <c:pt idx="15314">
                  <c:v>27.79411</c:v>
                </c:pt>
                <c:pt idx="15315">
                  <c:v>27.777419999999999</c:v>
                </c:pt>
                <c:pt idx="15316">
                  <c:v>27.759779999999999</c:v>
                </c:pt>
                <c:pt idx="15317">
                  <c:v>27.744309999999999</c:v>
                </c:pt>
                <c:pt idx="15318">
                  <c:v>27.727219999999999</c:v>
                </c:pt>
                <c:pt idx="15319">
                  <c:v>27.71424</c:v>
                </c:pt>
                <c:pt idx="15320">
                  <c:v>27.704969999999999</c:v>
                </c:pt>
                <c:pt idx="15321">
                  <c:v>27.694959999999998</c:v>
                </c:pt>
                <c:pt idx="15322">
                  <c:v>27.686969999999999</c:v>
                </c:pt>
                <c:pt idx="15323">
                  <c:v>27.679839999999999</c:v>
                </c:pt>
                <c:pt idx="15324">
                  <c:v>27.670310000000001</c:v>
                </c:pt>
                <c:pt idx="15325">
                  <c:v>27.659389999999998</c:v>
                </c:pt>
                <c:pt idx="15326">
                  <c:v>27.6478</c:v>
                </c:pt>
                <c:pt idx="15327">
                  <c:v>27.636600000000001</c:v>
                </c:pt>
                <c:pt idx="15328">
                  <c:v>27.624610000000001</c:v>
                </c:pt>
                <c:pt idx="15329">
                  <c:v>27.612590000000001</c:v>
                </c:pt>
                <c:pt idx="15330">
                  <c:v>27.59986</c:v>
                </c:pt>
                <c:pt idx="15331">
                  <c:v>27.586729999999999</c:v>
                </c:pt>
                <c:pt idx="15332">
                  <c:v>27.573139999999999</c:v>
                </c:pt>
                <c:pt idx="15333">
                  <c:v>27.558800000000002</c:v>
                </c:pt>
                <c:pt idx="15334">
                  <c:v>27.547999999999998</c:v>
                </c:pt>
                <c:pt idx="15335">
                  <c:v>27.53256</c:v>
                </c:pt>
                <c:pt idx="15336">
                  <c:v>27.51294</c:v>
                </c:pt>
                <c:pt idx="15337">
                  <c:v>27.49981</c:v>
                </c:pt>
                <c:pt idx="15338">
                  <c:v>27.48873</c:v>
                </c:pt>
                <c:pt idx="15339">
                  <c:v>27.479389999999999</c:v>
                </c:pt>
                <c:pt idx="15340">
                  <c:v>27.464659999999999</c:v>
                </c:pt>
                <c:pt idx="15341">
                  <c:v>27.45242</c:v>
                </c:pt>
                <c:pt idx="15342">
                  <c:v>27.442360000000001</c:v>
                </c:pt>
                <c:pt idx="15343">
                  <c:v>27.432300000000001</c:v>
                </c:pt>
                <c:pt idx="15344">
                  <c:v>27.421289999999999</c:v>
                </c:pt>
                <c:pt idx="15345">
                  <c:v>27.40757</c:v>
                </c:pt>
                <c:pt idx="15346">
                  <c:v>27.39462</c:v>
                </c:pt>
                <c:pt idx="15347">
                  <c:v>27.386119999999998</c:v>
                </c:pt>
                <c:pt idx="15348">
                  <c:v>27.377849999999999</c:v>
                </c:pt>
                <c:pt idx="15349">
                  <c:v>27.36927</c:v>
                </c:pt>
                <c:pt idx="15350">
                  <c:v>27.357019999999999</c:v>
                </c:pt>
                <c:pt idx="15351">
                  <c:v>27.342600000000001</c:v>
                </c:pt>
                <c:pt idx="15352">
                  <c:v>27.331309999999998</c:v>
                </c:pt>
                <c:pt idx="15353">
                  <c:v>27.317499999999999</c:v>
                </c:pt>
                <c:pt idx="15354">
                  <c:v>27.300460000000001</c:v>
                </c:pt>
                <c:pt idx="15355">
                  <c:v>27.285129999999999</c:v>
                </c:pt>
                <c:pt idx="15356">
                  <c:v>27.273599999999998</c:v>
                </c:pt>
                <c:pt idx="15357">
                  <c:v>27.267769999999999</c:v>
                </c:pt>
                <c:pt idx="15358">
                  <c:v>27.258749999999999</c:v>
                </c:pt>
                <c:pt idx="15359">
                  <c:v>27.24784</c:v>
                </c:pt>
                <c:pt idx="15360">
                  <c:v>27.23686</c:v>
                </c:pt>
                <c:pt idx="15361">
                  <c:v>27.222349999999999</c:v>
                </c:pt>
                <c:pt idx="15362">
                  <c:v>27.209119999999999</c:v>
                </c:pt>
                <c:pt idx="15363">
                  <c:v>27.196269999999998</c:v>
                </c:pt>
                <c:pt idx="15364">
                  <c:v>27.186730000000001</c:v>
                </c:pt>
                <c:pt idx="15365">
                  <c:v>27.180800000000001</c:v>
                </c:pt>
                <c:pt idx="15366">
                  <c:v>27.173020000000001</c:v>
                </c:pt>
                <c:pt idx="15367">
                  <c:v>27.167680000000001</c:v>
                </c:pt>
                <c:pt idx="15368">
                  <c:v>27.15804</c:v>
                </c:pt>
                <c:pt idx="15369">
                  <c:v>27.147870000000001</c:v>
                </c:pt>
                <c:pt idx="15370">
                  <c:v>27.134889999999999</c:v>
                </c:pt>
                <c:pt idx="15371">
                  <c:v>27.112189999999998</c:v>
                </c:pt>
                <c:pt idx="15372">
                  <c:v>27.091239999999999</c:v>
                </c:pt>
                <c:pt idx="15373">
                  <c:v>27.074339999999999</c:v>
                </c:pt>
                <c:pt idx="15374">
                  <c:v>27.057960000000001</c:v>
                </c:pt>
                <c:pt idx="15375">
                  <c:v>27.04092</c:v>
                </c:pt>
                <c:pt idx="15376">
                  <c:v>27.023060000000001</c:v>
                </c:pt>
                <c:pt idx="15377">
                  <c:v>27.011240000000001</c:v>
                </c:pt>
                <c:pt idx="15378">
                  <c:v>27.003699999999998</c:v>
                </c:pt>
                <c:pt idx="15379">
                  <c:v>26.991479999999999</c:v>
                </c:pt>
                <c:pt idx="15380">
                  <c:v>26.980270000000001</c:v>
                </c:pt>
                <c:pt idx="15381">
                  <c:v>26.969550000000002</c:v>
                </c:pt>
                <c:pt idx="15382">
                  <c:v>26.956779999999998</c:v>
                </c:pt>
                <c:pt idx="15383">
                  <c:v>26.945460000000001</c:v>
                </c:pt>
                <c:pt idx="15384">
                  <c:v>26.934470000000001</c:v>
                </c:pt>
                <c:pt idx="15385">
                  <c:v>26.92192</c:v>
                </c:pt>
                <c:pt idx="15386">
                  <c:v>26.907710000000002</c:v>
                </c:pt>
                <c:pt idx="15387">
                  <c:v>26.899010000000001</c:v>
                </c:pt>
                <c:pt idx="15388">
                  <c:v>26.89085</c:v>
                </c:pt>
                <c:pt idx="15389">
                  <c:v>26.879480000000001</c:v>
                </c:pt>
                <c:pt idx="15390">
                  <c:v>26.86889</c:v>
                </c:pt>
                <c:pt idx="15391">
                  <c:v>26.860679999999999</c:v>
                </c:pt>
                <c:pt idx="15392">
                  <c:v>26.85632</c:v>
                </c:pt>
                <c:pt idx="15393">
                  <c:v>26.843810000000001</c:v>
                </c:pt>
                <c:pt idx="15394">
                  <c:v>26.832730000000002</c:v>
                </c:pt>
                <c:pt idx="15395">
                  <c:v>26.821390000000001</c:v>
                </c:pt>
                <c:pt idx="15396">
                  <c:v>26.809989999999999</c:v>
                </c:pt>
                <c:pt idx="15397">
                  <c:v>26.795339999999999</c:v>
                </c:pt>
                <c:pt idx="15398">
                  <c:v>26.781230000000001</c:v>
                </c:pt>
                <c:pt idx="15399">
                  <c:v>26.771740000000001</c:v>
                </c:pt>
                <c:pt idx="15400">
                  <c:v>26.76173</c:v>
                </c:pt>
                <c:pt idx="15401">
                  <c:v>26.75412</c:v>
                </c:pt>
                <c:pt idx="15402">
                  <c:v>26.74344</c:v>
                </c:pt>
                <c:pt idx="15403">
                  <c:v>26.734459999999999</c:v>
                </c:pt>
                <c:pt idx="15404">
                  <c:v>26.727879999999999</c:v>
                </c:pt>
                <c:pt idx="15405">
                  <c:v>26.71978</c:v>
                </c:pt>
                <c:pt idx="15406">
                  <c:v>26.709430000000001</c:v>
                </c:pt>
                <c:pt idx="15407">
                  <c:v>26.699909999999999</c:v>
                </c:pt>
                <c:pt idx="15408">
                  <c:v>26.692640000000001</c:v>
                </c:pt>
                <c:pt idx="15409">
                  <c:v>26.68261</c:v>
                </c:pt>
                <c:pt idx="15410">
                  <c:v>26.667909999999999</c:v>
                </c:pt>
                <c:pt idx="15411">
                  <c:v>26.652069999999998</c:v>
                </c:pt>
                <c:pt idx="15412">
                  <c:v>26.63824</c:v>
                </c:pt>
                <c:pt idx="15413">
                  <c:v>26.624120000000001</c:v>
                </c:pt>
                <c:pt idx="15414">
                  <c:v>26.61384</c:v>
                </c:pt>
                <c:pt idx="15415">
                  <c:v>26.60568</c:v>
                </c:pt>
                <c:pt idx="15416">
                  <c:v>26.596170000000001</c:v>
                </c:pt>
                <c:pt idx="15417">
                  <c:v>26.584630000000001</c:v>
                </c:pt>
                <c:pt idx="15418">
                  <c:v>26.574560000000002</c:v>
                </c:pt>
                <c:pt idx="15419">
                  <c:v>26.567119999999999</c:v>
                </c:pt>
                <c:pt idx="15420">
                  <c:v>26.556260000000002</c:v>
                </c:pt>
                <c:pt idx="15421">
                  <c:v>26.544699999999999</c:v>
                </c:pt>
                <c:pt idx="15422">
                  <c:v>26.535489999999999</c:v>
                </c:pt>
                <c:pt idx="15423">
                  <c:v>26.526689999999999</c:v>
                </c:pt>
                <c:pt idx="15424">
                  <c:v>26.518219999999999</c:v>
                </c:pt>
                <c:pt idx="15425">
                  <c:v>26.510809999999999</c:v>
                </c:pt>
                <c:pt idx="15426">
                  <c:v>26.503160000000001</c:v>
                </c:pt>
                <c:pt idx="15427">
                  <c:v>26.494720000000001</c:v>
                </c:pt>
                <c:pt idx="15428">
                  <c:v>26.485790000000001</c:v>
                </c:pt>
                <c:pt idx="15429">
                  <c:v>26.47672</c:v>
                </c:pt>
                <c:pt idx="15430">
                  <c:v>26.465499999999999</c:v>
                </c:pt>
                <c:pt idx="15431">
                  <c:v>26.449020000000001</c:v>
                </c:pt>
                <c:pt idx="15432">
                  <c:v>26.430569999999999</c:v>
                </c:pt>
                <c:pt idx="15433">
                  <c:v>26.417100000000001</c:v>
                </c:pt>
                <c:pt idx="15434">
                  <c:v>26.40821</c:v>
                </c:pt>
                <c:pt idx="15435">
                  <c:v>26.40326</c:v>
                </c:pt>
                <c:pt idx="15436">
                  <c:v>26.39798</c:v>
                </c:pt>
                <c:pt idx="15437">
                  <c:v>26.396509999999999</c:v>
                </c:pt>
                <c:pt idx="15438">
                  <c:v>26.397089999999999</c:v>
                </c:pt>
                <c:pt idx="15439">
                  <c:v>26.393969999999999</c:v>
                </c:pt>
                <c:pt idx="15440">
                  <c:v>26.383949999999999</c:v>
                </c:pt>
                <c:pt idx="15441">
                  <c:v>26.366879999999998</c:v>
                </c:pt>
                <c:pt idx="15442">
                  <c:v>26.35887</c:v>
                </c:pt>
                <c:pt idx="15443">
                  <c:v>26.346440000000001</c:v>
                </c:pt>
                <c:pt idx="15444">
                  <c:v>26.33061</c:v>
                </c:pt>
                <c:pt idx="15445">
                  <c:v>26.313330000000001</c:v>
                </c:pt>
                <c:pt idx="15446">
                  <c:v>26.297540000000001</c:v>
                </c:pt>
                <c:pt idx="15447">
                  <c:v>26.290859999999999</c:v>
                </c:pt>
                <c:pt idx="15448">
                  <c:v>26.278300000000002</c:v>
                </c:pt>
                <c:pt idx="15449">
                  <c:v>26.264330000000001</c:v>
                </c:pt>
                <c:pt idx="15450">
                  <c:v>26.255299999999998</c:v>
                </c:pt>
                <c:pt idx="15451">
                  <c:v>26.2468</c:v>
                </c:pt>
                <c:pt idx="15452">
                  <c:v>26.239460000000001</c:v>
                </c:pt>
                <c:pt idx="15453">
                  <c:v>26.231590000000001</c:v>
                </c:pt>
                <c:pt idx="15454">
                  <c:v>26.222169999999998</c:v>
                </c:pt>
                <c:pt idx="15455">
                  <c:v>26.219760000000001</c:v>
                </c:pt>
                <c:pt idx="15456">
                  <c:v>26.214179999999999</c:v>
                </c:pt>
                <c:pt idx="15457">
                  <c:v>26.205970000000001</c:v>
                </c:pt>
                <c:pt idx="15458">
                  <c:v>26.196870000000001</c:v>
                </c:pt>
                <c:pt idx="15459">
                  <c:v>26.18506</c:v>
                </c:pt>
                <c:pt idx="15460">
                  <c:v>26.173919999999999</c:v>
                </c:pt>
                <c:pt idx="15461">
                  <c:v>26.158370000000001</c:v>
                </c:pt>
                <c:pt idx="15462">
                  <c:v>26.145890000000001</c:v>
                </c:pt>
                <c:pt idx="15463">
                  <c:v>26.136140000000001</c:v>
                </c:pt>
                <c:pt idx="15464">
                  <c:v>26.125689999999999</c:v>
                </c:pt>
                <c:pt idx="15465">
                  <c:v>26.113399999999999</c:v>
                </c:pt>
                <c:pt idx="15466">
                  <c:v>26.101130000000001</c:v>
                </c:pt>
                <c:pt idx="15467">
                  <c:v>26.091570000000001</c:v>
                </c:pt>
                <c:pt idx="15468">
                  <c:v>26.083570000000002</c:v>
                </c:pt>
                <c:pt idx="15469">
                  <c:v>26.073810000000002</c:v>
                </c:pt>
                <c:pt idx="15470">
                  <c:v>26.068829999999998</c:v>
                </c:pt>
                <c:pt idx="15471">
                  <c:v>26.068909999999999</c:v>
                </c:pt>
                <c:pt idx="15472">
                  <c:v>26.068680000000001</c:v>
                </c:pt>
                <c:pt idx="15473">
                  <c:v>26.062830000000002</c:v>
                </c:pt>
                <c:pt idx="15474">
                  <c:v>26.051950000000001</c:v>
                </c:pt>
                <c:pt idx="15475">
                  <c:v>26.043469999999999</c:v>
                </c:pt>
                <c:pt idx="15476">
                  <c:v>26.032119999999999</c:v>
                </c:pt>
                <c:pt idx="15477">
                  <c:v>26.014790000000001</c:v>
                </c:pt>
                <c:pt idx="15478">
                  <c:v>25.997479999999999</c:v>
                </c:pt>
                <c:pt idx="15479">
                  <c:v>25.988050000000001</c:v>
                </c:pt>
                <c:pt idx="15480">
                  <c:v>25.97964</c:v>
                </c:pt>
                <c:pt idx="15481">
                  <c:v>25.967949999999998</c:v>
                </c:pt>
                <c:pt idx="15482">
                  <c:v>25.958320000000001</c:v>
                </c:pt>
                <c:pt idx="15483">
                  <c:v>25.947769999999998</c:v>
                </c:pt>
                <c:pt idx="15484">
                  <c:v>25.938300000000002</c:v>
                </c:pt>
                <c:pt idx="15485">
                  <c:v>25.927679999999999</c:v>
                </c:pt>
                <c:pt idx="15486">
                  <c:v>25.917670000000001</c:v>
                </c:pt>
                <c:pt idx="15487">
                  <c:v>25.90756</c:v>
                </c:pt>
                <c:pt idx="15488">
                  <c:v>25.895990000000001</c:v>
                </c:pt>
                <c:pt idx="15489">
                  <c:v>25.88326</c:v>
                </c:pt>
                <c:pt idx="15490">
                  <c:v>25.871469999999999</c:v>
                </c:pt>
                <c:pt idx="15491">
                  <c:v>25.856660000000002</c:v>
                </c:pt>
                <c:pt idx="15492">
                  <c:v>25.841609999999999</c:v>
                </c:pt>
                <c:pt idx="15493">
                  <c:v>25.829989999999999</c:v>
                </c:pt>
                <c:pt idx="15494">
                  <c:v>25.817699999999999</c:v>
                </c:pt>
                <c:pt idx="15495">
                  <c:v>25.80724</c:v>
                </c:pt>
                <c:pt idx="15496">
                  <c:v>25.797699999999999</c:v>
                </c:pt>
                <c:pt idx="15497">
                  <c:v>25.788270000000001</c:v>
                </c:pt>
                <c:pt idx="15498">
                  <c:v>25.776879999999998</c:v>
                </c:pt>
                <c:pt idx="15499">
                  <c:v>25.76238</c:v>
                </c:pt>
                <c:pt idx="15500">
                  <c:v>25.751670000000001</c:v>
                </c:pt>
                <c:pt idx="15501">
                  <c:v>25.73986</c:v>
                </c:pt>
                <c:pt idx="15502">
                  <c:v>25.721430000000002</c:v>
                </c:pt>
                <c:pt idx="15503">
                  <c:v>25.706610000000001</c:v>
                </c:pt>
                <c:pt idx="15504">
                  <c:v>25.695229999999999</c:v>
                </c:pt>
                <c:pt idx="15505">
                  <c:v>25.686699999999998</c:v>
                </c:pt>
                <c:pt idx="15506">
                  <c:v>25.67568</c:v>
                </c:pt>
                <c:pt idx="15507">
                  <c:v>25.666070000000001</c:v>
                </c:pt>
                <c:pt idx="15508">
                  <c:v>25.660080000000001</c:v>
                </c:pt>
                <c:pt idx="15509">
                  <c:v>25.652509999999999</c:v>
                </c:pt>
                <c:pt idx="15510">
                  <c:v>25.642510000000001</c:v>
                </c:pt>
                <c:pt idx="15511">
                  <c:v>25.633379999999999</c:v>
                </c:pt>
                <c:pt idx="15512">
                  <c:v>25.62266</c:v>
                </c:pt>
                <c:pt idx="15513">
                  <c:v>25.609439999999999</c:v>
                </c:pt>
                <c:pt idx="15514">
                  <c:v>25.600269999999998</c:v>
                </c:pt>
                <c:pt idx="15515">
                  <c:v>25.592939999999999</c:v>
                </c:pt>
                <c:pt idx="15516">
                  <c:v>25.584540000000001</c:v>
                </c:pt>
                <c:pt idx="15517">
                  <c:v>25.577120000000001</c:v>
                </c:pt>
                <c:pt idx="15518">
                  <c:v>25.569030000000001</c:v>
                </c:pt>
                <c:pt idx="15519">
                  <c:v>25.561969999999999</c:v>
                </c:pt>
                <c:pt idx="15520">
                  <c:v>25.55312</c:v>
                </c:pt>
                <c:pt idx="15521">
                  <c:v>25.54824</c:v>
                </c:pt>
                <c:pt idx="15522">
                  <c:v>25.542079999999999</c:v>
                </c:pt>
                <c:pt idx="15523">
                  <c:v>25.534459999999999</c:v>
                </c:pt>
                <c:pt idx="15524">
                  <c:v>25.528600000000001</c:v>
                </c:pt>
                <c:pt idx="15525">
                  <c:v>25.52468</c:v>
                </c:pt>
                <c:pt idx="15526">
                  <c:v>25.519729999999999</c:v>
                </c:pt>
                <c:pt idx="15527">
                  <c:v>25.507300000000001</c:v>
                </c:pt>
                <c:pt idx="15528">
                  <c:v>25.495889999999999</c:v>
                </c:pt>
                <c:pt idx="15529">
                  <c:v>25.485109999999999</c:v>
                </c:pt>
                <c:pt idx="15530">
                  <c:v>25.472740000000002</c:v>
                </c:pt>
                <c:pt idx="15531">
                  <c:v>25.4572</c:v>
                </c:pt>
                <c:pt idx="15532">
                  <c:v>25.443100000000001</c:v>
                </c:pt>
                <c:pt idx="15533">
                  <c:v>25.431339999999999</c:v>
                </c:pt>
                <c:pt idx="15534">
                  <c:v>25.417680000000001</c:v>
                </c:pt>
                <c:pt idx="15535">
                  <c:v>25.40259</c:v>
                </c:pt>
                <c:pt idx="15536">
                  <c:v>25.390239999999999</c:v>
                </c:pt>
                <c:pt idx="15537">
                  <c:v>25.379899999999999</c:v>
                </c:pt>
                <c:pt idx="15538">
                  <c:v>25.36992</c:v>
                </c:pt>
                <c:pt idx="15539">
                  <c:v>25.358419999999999</c:v>
                </c:pt>
                <c:pt idx="15540">
                  <c:v>25.351410000000001</c:v>
                </c:pt>
                <c:pt idx="15541">
                  <c:v>25.34806</c:v>
                </c:pt>
                <c:pt idx="15542">
                  <c:v>25.341280000000001</c:v>
                </c:pt>
                <c:pt idx="15543">
                  <c:v>25.335629999999998</c:v>
                </c:pt>
                <c:pt idx="15544">
                  <c:v>25.332999999999998</c:v>
                </c:pt>
                <c:pt idx="15545">
                  <c:v>25.331710000000001</c:v>
                </c:pt>
                <c:pt idx="15546">
                  <c:v>25.32619</c:v>
                </c:pt>
                <c:pt idx="15547">
                  <c:v>25.315629999999999</c:v>
                </c:pt>
                <c:pt idx="15548">
                  <c:v>25.303329999999999</c:v>
                </c:pt>
                <c:pt idx="15549">
                  <c:v>25.290310000000002</c:v>
                </c:pt>
                <c:pt idx="15550">
                  <c:v>25.274909999999998</c:v>
                </c:pt>
                <c:pt idx="15551">
                  <c:v>25.259219999999999</c:v>
                </c:pt>
                <c:pt idx="15552">
                  <c:v>25.24727</c:v>
                </c:pt>
                <c:pt idx="15553">
                  <c:v>25.240549999999999</c:v>
                </c:pt>
                <c:pt idx="15554">
                  <c:v>25.234179999999999</c:v>
                </c:pt>
                <c:pt idx="15555">
                  <c:v>25.23122</c:v>
                </c:pt>
                <c:pt idx="15556">
                  <c:v>25.2286</c:v>
                </c:pt>
                <c:pt idx="15557">
                  <c:v>25.224920000000001</c:v>
                </c:pt>
                <c:pt idx="15558">
                  <c:v>25.220359999999999</c:v>
                </c:pt>
                <c:pt idx="15559">
                  <c:v>25.21546</c:v>
                </c:pt>
                <c:pt idx="15560">
                  <c:v>25.213719999999999</c:v>
                </c:pt>
                <c:pt idx="15561">
                  <c:v>25.209140000000001</c:v>
                </c:pt>
                <c:pt idx="15562">
                  <c:v>25.19942</c:v>
                </c:pt>
                <c:pt idx="15563">
                  <c:v>25.189</c:v>
                </c:pt>
                <c:pt idx="15564">
                  <c:v>25.177299999999999</c:v>
                </c:pt>
                <c:pt idx="15565">
                  <c:v>25.165669999999999</c:v>
                </c:pt>
                <c:pt idx="15566">
                  <c:v>25.155270000000002</c:v>
                </c:pt>
                <c:pt idx="15567">
                  <c:v>25.14321</c:v>
                </c:pt>
                <c:pt idx="15568">
                  <c:v>25.13043</c:v>
                </c:pt>
                <c:pt idx="15569">
                  <c:v>25.12032</c:v>
                </c:pt>
                <c:pt idx="15570">
                  <c:v>25.11157</c:v>
                </c:pt>
                <c:pt idx="15571">
                  <c:v>25.105530000000002</c:v>
                </c:pt>
                <c:pt idx="15572">
                  <c:v>25.096150000000002</c:v>
                </c:pt>
                <c:pt idx="15573">
                  <c:v>25.087800000000001</c:v>
                </c:pt>
                <c:pt idx="15574">
                  <c:v>25.08305</c:v>
                </c:pt>
                <c:pt idx="15575">
                  <c:v>25.076309999999999</c:v>
                </c:pt>
                <c:pt idx="15576">
                  <c:v>25.072230000000001</c:v>
                </c:pt>
                <c:pt idx="15577">
                  <c:v>25.06803</c:v>
                </c:pt>
                <c:pt idx="15578">
                  <c:v>25.058509999999998</c:v>
                </c:pt>
                <c:pt idx="15579">
                  <c:v>25.048539999999999</c:v>
                </c:pt>
                <c:pt idx="15580">
                  <c:v>25.039840000000002</c:v>
                </c:pt>
                <c:pt idx="15581">
                  <c:v>25.03237</c:v>
                </c:pt>
                <c:pt idx="15582">
                  <c:v>25.027100000000001</c:v>
                </c:pt>
                <c:pt idx="15583">
                  <c:v>25.021180000000001</c:v>
                </c:pt>
                <c:pt idx="15584">
                  <c:v>25.016459999999999</c:v>
                </c:pt>
                <c:pt idx="15585">
                  <c:v>25.013680000000001</c:v>
                </c:pt>
                <c:pt idx="15586">
                  <c:v>25.0076</c:v>
                </c:pt>
                <c:pt idx="15587">
                  <c:v>24.99858</c:v>
                </c:pt>
                <c:pt idx="15588">
                  <c:v>24.982769999999999</c:v>
                </c:pt>
                <c:pt idx="15589">
                  <c:v>24.96565</c:v>
                </c:pt>
                <c:pt idx="15590">
                  <c:v>24.95355</c:v>
                </c:pt>
                <c:pt idx="15591">
                  <c:v>24.94257</c:v>
                </c:pt>
                <c:pt idx="15592">
                  <c:v>24.93158</c:v>
                </c:pt>
                <c:pt idx="15593">
                  <c:v>24.92361</c:v>
                </c:pt>
                <c:pt idx="15594">
                  <c:v>24.919730000000001</c:v>
                </c:pt>
                <c:pt idx="15595">
                  <c:v>24.917680000000001</c:v>
                </c:pt>
                <c:pt idx="15596">
                  <c:v>24.910160000000001</c:v>
                </c:pt>
                <c:pt idx="15597">
                  <c:v>24.90063</c:v>
                </c:pt>
                <c:pt idx="15598">
                  <c:v>24.893550000000001</c:v>
                </c:pt>
                <c:pt idx="15599">
                  <c:v>24.884630000000001</c:v>
                </c:pt>
                <c:pt idx="15600">
                  <c:v>24.87557</c:v>
                </c:pt>
                <c:pt idx="15601">
                  <c:v>24.86402</c:v>
                </c:pt>
                <c:pt idx="15602">
                  <c:v>24.853619999999999</c:v>
                </c:pt>
                <c:pt idx="15603">
                  <c:v>24.845970000000001</c:v>
                </c:pt>
                <c:pt idx="15604">
                  <c:v>24.837070000000001</c:v>
                </c:pt>
                <c:pt idx="15605">
                  <c:v>24.82929</c:v>
                </c:pt>
                <c:pt idx="15606">
                  <c:v>24.825050000000001</c:v>
                </c:pt>
                <c:pt idx="15607">
                  <c:v>24.822130000000001</c:v>
                </c:pt>
                <c:pt idx="15608">
                  <c:v>24.817350000000001</c:v>
                </c:pt>
                <c:pt idx="15609">
                  <c:v>24.811620000000001</c:v>
                </c:pt>
                <c:pt idx="15610">
                  <c:v>24.806480000000001</c:v>
                </c:pt>
                <c:pt idx="15611">
                  <c:v>24.806349999999998</c:v>
                </c:pt>
                <c:pt idx="15612">
                  <c:v>24.804459999999999</c:v>
                </c:pt>
                <c:pt idx="15613">
                  <c:v>24.796430000000001</c:v>
                </c:pt>
                <c:pt idx="15614">
                  <c:v>24.789680000000001</c:v>
                </c:pt>
                <c:pt idx="15615">
                  <c:v>24.78172</c:v>
                </c:pt>
                <c:pt idx="15616">
                  <c:v>24.772629999999999</c:v>
                </c:pt>
                <c:pt idx="15617">
                  <c:v>24.763490000000001</c:v>
                </c:pt>
                <c:pt idx="15618">
                  <c:v>24.751799999999999</c:v>
                </c:pt>
                <c:pt idx="15619">
                  <c:v>24.744959999999999</c:v>
                </c:pt>
                <c:pt idx="15620">
                  <c:v>24.739640000000001</c:v>
                </c:pt>
                <c:pt idx="15621">
                  <c:v>24.731860000000001</c:v>
                </c:pt>
                <c:pt idx="15622">
                  <c:v>24.72232</c:v>
                </c:pt>
                <c:pt idx="15623">
                  <c:v>24.711549999999999</c:v>
                </c:pt>
                <c:pt idx="15624">
                  <c:v>24.704149999999998</c:v>
                </c:pt>
                <c:pt idx="15625">
                  <c:v>24.700769999999999</c:v>
                </c:pt>
                <c:pt idx="15626">
                  <c:v>24.693650000000002</c:v>
                </c:pt>
                <c:pt idx="15627">
                  <c:v>24.687080000000002</c:v>
                </c:pt>
                <c:pt idx="15628">
                  <c:v>24.682369999999999</c:v>
                </c:pt>
                <c:pt idx="15629">
                  <c:v>24.677009999999999</c:v>
                </c:pt>
                <c:pt idx="15630">
                  <c:v>24.669280000000001</c:v>
                </c:pt>
                <c:pt idx="15631">
                  <c:v>24.657820000000001</c:v>
                </c:pt>
                <c:pt idx="15632">
                  <c:v>24.650659999999998</c:v>
                </c:pt>
                <c:pt idx="15633">
                  <c:v>24.6404</c:v>
                </c:pt>
                <c:pt idx="15634">
                  <c:v>24.63044</c:v>
                </c:pt>
                <c:pt idx="15635">
                  <c:v>24.62238</c:v>
                </c:pt>
                <c:pt idx="15636">
                  <c:v>24.614080000000001</c:v>
                </c:pt>
                <c:pt idx="15637">
                  <c:v>24.60408</c:v>
                </c:pt>
                <c:pt idx="15638">
                  <c:v>24.59243</c:v>
                </c:pt>
                <c:pt idx="15639">
                  <c:v>24.583870000000001</c:v>
                </c:pt>
                <c:pt idx="15640">
                  <c:v>24.576370000000001</c:v>
                </c:pt>
                <c:pt idx="15641">
                  <c:v>24.568750000000001</c:v>
                </c:pt>
                <c:pt idx="15642">
                  <c:v>24.561669999999999</c:v>
                </c:pt>
                <c:pt idx="15643">
                  <c:v>24.556069999999998</c:v>
                </c:pt>
                <c:pt idx="15644">
                  <c:v>24.549620000000001</c:v>
                </c:pt>
                <c:pt idx="15645">
                  <c:v>24.543859999999999</c:v>
                </c:pt>
                <c:pt idx="15646">
                  <c:v>24.540469999999999</c:v>
                </c:pt>
                <c:pt idx="15647">
                  <c:v>24.53997</c:v>
                </c:pt>
                <c:pt idx="15648">
                  <c:v>24.537369999999999</c:v>
                </c:pt>
                <c:pt idx="15649">
                  <c:v>24.53219</c:v>
                </c:pt>
                <c:pt idx="15650">
                  <c:v>24.523240000000001</c:v>
                </c:pt>
                <c:pt idx="15651">
                  <c:v>24.512630000000001</c:v>
                </c:pt>
                <c:pt idx="15652">
                  <c:v>24.501860000000001</c:v>
                </c:pt>
                <c:pt idx="15653">
                  <c:v>24.48978</c:v>
                </c:pt>
                <c:pt idx="15654">
                  <c:v>24.47429</c:v>
                </c:pt>
                <c:pt idx="15655">
                  <c:v>24.457640000000001</c:v>
                </c:pt>
                <c:pt idx="15656">
                  <c:v>24.444769999999998</c:v>
                </c:pt>
                <c:pt idx="15657">
                  <c:v>24.435960000000001</c:v>
                </c:pt>
                <c:pt idx="15658">
                  <c:v>24.425640000000001</c:v>
                </c:pt>
                <c:pt idx="15659">
                  <c:v>24.414850000000001</c:v>
                </c:pt>
                <c:pt idx="15660">
                  <c:v>24.41056</c:v>
                </c:pt>
                <c:pt idx="15661">
                  <c:v>24.407450000000001</c:v>
                </c:pt>
                <c:pt idx="15662">
                  <c:v>24.405519999999999</c:v>
                </c:pt>
                <c:pt idx="15663">
                  <c:v>24.402570000000001</c:v>
                </c:pt>
                <c:pt idx="15664">
                  <c:v>24.39959</c:v>
                </c:pt>
                <c:pt idx="15665">
                  <c:v>24.39517</c:v>
                </c:pt>
                <c:pt idx="15666">
                  <c:v>24.389579999999999</c:v>
                </c:pt>
                <c:pt idx="15667">
                  <c:v>24.38815</c:v>
                </c:pt>
                <c:pt idx="15668">
                  <c:v>24.38252</c:v>
                </c:pt>
                <c:pt idx="15669">
                  <c:v>24.373460000000001</c:v>
                </c:pt>
                <c:pt idx="15670">
                  <c:v>24.368960000000001</c:v>
                </c:pt>
                <c:pt idx="15671">
                  <c:v>24.366409999999998</c:v>
                </c:pt>
                <c:pt idx="15672">
                  <c:v>24.35746</c:v>
                </c:pt>
                <c:pt idx="15673">
                  <c:v>24.344650000000001</c:v>
                </c:pt>
                <c:pt idx="15674">
                  <c:v>24.335899999999999</c:v>
                </c:pt>
                <c:pt idx="15675">
                  <c:v>24.328250000000001</c:v>
                </c:pt>
                <c:pt idx="15676">
                  <c:v>24.319780000000002</c:v>
                </c:pt>
                <c:pt idx="15677">
                  <c:v>24.309889999999999</c:v>
                </c:pt>
                <c:pt idx="15678">
                  <c:v>24.303709999999999</c:v>
                </c:pt>
                <c:pt idx="15679">
                  <c:v>24.2958</c:v>
                </c:pt>
                <c:pt idx="15680">
                  <c:v>24.28988</c:v>
                </c:pt>
                <c:pt idx="15681">
                  <c:v>24.287310000000002</c:v>
                </c:pt>
                <c:pt idx="15682">
                  <c:v>24.283560000000001</c:v>
                </c:pt>
                <c:pt idx="15683">
                  <c:v>24.277429999999999</c:v>
                </c:pt>
                <c:pt idx="15684">
                  <c:v>24.270910000000001</c:v>
                </c:pt>
                <c:pt idx="15685">
                  <c:v>24.269590000000001</c:v>
                </c:pt>
                <c:pt idx="15686">
                  <c:v>24.266030000000001</c:v>
                </c:pt>
                <c:pt idx="15687">
                  <c:v>24.25892</c:v>
                </c:pt>
                <c:pt idx="15688">
                  <c:v>24.252400000000002</c:v>
                </c:pt>
                <c:pt idx="15689">
                  <c:v>24.24483</c:v>
                </c:pt>
                <c:pt idx="15690">
                  <c:v>24.235589999999998</c:v>
                </c:pt>
                <c:pt idx="15691">
                  <c:v>24.225909999999999</c:v>
                </c:pt>
                <c:pt idx="15692">
                  <c:v>24.215</c:v>
                </c:pt>
                <c:pt idx="15693">
                  <c:v>24.203009999999999</c:v>
                </c:pt>
                <c:pt idx="15694">
                  <c:v>24.1892</c:v>
                </c:pt>
                <c:pt idx="15695">
                  <c:v>24.180350000000001</c:v>
                </c:pt>
                <c:pt idx="15696">
                  <c:v>24.172899999999998</c:v>
                </c:pt>
                <c:pt idx="15697">
                  <c:v>24.1645</c:v>
                </c:pt>
                <c:pt idx="15698">
                  <c:v>24.155819999999999</c:v>
                </c:pt>
                <c:pt idx="15699">
                  <c:v>24.148070000000001</c:v>
                </c:pt>
                <c:pt idx="15700">
                  <c:v>24.137830000000001</c:v>
                </c:pt>
                <c:pt idx="15701">
                  <c:v>24.127210000000002</c:v>
                </c:pt>
                <c:pt idx="15702">
                  <c:v>24.118950000000002</c:v>
                </c:pt>
                <c:pt idx="15703">
                  <c:v>24.1142</c:v>
                </c:pt>
                <c:pt idx="15704">
                  <c:v>24.107749999999999</c:v>
                </c:pt>
                <c:pt idx="15705">
                  <c:v>24.09929</c:v>
                </c:pt>
                <c:pt idx="15706">
                  <c:v>24.09948</c:v>
                </c:pt>
                <c:pt idx="15707">
                  <c:v>24.101299999999998</c:v>
                </c:pt>
                <c:pt idx="15708">
                  <c:v>24.097359999999998</c:v>
                </c:pt>
                <c:pt idx="15709">
                  <c:v>24.087890000000002</c:v>
                </c:pt>
                <c:pt idx="15710">
                  <c:v>24.076930000000001</c:v>
                </c:pt>
                <c:pt idx="15711">
                  <c:v>24.07029</c:v>
                </c:pt>
                <c:pt idx="15712">
                  <c:v>24.06249</c:v>
                </c:pt>
                <c:pt idx="15713">
                  <c:v>24.054539999999999</c:v>
                </c:pt>
                <c:pt idx="15714">
                  <c:v>24.048649999999999</c:v>
                </c:pt>
                <c:pt idx="15715">
                  <c:v>24.043410000000002</c:v>
                </c:pt>
                <c:pt idx="15716">
                  <c:v>24.04204</c:v>
                </c:pt>
                <c:pt idx="15717">
                  <c:v>24.04241</c:v>
                </c:pt>
                <c:pt idx="15718">
                  <c:v>24.040240000000001</c:v>
                </c:pt>
                <c:pt idx="15719">
                  <c:v>24.034870000000002</c:v>
                </c:pt>
                <c:pt idx="15720">
                  <c:v>24.02975</c:v>
                </c:pt>
                <c:pt idx="15721">
                  <c:v>24.0259</c:v>
                </c:pt>
                <c:pt idx="15722">
                  <c:v>24.017109999999999</c:v>
                </c:pt>
                <c:pt idx="15723">
                  <c:v>24.004919999999998</c:v>
                </c:pt>
                <c:pt idx="15724">
                  <c:v>23.993739999999999</c:v>
                </c:pt>
                <c:pt idx="15725">
                  <c:v>23.984349999999999</c:v>
                </c:pt>
                <c:pt idx="15726">
                  <c:v>23.973880000000001</c:v>
                </c:pt>
                <c:pt idx="15727">
                  <c:v>23.96332</c:v>
                </c:pt>
                <c:pt idx="15728">
                  <c:v>23.9558</c:v>
                </c:pt>
                <c:pt idx="15729">
                  <c:v>23.951219999999999</c:v>
                </c:pt>
                <c:pt idx="15730">
                  <c:v>23.94566</c:v>
                </c:pt>
                <c:pt idx="15731">
                  <c:v>23.93966</c:v>
                </c:pt>
                <c:pt idx="15732">
                  <c:v>23.936309999999999</c:v>
                </c:pt>
                <c:pt idx="15733">
                  <c:v>23.934819999999998</c:v>
                </c:pt>
                <c:pt idx="15734">
                  <c:v>23.929169999999999</c:v>
                </c:pt>
                <c:pt idx="15735">
                  <c:v>23.9224</c:v>
                </c:pt>
                <c:pt idx="15736">
                  <c:v>23.91658</c:v>
                </c:pt>
                <c:pt idx="15737">
                  <c:v>23.911449999999999</c:v>
                </c:pt>
                <c:pt idx="15738">
                  <c:v>23.90437</c:v>
                </c:pt>
                <c:pt idx="15739">
                  <c:v>23.894290000000002</c:v>
                </c:pt>
                <c:pt idx="15740">
                  <c:v>23.887869999999999</c:v>
                </c:pt>
                <c:pt idx="15741">
                  <c:v>23.882719999999999</c:v>
                </c:pt>
                <c:pt idx="15742">
                  <c:v>23.878060000000001</c:v>
                </c:pt>
                <c:pt idx="15743">
                  <c:v>23.872509999999998</c:v>
                </c:pt>
                <c:pt idx="15744">
                  <c:v>23.86476</c:v>
                </c:pt>
                <c:pt idx="15745">
                  <c:v>23.85643</c:v>
                </c:pt>
                <c:pt idx="15746">
                  <c:v>23.848870000000002</c:v>
                </c:pt>
                <c:pt idx="15747">
                  <c:v>23.840019999999999</c:v>
                </c:pt>
                <c:pt idx="15748">
                  <c:v>23.83118</c:v>
                </c:pt>
                <c:pt idx="15749">
                  <c:v>23.825610000000001</c:v>
                </c:pt>
                <c:pt idx="15750">
                  <c:v>23.823460000000001</c:v>
                </c:pt>
                <c:pt idx="15751">
                  <c:v>23.820530000000002</c:v>
                </c:pt>
                <c:pt idx="15752">
                  <c:v>23.81429</c:v>
                </c:pt>
                <c:pt idx="15753">
                  <c:v>23.810669999999998</c:v>
                </c:pt>
                <c:pt idx="15754">
                  <c:v>23.808029999999999</c:v>
                </c:pt>
                <c:pt idx="15755">
                  <c:v>23.801159999999999</c:v>
                </c:pt>
                <c:pt idx="15756">
                  <c:v>23.7913</c:v>
                </c:pt>
                <c:pt idx="15757">
                  <c:v>23.782019999999999</c:v>
                </c:pt>
                <c:pt idx="15758">
                  <c:v>23.776499999999999</c:v>
                </c:pt>
                <c:pt idx="15759">
                  <c:v>23.773350000000001</c:v>
                </c:pt>
                <c:pt idx="15760">
                  <c:v>23.76896</c:v>
                </c:pt>
                <c:pt idx="15761">
                  <c:v>23.763929999999998</c:v>
                </c:pt>
                <c:pt idx="15762">
                  <c:v>23.76014</c:v>
                </c:pt>
                <c:pt idx="15763">
                  <c:v>23.756779999999999</c:v>
                </c:pt>
                <c:pt idx="15764">
                  <c:v>23.754090000000001</c:v>
                </c:pt>
                <c:pt idx="15765">
                  <c:v>23.751799999999999</c:v>
                </c:pt>
                <c:pt idx="15766">
                  <c:v>23.748439999999999</c:v>
                </c:pt>
                <c:pt idx="15767">
                  <c:v>23.744610000000002</c:v>
                </c:pt>
                <c:pt idx="15768">
                  <c:v>23.738520000000001</c:v>
                </c:pt>
                <c:pt idx="15769">
                  <c:v>23.732320000000001</c:v>
                </c:pt>
                <c:pt idx="15770">
                  <c:v>23.727920000000001</c:v>
                </c:pt>
                <c:pt idx="15771">
                  <c:v>23.721910000000001</c:v>
                </c:pt>
                <c:pt idx="15772">
                  <c:v>23.712389999999999</c:v>
                </c:pt>
                <c:pt idx="15773">
                  <c:v>23.70515</c:v>
                </c:pt>
                <c:pt idx="15774">
                  <c:v>23.705960000000001</c:v>
                </c:pt>
                <c:pt idx="15775">
                  <c:v>23.70354</c:v>
                </c:pt>
                <c:pt idx="15776">
                  <c:v>23.69772</c:v>
                </c:pt>
                <c:pt idx="15777">
                  <c:v>23.693829999999998</c:v>
                </c:pt>
                <c:pt idx="15778">
                  <c:v>23.692830000000001</c:v>
                </c:pt>
                <c:pt idx="15779">
                  <c:v>23.691749999999999</c:v>
                </c:pt>
                <c:pt idx="15780">
                  <c:v>23.682659999999998</c:v>
                </c:pt>
                <c:pt idx="15781">
                  <c:v>23.676570000000002</c:v>
                </c:pt>
                <c:pt idx="15782">
                  <c:v>23.672129999999999</c:v>
                </c:pt>
                <c:pt idx="15783">
                  <c:v>23.666650000000001</c:v>
                </c:pt>
                <c:pt idx="15784">
                  <c:v>23.658470000000001</c:v>
                </c:pt>
                <c:pt idx="15785">
                  <c:v>23.649760000000001</c:v>
                </c:pt>
                <c:pt idx="15786">
                  <c:v>23.64432</c:v>
                </c:pt>
                <c:pt idx="15787">
                  <c:v>23.637810000000002</c:v>
                </c:pt>
                <c:pt idx="15788">
                  <c:v>23.633050000000001</c:v>
                </c:pt>
                <c:pt idx="15789">
                  <c:v>23.62987</c:v>
                </c:pt>
                <c:pt idx="15790">
                  <c:v>23.625920000000001</c:v>
                </c:pt>
                <c:pt idx="15791">
                  <c:v>23.62349</c:v>
                </c:pt>
                <c:pt idx="15792">
                  <c:v>23.620259999999998</c:v>
                </c:pt>
                <c:pt idx="15793">
                  <c:v>23.61496</c:v>
                </c:pt>
                <c:pt idx="15794">
                  <c:v>23.607399999999998</c:v>
                </c:pt>
                <c:pt idx="15795">
                  <c:v>23.60061</c:v>
                </c:pt>
                <c:pt idx="15796">
                  <c:v>23.596710000000002</c:v>
                </c:pt>
                <c:pt idx="15797">
                  <c:v>23.593689999999999</c:v>
                </c:pt>
                <c:pt idx="15798">
                  <c:v>23.590399999999999</c:v>
                </c:pt>
                <c:pt idx="15799">
                  <c:v>23.588619999999999</c:v>
                </c:pt>
                <c:pt idx="15800">
                  <c:v>23.585730000000002</c:v>
                </c:pt>
                <c:pt idx="15801">
                  <c:v>23.582270000000001</c:v>
                </c:pt>
                <c:pt idx="15802">
                  <c:v>23.575810000000001</c:v>
                </c:pt>
                <c:pt idx="15803">
                  <c:v>23.569389999999999</c:v>
                </c:pt>
                <c:pt idx="15804">
                  <c:v>23.56316</c:v>
                </c:pt>
                <c:pt idx="15805">
                  <c:v>23.555700000000002</c:v>
                </c:pt>
                <c:pt idx="15806">
                  <c:v>23.55218</c:v>
                </c:pt>
                <c:pt idx="15807">
                  <c:v>23.546279999999999</c:v>
                </c:pt>
                <c:pt idx="15808">
                  <c:v>23.537500000000001</c:v>
                </c:pt>
                <c:pt idx="15809">
                  <c:v>23.530180000000001</c:v>
                </c:pt>
                <c:pt idx="15810">
                  <c:v>23.52496</c:v>
                </c:pt>
                <c:pt idx="15811">
                  <c:v>23.523420000000002</c:v>
                </c:pt>
                <c:pt idx="15812">
                  <c:v>23.520140000000001</c:v>
                </c:pt>
                <c:pt idx="15813">
                  <c:v>23.520679999999999</c:v>
                </c:pt>
                <c:pt idx="15814">
                  <c:v>23.523489999999999</c:v>
                </c:pt>
                <c:pt idx="15815">
                  <c:v>23.52591</c:v>
                </c:pt>
                <c:pt idx="15816">
                  <c:v>23.525670000000002</c:v>
                </c:pt>
                <c:pt idx="15817">
                  <c:v>23.525500000000001</c:v>
                </c:pt>
                <c:pt idx="15818">
                  <c:v>23.52863</c:v>
                </c:pt>
                <c:pt idx="15819">
                  <c:v>23.529610000000002</c:v>
                </c:pt>
                <c:pt idx="15820">
                  <c:v>23.528040000000001</c:v>
                </c:pt>
                <c:pt idx="15821">
                  <c:v>23.525099999999998</c:v>
                </c:pt>
                <c:pt idx="15822">
                  <c:v>23.521170000000001</c:v>
                </c:pt>
                <c:pt idx="15823">
                  <c:v>23.515930000000001</c:v>
                </c:pt>
                <c:pt idx="15824">
                  <c:v>23.506710000000002</c:v>
                </c:pt>
                <c:pt idx="15825">
                  <c:v>23.49579</c:v>
                </c:pt>
                <c:pt idx="15826">
                  <c:v>23.488859999999999</c:v>
                </c:pt>
                <c:pt idx="15827">
                  <c:v>23.48188</c:v>
                </c:pt>
                <c:pt idx="15828">
                  <c:v>23.47391</c:v>
                </c:pt>
                <c:pt idx="15829">
                  <c:v>23.466640000000002</c:v>
                </c:pt>
                <c:pt idx="15830">
                  <c:v>23.462679999999999</c:v>
                </c:pt>
                <c:pt idx="15831">
                  <c:v>23.460339999999999</c:v>
                </c:pt>
                <c:pt idx="15832">
                  <c:v>23.455439999999999</c:v>
                </c:pt>
                <c:pt idx="15833">
                  <c:v>23.452369999999998</c:v>
                </c:pt>
                <c:pt idx="15834">
                  <c:v>23.451319999999999</c:v>
                </c:pt>
                <c:pt idx="15835">
                  <c:v>23.45016</c:v>
                </c:pt>
                <c:pt idx="15836">
                  <c:v>23.444649999999999</c:v>
                </c:pt>
                <c:pt idx="15837">
                  <c:v>23.435939999999999</c:v>
                </c:pt>
                <c:pt idx="15838">
                  <c:v>23.429539999999999</c:v>
                </c:pt>
                <c:pt idx="15839">
                  <c:v>23.425439999999998</c:v>
                </c:pt>
                <c:pt idx="15840">
                  <c:v>23.421060000000001</c:v>
                </c:pt>
                <c:pt idx="15841">
                  <c:v>23.419170000000001</c:v>
                </c:pt>
                <c:pt idx="15842">
                  <c:v>23.420760000000001</c:v>
                </c:pt>
                <c:pt idx="15843">
                  <c:v>23.426030000000001</c:v>
                </c:pt>
                <c:pt idx="15844">
                  <c:v>23.42859</c:v>
                </c:pt>
                <c:pt idx="15845">
                  <c:v>23.426169999999999</c:v>
                </c:pt>
                <c:pt idx="15846">
                  <c:v>23.423259999999999</c:v>
                </c:pt>
                <c:pt idx="15847">
                  <c:v>23.415880000000001</c:v>
                </c:pt>
                <c:pt idx="15848">
                  <c:v>23.410740000000001</c:v>
                </c:pt>
                <c:pt idx="15849">
                  <c:v>23.40362</c:v>
                </c:pt>
                <c:pt idx="15850">
                  <c:v>23.395579999999999</c:v>
                </c:pt>
                <c:pt idx="15851">
                  <c:v>23.39451</c:v>
                </c:pt>
                <c:pt idx="15852">
                  <c:v>23.396180000000001</c:v>
                </c:pt>
                <c:pt idx="15853">
                  <c:v>23.401440000000001</c:v>
                </c:pt>
                <c:pt idx="15854">
                  <c:v>23.40436</c:v>
                </c:pt>
                <c:pt idx="15855">
                  <c:v>23.406580000000002</c:v>
                </c:pt>
                <c:pt idx="15856">
                  <c:v>23.407499999999999</c:v>
                </c:pt>
                <c:pt idx="15857">
                  <c:v>23.40436</c:v>
                </c:pt>
                <c:pt idx="15858">
                  <c:v>23.396529999999998</c:v>
                </c:pt>
                <c:pt idx="15859">
                  <c:v>23.38794</c:v>
                </c:pt>
                <c:pt idx="15860">
                  <c:v>23.3764</c:v>
                </c:pt>
                <c:pt idx="15861">
                  <c:v>23.36375</c:v>
                </c:pt>
                <c:pt idx="15862">
                  <c:v>23.35285</c:v>
                </c:pt>
                <c:pt idx="15863">
                  <c:v>23.341830000000002</c:v>
                </c:pt>
                <c:pt idx="15864">
                  <c:v>23.33231</c:v>
                </c:pt>
                <c:pt idx="15865">
                  <c:v>23.32762</c:v>
                </c:pt>
                <c:pt idx="15866">
                  <c:v>23.326350000000001</c:v>
                </c:pt>
                <c:pt idx="15867">
                  <c:v>23.324310000000001</c:v>
                </c:pt>
                <c:pt idx="15868">
                  <c:v>23.323650000000001</c:v>
                </c:pt>
                <c:pt idx="15869">
                  <c:v>23.324300000000001</c:v>
                </c:pt>
                <c:pt idx="15870">
                  <c:v>23.323820000000001</c:v>
                </c:pt>
                <c:pt idx="15871">
                  <c:v>23.322299999999998</c:v>
                </c:pt>
                <c:pt idx="15872">
                  <c:v>23.317340000000002</c:v>
                </c:pt>
                <c:pt idx="15873">
                  <c:v>23.309920000000002</c:v>
                </c:pt>
                <c:pt idx="15874">
                  <c:v>23.299489999999999</c:v>
                </c:pt>
                <c:pt idx="15875">
                  <c:v>23.290710000000001</c:v>
                </c:pt>
                <c:pt idx="15876">
                  <c:v>23.287600000000001</c:v>
                </c:pt>
                <c:pt idx="15877">
                  <c:v>23.28125</c:v>
                </c:pt>
                <c:pt idx="15878">
                  <c:v>23.27533</c:v>
                </c:pt>
                <c:pt idx="15879">
                  <c:v>23.272290000000002</c:v>
                </c:pt>
                <c:pt idx="15880">
                  <c:v>23.270890000000001</c:v>
                </c:pt>
                <c:pt idx="15881">
                  <c:v>23.269300000000001</c:v>
                </c:pt>
                <c:pt idx="15882">
                  <c:v>23.264230000000001</c:v>
                </c:pt>
                <c:pt idx="15883">
                  <c:v>23.260929999999998</c:v>
                </c:pt>
                <c:pt idx="15884">
                  <c:v>23.258669999999999</c:v>
                </c:pt>
                <c:pt idx="15885">
                  <c:v>23.25806</c:v>
                </c:pt>
                <c:pt idx="15886">
                  <c:v>23.26164</c:v>
                </c:pt>
                <c:pt idx="15887">
                  <c:v>23.263680000000001</c:v>
                </c:pt>
                <c:pt idx="15888">
                  <c:v>23.261690000000002</c:v>
                </c:pt>
                <c:pt idx="15889">
                  <c:v>23.259319999999999</c:v>
                </c:pt>
                <c:pt idx="15890">
                  <c:v>23.255179999999999</c:v>
                </c:pt>
                <c:pt idx="15891">
                  <c:v>23.247630000000001</c:v>
                </c:pt>
                <c:pt idx="15892">
                  <c:v>23.237290000000002</c:v>
                </c:pt>
                <c:pt idx="15893">
                  <c:v>23.230149999999998</c:v>
                </c:pt>
                <c:pt idx="15894">
                  <c:v>23.23021</c:v>
                </c:pt>
                <c:pt idx="15895">
                  <c:v>23.227920000000001</c:v>
                </c:pt>
                <c:pt idx="15896">
                  <c:v>23.223590000000002</c:v>
                </c:pt>
                <c:pt idx="15897">
                  <c:v>23.22063</c:v>
                </c:pt>
                <c:pt idx="15898">
                  <c:v>23.219069999999999</c:v>
                </c:pt>
                <c:pt idx="15899">
                  <c:v>23.21697</c:v>
                </c:pt>
                <c:pt idx="15900">
                  <c:v>23.212720000000001</c:v>
                </c:pt>
                <c:pt idx="15901">
                  <c:v>23.210280000000001</c:v>
                </c:pt>
                <c:pt idx="15902">
                  <c:v>23.209160000000001</c:v>
                </c:pt>
                <c:pt idx="15903">
                  <c:v>23.205739999999999</c:v>
                </c:pt>
                <c:pt idx="15904">
                  <c:v>23.19791</c:v>
                </c:pt>
                <c:pt idx="15905">
                  <c:v>23.189609999999998</c:v>
                </c:pt>
                <c:pt idx="15906">
                  <c:v>23.184850000000001</c:v>
                </c:pt>
                <c:pt idx="15907">
                  <c:v>23.180099999999999</c:v>
                </c:pt>
                <c:pt idx="15908">
                  <c:v>23.17521</c:v>
                </c:pt>
                <c:pt idx="15909">
                  <c:v>23.17249</c:v>
                </c:pt>
                <c:pt idx="15910">
                  <c:v>23.173089999999998</c:v>
                </c:pt>
                <c:pt idx="15911">
                  <c:v>23.17754</c:v>
                </c:pt>
                <c:pt idx="15912">
                  <c:v>23.179179999999999</c:v>
                </c:pt>
                <c:pt idx="15913">
                  <c:v>23.175930000000001</c:v>
                </c:pt>
                <c:pt idx="15914">
                  <c:v>23.172260000000001</c:v>
                </c:pt>
                <c:pt idx="15915">
                  <c:v>23.170919999999999</c:v>
                </c:pt>
                <c:pt idx="15916">
                  <c:v>23.17332</c:v>
                </c:pt>
                <c:pt idx="15917">
                  <c:v>23.173220000000001</c:v>
                </c:pt>
                <c:pt idx="15918">
                  <c:v>23.170059999999999</c:v>
                </c:pt>
                <c:pt idx="15919">
                  <c:v>23.171569999999999</c:v>
                </c:pt>
                <c:pt idx="15920">
                  <c:v>23.176739999999999</c:v>
                </c:pt>
                <c:pt idx="15921">
                  <c:v>23.180789999999998</c:v>
                </c:pt>
                <c:pt idx="15922">
                  <c:v>23.179749999999999</c:v>
                </c:pt>
                <c:pt idx="15923">
                  <c:v>23.17548</c:v>
                </c:pt>
                <c:pt idx="15924">
                  <c:v>23.174320000000002</c:v>
                </c:pt>
                <c:pt idx="15925">
                  <c:v>23.171659999999999</c:v>
                </c:pt>
                <c:pt idx="15926">
                  <c:v>23.164750000000002</c:v>
                </c:pt>
                <c:pt idx="15927">
                  <c:v>23.156790000000001</c:v>
                </c:pt>
                <c:pt idx="15928">
                  <c:v>23.150120000000001</c:v>
                </c:pt>
                <c:pt idx="15929">
                  <c:v>23.148230000000002</c:v>
                </c:pt>
                <c:pt idx="15930">
                  <c:v>23.145900000000001</c:v>
                </c:pt>
                <c:pt idx="15931">
                  <c:v>23.139800000000001</c:v>
                </c:pt>
                <c:pt idx="15932">
                  <c:v>23.13625</c:v>
                </c:pt>
                <c:pt idx="15933">
                  <c:v>23.136040000000001</c:v>
                </c:pt>
                <c:pt idx="15934">
                  <c:v>23.13653</c:v>
                </c:pt>
                <c:pt idx="15935">
                  <c:v>23.135919999999999</c:v>
                </c:pt>
                <c:pt idx="15936">
                  <c:v>23.13419</c:v>
                </c:pt>
                <c:pt idx="15937">
                  <c:v>23.13457</c:v>
                </c:pt>
                <c:pt idx="15938">
                  <c:v>23.131630000000001</c:v>
                </c:pt>
                <c:pt idx="15939">
                  <c:v>23.124970000000001</c:v>
                </c:pt>
                <c:pt idx="15940">
                  <c:v>23.120259999999998</c:v>
                </c:pt>
                <c:pt idx="15941">
                  <c:v>23.11542</c:v>
                </c:pt>
                <c:pt idx="15942">
                  <c:v>23.107659999999999</c:v>
                </c:pt>
                <c:pt idx="15943">
                  <c:v>23.098939999999999</c:v>
                </c:pt>
                <c:pt idx="15944">
                  <c:v>23.094470000000001</c:v>
                </c:pt>
                <c:pt idx="15945">
                  <c:v>23.093699999999998</c:v>
                </c:pt>
                <c:pt idx="15946">
                  <c:v>23.09111</c:v>
                </c:pt>
                <c:pt idx="15947">
                  <c:v>23.087540000000001</c:v>
                </c:pt>
                <c:pt idx="15948">
                  <c:v>23.085529999999999</c:v>
                </c:pt>
                <c:pt idx="15949">
                  <c:v>23.083909999999999</c:v>
                </c:pt>
                <c:pt idx="15950">
                  <c:v>23.084969999999998</c:v>
                </c:pt>
                <c:pt idx="15951">
                  <c:v>23.08483</c:v>
                </c:pt>
                <c:pt idx="15952">
                  <c:v>23.082709999999999</c:v>
                </c:pt>
                <c:pt idx="15953">
                  <c:v>23.084389999999999</c:v>
                </c:pt>
                <c:pt idx="15954">
                  <c:v>23.086919999999999</c:v>
                </c:pt>
                <c:pt idx="15955">
                  <c:v>23.089590000000001</c:v>
                </c:pt>
                <c:pt idx="15956">
                  <c:v>23.087060000000001</c:v>
                </c:pt>
                <c:pt idx="15957">
                  <c:v>23.082519999999999</c:v>
                </c:pt>
                <c:pt idx="15958">
                  <c:v>23.081109999999999</c:v>
                </c:pt>
                <c:pt idx="15959">
                  <c:v>23.07621</c:v>
                </c:pt>
                <c:pt idx="15960">
                  <c:v>23.068169999999999</c:v>
                </c:pt>
                <c:pt idx="15961">
                  <c:v>23.064360000000001</c:v>
                </c:pt>
                <c:pt idx="15962">
                  <c:v>23.061730000000001</c:v>
                </c:pt>
                <c:pt idx="15963">
                  <c:v>23.058399999999999</c:v>
                </c:pt>
                <c:pt idx="15964">
                  <c:v>23.055260000000001</c:v>
                </c:pt>
                <c:pt idx="15965">
                  <c:v>23.051269999999999</c:v>
                </c:pt>
                <c:pt idx="15966">
                  <c:v>23.047740000000001</c:v>
                </c:pt>
                <c:pt idx="15967">
                  <c:v>23.042940000000002</c:v>
                </c:pt>
                <c:pt idx="15968">
                  <c:v>23.037870000000002</c:v>
                </c:pt>
                <c:pt idx="15969">
                  <c:v>23.036020000000001</c:v>
                </c:pt>
                <c:pt idx="15970">
                  <c:v>23.033719999999999</c:v>
                </c:pt>
                <c:pt idx="15971">
                  <c:v>23.029240000000001</c:v>
                </c:pt>
                <c:pt idx="15972">
                  <c:v>23.025549999999999</c:v>
                </c:pt>
                <c:pt idx="15973">
                  <c:v>23.02488</c:v>
                </c:pt>
                <c:pt idx="15974">
                  <c:v>23.024139999999999</c:v>
                </c:pt>
                <c:pt idx="15975">
                  <c:v>23.020130000000002</c:v>
                </c:pt>
                <c:pt idx="15976">
                  <c:v>23.014279999999999</c:v>
                </c:pt>
                <c:pt idx="15977">
                  <c:v>23.01313</c:v>
                </c:pt>
                <c:pt idx="15978">
                  <c:v>23.015450000000001</c:v>
                </c:pt>
                <c:pt idx="15979">
                  <c:v>23.013059999999999</c:v>
                </c:pt>
                <c:pt idx="15980">
                  <c:v>23.010069999999999</c:v>
                </c:pt>
                <c:pt idx="15981">
                  <c:v>23.008980000000001</c:v>
                </c:pt>
                <c:pt idx="15982">
                  <c:v>23.008479999999999</c:v>
                </c:pt>
                <c:pt idx="15983">
                  <c:v>23.010729999999999</c:v>
                </c:pt>
                <c:pt idx="15984">
                  <c:v>23.012239999999998</c:v>
                </c:pt>
                <c:pt idx="15985">
                  <c:v>23.011389999999999</c:v>
                </c:pt>
                <c:pt idx="15986">
                  <c:v>23.011679999999998</c:v>
                </c:pt>
                <c:pt idx="15987">
                  <c:v>23.01521</c:v>
                </c:pt>
                <c:pt idx="15988">
                  <c:v>23.01925</c:v>
                </c:pt>
                <c:pt idx="15989">
                  <c:v>23.01634</c:v>
                </c:pt>
                <c:pt idx="15990">
                  <c:v>23.009709999999998</c:v>
                </c:pt>
                <c:pt idx="15991">
                  <c:v>23.008959999999998</c:v>
                </c:pt>
                <c:pt idx="15992">
                  <c:v>23.007570000000001</c:v>
                </c:pt>
                <c:pt idx="15993">
                  <c:v>23.00357</c:v>
                </c:pt>
                <c:pt idx="15994">
                  <c:v>23.002520000000001</c:v>
                </c:pt>
                <c:pt idx="15995">
                  <c:v>23.003250000000001</c:v>
                </c:pt>
                <c:pt idx="15996">
                  <c:v>23.003409999999999</c:v>
                </c:pt>
                <c:pt idx="15997">
                  <c:v>23.001819999999999</c:v>
                </c:pt>
                <c:pt idx="15998">
                  <c:v>23.000889999999998</c:v>
                </c:pt>
                <c:pt idx="15999">
                  <c:v>22.999130000000001</c:v>
                </c:pt>
                <c:pt idx="16000">
                  <c:v>22.994299999999999</c:v>
                </c:pt>
                <c:pt idx="16001">
                  <c:v>22.987939999999998</c:v>
                </c:pt>
                <c:pt idx="16002">
                  <c:v>22.985340000000001</c:v>
                </c:pt>
                <c:pt idx="16003">
                  <c:v>22.983339999999998</c:v>
                </c:pt>
                <c:pt idx="16004">
                  <c:v>22.979610000000001</c:v>
                </c:pt>
                <c:pt idx="16005">
                  <c:v>22.975100000000001</c:v>
                </c:pt>
                <c:pt idx="16006">
                  <c:v>22.971409999999999</c:v>
                </c:pt>
                <c:pt idx="16007">
                  <c:v>22.969670000000001</c:v>
                </c:pt>
                <c:pt idx="16008">
                  <c:v>22.968050000000002</c:v>
                </c:pt>
                <c:pt idx="16009">
                  <c:v>22.964860000000002</c:v>
                </c:pt>
                <c:pt idx="16010">
                  <c:v>22.963899999999999</c:v>
                </c:pt>
                <c:pt idx="16011">
                  <c:v>22.966950000000001</c:v>
                </c:pt>
                <c:pt idx="16012">
                  <c:v>22.970289999999999</c:v>
                </c:pt>
                <c:pt idx="16013">
                  <c:v>22.969329999999999</c:v>
                </c:pt>
                <c:pt idx="16014">
                  <c:v>22.96565</c:v>
                </c:pt>
                <c:pt idx="16015">
                  <c:v>22.964310000000001</c:v>
                </c:pt>
                <c:pt idx="16016">
                  <c:v>22.96332</c:v>
                </c:pt>
                <c:pt idx="16017">
                  <c:v>22.962800000000001</c:v>
                </c:pt>
                <c:pt idx="16018">
                  <c:v>22.963840000000001</c:v>
                </c:pt>
                <c:pt idx="16019">
                  <c:v>22.966380000000001</c:v>
                </c:pt>
                <c:pt idx="16020">
                  <c:v>22.97212</c:v>
                </c:pt>
                <c:pt idx="16021">
                  <c:v>22.977620000000002</c:v>
                </c:pt>
                <c:pt idx="16022">
                  <c:v>22.978400000000001</c:v>
                </c:pt>
                <c:pt idx="16023">
                  <c:v>22.974399999999999</c:v>
                </c:pt>
                <c:pt idx="16024">
                  <c:v>22.97119</c:v>
                </c:pt>
                <c:pt idx="16025">
                  <c:v>22.96546</c:v>
                </c:pt>
                <c:pt idx="16026">
                  <c:v>22.956769999999999</c:v>
                </c:pt>
                <c:pt idx="16027">
                  <c:v>22.95065</c:v>
                </c:pt>
                <c:pt idx="16028">
                  <c:v>22.947749999999999</c:v>
                </c:pt>
                <c:pt idx="16029">
                  <c:v>22.94651</c:v>
                </c:pt>
                <c:pt idx="16030">
                  <c:v>22.941479999999999</c:v>
                </c:pt>
                <c:pt idx="16031">
                  <c:v>22.939520000000002</c:v>
                </c:pt>
                <c:pt idx="16032">
                  <c:v>22.938220000000001</c:v>
                </c:pt>
                <c:pt idx="16033">
                  <c:v>22.936109999999999</c:v>
                </c:pt>
                <c:pt idx="16034">
                  <c:v>22.937110000000001</c:v>
                </c:pt>
                <c:pt idx="16035">
                  <c:v>22.93994</c:v>
                </c:pt>
                <c:pt idx="16036">
                  <c:v>22.943429999999999</c:v>
                </c:pt>
                <c:pt idx="16037">
                  <c:v>22.944739999999999</c:v>
                </c:pt>
                <c:pt idx="16038">
                  <c:v>22.945930000000001</c:v>
                </c:pt>
                <c:pt idx="16039">
                  <c:v>22.943359999999998</c:v>
                </c:pt>
                <c:pt idx="16040">
                  <c:v>22.934329999999999</c:v>
                </c:pt>
                <c:pt idx="16041">
                  <c:v>22.923929999999999</c:v>
                </c:pt>
                <c:pt idx="16042">
                  <c:v>22.91676</c:v>
                </c:pt>
                <c:pt idx="16043">
                  <c:v>22.911750000000001</c:v>
                </c:pt>
                <c:pt idx="16044">
                  <c:v>22.908000000000001</c:v>
                </c:pt>
                <c:pt idx="16045">
                  <c:v>22.90925</c:v>
                </c:pt>
                <c:pt idx="16046">
                  <c:v>22.91348</c:v>
                </c:pt>
                <c:pt idx="16047">
                  <c:v>22.918040000000001</c:v>
                </c:pt>
                <c:pt idx="16048">
                  <c:v>22.921880000000002</c:v>
                </c:pt>
                <c:pt idx="16049">
                  <c:v>22.924140000000001</c:v>
                </c:pt>
                <c:pt idx="16050">
                  <c:v>22.927440000000001</c:v>
                </c:pt>
                <c:pt idx="16051">
                  <c:v>22.928059999999999</c:v>
                </c:pt>
                <c:pt idx="16052">
                  <c:v>22.926089999999999</c:v>
                </c:pt>
                <c:pt idx="16053">
                  <c:v>22.925319999999999</c:v>
                </c:pt>
                <c:pt idx="16054">
                  <c:v>22.927050000000001</c:v>
                </c:pt>
                <c:pt idx="16055">
                  <c:v>22.930890000000002</c:v>
                </c:pt>
                <c:pt idx="16056">
                  <c:v>22.932559999999999</c:v>
                </c:pt>
                <c:pt idx="16057">
                  <c:v>22.93571</c:v>
                </c:pt>
                <c:pt idx="16058">
                  <c:v>22.940169999999998</c:v>
                </c:pt>
                <c:pt idx="16059">
                  <c:v>22.940919999999998</c:v>
                </c:pt>
                <c:pt idx="16060">
                  <c:v>22.938089999999999</c:v>
                </c:pt>
                <c:pt idx="16061">
                  <c:v>22.932670000000002</c:v>
                </c:pt>
                <c:pt idx="16062">
                  <c:v>22.926279999999998</c:v>
                </c:pt>
                <c:pt idx="16063">
                  <c:v>22.917619999999999</c:v>
                </c:pt>
                <c:pt idx="16064">
                  <c:v>22.91215</c:v>
                </c:pt>
                <c:pt idx="16065">
                  <c:v>22.90963</c:v>
                </c:pt>
                <c:pt idx="16066">
                  <c:v>22.908740000000002</c:v>
                </c:pt>
                <c:pt idx="16067">
                  <c:v>22.910689999999999</c:v>
                </c:pt>
                <c:pt idx="16068">
                  <c:v>22.912009999999999</c:v>
                </c:pt>
                <c:pt idx="16069">
                  <c:v>22.914660000000001</c:v>
                </c:pt>
                <c:pt idx="16070">
                  <c:v>22.916329999999999</c:v>
                </c:pt>
                <c:pt idx="16071">
                  <c:v>22.918220000000002</c:v>
                </c:pt>
                <c:pt idx="16072">
                  <c:v>22.920210000000001</c:v>
                </c:pt>
                <c:pt idx="16073">
                  <c:v>22.917899999999999</c:v>
                </c:pt>
                <c:pt idx="16074">
                  <c:v>22.91422</c:v>
                </c:pt>
                <c:pt idx="16075">
                  <c:v>22.912780000000001</c:v>
                </c:pt>
                <c:pt idx="16076">
                  <c:v>22.911470000000001</c:v>
                </c:pt>
                <c:pt idx="16077">
                  <c:v>22.910620000000002</c:v>
                </c:pt>
                <c:pt idx="16078">
                  <c:v>22.91215</c:v>
                </c:pt>
                <c:pt idx="16079">
                  <c:v>22.914750000000002</c:v>
                </c:pt>
                <c:pt idx="16080">
                  <c:v>22.917590000000001</c:v>
                </c:pt>
                <c:pt idx="16081">
                  <c:v>22.919920000000001</c:v>
                </c:pt>
                <c:pt idx="16082">
                  <c:v>22.923179999999999</c:v>
                </c:pt>
                <c:pt idx="16083">
                  <c:v>22.925730000000001</c:v>
                </c:pt>
                <c:pt idx="16084">
                  <c:v>22.92653</c:v>
                </c:pt>
                <c:pt idx="16085">
                  <c:v>22.928840000000001</c:v>
                </c:pt>
                <c:pt idx="16086">
                  <c:v>22.93168</c:v>
                </c:pt>
                <c:pt idx="16087">
                  <c:v>22.936019999999999</c:v>
                </c:pt>
                <c:pt idx="16088">
                  <c:v>22.942049999999998</c:v>
                </c:pt>
                <c:pt idx="16089">
                  <c:v>22.945720000000001</c:v>
                </c:pt>
                <c:pt idx="16090">
                  <c:v>22.94689</c:v>
                </c:pt>
                <c:pt idx="16091">
                  <c:v>22.949059999999999</c:v>
                </c:pt>
                <c:pt idx="16092">
                  <c:v>22.949200000000001</c:v>
                </c:pt>
                <c:pt idx="16093">
                  <c:v>22.94764</c:v>
                </c:pt>
                <c:pt idx="16094">
                  <c:v>22.943919999999999</c:v>
                </c:pt>
                <c:pt idx="16095">
                  <c:v>22.936900000000001</c:v>
                </c:pt>
                <c:pt idx="16096">
                  <c:v>22.932469999999999</c:v>
                </c:pt>
                <c:pt idx="16097">
                  <c:v>22.928509999999999</c:v>
                </c:pt>
                <c:pt idx="16098">
                  <c:v>22.925560000000001</c:v>
                </c:pt>
                <c:pt idx="16099">
                  <c:v>22.924610000000001</c:v>
                </c:pt>
                <c:pt idx="16100">
                  <c:v>22.92484</c:v>
                </c:pt>
                <c:pt idx="16101">
                  <c:v>22.928509999999999</c:v>
                </c:pt>
                <c:pt idx="16102">
                  <c:v>22.932649999999999</c:v>
                </c:pt>
                <c:pt idx="16103">
                  <c:v>22.93319</c:v>
                </c:pt>
                <c:pt idx="16104">
                  <c:v>22.932839999999999</c:v>
                </c:pt>
                <c:pt idx="16105">
                  <c:v>22.932659999999998</c:v>
                </c:pt>
                <c:pt idx="16106">
                  <c:v>22.931840000000001</c:v>
                </c:pt>
                <c:pt idx="16107">
                  <c:v>22.930389999999999</c:v>
                </c:pt>
                <c:pt idx="16108">
                  <c:v>22.929929999999999</c:v>
                </c:pt>
                <c:pt idx="16109">
                  <c:v>22.932539999999999</c:v>
                </c:pt>
                <c:pt idx="16110">
                  <c:v>22.936029999999999</c:v>
                </c:pt>
                <c:pt idx="16111">
                  <c:v>22.939299999999999</c:v>
                </c:pt>
                <c:pt idx="16112">
                  <c:v>22.940750000000001</c:v>
                </c:pt>
                <c:pt idx="16113">
                  <c:v>22.941500000000001</c:v>
                </c:pt>
                <c:pt idx="16114">
                  <c:v>22.94406</c:v>
                </c:pt>
                <c:pt idx="16115">
                  <c:v>22.945399999999999</c:v>
                </c:pt>
                <c:pt idx="16116">
                  <c:v>22.94566</c:v>
                </c:pt>
                <c:pt idx="16117">
                  <c:v>22.94848</c:v>
                </c:pt>
                <c:pt idx="16118">
                  <c:v>22.952120000000001</c:v>
                </c:pt>
                <c:pt idx="16119">
                  <c:v>22.954370000000001</c:v>
                </c:pt>
                <c:pt idx="16120">
                  <c:v>22.95608</c:v>
                </c:pt>
                <c:pt idx="16121">
                  <c:v>22.958220000000001</c:v>
                </c:pt>
                <c:pt idx="16122">
                  <c:v>22.963190000000001</c:v>
                </c:pt>
                <c:pt idx="16123">
                  <c:v>22.96726</c:v>
                </c:pt>
                <c:pt idx="16124">
                  <c:v>22.967890000000001</c:v>
                </c:pt>
                <c:pt idx="16125">
                  <c:v>22.966889999999999</c:v>
                </c:pt>
                <c:pt idx="16126">
                  <c:v>22.962969999999999</c:v>
                </c:pt>
                <c:pt idx="16127">
                  <c:v>22.957529999999998</c:v>
                </c:pt>
                <c:pt idx="16128">
                  <c:v>22.951530000000002</c:v>
                </c:pt>
                <c:pt idx="16129">
                  <c:v>22.943169999999999</c:v>
                </c:pt>
                <c:pt idx="16130">
                  <c:v>22.937460000000002</c:v>
                </c:pt>
                <c:pt idx="16131">
                  <c:v>22.937519999999999</c:v>
                </c:pt>
                <c:pt idx="16132">
                  <c:v>22.937899999999999</c:v>
                </c:pt>
                <c:pt idx="16133">
                  <c:v>22.939409999999999</c:v>
                </c:pt>
                <c:pt idx="16134">
                  <c:v>22.94388</c:v>
                </c:pt>
                <c:pt idx="16135">
                  <c:v>22.94838</c:v>
                </c:pt>
                <c:pt idx="16136">
                  <c:v>22.951519999999999</c:v>
                </c:pt>
                <c:pt idx="16137">
                  <c:v>22.95354</c:v>
                </c:pt>
                <c:pt idx="16138">
                  <c:v>22.95758</c:v>
                </c:pt>
                <c:pt idx="16139">
                  <c:v>22.962</c:v>
                </c:pt>
                <c:pt idx="16140">
                  <c:v>22.96294</c:v>
                </c:pt>
                <c:pt idx="16141">
                  <c:v>22.962689999999998</c:v>
                </c:pt>
                <c:pt idx="16142">
                  <c:v>22.962969999999999</c:v>
                </c:pt>
                <c:pt idx="16143">
                  <c:v>22.961649999999999</c:v>
                </c:pt>
                <c:pt idx="16144">
                  <c:v>22.960979999999999</c:v>
                </c:pt>
                <c:pt idx="16145">
                  <c:v>22.96386</c:v>
                </c:pt>
                <c:pt idx="16146">
                  <c:v>22.966049999999999</c:v>
                </c:pt>
                <c:pt idx="16147">
                  <c:v>22.962769999999999</c:v>
                </c:pt>
                <c:pt idx="16148">
                  <c:v>22.956469999999999</c:v>
                </c:pt>
                <c:pt idx="16149">
                  <c:v>22.955549999999999</c:v>
                </c:pt>
                <c:pt idx="16150">
                  <c:v>22.958100000000002</c:v>
                </c:pt>
                <c:pt idx="16151">
                  <c:v>22.958100000000002</c:v>
                </c:pt>
                <c:pt idx="16152">
                  <c:v>22.958600000000001</c:v>
                </c:pt>
                <c:pt idx="16153">
                  <c:v>22.9636</c:v>
                </c:pt>
                <c:pt idx="16154">
                  <c:v>22.971769999999999</c:v>
                </c:pt>
                <c:pt idx="16155">
                  <c:v>22.97831</c:v>
                </c:pt>
                <c:pt idx="16156">
                  <c:v>22.980799999999999</c:v>
                </c:pt>
                <c:pt idx="16157">
                  <c:v>22.980969999999999</c:v>
                </c:pt>
                <c:pt idx="16158">
                  <c:v>22.977869999999999</c:v>
                </c:pt>
                <c:pt idx="16159">
                  <c:v>22.972950000000001</c:v>
                </c:pt>
                <c:pt idx="16160">
                  <c:v>22.970359999999999</c:v>
                </c:pt>
                <c:pt idx="16161">
                  <c:v>22.968160000000001</c:v>
                </c:pt>
                <c:pt idx="16162">
                  <c:v>22.966259999999998</c:v>
                </c:pt>
                <c:pt idx="16163">
                  <c:v>22.965219999999999</c:v>
                </c:pt>
                <c:pt idx="16164">
                  <c:v>22.966840000000001</c:v>
                </c:pt>
                <c:pt idx="16165">
                  <c:v>22.970130000000001</c:v>
                </c:pt>
                <c:pt idx="16166">
                  <c:v>22.974509999999999</c:v>
                </c:pt>
                <c:pt idx="16167">
                  <c:v>22.977150000000002</c:v>
                </c:pt>
                <c:pt idx="16168">
                  <c:v>22.977810000000002</c:v>
                </c:pt>
                <c:pt idx="16169">
                  <c:v>22.978960000000001</c:v>
                </c:pt>
                <c:pt idx="16170">
                  <c:v>22.979479999999999</c:v>
                </c:pt>
                <c:pt idx="16171">
                  <c:v>22.980180000000001</c:v>
                </c:pt>
                <c:pt idx="16172">
                  <c:v>22.978020000000001</c:v>
                </c:pt>
                <c:pt idx="16173">
                  <c:v>22.976299999999998</c:v>
                </c:pt>
                <c:pt idx="16174">
                  <c:v>22.97756</c:v>
                </c:pt>
                <c:pt idx="16175">
                  <c:v>22.977440000000001</c:v>
                </c:pt>
                <c:pt idx="16176">
                  <c:v>22.97701</c:v>
                </c:pt>
                <c:pt idx="16177">
                  <c:v>22.978570000000001</c:v>
                </c:pt>
                <c:pt idx="16178">
                  <c:v>22.98254</c:v>
                </c:pt>
                <c:pt idx="16179">
                  <c:v>22.986660000000001</c:v>
                </c:pt>
                <c:pt idx="16180">
                  <c:v>22.98621</c:v>
                </c:pt>
                <c:pt idx="16181">
                  <c:v>22.98705</c:v>
                </c:pt>
                <c:pt idx="16182">
                  <c:v>22.992629999999998</c:v>
                </c:pt>
                <c:pt idx="16183">
                  <c:v>22.997170000000001</c:v>
                </c:pt>
                <c:pt idx="16184">
                  <c:v>22.998449999999998</c:v>
                </c:pt>
                <c:pt idx="16185">
                  <c:v>22.998169999999998</c:v>
                </c:pt>
                <c:pt idx="16186">
                  <c:v>23.00479</c:v>
                </c:pt>
                <c:pt idx="16187">
                  <c:v>23.016369999999998</c:v>
                </c:pt>
                <c:pt idx="16188">
                  <c:v>23.02177</c:v>
                </c:pt>
                <c:pt idx="16189">
                  <c:v>23.023129999999998</c:v>
                </c:pt>
                <c:pt idx="16190">
                  <c:v>23.026620000000001</c:v>
                </c:pt>
                <c:pt idx="16191">
                  <c:v>23.032139999999998</c:v>
                </c:pt>
                <c:pt idx="16192">
                  <c:v>23.033059999999999</c:v>
                </c:pt>
                <c:pt idx="16193">
                  <c:v>23.029599999999999</c:v>
                </c:pt>
                <c:pt idx="16194">
                  <c:v>23.027889999999999</c:v>
                </c:pt>
                <c:pt idx="16195">
                  <c:v>23.02863</c:v>
                </c:pt>
                <c:pt idx="16196">
                  <c:v>23.030249999999999</c:v>
                </c:pt>
                <c:pt idx="16197">
                  <c:v>23.030729999999998</c:v>
                </c:pt>
                <c:pt idx="16198">
                  <c:v>23.036750000000001</c:v>
                </c:pt>
                <c:pt idx="16199">
                  <c:v>23.044560000000001</c:v>
                </c:pt>
                <c:pt idx="16200">
                  <c:v>23.046420000000001</c:v>
                </c:pt>
                <c:pt idx="16201">
                  <c:v>23.04748</c:v>
                </c:pt>
                <c:pt idx="16202">
                  <c:v>23.048660000000002</c:v>
                </c:pt>
                <c:pt idx="16203">
                  <c:v>23.050129999999999</c:v>
                </c:pt>
                <c:pt idx="16204">
                  <c:v>23.0504</c:v>
                </c:pt>
                <c:pt idx="16205">
                  <c:v>23.048929999999999</c:v>
                </c:pt>
                <c:pt idx="16206">
                  <c:v>23.049510000000001</c:v>
                </c:pt>
                <c:pt idx="16207">
                  <c:v>23.050799999999999</c:v>
                </c:pt>
                <c:pt idx="16208">
                  <c:v>23.05256</c:v>
                </c:pt>
                <c:pt idx="16209">
                  <c:v>23.05538</c:v>
                </c:pt>
                <c:pt idx="16210">
                  <c:v>23.054780000000001</c:v>
                </c:pt>
                <c:pt idx="16211">
                  <c:v>23.053909999999998</c:v>
                </c:pt>
                <c:pt idx="16212">
                  <c:v>23.056270000000001</c:v>
                </c:pt>
                <c:pt idx="16213">
                  <c:v>23.05697</c:v>
                </c:pt>
                <c:pt idx="16214">
                  <c:v>23.05649</c:v>
                </c:pt>
                <c:pt idx="16215">
                  <c:v>23.058759999999999</c:v>
                </c:pt>
                <c:pt idx="16216">
                  <c:v>23.064129999999999</c:v>
                </c:pt>
                <c:pt idx="16217">
                  <c:v>23.067499999999999</c:v>
                </c:pt>
                <c:pt idx="16218">
                  <c:v>23.06973</c:v>
                </c:pt>
                <c:pt idx="16219">
                  <c:v>23.07845</c:v>
                </c:pt>
                <c:pt idx="16220">
                  <c:v>23.09093</c:v>
                </c:pt>
                <c:pt idx="16221">
                  <c:v>23.097770000000001</c:v>
                </c:pt>
                <c:pt idx="16222">
                  <c:v>23.098690000000001</c:v>
                </c:pt>
                <c:pt idx="16223">
                  <c:v>23.099150000000002</c:v>
                </c:pt>
                <c:pt idx="16224">
                  <c:v>23.099409999999999</c:v>
                </c:pt>
                <c:pt idx="16225">
                  <c:v>23.093779999999999</c:v>
                </c:pt>
                <c:pt idx="16226">
                  <c:v>23.085129999999999</c:v>
                </c:pt>
                <c:pt idx="16227">
                  <c:v>23.077929999999999</c:v>
                </c:pt>
                <c:pt idx="16228">
                  <c:v>23.07291</c:v>
                </c:pt>
                <c:pt idx="16229">
                  <c:v>23.071110000000001</c:v>
                </c:pt>
                <c:pt idx="16230">
                  <c:v>23.07105</c:v>
                </c:pt>
                <c:pt idx="16231">
                  <c:v>23.074629999999999</c:v>
                </c:pt>
                <c:pt idx="16232">
                  <c:v>23.078679999999999</c:v>
                </c:pt>
                <c:pt idx="16233">
                  <c:v>23.08222</c:v>
                </c:pt>
                <c:pt idx="16234">
                  <c:v>23.088290000000001</c:v>
                </c:pt>
                <c:pt idx="16235">
                  <c:v>23.09722</c:v>
                </c:pt>
                <c:pt idx="16236">
                  <c:v>23.107710000000001</c:v>
                </c:pt>
                <c:pt idx="16237">
                  <c:v>23.115480000000002</c:v>
                </c:pt>
                <c:pt idx="16238">
                  <c:v>23.120239999999999</c:v>
                </c:pt>
                <c:pt idx="16239">
                  <c:v>23.125119999999999</c:v>
                </c:pt>
                <c:pt idx="16240">
                  <c:v>23.130269999999999</c:v>
                </c:pt>
                <c:pt idx="16241">
                  <c:v>23.12781</c:v>
                </c:pt>
                <c:pt idx="16242">
                  <c:v>23.120429999999999</c:v>
                </c:pt>
                <c:pt idx="16243">
                  <c:v>23.118639999999999</c:v>
                </c:pt>
                <c:pt idx="16244">
                  <c:v>23.120729999999998</c:v>
                </c:pt>
                <c:pt idx="16245">
                  <c:v>23.123329999999999</c:v>
                </c:pt>
                <c:pt idx="16246">
                  <c:v>23.124700000000001</c:v>
                </c:pt>
                <c:pt idx="16247">
                  <c:v>23.129020000000001</c:v>
                </c:pt>
                <c:pt idx="16248">
                  <c:v>23.136320000000001</c:v>
                </c:pt>
                <c:pt idx="16249">
                  <c:v>23.14059</c:v>
                </c:pt>
                <c:pt idx="16250">
                  <c:v>23.141760000000001</c:v>
                </c:pt>
                <c:pt idx="16251">
                  <c:v>23.14302</c:v>
                </c:pt>
                <c:pt idx="16252">
                  <c:v>23.147580000000001</c:v>
                </c:pt>
                <c:pt idx="16253">
                  <c:v>23.154160000000001</c:v>
                </c:pt>
                <c:pt idx="16254">
                  <c:v>23.159369999999999</c:v>
                </c:pt>
                <c:pt idx="16255">
                  <c:v>23.162089999999999</c:v>
                </c:pt>
                <c:pt idx="16256">
                  <c:v>23.161860000000001</c:v>
                </c:pt>
                <c:pt idx="16257">
                  <c:v>23.16187</c:v>
                </c:pt>
                <c:pt idx="16258">
                  <c:v>23.16253</c:v>
                </c:pt>
                <c:pt idx="16259">
                  <c:v>23.161249999999999</c:v>
                </c:pt>
                <c:pt idx="16260">
                  <c:v>23.158829999999998</c:v>
                </c:pt>
                <c:pt idx="16261">
                  <c:v>23.159020000000002</c:v>
                </c:pt>
                <c:pt idx="16262">
                  <c:v>23.163799999999998</c:v>
                </c:pt>
                <c:pt idx="16263">
                  <c:v>23.168520000000001</c:v>
                </c:pt>
                <c:pt idx="16264">
                  <c:v>23.170269999999999</c:v>
                </c:pt>
                <c:pt idx="16265">
                  <c:v>23.169830000000001</c:v>
                </c:pt>
                <c:pt idx="16266">
                  <c:v>23.171900000000001</c:v>
                </c:pt>
                <c:pt idx="16267">
                  <c:v>23.173349999999999</c:v>
                </c:pt>
                <c:pt idx="16268">
                  <c:v>23.172000000000001</c:v>
                </c:pt>
                <c:pt idx="16269">
                  <c:v>23.173549999999999</c:v>
                </c:pt>
                <c:pt idx="16270">
                  <c:v>23.176960000000001</c:v>
                </c:pt>
                <c:pt idx="16271">
                  <c:v>23.178349999999998</c:v>
                </c:pt>
                <c:pt idx="16272">
                  <c:v>23.179030000000001</c:v>
                </c:pt>
                <c:pt idx="16273">
                  <c:v>23.181329999999999</c:v>
                </c:pt>
                <c:pt idx="16274">
                  <c:v>23.184750000000001</c:v>
                </c:pt>
                <c:pt idx="16275">
                  <c:v>23.187999999999999</c:v>
                </c:pt>
                <c:pt idx="16276">
                  <c:v>23.190989999999999</c:v>
                </c:pt>
                <c:pt idx="16277">
                  <c:v>23.194769999999998</c:v>
                </c:pt>
                <c:pt idx="16278">
                  <c:v>23.199359999999999</c:v>
                </c:pt>
                <c:pt idx="16279">
                  <c:v>23.203589999999998</c:v>
                </c:pt>
                <c:pt idx="16280">
                  <c:v>23.207940000000001</c:v>
                </c:pt>
                <c:pt idx="16281">
                  <c:v>23.21171</c:v>
                </c:pt>
                <c:pt idx="16282">
                  <c:v>23.215920000000001</c:v>
                </c:pt>
                <c:pt idx="16283">
                  <c:v>23.222270000000002</c:v>
                </c:pt>
                <c:pt idx="16284">
                  <c:v>23.231560000000002</c:v>
                </c:pt>
                <c:pt idx="16285">
                  <c:v>23.24249</c:v>
                </c:pt>
                <c:pt idx="16286">
                  <c:v>23.252279999999999</c:v>
                </c:pt>
                <c:pt idx="16287">
                  <c:v>23.259820000000001</c:v>
                </c:pt>
                <c:pt idx="16288">
                  <c:v>23.263020000000001</c:v>
                </c:pt>
                <c:pt idx="16289">
                  <c:v>23.26286</c:v>
                </c:pt>
                <c:pt idx="16290">
                  <c:v>23.26163</c:v>
                </c:pt>
                <c:pt idx="16291">
                  <c:v>23.25798</c:v>
                </c:pt>
                <c:pt idx="16292">
                  <c:v>23.252659999999999</c:v>
                </c:pt>
                <c:pt idx="16293">
                  <c:v>23.248860000000001</c:v>
                </c:pt>
                <c:pt idx="16294">
                  <c:v>23.248830000000002</c:v>
                </c:pt>
                <c:pt idx="16295">
                  <c:v>23.250610000000002</c:v>
                </c:pt>
                <c:pt idx="16296">
                  <c:v>23.25168</c:v>
                </c:pt>
                <c:pt idx="16297">
                  <c:v>23.254619999999999</c:v>
                </c:pt>
                <c:pt idx="16298">
                  <c:v>23.2593</c:v>
                </c:pt>
                <c:pt idx="16299">
                  <c:v>23.263210000000001</c:v>
                </c:pt>
                <c:pt idx="16300">
                  <c:v>23.26745</c:v>
                </c:pt>
                <c:pt idx="16301">
                  <c:v>23.273820000000001</c:v>
                </c:pt>
                <c:pt idx="16302">
                  <c:v>23.278680000000001</c:v>
                </c:pt>
                <c:pt idx="16303">
                  <c:v>23.279430000000001</c:v>
                </c:pt>
                <c:pt idx="16304">
                  <c:v>23.279509999999998</c:v>
                </c:pt>
                <c:pt idx="16305">
                  <c:v>23.282170000000001</c:v>
                </c:pt>
                <c:pt idx="16306">
                  <c:v>23.28661</c:v>
                </c:pt>
                <c:pt idx="16307">
                  <c:v>23.287669999999999</c:v>
                </c:pt>
                <c:pt idx="16308">
                  <c:v>23.29007</c:v>
                </c:pt>
                <c:pt idx="16309">
                  <c:v>23.297139999999999</c:v>
                </c:pt>
                <c:pt idx="16310">
                  <c:v>23.30301</c:v>
                </c:pt>
                <c:pt idx="16311">
                  <c:v>23.306270000000001</c:v>
                </c:pt>
                <c:pt idx="16312">
                  <c:v>23.30771</c:v>
                </c:pt>
                <c:pt idx="16313">
                  <c:v>23.3078</c:v>
                </c:pt>
                <c:pt idx="16314">
                  <c:v>23.308009999999999</c:v>
                </c:pt>
                <c:pt idx="16315">
                  <c:v>23.308029999999999</c:v>
                </c:pt>
                <c:pt idx="16316">
                  <c:v>23.309819999999998</c:v>
                </c:pt>
                <c:pt idx="16317">
                  <c:v>23.313659999999999</c:v>
                </c:pt>
                <c:pt idx="16318">
                  <c:v>23.31832</c:v>
                </c:pt>
                <c:pt idx="16319">
                  <c:v>23.323450000000001</c:v>
                </c:pt>
                <c:pt idx="16320">
                  <c:v>23.327680000000001</c:v>
                </c:pt>
                <c:pt idx="16321">
                  <c:v>23.33023</c:v>
                </c:pt>
                <c:pt idx="16322">
                  <c:v>23.333749999999998</c:v>
                </c:pt>
                <c:pt idx="16323">
                  <c:v>23.337540000000001</c:v>
                </c:pt>
                <c:pt idx="16324">
                  <c:v>23.339649999999999</c:v>
                </c:pt>
                <c:pt idx="16325">
                  <c:v>23.342320000000001</c:v>
                </c:pt>
                <c:pt idx="16326">
                  <c:v>23.34665</c:v>
                </c:pt>
                <c:pt idx="16327">
                  <c:v>23.350860000000001</c:v>
                </c:pt>
                <c:pt idx="16328">
                  <c:v>23.349540000000001</c:v>
                </c:pt>
                <c:pt idx="16329">
                  <c:v>23.346800000000002</c:v>
                </c:pt>
                <c:pt idx="16330">
                  <c:v>23.348710000000001</c:v>
                </c:pt>
                <c:pt idx="16331">
                  <c:v>23.351420000000001</c:v>
                </c:pt>
                <c:pt idx="16332">
                  <c:v>23.354959999999998</c:v>
                </c:pt>
                <c:pt idx="16333">
                  <c:v>23.358609999999999</c:v>
                </c:pt>
                <c:pt idx="16334">
                  <c:v>23.361799999999999</c:v>
                </c:pt>
                <c:pt idx="16335">
                  <c:v>23.365120000000001</c:v>
                </c:pt>
                <c:pt idx="16336">
                  <c:v>23.368169999999999</c:v>
                </c:pt>
                <c:pt idx="16337">
                  <c:v>23.367650000000001</c:v>
                </c:pt>
                <c:pt idx="16338">
                  <c:v>23.36261</c:v>
                </c:pt>
                <c:pt idx="16339">
                  <c:v>23.358309999999999</c:v>
                </c:pt>
                <c:pt idx="16340">
                  <c:v>23.360320000000002</c:v>
                </c:pt>
                <c:pt idx="16341">
                  <c:v>23.3687</c:v>
                </c:pt>
                <c:pt idx="16342">
                  <c:v>23.372699999999998</c:v>
                </c:pt>
                <c:pt idx="16343">
                  <c:v>23.375679999999999</c:v>
                </c:pt>
                <c:pt idx="16344">
                  <c:v>23.38457</c:v>
                </c:pt>
                <c:pt idx="16345">
                  <c:v>23.392130000000002</c:v>
                </c:pt>
                <c:pt idx="16346">
                  <c:v>23.396730000000002</c:v>
                </c:pt>
                <c:pt idx="16347">
                  <c:v>23.400580000000001</c:v>
                </c:pt>
                <c:pt idx="16348">
                  <c:v>23.406210000000002</c:v>
                </c:pt>
                <c:pt idx="16349">
                  <c:v>23.415089999999999</c:v>
                </c:pt>
                <c:pt idx="16350">
                  <c:v>23.423190000000002</c:v>
                </c:pt>
                <c:pt idx="16351">
                  <c:v>23.431480000000001</c:v>
                </c:pt>
                <c:pt idx="16352">
                  <c:v>23.43891</c:v>
                </c:pt>
                <c:pt idx="16353">
                  <c:v>23.44163</c:v>
                </c:pt>
                <c:pt idx="16354">
                  <c:v>23.439900000000002</c:v>
                </c:pt>
                <c:pt idx="16355">
                  <c:v>23.438800000000001</c:v>
                </c:pt>
                <c:pt idx="16356">
                  <c:v>23.438079999999999</c:v>
                </c:pt>
                <c:pt idx="16357">
                  <c:v>23.43947</c:v>
                </c:pt>
                <c:pt idx="16358">
                  <c:v>23.44389</c:v>
                </c:pt>
                <c:pt idx="16359">
                  <c:v>23.45119</c:v>
                </c:pt>
                <c:pt idx="16360">
                  <c:v>23.460999999999999</c:v>
                </c:pt>
                <c:pt idx="16361">
                  <c:v>23.46874</c:v>
                </c:pt>
                <c:pt idx="16362">
                  <c:v>23.473040000000001</c:v>
                </c:pt>
                <c:pt idx="16363">
                  <c:v>23.476749999999999</c:v>
                </c:pt>
                <c:pt idx="16364">
                  <c:v>23.4785</c:v>
                </c:pt>
                <c:pt idx="16365">
                  <c:v>23.47888</c:v>
                </c:pt>
                <c:pt idx="16366">
                  <c:v>23.479489999999998</c:v>
                </c:pt>
                <c:pt idx="16367">
                  <c:v>23.479769999999998</c:v>
                </c:pt>
                <c:pt idx="16368">
                  <c:v>23.479330000000001</c:v>
                </c:pt>
                <c:pt idx="16369">
                  <c:v>23.479130000000001</c:v>
                </c:pt>
                <c:pt idx="16370">
                  <c:v>23.482530000000001</c:v>
                </c:pt>
                <c:pt idx="16371">
                  <c:v>23.483440000000002</c:v>
                </c:pt>
                <c:pt idx="16372">
                  <c:v>23.479679999999998</c:v>
                </c:pt>
                <c:pt idx="16373">
                  <c:v>23.475359999999998</c:v>
                </c:pt>
                <c:pt idx="16374">
                  <c:v>23.47824</c:v>
                </c:pt>
                <c:pt idx="16375">
                  <c:v>23.482569999999999</c:v>
                </c:pt>
                <c:pt idx="16376">
                  <c:v>23.481449999999999</c:v>
                </c:pt>
                <c:pt idx="16377">
                  <c:v>23.481860000000001</c:v>
                </c:pt>
                <c:pt idx="16378">
                  <c:v>23.487279999999998</c:v>
                </c:pt>
                <c:pt idx="16379">
                  <c:v>23.49567</c:v>
                </c:pt>
                <c:pt idx="16380">
                  <c:v>23.501480000000001</c:v>
                </c:pt>
                <c:pt idx="16381">
                  <c:v>23.506</c:v>
                </c:pt>
                <c:pt idx="16382">
                  <c:v>23.5136</c:v>
                </c:pt>
                <c:pt idx="16383">
                  <c:v>23.523330000000001</c:v>
                </c:pt>
                <c:pt idx="16384">
                  <c:v>23.532299999999999</c:v>
                </c:pt>
                <c:pt idx="16385">
                  <c:v>23.53866</c:v>
                </c:pt>
                <c:pt idx="16386">
                  <c:v>23.545839999999998</c:v>
                </c:pt>
                <c:pt idx="16387">
                  <c:v>23.553509999999999</c:v>
                </c:pt>
                <c:pt idx="16388">
                  <c:v>23.556319999999999</c:v>
                </c:pt>
                <c:pt idx="16389">
                  <c:v>23.55499</c:v>
                </c:pt>
                <c:pt idx="16390">
                  <c:v>23.554960000000001</c:v>
                </c:pt>
                <c:pt idx="16391">
                  <c:v>23.55566</c:v>
                </c:pt>
                <c:pt idx="16392">
                  <c:v>23.55564</c:v>
                </c:pt>
                <c:pt idx="16393">
                  <c:v>23.554269999999999</c:v>
                </c:pt>
                <c:pt idx="16394">
                  <c:v>23.555630000000001</c:v>
                </c:pt>
                <c:pt idx="16395">
                  <c:v>23.562460000000002</c:v>
                </c:pt>
                <c:pt idx="16396">
                  <c:v>23.568339999999999</c:v>
                </c:pt>
                <c:pt idx="16397">
                  <c:v>23.57366</c:v>
                </c:pt>
                <c:pt idx="16398">
                  <c:v>23.580310000000001</c:v>
                </c:pt>
                <c:pt idx="16399">
                  <c:v>23.58445</c:v>
                </c:pt>
                <c:pt idx="16400">
                  <c:v>23.587039999999998</c:v>
                </c:pt>
                <c:pt idx="16401">
                  <c:v>23.58774</c:v>
                </c:pt>
                <c:pt idx="16402">
                  <c:v>23.587599999999998</c:v>
                </c:pt>
                <c:pt idx="16403">
                  <c:v>23.589220000000001</c:v>
                </c:pt>
                <c:pt idx="16404">
                  <c:v>23.587350000000001</c:v>
                </c:pt>
                <c:pt idx="16405">
                  <c:v>23.58484</c:v>
                </c:pt>
                <c:pt idx="16406">
                  <c:v>23.586870000000001</c:v>
                </c:pt>
                <c:pt idx="16407">
                  <c:v>23.591989999999999</c:v>
                </c:pt>
                <c:pt idx="16408">
                  <c:v>23.597370000000002</c:v>
                </c:pt>
                <c:pt idx="16409">
                  <c:v>23.59976</c:v>
                </c:pt>
                <c:pt idx="16410">
                  <c:v>23.602810000000002</c:v>
                </c:pt>
                <c:pt idx="16411">
                  <c:v>23.613160000000001</c:v>
                </c:pt>
                <c:pt idx="16412">
                  <c:v>23.62405</c:v>
                </c:pt>
                <c:pt idx="16413">
                  <c:v>23.630120000000002</c:v>
                </c:pt>
                <c:pt idx="16414">
                  <c:v>23.636710000000001</c:v>
                </c:pt>
                <c:pt idx="16415">
                  <c:v>23.647449999999999</c:v>
                </c:pt>
                <c:pt idx="16416">
                  <c:v>23.66114</c:v>
                </c:pt>
                <c:pt idx="16417">
                  <c:v>23.669560000000001</c:v>
                </c:pt>
                <c:pt idx="16418">
                  <c:v>23.673269999999999</c:v>
                </c:pt>
                <c:pt idx="16419">
                  <c:v>23.679300000000001</c:v>
                </c:pt>
                <c:pt idx="16420">
                  <c:v>23.682960000000001</c:v>
                </c:pt>
                <c:pt idx="16421">
                  <c:v>23.68019</c:v>
                </c:pt>
                <c:pt idx="16422">
                  <c:v>23.67699</c:v>
                </c:pt>
                <c:pt idx="16423">
                  <c:v>23.675059999999998</c:v>
                </c:pt>
                <c:pt idx="16424">
                  <c:v>23.67343</c:v>
                </c:pt>
                <c:pt idx="16425">
                  <c:v>23.67352</c:v>
                </c:pt>
                <c:pt idx="16426">
                  <c:v>23.6736</c:v>
                </c:pt>
                <c:pt idx="16427">
                  <c:v>23.677209999999999</c:v>
                </c:pt>
                <c:pt idx="16428">
                  <c:v>23.683420000000002</c:v>
                </c:pt>
                <c:pt idx="16429">
                  <c:v>23.68863</c:v>
                </c:pt>
                <c:pt idx="16430">
                  <c:v>23.695150000000002</c:v>
                </c:pt>
                <c:pt idx="16431">
                  <c:v>23.70101</c:v>
                </c:pt>
                <c:pt idx="16432">
                  <c:v>23.706410000000002</c:v>
                </c:pt>
                <c:pt idx="16433">
                  <c:v>23.711559999999999</c:v>
                </c:pt>
                <c:pt idx="16434">
                  <c:v>23.713149999999999</c:v>
                </c:pt>
                <c:pt idx="16435">
                  <c:v>23.71171</c:v>
                </c:pt>
                <c:pt idx="16436">
                  <c:v>23.712260000000001</c:v>
                </c:pt>
                <c:pt idx="16437">
                  <c:v>23.71236</c:v>
                </c:pt>
                <c:pt idx="16438">
                  <c:v>23.712679999999999</c:v>
                </c:pt>
                <c:pt idx="16439">
                  <c:v>23.71499</c:v>
                </c:pt>
                <c:pt idx="16440">
                  <c:v>23.72017</c:v>
                </c:pt>
                <c:pt idx="16441">
                  <c:v>23.726009999999999</c:v>
                </c:pt>
                <c:pt idx="16442">
                  <c:v>23.73461</c:v>
                </c:pt>
                <c:pt idx="16443">
                  <c:v>23.744900000000001</c:v>
                </c:pt>
                <c:pt idx="16444">
                  <c:v>23.756550000000001</c:v>
                </c:pt>
                <c:pt idx="16445">
                  <c:v>23.768439999999998</c:v>
                </c:pt>
                <c:pt idx="16446">
                  <c:v>23.7759</c:v>
                </c:pt>
                <c:pt idx="16447">
                  <c:v>23.784279999999999</c:v>
                </c:pt>
                <c:pt idx="16448">
                  <c:v>23.792000000000002</c:v>
                </c:pt>
                <c:pt idx="16449">
                  <c:v>23.795200000000001</c:v>
                </c:pt>
                <c:pt idx="16450">
                  <c:v>23.797239999999999</c:v>
                </c:pt>
                <c:pt idx="16451">
                  <c:v>23.796710000000001</c:v>
                </c:pt>
                <c:pt idx="16452">
                  <c:v>23.796320000000001</c:v>
                </c:pt>
                <c:pt idx="16453">
                  <c:v>23.797979999999999</c:v>
                </c:pt>
                <c:pt idx="16454">
                  <c:v>23.795929999999998</c:v>
                </c:pt>
                <c:pt idx="16455">
                  <c:v>23.792349999999999</c:v>
                </c:pt>
                <c:pt idx="16456">
                  <c:v>23.78914</c:v>
                </c:pt>
                <c:pt idx="16457">
                  <c:v>23.788129999999999</c:v>
                </c:pt>
                <c:pt idx="16458">
                  <c:v>23.789300000000001</c:v>
                </c:pt>
                <c:pt idx="16459">
                  <c:v>23.787680000000002</c:v>
                </c:pt>
                <c:pt idx="16460">
                  <c:v>23.78894</c:v>
                </c:pt>
                <c:pt idx="16461">
                  <c:v>23.793410000000002</c:v>
                </c:pt>
                <c:pt idx="16462">
                  <c:v>23.796869999999998</c:v>
                </c:pt>
                <c:pt idx="16463">
                  <c:v>23.798780000000001</c:v>
                </c:pt>
                <c:pt idx="16464">
                  <c:v>23.801539999999999</c:v>
                </c:pt>
                <c:pt idx="16465">
                  <c:v>23.803129999999999</c:v>
                </c:pt>
                <c:pt idx="16466">
                  <c:v>23.802070000000001</c:v>
                </c:pt>
                <c:pt idx="16467">
                  <c:v>23.802430000000001</c:v>
                </c:pt>
                <c:pt idx="16468">
                  <c:v>23.80714</c:v>
                </c:pt>
                <c:pt idx="16469">
                  <c:v>23.81325</c:v>
                </c:pt>
                <c:pt idx="16470">
                  <c:v>23.817519999999998</c:v>
                </c:pt>
                <c:pt idx="16471">
                  <c:v>23.825610000000001</c:v>
                </c:pt>
                <c:pt idx="16472">
                  <c:v>23.83606</c:v>
                </c:pt>
                <c:pt idx="16473">
                  <c:v>23.846029999999999</c:v>
                </c:pt>
                <c:pt idx="16474">
                  <c:v>23.851749999999999</c:v>
                </c:pt>
                <c:pt idx="16475">
                  <c:v>23.857469999999999</c:v>
                </c:pt>
                <c:pt idx="16476">
                  <c:v>23.86862</c:v>
                </c:pt>
                <c:pt idx="16477">
                  <c:v>23.881879999999999</c:v>
                </c:pt>
                <c:pt idx="16478">
                  <c:v>23.890740000000001</c:v>
                </c:pt>
                <c:pt idx="16479">
                  <c:v>23.897079999999999</c:v>
                </c:pt>
                <c:pt idx="16480">
                  <c:v>23.905460000000001</c:v>
                </c:pt>
                <c:pt idx="16481">
                  <c:v>23.914549999999998</c:v>
                </c:pt>
                <c:pt idx="16482">
                  <c:v>23.917760000000001</c:v>
                </c:pt>
                <c:pt idx="16483">
                  <c:v>23.916509999999999</c:v>
                </c:pt>
                <c:pt idx="16484">
                  <c:v>23.919090000000001</c:v>
                </c:pt>
                <c:pt idx="16485">
                  <c:v>23.922650000000001</c:v>
                </c:pt>
                <c:pt idx="16486">
                  <c:v>23.924340000000001</c:v>
                </c:pt>
                <c:pt idx="16487">
                  <c:v>23.9253</c:v>
                </c:pt>
                <c:pt idx="16488">
                  <c:v>23.92905</c:v>
                </c:pt>
                <c:pt idx="16489">
                  <c:v>23.932700000000001</c:v>
                </c:pt>
                <c:pt idx="16490">
                  <c:v>23.933260000000001</c:v>
                </c:pt>
                <c:pt idx="16491">
                  <c:v>23.935189999999999</c:v>
                </c:pt>
                <c:pt idx="16492">
                  <c:v>23.94014</c:v>
                </c:pt>
                <c:pt idx="16493">
                  <c:v>23.947320000000001</c:v>
                </c:pt>
                <c:pt idx="16494">
                  <c:v>23.95345</c:v>
                </c:pt>
                <c:pt idx="16495">
                  <c:v>23.958670000000001</c:v>
                </c:pt>
                <c:pt idx="16496">
                  <c:v>23.96387</c:v>
                </c:pt>
                <c:pt idx="16497">
                  <c:v>23.966159999999999</c:v>
                </c:pt>
                <c:pt idx="16498">
                  <c:v>23.966200000000001</c:v>
                </c:pt>
                <c:pt idx="16499">
                  <c:v>23.96593</c:v>
                </c:pt>
                <c:pt idx="16500">
                  <c:v>23.9665</c:v>
                </c:pt>
                <c:pt idx="16501">
                  <c:v>23.965869999999999</c:v>
                </c:pt>
                <c:pt idx="16502">
                  <c:v>23.965890000000002</c:v>
                </c:pt>
                <c:pt idx="16503">
                  <c:v>23.971</c:v>
                </c:pt>
                <c:pt idx="16504">
                  <c:v>23.98085</c:v>
                </c:pt>
                <c:pt idx="16505">
                  <c:v>23.990269999999999</c:v>
                </c:pt>
                <c:pt idx="16506">
                  <c:v>23.99567</c:v>
                </c:pt>
                <c:pt idx="16507">
                  <c:v>24.00055</c:v>
                </c:pt>
                <c:pt idx="16508">
                  <c:v>24.008970000000001</c:v>
                </c:pt>
                <c:pt idx="16509">
                  <c:v>24.017150000000001</c:v>
                </c:pt>
                <c:pt idx="16510">
                  <c:v>24.0213</c:v>
                </c:pt>
                <c:pt idx="16511">
                  <c:v>24.023879999999998</c:v>
                </c:pt>
                <c:pt idx="16512">
                  <c:v>24.027429999999999</c:v>
                </c:pt>
                <c:pt idx="16513">
                  <c:v>24.031770000000002</c:v>
                </c:pt>
                <c:pt idx="16514">
                  <c:v>24.0349</c:v>
                </c:pt>
                <c:pt idx="16515">
                  <c:v>24.035959999999999</c:v>
                </c:pt>
                <c:pt idx="16516">
                  <c:v>24.03679</c:v>
                </c:pt>
                <c:pt idx="16517">
                  <c:v>24.037929999999999</c:v>
                </c:pt>
                <c:pt idx="16518">
                  <c:v>24.03959</c:v>
                </c:pt>
                <c:pt idx="16519">
                  <c:v>24.04261</c:v>
                </c:pt>
                <c:pt idx="16520">
                  <c:v>24.04739</c:v>
                </c:pt>
                <c:pt idx="16521">
                  <c:v>24.049800000000001</c:v>
                </c:pt>
                <c:pt idx="16522">
                  <c:v>24.050319999999999</c:v>
                </c:pt>
                <c:pt idx="16523">
                  <c:v>24.052029999999998</c:v>
                </c:pt>
                <c:pt idx="16524">
                  <c:v>24.056080000000001</c:v>
                </c:pt>
                <c:pt idx="16525">
                  <c:v>24.061430000000001</c:v>
                </c:pt>
                <c:pt idx="16526">
                  <c:v>24.06437</c:v>
                </c:pt>
                <c:pt idx="16527">
                  <c:v>24.0671</c:v>
                </c:pt>
                <c:pt idx="16528">
                  <c:v>24.074190000000002</c:v>
                </c:pt>
                <c:pt idx="16529">
                  <c:v>24.081469999999999</c:v>
                </c:pt>
                <c:pt idx="16530">
                  <c:v>24.084070000000001</c:v>
                </c:pt>
                <c:pt idx="16531">
                  <c:v>24.08484</c:v>
                </c:pt>
                <c:pt idx="16532">
                  <c:v>24.08652</c:v>
                </c:pt>
                <c:pt idx="16533">
                  <c:v>24.088360000000002</c:v>
                </c:pt>
                <c:pt idx="16534">
                  <c:v>24.092420000000001</c:v>
                </c:pt>
                <c:pt idx="16535">
                  <c:v>24.098299999999998</c:v>
                </c:pt>
                <c:pt idx="16536">
                  <c:v>24.106459999999998</c:v>
                </c:pt>
                <c:pt idx="16537">
                  <c:v>24.116990000000001</c:v>
                </c:pt>
                <c:pt idx="16538">
                  <c:v>24.128440000000001</c:v>
                </c:pt>
                <c:pt idx="16539">
                  <c:v>24.135570000000001</c:v>
                </c:pt>
                <c:pt idx="16540">
                  <c:v>24.14115</c:v>
                </c:pt>
                <c:pt idx="16541">
                  <c:v>24.144860000000001</c:v>
                </c:pt>
                <c:pt idx="16542">
                  <c:v>24.148009999999999</c:v>
                </c:pt>
                <c:pt idx="16543">
                  <c:v>24.151630000000001</c:v>
                </c:pt>
                <c:pt idx="16544">
                  <c:v>24.157869999999999</c:v>
                </c:pt>
                <c:pt idx="16545">
                  <c:v>24.17041</c:v>
                </c:pt>
                <c:pt idx="16546">
                  <c:v>24.179500000000001</c:v>
                </c:pt>
                <c:pt idx="16547">
                  <c:v>24.184799999999999</c:v>
                </c:pt>
                <c:pt idx="16548">
                  <c:v>24.18646</c:v>
                </c:pt>
                <c:pt idx="16549">
                  <c:v>24.18807</c:v>
                </c:pt>
                <c:pt idx="16550">
                  <c:v>24.184640000000002</c:v>
                </c:pt>
                <c:pt idx="16551">
                  <c:v>24.174790000000002</c:v>
                </c:pt>
                <c:pt idx="16552">
                  <c:v>24.169250000000002</c:v>
                </c:pt>
                <c:pt idx="16553">
                  <c:v>24.171230000000001</c:v>
                </c:pt>
                <c:pt idx="16554">
                  <c:v>24.176259999999999</c:v>
                </c:pt>
                <c:pt idx="16555">
                  <c:v>24.18224</c:v>
                </c:pt>
                <c:pt idx="16556">
                  <c:v>24.187059999999999</c:v>
                </c:pt>
                <c:pt idx="16557">
                  <c:v>24.19622</c:v>
                </c:pt>
                <c:pt idx="16558">
                  <c:v>24.206130000000002</c:v>
                </c:pt>
                <c:pt idx="16559">
                  <c:v>24.210699999999999</c:v>
                </c:pt>
                <c:pt idx="16560">
                  <c:v>24.21237</c:v>
                </c:pt>
                <c:pt idx="16561">
                  <c:v>24.216180000000001</c:v>
                </c:pt>
                <c:pt idx="16562">
                  <c:v>24.21884</c:v>
                </c:pt>
                <c:pt idx="16563">
                  <c:v>24.217199999999998</c:v>
                </c:pt>
                <c:pt idx="16564">
                  <c:v>24.21236</c:v>
                </c:pt>
                <c:pt idx="16565">
                  <c:v>24.209879999999998</c:v>
                </c:pt>
                <c:pt idx="16566">
                  <c:v>24.21181</c:v>
                </c:pt>
                <c:pt idx="16567">
                  <c:v>24.215730000000001</c:v>
                </c:pt>
                <c:pt idx="16568">
                  <c:v>24.218630000000001</c:v>
                </c:pt>
                <c:pt idx="16569">
                  <c:v>24.223849999999999</c:v>
                </c:pt>
                <c:pt idx="16570">
                  <c:v>24.23077</c:v>
                </c:pt>
                <c:pt idx="16571">
                  <c:v>24.239450000000001</c:v>
                </c:pt>
                <c:pt idx="16572">
                  <c:v>24.251300000000001</c:v>
                </c:pt>
                <c:pt idx="16573">
                  <c:v>24.261009999999999</c:v>
                </c:pt>
                <c:pt idx="16574">
                  <c:v>24.266449999999999</c:v>
                </c:pt>
                <c:pt idx="16575">
                  <c:v>24.274650000000001</c:v>
                </c:pt>
                <c:pt idx="16576">
                  <c:v>24.287880000000001</c:v>
                </c:pt>
                <c:pt idx="16577">
                  <c:v>24.299859999999999</c:v>
                </c:pt>
                <c:pt idx="16578">
                  <c:v>24.304259999999999</c:v>
                </c:pt>
                <c:pt idx="16579">
                  <c:v>24.305029999999999</c:v>
                </c:pt>
                <c:pt idx="16580">
                  <c:v>24.30725</c:v>
                </c:pt>
                <c:pt idx="16581">
                  <c:v>24.310379999999999</c:v>
                </c:pt>
                <c:pt idx="16582">
                  <c:v>24.308140000000002</c:v>
                </c:pt>
                <c:pt idx="16583">
                  <c:v>24.303840000000001</c:v>
                </c:pt>
                <c:pt idx="16584">
                  <c:v>24.305029999999999</c:v>
                </c:pt>
                <c:pt idx="16585">
                  <c:v>24.308450000000001</c:v>
                </c:pt>
                <c:pt idx="16586">
                  <c:v>24.309619999999999</c:v>
                </c:pt>
                <c:pt idx="16587">
                  <c:v>24.311499999999999</c:v>
                </c:pt>
                <c:pt idx="16588">
                  <c:v>24.314319999999999</c:v>
                </c:pt>
                <c:pt idx="16589">
                  <c:v>24.318560000000002</c:v>
                </c:pt>
                <c:pt idx="16590">
                  <c:v>24.32114</c:v>
                </c:pt>
                <c:pt idx="16591">
                  <c:v>24.321950000000001</c:v>
                </c:pt>
                <c:pt idx="16592">
                  <c:v>24.324940000000002</c:v>
                </c:pt>
                <c:pt idx="16593">
                  <c:v>24.32751</c:v>
                </c:pt>
                <c:pt idx="16594">
                  <c:v>24.328659999999999</c:v>
                </c:pt>
                <c:pt idx="16595">
                  <c:v>24.328790000000001</c:v>
                </c:pt>
                <c:pt idx="16596">
                  <c:v>24.327490000000001</c:v>
                </c:pt>
                <c:pt idx="16597">
                  <c:v>24.325410000000002</c:v>
                </c:pt>
                <c:pt idx="16598">
                  <c:v>24.32246</c:v>
                </c:pt>
                <c:pt idx="16599">
                  <c:v>24.323560000000001</c:v>
                </c:pt>
                <c:pt idx="16600">
                  <c:v>24.327940000000002</c:v>
                </c:pt>
                <c:pt idx="16601">
                  <c:v>24.332909999999998</c:v>
                </c:pt>
                <c:pt idx="16602">
                  <c:v>24.337859999999999</c:v>
                </c:pt>
                <c:pt idx="16603">
                  <c:v>24.345389999999998</c:v>
                </c:pt>
                <c:pt idx="16604">
                  <c:v>24.354649999999999</c:v>
                </c:pt>
                <c:pt idx="16605">
                  <c:v>24.36054</c:v>
                </c:pt>
                <c:pt idx="16606">
                  <c:v>24.36562</c:v>
                </c:pt>
                <c:pt idx="16607">
                  <c:v>24.369530000000001</c:v>
                </c:pt>
                <c:pt idx="16608">
                  <c:v>24.377549999999999</c:v>
                </c:pt>
                <c:pt idx="16609">
                  <c:v>24.388190000000002</c:v>
                </c:pt>
                <c:pt idx="16610">
                  <c:v>24.396170000000001</c:v>
                </c:pt>
                <c:pt idx="16611">
                  <c:v>24.399570000000001</c:v>
                </c:pt>
                <c:pt idx="16612">
                  <c:v>24.400939999999999</c:v>
                </c:pt>
                <c:pt idx="16613">
                  <c:v>24.40108</c:v>
                </c:pt>
                <c:pt idx="16614">
                  <c:v>24.400130000000001</c:v>
                </c:pt>
                <c:pt idx="16615">
                  <c:v>24.394100000000002</c:v>
                </c:pt>
                <c:pt idx="16616">
                  <c:v>24.387280000000001</c:v>
                </c:pt>
                <c:pt idx="16617">
                  <c:v>24.388829999999999</c:v>
                </c:pt>
                <c:pt idx="16618">
                  <c:v>24.392299999999999</c:v>
                </c:pt>
                <c:pt idx="16619">
                  <c:v>24.398679999999999</c:v>
                </c:pt>
                <c:pt idx="16620">
                  <c:v>24.403510000000001</c:v>
                </c:pt>
                <c:pt idx="16621">
                  <c:v>24.408329999999999</c:v>
                </c:pt>
                <c:pt idx="16622">
                  <c:v>24.41517</c:v>
                </c:pt>
                <c:pt idx="16623">
                  <c:v>24.419779999999999</c:v>
                </c:pt>
                <c:pt idx="16624">
                  <c:v>24.423570000000002</c:v>
                </c:pt>
                <c:pt idx="16625">
                  <c:v>24.426030000000001</c:v>
                </c:pt>
                <c:pt idx="16626">
                  <c:v>24.42578</c:v>
                </c:pt>
                <c:pt idx="16627">
                  <c:v>24.425160000000002</c:v>
                </c:pt>
                <c:pt idx="16628">
                  <c:v>24.424790000000002</c:v>
                </c:pt>
                <c:pt idx="16629">
                  <c:v>24.426880000000001</c:v>
                </c:pt>
                <c:pt idx="16630">
                  <c:v>24.42916</c:v>
                </c:pt>
                <c:pt idx="16631">
                  <c:v>24.43216</c:v>
                </c:pt>
                <c:pt idx="16632">
                  <c:v>24.439609999999998</c:v>
                </c:pt>
                <c:pt idx="16633">
                  <c:v>24.44678</c:v>
                </c:pt>
                <c:pt idx="16634">
                  <c:v>24.450939999999999</c:v>
                </c:pt>
                <c:pt idx="16635">
                  <c:v>24.451820000000001</c:v>
                </c:pt>
                <c:pt idx="16636">
                  <c:v>24.453099999999999</c:v>
                </c:pt>
                <c:pt idx="16637">
                  <c:v>24.459890000000001</c:v>
                </c:pt>
                <c:pt idx="16638">
                  <c:v>24.470369999999999</c:v>
                </c:pt>
                <c:pt idx="16639">
                  <c:v>24.479389999999999</c:v>
                </c:pt>
                <c:pt idx="16640">
                  <c:v>24.489719999999998</c:v>
                </c:pt>
                <c:pt idx="16641">
                  <c:v>24.50189</c:v>
                </c:pt>
                <c:pt idx="16642">
                  <c:v>24.515750000000001</c:v>
                </c:pt>
                <c:pt idx="16643">
                  <c:v>24.52317</c:v>
                </c:pt>
                <c:pt idx="16644">
                  <c:v>24.523479999999999</c:v>
                </c:pt>
                <c:pt idx="16645">
                  <c:v>24.524180000000001</c:v>
                </c:pt>
                <c:pt idx="16646">
                  <c:v>24.526060000000001</c:v>
                </c:pt>
                <c:pt idx="16647">
                  <c:v>24.528359999999999</c:v>
                </c:pt>
                <c:pt idx="16648">
                  <c:v>24.526700000000002</c:v>
                </c:pt>
                <c:pt idx="16649">
                  <c:v>24.5213</c:v>
                </c:pt>
                <c:pt idx="16650">
                  <c:v>24.519870000000001</c:v>
                </c:pt>
                <c:pt idx="16651">
                  <c:v>24.52169</c:v>
                </c:pt>
                <c:pt idx="16652">
                  <c:v>24.521660000000001</c:v>
                </c:pt>
                <c:pt idx="16653">
                  <c:v>24.5229</c:v>
                </c:pt>
                <c:pt idx="16654">
                  <c:v>24.524260000000002</c:v>
                </c:pt>
                <c:pt idx="16655">
                  <c:v>24.528469999999999</c:v>
                </c:pt>
                <c:pt idx="16656">
                  <c:v>24.530429999999999</c:v>
                </c:pt>
                <c:pt idx="16657">
                  <c:v>24.529640000000001</c:v>
                </c:pt>
                <c:pt idx="16658">
                  <c:v>24.52976</c:v>
                </c:pt>
                <c:pt idx="16659">
                  <c:v>24.529140000000002</c:v>
                </c:pt>
                <c:pt idx="16660">
                  <c:v>24.525770000000001</c:v>
                </c:pt>
                <c:pt idx="16661">
                  <c:v>24.527280000000001</c:v>
                </c:pt>
                <c:pt idx="16662">
                  <c:v>24.533580000000001</c:v>
                </c:pt>
                <c:pt idx="16663">
                  <c:v>24.545449999999999</c:v>
                </c:pt>
                <c:pt idx="16664">
                  <c:v>24.55378</c:v>
                </c:pt>
                <c:pt idx="16665">
                  <c:v>24.55986</c:v>
                </c:pt>
                <c:pt idx="16666">
                  <c:v>24.567070000000001</c:v>
                </c:pt>
                <c:pt idx="16667">
                  <c:v>24.57414</c:v>
                </c:pt>
                <c:pt idx="16668">
                  <c:v>24.577069999999999</c:v>
                </c:pt>
                <c:pt idx="16669">
                  <c:v>24.575389999999999</c:v>
                </c:pt>
                <c:pt idx="16670">
                  <c:v>24.57593</c:v>
                </c:pt>
                <c:pt idx="16671">
                  <c:v>24.579719999999998</c:v>
                </c:pt>
                <c:pt idx="16672">
                  <c:v>24.588609999999999</c:v>
                </c:pt>
                <c:pt idx="16673">
                  <c:v>24.596450000000001</c:v>
                </c:pt>
                <c:pt idx="16674">
                  <c:v>24.602740000000001</c:v>
                </c:pt>
                <c:pt idx="16675">
                  <c:v>24.607489999999999</c:v>
                </c:pt>
                <c:pt idx="16676">
                  <c:v>24.61317</c:v>
                </c:pt>
                <c:pt idx="16677">
                  <c:v>24.617609999999999</c:v>
                </c:pt>
                <c:pt idx="16678">
                  <c:v>24.616109999999999</c:v>
                </c:pt>
                <c:pt idx="16679">
                  <c:v>24.610499999999998</c:v>
                </c:pt>
                <c:pt idx="16680">
                  <c:v>24.605699999999999</c:v>
                </c:pt>
                <c:pt idx="16681">
                  <c:v>24.60014</c:v>
                </c:pt>
                <c:pt idx="16682">
                  <c:v>24.595780000000001</c:v>
                </c:pt>
                <c:pt idx="16683">
                  <c:v>24.594719999999999</c:v>
                </c:pt>
                <c:pt idx="16684">
                  <c:v>24.59573</c:v>
                </c:pt>
                <c:pt idx="16685">
                  <c:v>24.596050000000002</c:v>
                </c:pt>
                <c:pt idx="16686">
                  <c:v>24.599340000000002</c:v>
                </c:pt>
                <c:pt idx="16687">
                  <c:v>24.607500000000002</c:v>
                </c:pt>
                <c:pt idx="16688">
                  <c:v>24.61382</c:v>
                </c:pt>
                <c:pt idx="16689">
                  <c:v>24.616859999999999</c:v>
                </c:pt>
                <c:pt idx="16690">
                  <c:v>24.615880000000001</c:v>
                </c:pt>
                <c:pt idx="16691">
                  <c:v>24.617529999999999</c:v>
                </c:pt>
                <c:pt idx="16692">
                  <c:v>24.619479999999999</c:v>
                </c:pt>
                <c:pt idx="16693">
                  <c:v>24.620999999999999</c:v>
                </c:pt>
                <c:pt idx="16694">
                  <c:v>24.6205</c:v>
                </c:pt>
                <c:pt idx="16695">
                  <c:v>24.61778</c:v>
                </c:pt>
                <c:pt idx="16696">
                  <c:v>24.619910000000001</c:v>
                </c:pt>
                <c:pt idx="16697">
                  <c:v>24.6251</c:v>
                </c:pt>
                <c:pt idx="16698">
                  <c:v>24.626010000000001</c:v>
                </c:pt>
                <c:pt idx="16699">
                  <c:v>24.625509999999998</c:v>
                </c:pt>
                <c:pt idx="16700">
                  <c:v>24.62716</c:v>
                </c:pt>
                <c:pt idx="16701">
                  <c:v>24.63466</c:v>
                </c:pt>
                <c:pt idx="16702">
                  <c:v>24.641559999999998</c:v>
                </c:pt>
                <c:pt idx="16703">
                  <c:v>24.64368</c:v>
                </c:pt>
                <c:pt idx="16704">
                  <c:v>24.648140000000001</c:v>
                </c:pt>
                <c:pt idx="16705">
                  <c:v>24.654450000000001</c:v>
                </c:pt>
                <c:pt idx="16706">
                  <c:v>24.659199999999998</c:v>
                </c:pt>
                <c:pt idx="16707">
                  <c:v>24.662369999999999</c:v>
                </c:pt>
                <c:pt idx="16708">
                  <c:v>24.66591</c:v>
                </c:pt>
                <c:pt idx="16709">
                  <c:v>24.671250000000001</c:v>
                </c:pt>
                <c:pt idx="16710">
                  <c:v>24.675239999999999</c:v>
                </c:pt>
                <c:pt idx="16711">
                  <c:v>24.674009999999999</c:v>
                </c:pt>
                <c:pt idx="16712">
                  <c:v>24.670999999999999</c:v>
                </c:pt>
                <c:pt idx="16713">
                  <c:v>24.664870000000001</c:v>
                </c:pt>
                <c:pt idx="16714">
                  <c:v>24.654579999999999</c:v>
                </c:pt>
                <c:pt idx="16715">
                  <c:v>24.64537</c:v>
                </c:pt>
                <c:pt idx="16716">
                  <c:v>24.63982</c:v>
                </c:pt>
                <c:pt idx="16717">
                  <c:v>24.640529999999998</c:v>
                </c:pt>
                <c:pt idx="16718">
                  <c:v>24.642420000000001</c:v>
                </c:pt>
                <c:pt idx="16719">
                  <c:v>24.648440000000001</c:v>
                </c:pt>
                <c:pt idx="16720">
                  <c:v>24.658359999999998</c:v>
                </c:pt>
                <c:pt idx="16721">
                  <c:v>24.670649999999998</c:v>
                </c:pt>
                <c:pt idx="16722">
                  <c:v>24.67933</c:v>
                </c:pt>
                <c:pt idx="16723">
                  <c:v>24.681650000000001</c:v>
                </c:pt>
                <c:pt idx="16724">
                  <c:v>24.68627</c:v>
                </c:pt>
                <c:pt idx="16725">
                  <c:v>24.690439999999999</c:v>
                </c:pt>
                <c:pt idx="16726">
                  <c:v>24.690930000000002</c:v>
                </c:pt>
                <c:pt idx="16727">
                  <c:v>24.688639999999999</c:v>
                </c:pt>
                <c:pt idx="16728">
                  <c:v>24.684640000000002</c:v>
                </c:pt>
                <c:pt idx="16729">
                  <c:v>24.684419999999999</c:v>
                </c:pt>
                <c:pt idx="16730">
                  <c:v>24.68648</c:v>
                </c:pt>
                <c:pt idx="16731">
                  <c:v>24.690110000000001</c:v>
                </c:pt>
                <c:pt idx="16732">
                  <c:v>24.692820000000001</c:v>
                </c:pt>
                <c:pt idx="16733">
                  <c:v>24.696120000000001</c:v>
                </c:pt>
                <c:pt idx="16734">
                  <c:v>24.70187</c:v>
                </c:pt>
                <c:pt idx="16735">
                  <c:v>24.710719999999998</c:v>
                </c:pt>
                <c:pt idx="16736">
                  <c:v>24.717020000000002</c:v>
                </c:pt>
                <c:pt idx="16737">
                  <c:v>24.72195</c:v>
                </c:pt>
                <c:pt idx="16738">
                  <c:v>24.728649999999998</c:v>
                </c:pt>
                <c:pt idx="16739">
                  <c:v>24.73329</c:v>
                </c:pt>
                <c:pt idx="16740">
                  <c:v>24.735510000000001</c:v>
                </c:pt>
                <c:pt idx="16741">
                  <c:v>24.737089999999998</c:v>
                </c:pt>
                <c:pt idx="16742">
                  <c:v>24.73995</c:v>
                </c:pt>
                <c:pt idx="16743">
                  <c:v>24.741029999999999</c:v>
                </c:pt>
                <c:pt idx="16744">
                  <c:v>24.738859999999999</c:v>
                </c:pt>
                <c:pt idx="16745">
                  <c:v>24.738579999999999</c:v>
                </c:pt>
                <c:pt idx="16746">
                  <c:v>24.735890000000001</c:v>
                </c:pt>
                <c:pt idx="16747">
                  <c:v>24.73499</c:v>
                </c:pt>
                <c:pt idx="16748">
                  <c:v>24.733640000000001</c:v>
                </c:pt>
                <c:pt idx="16749">
                  <c:v>24.73394</c:v>
                </c:pt>
                <c:pt idx="16750">
                  <c:v>24.73659</c:v>
                </c:pt>
                <c:pt idx="16751">
                  <c:v>24.736630000000002</c:v>
                </c:pt>
                <c:pt idx="16752">
                  <c:v>24.73986</c:v>
                </c:pt>
                <c:pt idx="16753">
                  <c:v>24.744060000000001</c:v>
                </c:pt>
                <c:pt idx="16754">
                  <c:v>24.74644</c:v>
                </c:pt>
                <c:pt idx="16755">
                  <c:v>24.749269999999999</c:v>
                </c:pt>
                <c:pt idx="16756">
                  <c:v>24.752009999999999</c:v>
                </c:pt>
                <c:pt idx="16757">
                  <c:v>24.756679999999999</c:v>
                </c:pt>
                <c:pt idx="16758">
                  <c:v>24.763480000000001</c:v>
                </c:pt>
                <c:pt idx="16759">
                  <c:v>24.766580000000001</c:v>
                </c:pt>
                <c:pt idx="16760">
                  <c:v>24.768219999999999</c:v>
                </c:pt>
                <c:pt idx="16761">
                  <c:v>24.769680000000001</c:v>
                </c:pt>
                <c:pt idx="16762">
                  <c:v>24.769010000000002</c:v>
                </c:pt>
                <c:pt idx="16763">
                  <c:v>24.768319999999999</c:v>
                </c:pt>
                <c:pt idx="16764">
                  <c:v>24.76707</c:v>
                </c:pt>
                <c:pt idx="16765">
                  <c:v>24.763280000000002</c:v>
                </c:pt>
                <c:pt idx="16766">
                  <c:v>24.766590000000001</c:v>
                </c:pt>
                <c:pt idx="16767">
                  <c:v>24.769290000000002</c:v>
                </c:pt>
                <c:pt idx="16768">
                  <c:v>24.770890000000001</c:v>
                </c:pt>
                <c:pt idx="16769">
                  <c:v>24.777439999999999</c:v>
                </c:pt>
                <c:pt idx="16770">
                  <c:v>24.78726</c:v>
                </c:pt>
                <c:pt idx="16771">
                  <c:v>24.794779999999999</c:v>
                </c:pt>
                <c:pt idx="16772">
                  <c:v>24.79928</c:v>
                </c:pt>
                <c:pt idx="16773">
                  <c:v>24.803170000000001</c:v>
                </c:pt>
                <c:pt idx="16774">
                  <c:v>24.808409999999999</c:v>
                </c:pt>
                <c:pt idx="16775">
                  <c:v>24.809650000000001</c:v>
                </c:pt>
                <c:pt idx="16776">
                  <c:v>24.80302</c:v>
                </c:pt>
                <c:pt idx="16777">
                  <c:v>24.800879999999999</c:v>
                </c:pt>
                <c:pt idx="16778">
                  <c:v>24.8019</c:v>
                </c:pt>
                <c:pt idx="16779">
                  <c:v>24.798390000000001</c:v>
                </c:pt>
                <c:pt idx="16780">
                  <c:v>24.792339999999999</c:v>
                </c:pt>
                <c:pt idx="16781">
                  <c:v>24.789840000000002</c:v>
                </c:pt>
                <c:pt idx="16782">
                  <c:v>24.790389999999999</c:v>
                </c:pt>
                <c:pt idx="16783">
                  <c:v>24.791370000000001</c:v>
                </c:pt>
                <c:pt idx="16784">
                  <c:v>24.792480000000001</c:v>
                </c:pt>
                <c:pt idx="16785">
                  <c:v>24.798739999999999</c:v>
                </c:pt>
                <c:pt idx="16786">
                  <c:v>24.805109999999999</c:v>
                </c:pt>
                <c:pt idx="16787">
                  <c:v>24.80884</c:v>
                </c:pt>
                <c:pt idx="16788">
                  <c:v>24.810759999999998</c:v>
                </c:pt>
                <c:pt idx="16789">
                  <c:v>24.811170000000001</c:v>
                </c:pt>
                <c:pt idx="16790">
                  <c:v>24.81063</c:v>
                </c:pt>
                <c:pt idx="16791">
                  <c:v>24.805990000000001</c:v>
                </c:pt>
                <c:pt idx="16792">
                  <c:v>24.80519</c:v>
                </c:pt>
                <c:pt idx="16793">
                  <c:v>24.80904</c:v>
                </c:pt>
                <c:pt idx="16794">
                  <c:v>24.811229999999998</c:v>
                </c:pt>
                <c:pt idx="16795">
                  <c:v>24.81438</c:v>
                </c:pt>
                <c:pt idx="16796">
                  <c:v>24.81747</c:v>
                </c:pt>
                <c:pt idx="16797">
                  <c:v>24.824839999999998</c:v>
                </c:pt>
                <c:pt idx="16798">
                  <c:v>24.833169999999999</c:v>
                </c:pt>
                <c:pt idx="16799">
                  <c:v>24.83624</c:v>
                </c:pt>
                <c:pt idx="16800">
                  <c:v>24.840140000000002</c:v>
                </c:pt>
                <c:pt idx="16801">
                  <c:v>24.84601</c:v>
                </c:pt>
                <c:pt idx="16802">
                  <c:v>24.851489999999998</c:v>
                </c:pt>
                <c:pt idx="16803">
                  <c:v>24.85267</c:v>
                </c:pt>
                <c:pt idx="16804">
                  <c:v>24.847909999999999</c:v>
                </c:pt>
                <c:pt idx="16805">
                  <c:v>24.844919999999998</c:v>
                </c:pt>
                <c:pt idx="16806">
                  <c:v>24.843630000000001</c:v>
                </c:pt>
                <c:pt idx="16807">
                  <c:v>24.83708</c:v>
                </c:pt>
                <c:pt idx="16808">
                  <c:v>24.830249999999999</c:v>
                </c:pt>
                <c:pt idx="16809">
                  <c:v>24.823720000000002</c:v>
                </c:pt>
                <c:pt idx="16810">
                  <c:v>24.821549999999998</c:v>
                </c:pt>
                <c:pt idx="16811">
                  <c:v>24.82058</c:v>
                </c:pt>
                <c:pt idx="16812">
                  <c:v>24.818269999999998</c:v>
                </c:pt>
                <c:pt idx="16813">
                  <c:v>24.819019999999998</c:v>
                </c:pt>
                <c:pt idx="16814">
                  <c:v>24.824580000000001</c:v>
                </c:pt>
                <c:pt idx="16815">
                  <c:v>24.833950000000002</c:v>
                </c:pt>
                <c:pt idx="16816">
                  <c:v>24.838159999999998</c:v>
                </c:pt>
                <c:pt idx="16817">
                  <c:v>24.842580000000002</c:v>
                </c:pt>
                <c:pt idx="16818">
                  <c:v>24.847270000000002</c:v>
                </c:pt>
                <c:pt idx="16819">
                  <c:v>24.85154</c:v>
                </c:pt>
                <c:pt idx="16820">
                  <c:v>24.851400000000002</c:v>
                </c:pt>
                <c:pt idx="16821">
                  <c:v>24.845659999999999</c:v>
                </c:pt>
                <c:pt idx="16822">
                  <c:v>24.841709999999999</c:v>
                </c:pt>
                <c:pt idx="16823">
                  <c:v>24.840699999999998</c:v>
                </c:pt>
                <c:pt idx="16824">
                  <c:v>24.84273</c:v>
                </c:pt>
                <c:pt idx="16825">
                  <c:v>24.8447</c:v>
                </c:pt>
                <c:pt idx="16826">
                  <c:v>24.847760000000001</c:v>
                </c:pt>
                <c:pt idx="16827">
                  <c:v>24.850349999999999</c:v>
                </c:pt>
                <c:pt idx="16828">
                  <c:v>24.8535</c:v>
                </c:pt>
                <c:pt idx="16829">
                  <c:v>24.853840000000002</c:v>
                </c:pt>
                <c:pt idx="16830">
                  <c:v>24.85426</c:v>
                </c:pt>
                <c:pt idx="16831">
                  <c:v>24.85614</c:v>
                </c:pt>
                <c:pt idx="16832">
                  <c:v>24.858419999999999</c:v>
                </c:pt>
                <c:pt idx="16833">
                  <c:v>24.862690000000001</c:v>
                </c:pt>
                <c:pt idx="16834">
                  <c:v>24.872170000000001</c:v>
                </c:pt>
                <c:pt idx="16835">
                  <c:v>24.880970000000001</c:v>
                </c:pt>
                <c:pt idx="16836">
                  <c:v>24.883880000000001</c:v>
                </c:pt>
                <c:pt idx="16837">
                  <c:v>24.888300000000001</c:v>
                </c:pt>
                <c:pt idx="16838">
                  <c:v>24.891860000000001</c:v>
                </c:pt>
                <c:pt idx="16839">
                  <c:v>24.892900000000001</c:v>
                </c:pt>
                <c:pt idx="16840">
                  <c:v>24.887619999999998</c:v>
                </c:pt>
                <c:pt idx="16841">
                  <c:v>24.879829999999998</c:v>
                </c:pt>
                <c:pt idx="16842">
                  <c:v>24.876560000000001</c:v>
                </c:pt>
                <c:pt idx="16843">
                  <c:v>24.872340000000001</c:v>
                </c:pt>
                <c:pt idx="16844">
                  <c:v>24.86938</c:v>
                </c:pt>
                <c:pt idx="16845">
                  <c:v>24.86938</c:v>
                </c:pt>
                <c:pt idx="16846">
                  <c:v>24.870059999999999</c:v>
                </c:pt>
                <c:pt idx="16847">
                  <c:v>24.873699999999999</c:v>
                </c:pt>
                <c:pt idx="16848">
                  <c:v>24.878</c:v>
                </c:pt>
                <c:pt idx="16849">
                  <c:v>24.879020000000001</c:v>
                </c:pt>
                <c:pt idx="16850">
                  <c:v>24.882940000000001</c:v>
                </c:pt>
                <c:pt idx="16851">
                  <c:v>24.88233</c:v>
                </c:pt>
                <c:pt idx="16852">
                  <c:v>24.88017</c:v>
                </c:pt>
                <c:pt idx="16853">
                  <c:v>24.879470000000001</c:v>
                </c:pt>
                <c:pt idx="16854">
                  <c:v>24.875869999999999</c:v>
                </c:pt>
                <c:pt idx="16855">
                  <c:v>24.875250000000001</c:v>
                </c:pt>
                <c:pt idx="16856">
                  <c:v>24.87162</c:v>
                </c:pt>
                <c:pt idx="16857">
                  <c:v>24.872489999999999</c:v>
                </c:pt>
                <c:pt idx="16858">
                  <c:v>24.87631</c:v>
                </c:pt>
                <c:pt idx="16859">
                  <c:v>24.88194</c:v>
                </c:pt>
                <c:pt idx="16860">
                  <c:v>24.88571</c:v>
                </c:pt>
                <c:pt idx="16861">
                  <c:v>24.888470000000002</c:v>
                </c:pt>
                <c:pt idx="16862">
                  <c:v>24.894439999999999</c:v>
                </c:pt>
                <c:pt idx="16863">
                  <c:v>24.898779999999999</c:v>
                </c:pt>
                <c:pt idx="16864">
                  <c:v>24.89856</c:v>
                </c:pt>
                <c:pt idx="16865">
                  <c:v>24.8995</c:v>
                </c:pt>
                <c:pt idx="16866">
                  <c:v>24.9041</c:v>
                </c:pt>
                <c:pt idx="16867">
                  <c:v>24.912240000000001</c:v>
                </c:pt>
                <c:pt idx="16868">
                  <c:v>24.915769999999998</c:v>
                </c:pt>
                <c:pt idx="16869">
                  <c:v>24.91713</c:v>
                </c:pt>
                <c:pt idx="16870">
                  <c:v>24.92145</c:v>
                </c:pt>
                <c:pt idx="16871">
                  <c:v>24.922190000000001</c:v>
                </c:pt>
                <c:pt idx="16872">
                  <c:v>24.920120000000001</c:v>
                </c:pt>
                <c:pt idx="16873">
                  <c:v>24.91506</c:v>
                </c:pt>
                <c:pt idx="16874">
                  <c:v>24.910530000000001</c:v>
                </c:pt>
                <c:pt idx="16875">
                  <c:v>24.906510000000001</c:v>
                </c:pt>
                <c:pt idx="16876">
                  <c:v>24.900120000000001</c:v>
                </c:pt>
                <c:pt idx="16877">
                  <c:v>24.895610000000001</c:v>
                </c:pt>
                <c:pt idx="16878">
                  <c:v>24.892669999999999</c:v>
                </c:pt>
                <c:pt idx="16879">
                  <c:v>24.8919</c:v>
                </c:pt>
                <c:pt idx="16880">
                  <c:v>24.895289999999999</c:v>
                </c:pt>
                <c:pt idx="16881">
                  <c:v>24.900459999999999</c:v>
                </c:pt>
                <c:pt idx="16882">
                  <c:v>24.905439999999999</c:v>
                </c:pt>
                <c:pt idx="16883">
                  <c:v>24.908729999999998</c:v>
                </c:pt>
                <c:pt idx="16884">
                  <c:v>24.914259999999999</c:v>
                </c:pt>
                <c:pt idx="16885">
                  <c:v>24.918330000000001</c:v>
                </c:pt>
                <c:pt idx="16886">
                  <c:v>24.919709999999998</c:v>
                </c:pt>
                <c:pt idx="16887">
                  <c:v>24.91845</c:v>
                </c:pt>
                <c:pt idx="16888">
                  <c:v>24.917349999999999</c:v>
                </c:pt>
                <c:pt idx="16889">
                  <c:v>24.91808</c:v>
                </c:pt>
                <c:pt idx="16890">
                  <c:v>24.91996</c:v>
                </c:pt>
                <c:pt idx="16891">
                  <c:v>24.920809999999999</c:v>
                </c:pt>
                <c:pt idx="16892">
                  <c:v>24.918839999999999</c:v>
                </c:pt>
                <c:pt idx="16893">
                  <c:v>24.916889999999999</c:v>
                </c:pt>
                <c:pt idx="16894">
                  <c:v>24.918189999999999</c:v>
                </c:pt>
                <c:pt idx="16895">
                  <c:v>24.923089999999998</c:v>
                </c:pt>
                <c:pt idx="16896">
                  <c:v>24.928239999999999</c:v>
                </c:pt>
                <c:pt idx="16897">
                  <c:v>24.927340000000001</c:v>
                </c:pt>
                <c:pt idx="16898">
                  <c:v>24.931329999999999</c:v>
                </c:pt>
                <c:pt idx="16899">
                  <c:v>24.936050000000002</c:v>
                </c:pt>
                <c:pt idx="16900">
                  <c:v>24.935669999999998</c:v>
                </c:pt>
                <c:pt idx="16901">
                  <c:v>24.932449999999999</c:v>
                </c:pt>
                <c:pt idx="16902">
                  <c:v>24.92605</c:v>
                </c:pt>
                <c:pt idx="16903">
                  <c:v>24.92511</c:v>
                </c:pt>
                <c:pt idx="16904">
                  <c:v>24.92709</c:v>
                </c:pt>
                <c:pt idx="16905">
                  <c:v>24.92672</c:v>
                </c:pt>
                <c:pt idx="16906">
                  <c:v>24.926169999999999</c:v>
                </c:pt>
                <c:pt idx="16907">
                  <c:v>24.92784</c:v>
                </c:pt>
                <c:pt idx="16908">
                  <c:v>24.929690000000001</c:v>
                </c:pt>
                <c:pt idx="16909">
                  <c:v>24.93038</c:v>
                </c:pt>
                <c:pt idx="16910">
                  <c:v>24.929659999999998</c:v>
                </c:pt>
                <c:pt idx="16911">
                  <c:v>24.928519999999999</c:v>
                </c:pt>
                <c:pt idx="16912">
                  <c:v>24.926600000000001</c:v>
                </c:pt>
                <c:pt idx="16913">
                  <c:v>24.92549</c:v>
                </c:pt>
                <c:pt idx="16914">
                  <c:v>24.925540000000002</c:v>
                </c:pt>
                <c:pt idx="16915">
                  <c:v>24.927409999999998</c:v>
                </c:pt>
                <c:pt idx="16916">
                  <c:v>24.925470000000001</c:v>
                </c:pt>
                <c:pt idx="16917">
                  <c:v>24.921679999999999</c:v>
                </c:pt>
                <c:pt idx="16918">
                  <c:v>24.917960000000001</c:v>
                </c:pt>
                <c:pt idx="16919">
                  <c:v>24.915420000000001</c:v>
                </c:pt>
                <c:pt idx="16920">
                  <c:v>24.911940000000001</c:v>
                </c:pt>
                <c:pt idx="16921">
                  <c:v>24.907800000000002</c:v>
                </c:pt>
                <c:pt idx="16922">
                  <c:v>24.906079999999999</c:v>
                </c:pt>
                <c:pt idx="16923">
                  <c:v>24.905750000000001</c:v>
                </c:pt>
                <c:pt idx="16924">
                  <c:v>24.906359999999999</c:v>
                </c:pt>
                <c:pt idx="16925">
                  <c:v>24.908349999999999</c:v>
                </c:pt>
                <c:pt idx="16926">
                  <c:v>24.909549999999999</c:v>
                </c:pt>
                <c:pt idx="16927">
                  <c:v>24.909009999999999</c:v>
                </c:pt>
                <c:pt idx="16928">
                  <c:v>24.909520000000001</c:v>
                </c:pt>
                <c:pt idx="16929">
                  <c:v>24.909459999999999</c:v>
                </c:pt>
                <c:pt idx="16930">
                  <c:v>24.910699999999999</c:v>
                </c:pt>
                <c:pt idx="16931">
                  <c:v>24.915099999999999</c:v>
                </c:pt>
                <c:pt idx="16932">
                  <c:v>24.91976</c:v>
                </c:pt>
                <c:pt idx="16933">
                  <c:v>24.922720000000002</c:v>
                </c:pt>
                <c:pt idx="16934">
                  <c:v>24.921759999999999</c:v>
                </c:pt>
                <c:pt idx="16935">
                  <c:v>24.920380000000002</c:v>
                </c:pt>
                <c:pt idx="16936">
                  <c:v>24.918109999999999</c:v>
                </c:pt>
                <c:pt idx="16937">
                  <c:v>24.910399999999999</c:v>
                </c:pt>
                <c:pt idx="16938">
                  <c:v>24.904060000000001</c:v>
                </c:pt>
                <c:pt idx="16939">
                  <c:v>24.900289999999998</c:v>
                </c:pt>
                <c:pt idx="16940">
                  <c:v>24.898779999999999</c:v>
                </c:pt>
                <c:pt idx="16941">
                  <c:v>24.898859999999999</c:v>
                </c:pt>
                <c:pt idx="16942">
                  <c:v>24.900480000000002</c:v>
                </c:pt>
                <c:pt idx="16943">
                  <c:v>24.903700000000001</c:v>
                </c:pt>
                <c:pt idx="16944">
                  <c:v>24.90635</c:v>
                </c:pt>
                <c:pt idx="16945">
                  <c:v>24.90746</c:v>
                </c:pt>
                <c:pt idx="16946">
                  <c:v>24.909140000000001</c:v>
                </c:pt>
                <c:pt idx="16947">
                  <c:v>24.912680000000002</c:v>
                </c:pt>
                <c:pt idx="16948">
                  <c:v>24.913399999999999</c:v>
                </c:pt>
                <c:pt idx="16949">
                  <c:v>24.909800000000001</c:v>
                </c:pt>
                <c:pt idx="16950">
                  <c:v>24.908080000000002</c:v>
                </c:pt>
                <c:pt idx="16951">
                  <c:v>24.908149999999999</c:v>
                </c:pt>
                <c:pt idx="16952">
                  <c:v>24.90391</c:v>
                </c:pt>
                <c:pt idx="16953">
                  <c:v>24.898849999999999</c:v>
                </c:pt>
                <c:pt idx="16954">
                  <c:v>24.894649999999999</c:v>
                </c:pt>
                <c:pt idx="16955">
                  <c:v>24.896889999999999</c:v>
                </c:pt>
                <c:pt idx="16956">
                  <c:v>24.899519999999999</c:v>
                </c:pt>
                <c:pt idx="16957">
                  <c:v>24.897570000000002</c:v>
                </c:pt>
                <c:pt idx="16958">
                  <c:v>24.89864</c:v>
                </c:pt>
                <c:pt idx="16959">
                  <c:v>24.904710000000001</c:v>
                </c:pt>
                <c:pt idx="16960">
                  <c:v>24.908390000000001</c:v>
                </c:pt>
                <c:pt idx="16961">
                  <c:v>24.91037</c:v>
                </c:pt>
                <c:pt idx="16962">
                  <c:v>24.910509999999999</c:v>
                </c:pt>
                <c:pt idx="16963">
                  <c:v>24.914560000000002</c:v>
                </c:pt>
                <c:pt idx="16964">
                  <c:v>24.915749999999999</c:v>
                </c:pt>
                <c:pt idx="16965">
                  <c:v>24.912510000000001</c:v>
                </c:pt>
                <c:pt idx="16966">
                  <c:v>24.90897</c:v>
                </c:pt>
                <c:pt idx="16967">
                  <c:v>24.90729</c:v>
                </c:pt>
                <c:pt idx="16968">
                  <c:v>24.904250000000001</c:v>
                </c:pt>
                <c:pt idx="16969">
                  <c:v>24.897120000000001</c:v>
                </c:pt>
                <c:pt idx="16970">
                  <c:v>24.890090000000001</c:v>
                </c:pt>
                <c:pt idx="16971">
                  <c:v>24.887589999999999</c:v>
                </c:pt>
                <c:pt idx="16972">
                  <c:v>24.883659999999999</c:v>
                </c:pt>
                <c:pt idx="16973">
                  <c:v>24.87811</c:v>
                </c:pt>
                <c:pt idx="16974">
                  <c:v>24.877099999999999</c:v>
                </c:pt>
                <c:pt idx="16975">
                  <c:v>24.87931</c:v>
                </c:pt>
                <c:pt idx="16976">
                  <c:v>24.87987</c:v>
                </c:pt>
                <c:pt idx="16977">
                  <c:v>24.87893</c:v>
                </c:pt>
                <c:pt idx="16978">
                  <c:v>24.879460000000002</c:v>
                </c:pt>
                <c:pt idx="16979">
                  <c:v>24.881270000000001</c:v>
                </c:pt>
                <c:pt idx="16980">
                  <c:v>24.881589999999999</c:v>
                </c:pt>
                <c:pt idx="16981">
                  <c:v>24.877849999999999</c:v>
                </c:pt>
                <c:pt idx="16982">
                  <c:v>24.879539999999999</c:v>
                </c:pt>
                <c:pt idx="16983">
                  <c:v>24.880130000000001</c:v>
                </c:pt>
                <c:pt idx="16984">
                  <c:v>24.879059999999999</c:v>
                </c:pt>
                <c:pt idx="16985">
                  <c:v>24.878209999999999</c:v>
                </c:pt>
                <c:pt idx="16986">
                  <c:v>24.87584</c:v>
                </c:pt>
                <c:pt idx="16987">
                  <c:v>24.875889999999998</c:v>
                </c:pt>
                <c:pt idx="16988">
                  <c:v>24.877780000000001</c:v>
                </c:pt>
                <c:pt idx="16989">
                  <c:v>24.87565</c:v>
                </c:pt>
                <c:pt idx="16990">
                  <c:v>24.874860000000002</c:v>
                </c:pt>
                <c:pt idx="16991">
                  <c:v>24.874500000000001</c:v>
                </c:pt>
                <c:pt idx="16992">
                  <c:v>24.876529999999999</c:v>
                </c:pt>
                <c:pt idx="16993">
                  <c:v>24.88213</c:v>
                </c:pt>
                <c:pt idx="16994">
                  <c:v>24.886030000000002</c:v>
                </c:pt>
                <c:pt idx="16995">
                  <c:v>24.896599999999999</c:v>
                </c:pt>
                <c:pt idx="16996">
                  <c:v>24.901450000000001</c:v>
                </c:pt>
                <c:pt idx="16997">
                  <c:v>24.904240000000001</c:v>
                </c:pt>
                <c:pt idx="16998">
                  <c:v>24.90606</c:v>
                </c:pt>
                <c:pt idx="16999">
                  <c:v>24.903110000000002</c:v>
                </c:pt>
                <c:pt idx="17000">
                  <c:v>24.89359</c:v>
                </c:pt>
                <c:pt idx="17001">
                  <c:v>24.88194</c:v>
                </c:pt>
                <c:pt idx="17002">
                  <c:v>24.872879999999999</c:v>
                </c:pt>
                <c:pt idx="17003">
                  <c:v>24.867619999999999</c:v>
                </c:pt>
                <c:pt idx="17004">
                  <c:v>24.85894</c:v>
                </c:pt>
                <c:pt idx="17005">
                  <c:v>24.8492</c:v>
                </c:pt>
                <c:pt idx="17006">
                  <c:v>24.844460000000002</c:v>
                </c:pt>
                <c:pt idx="17007">
                  <c:v>24.843630000000001</c:v>
                </c:pt>
                <c:pt idx="17008">
                  <c:v>24.844069999999999</c:v>
                </c:pt>
                <c:pt idx="17009">
                  <c:v>24.838740000000001</c:v>
                </c:pt>
                <c:pt idx="17010">
                  <c:v>24.842040000000001</c:v>
                </c:pt>
                <c:pt idx="17011">
                  <c:v>24.846119999999999</c:v>
                </c:pt>
                <c:pt idx="17012">
                  <c:v>24.846990000000002</c:v>
                </c:pt>
                <c:pt idx="17013">
                  <c:v>24.84197</c:v>
                </c:pt>
                <c:pt idx="17014">
                  <c:v>24.838010000000001</c:v>
                </c:pt>
                <c:pt idx="17015">
                  <c:v>24.840250000000001</c:v>
                </c:pt>
                <c:pt idx="17016">
                  <c:v>24.83794</c:v>
                </c:pt>
                <c:pt idx="17017">
                  <c:v>24.83709</c:v>
                </c:pt>
                <c:pt idx="17018">
                  <c:v>24.83747</c:v>
                </c:pt>
                <c:pt idx="17019">
                  <c:v>24.838660000000001</c:v>
                </c:pt>
                <c:pt idx="17020">
                  <c:v>24.839079999999999</c:v>
                </c:pt>
                <c:pt idx="17021">
                  <c:v>24.83793</c:v>
                </c:pt>
                <c:pt idx="17022">
                  <c:v>24.836099999999998</c:v>
                </c:pt>
                <c:pt idx="17023">
                  <c:v>24.834070000000001</c:v>
                </c:pt>
                <c:pt idx="17024">
                  <c:v>24.833960000000001</c:v>
                </c:pt>
                <c:pt idx="17025">
                  <c:v>24.832699999999999</c:v>
                </c:pt>
                <c:pt idx="17026">
                  <c:v>24.83109</c:v>
                </c:pt>
                <c:pt idx="17027">
                  <c:v>24.8323</c:v>
                </c:pt>
                <c:pt idx="17028">
                  <c:v>24.837700000000002</c:v>
                </c:pt>
                <c:pt idx="17029">
                  <c:v>24.83831</c:v>
                </c:pt>
                <c:pt idx="17030">
                  <c:v>24.838000000000001</c:v>
                </c:pt>
                <c:pt idx="17031">
                  <c:v>24.838360000000002</c:v>
                </c:pt>
                <c:pt idx="17032">
                  <c:v>24.835439999999998</c:v>
                </c:pt>
                <c:pt idx="17033">
                  <c:v>24.82809</c:v>
                </c:pt>
                <c:pt idx="17034">
                  <c:v>24.816230000000001</c:v>
                </c:pt>
                <c:pt idx="17035">
                  <c:v>24.808330000000002</c:v>
                </c:pt>
                <c:pt idx="17036">
                  <c:v>24.801310000000001</c:v>
                </c:pt>
                <c:pt idx="17037">
                  <c:v>24.79663</c:v>
                </c:pt>
                <c:pt idx="17038">
                  <c:v>24.794309999999999</c:v>
                </c:pt>
                <c:pt idx="17039">
                  <c:v>24.79654</c:v>
                </c:pt>
                <c:pt idx="17040">
                  <c:v>24.797609999999999</c:v>
                </c:pt>
                <c:pt idx="17041">
                  <c:v>24.79823</c:v>
                </c:pt>
                <c:pt idx="17042">
                  <c:v>24.795760000000001</c:v>
                </c:pt>
                <c:pt idx="17043">
                  <c:v>24.793209999999998</c:v>
                </c:pt>
                <c:pt idx="17044">
                  <c:v>24.78884</c:v>
                </c:pt>
                <c:pt idx="17045">
                  <c:v>24.783709999999999</c:v>
                </c:pt>
                <c:pt idx="17046">
                  <c:v>24.779979999999998</c:v>
                </c:pt>
                <c:pt idx="17047">
                  <c:v>24.780719999999999</c:v>
                </c:pt>
                <c:pt idx="17048">
                  <c:v>24.781099999999999</c:v>
                </c:pt>
                <c:pt idx="17049">
                  <c:v>24.778479999999998</c:v>
                </c:pt>
                <c:pt idx="17050">
                  <c:v>24.776240000000001</c:v>
                </c:pt>
                <c:pt idx="17051">
                  <c:v>24.774940000000001</c:v>
                </c:pt>
                <c:pt idx="17052">
                  <c:v>24.77412</c:v>
                </c:pt>
                <c:pt idx="17053">
                  <c:v>24.770250000000001</c:v>
                </c:pt>
                <c:pt idx="17054">
                  <c:v>24.766839999999998</c:v>
                </c:pt>
                <c:pt idx="17055">
                  <c:v>24.761430000000001</c:v>
                </c:pt>
                <c:pt idx="17056">
                  <c:v>24.75855</c:v>
                </c:pt>
                <c:pt idx="17057">
                  <c:v>24.757719999999999</c:v>
                </c:pt>
                <c:pt idx="17058">
                  <c:v>24.758320000000001</c:v>
                </c:pt>
                <c:pt idx="17059">
                  <c:v>24.75536</c:v>
                </c:pt>
                <c:pt idx="17060">
                  <c:v>24.752859999999998</c:v>
                </c:pt>
                <c:pt idx="17061">
                  <c:v>24.750640000000001</c:v>
                </c:pt>
                <c:pt idx="17062">
                  <c:v>24.747969999999999</c:v>
                </c:pt>
                <c:pt idx="17063">
                  <c:v>24.74531</c:v>
                </c:pt>
                <c:pt idx="17064">
                  <c:v>24.74033</c:v>
                </c:pt>
                <c:pt idx="17065">
                  <c:v>24.73338</c:v>
                </c:pt>
                <c:pt idx="17066">
                  <c:v>24.728729999999999</c:v>
                </c:pt>
                <c:pt idx="17067">
                  <c:v>24.727609999999999</c:v>
                </c:pt>
                <c:pt idx="17068">
                  <c:v>24.727350000000001</c:v>
                </c:pt>
                <c:pt idx="17069">
                  <c:v>24.724209999999999</c:v>
                </c:pt>
                <c:pt idx="17070">
                  <c:v>24.721019999999999</c:v>
                </c:pt>
                <c:pt idx="17071">
                  <c:v>24.720330000000001</c:v>
                </c:pt>
                <c:pt idx="17072">
                  <c:v>24.717559999999999</c:v>
                </c:pt>
                <c:pt idx="17073">
                  <c:v>24.711860000000001</c:v>
                </c:pt>
                <c:pt idx="17074">
                  <c:v>24.709520000000001</c:v>
                </c:pt>
                <c:pt idx="17075">
                  <c:v>24.70478</c:v>
                </c:pt>
                <c:pt idx="17076">
                  <c:v>24.700430000000001</c:v>
                </c:pt>
                <c:pt idx="17077">
                  <c:v>24.697240000000001</c:v>
                </c:pt>
                <c:pt idx="17078">
                  <c:v>24.693180000000002</c:v>
                </c:pt>
                <c:pt idx="17079">
                  <c:v>24.69436</c:v>
                </c:pt>
                <c:pt idx="17080">
                  <c:v>24.691479999999999</c:v>
                </c:pt>
                <c:pt idx="17081">
                  <c:v>24.687609999999999</c:v>
                </c:pt>
                <c:pt idx="17082">
                  <c:v>24.68703</c:v>
                </c:pt>
                <c:pt idx="17083">
                  <c:v>24.684139999999999</c:v>
                </c:pt>
                <c:pt idx="17084">
                  <c:v>24.67963</c:v>
                </c:pt>
                <c:pt idx="17085">
                  <c:v>24.67446</c:v>
                </c:pt>
                <c:pt idx="17086">
                  <c:v>24.666080000000001</c:v>
                </c:pt>
                <c:pt idx="17087">
                  <c:v>24.663139999999999</c:v>
                </c:pt>
                <c:pt idx="17088">
                  <c:v>24.65963</c:v>
                </c:pt>
                <c:pt idx="17089">
                  <c:v>24.656939999999999</c:v>
                </c:pt>
                <c:pt idx="17090">
                  <c:v>24.652270000000001</c:v>
                </c:pt>
                <c:pt idx="17091">
                  <c:v>24.6511</c:v>
                </c:pt>
                <c:pt idx="17092">
                  <c:v>24.65429</c:v>
                </c:pt>
                <c:pt idx="17093">
                  <c:v>24.655760000000001</c:v>
                </c:pt>
                <c:pt idx="17094">
                  <c:v>24.656099999999999</c:v>
                </c:pt>
                <c:pt idx="17095">
                  <c:v>24.651330000000002</c:v>
                </c:pt>
                <c:pt idx="17096">
                  <c:v>24.6465</c:v>
                </c:pt>
                <c:pt idx="17097">
                  <c:v>24.64188</c:v>
                </c:pt>
                <c:pt idx="17098">
                  <c:v>24.631180000000001</c:v>
                </c:pt>
                <c:pt idx="17099">
                  <c:v>24.620360000000002</c:v>
                </c:pt>
                <c:pt idx="17100">
                  <c:v>24.610189999999999</c:v>
                </c:pt>
                <c:pt idx="17101">
                  <c:v>24.59938</c:v>
                </c:pt>
                <c:pt idx="17102">
                  <c:v>24.590599999999998</c:v>
                </c:pt>
                <c:pt idx="17103">
                  <c:v>24.585170000000002</c:v>
                </c:pt>
                <c:pt idx="17104">
                  <c:v>24.584949999999999</c:v>
                </c:pt>
                <c:pt idx="17105">
                  <c:v>24.58577</c:v>
                </c:pt>
                <c:pt idx="17106">
                  <c:v>24.58325</c:v>
                </c:pt>
                <c:pt idx="17107">
                  <c:v>24.585439999999998</c:v>
                </c:pt>
                <c:pt idx="17108">
                  <c:v>24.58691</c:v>
                </c:pt>
                <c:pt idx="17109">
                  <c:v>24.58399</c:v>
                </c:pt>
                <c:pt idx="17110">
                  <c:v>24.57565</c:v>
                </c:pt>
                <c:pt idx="17111">
                  <c:v>24.564640000000001</c:v>
                </c:pt>
                <c:pt idx="17112">
                  <c:v>24.555869999999999</c:v>
                </c:pt>
                <c:pt idx="17113">
                  <c:v>24.549140000000001</c:v>
                </c:pt>
                <c:pt idx="17114">
                  <c:v>24.547409999999999</c:v>
                </c:pt>
                <c:pt idx="17115">
                  <c:v>24.54843</c:v>
                </c:pt>
                <c:pt idx="17116">
                  <c:v>24.54522</c:v>
                </c:pt>
                <c:pt idx="17117">
                  <c:v>24.542290000000001</c:v>
                </c:pt>
                <c:pt idx="17118">
                  <c:v>24.540679999999998</c:v>
                </c:pt>
                <c:pt idx="17119">
                  <c:v>24.543209999999998</c:v>
                </c:pt>
                <c:pt idx="17120">
                  <c:v>24.541029999999999</c:v>
                </c:pt>
                <c:pt idx="17121">
                  <c:v>24.5334</c:v>
                </c:pt>
                <c:pt idx="17122">
                  <c:v>24.53069</c:v>
                </c:pt>
                <c:pt idx="17123">
                  <c:v>24.535229999999999</c:v>
                </c:pt>
                <c:pt idx="17124">
                  <c:v>24.538229999999999</c:v>
                </c:pt>
                <c:pt idx="17125">
                  <c:v>24.53464</c:v>
                </c:pt>
                <c:pt idx="17126">
                  <c:v>24.526150000000001</c:v>
                </c:pt>
                <c:pt idx="17127">
                  <c:v>24.522580000000001</c:v>
                </c:pt>
                <c:pt idx="17128">
                  <c:v>24.521170000000001</c:v>
                </c:pt>
                <c:pt idx="17129">
                  <c:v>24.513780000000001</c:v>
                </c:pt>
                <c:pt idx="17130">
                  <c:v>24.505040000000001</c:v>
                </c:pt>
                <c:pt idx="17131">
                  <c:v>24.4955</c:v>
                </c:pt>
                <c:pt idx="17132">
                  <c:v>24.486409999999999</c:v>
                </c:pt>
                <c:pt idx="17133">
                  <c:v>24.477609999999999</c:v>
                </c:pt>
                <c:pt idx="17134">
                  <c:v>24.47015</c:v>
                </c:pt>
                <c:pt idx="17135">
                  <c:v>24.465420000000002</c:v>
                </c:pt>
                <c:pt idx="17136">
                  <c:v>24.463450000000002</c:v>
                </c:pt>
                <c:pt idx="17137">
                  <c:v>24.461300000000001</c:v>
                </c:pt>
                <c:pt idx="17138">
                  <c:v>24.459769999999999</c:v>
                </c:pt>
                <c:pt idx="17139">
                  <c:v>24.45796</c:v>
                </c:pt>
                <c:pt idx="17140">
                  <c:v>24.454920000000001</c:v>
                </c:pt>
                <c:pt idx="17141">
                  <c:v>24.445969999999999</c:v>
                </c:pt>
                <c:pt idx="17142">
                  <c:v>24.432020000000001</c:v>
                </c:pt>
                <c:pt idx="17143">
                  <c:v>24.423449999999999</c:v>
                </c:pt>
                <c:pt idx="17144">
                  <c:v>24.41337</c:v>
                </c:pt>
                <c:pt idx="17145">
                  <c:v>24.407219999999999</c:v>
                </c:pt>
                <c:pt idx="17146">
                  <c:v>24.400960000000001</c:v>
                </c:pt>
                <c:pt idx="17147">
                  <c:v>24.395849999999999</c:v>
                </c:pt>
                <c:pt idx="17148">
                  <c:v>24.3965</c:v>
                </c:pt>
                <c:pt idx="17149">
                  <c:v>24.393219999999999</c:v>
                </c:pt>
                <c:pt idx="17150">
                  <c:v>24.39208</c:v>
                </c:pt>
                <c:pt idx="17151">
                  <c:v>24.38364</c:v>
                </c:pt>
                <c:pt idx="17152">
                  <c:v>24.380700000000001</c:v>
                </c:pt>
                <c:pt idx="17153">
                  <c:v>24.382210000000001</c:v>
                </c:pt>
                <c:pt idx="17154">
                  <c:v>24.381979999999999</c:v>
                </c:pt>
                <c:pt idx="17155">
                  <c:v>24.380710000000001</c:v>
                </c:pt>
                <c:pt idx="17156">
                  <c:v>24.379110000000001</c:v>
                </c:pt>
                <c:pt idx="17157">
                  <c:v>24.380210000000002</c:v>
                </c:pt>
                <c:pt idx="17158">
                  <c:v>24.375070000000001</c:v>
                </c:pt>
                <c:pt idx="17159">
                  <c:v>24.36393</c:v>
                </c:pt>
                <c:pt idx="17160">
                  <c:v>24.353149999999999</c:v>
                </c:pt>
                <c:pt idx="17161">
                  <c:v>24.346299999999999</c:v>
                </c:pt>
                <c:pt idx="17162">
                  <c:v>24.33559</c:v>
                </c:pt>
                <c:pt idx="17163">
                  <c:v>24.325900000000001</c:v>
                </c:pt>
                <c:pt idx="17164">
                  <c:v>24.31841</c:v>
                </c:pt>
                <c:pt idx="17165">
                  <c:v>24.31137</c:v>
                </c:pt>
                <c:pt idx="17166">
                  <c:v>24.30829</c:v>
                </c:pt>
                <c:pt idx="17167">
                  <c:v>24.300930000000001</c:v>
                </c:pt>
                <c:pt idx="17168">
                  <c:v>24.29072</c:v>
                </c:pt>
                <c:pt idx="17169">
                  <c:v>24.283899999999999</c:v>
                </c:pt>
                <c:pt idx="17170">
                  <c:v>24.278870000000001</c:v>
                </c:pt>
                <c:pt idx="17171">
                  <c:v>24.278420000000001</c:v>
                </c:pt>
                <c:pt idx="17172">
                  <c:v>24.269629999999999</c:v>
                </c:pt>
                <c:pt idx="17173">
                  <c:v>24.261700000000001</c:v>
                </c:pt>
                <c:pt idx="17174">
                  <c:v>24.25798</c:v>
                </c:pt>
                <c:pt idx="17175">
                  <c:v>24.257159999999999</c:v>
                </c:pt>
                <c:pt idx="17176">
                  <c:v>24.25432</c:v>
                </c:pt>
                <c:pt idx="17177">
                  <c:v>24.24399</c:v>
                </c:pt>
                <c:pt idx="17178">
                  <c:v>24.24119</c:v>
                </c:pt>
                <c:pt idx="17179">
                  <c:v>24.23845</c:v>
                </c:pt>
                <c:pt idx="17180">
                  <c:v>24.233160000000002</c:v>
                </c:pt>
                <c:pt idx="17181">
                  <c:v>24.22749</c:v>
                </c:pt>
                <c:pt idx="17182">
                  <c:v>24.219169999999998</c:v>
                </c:pt>
                <c:pt idx="17183">
                  <c:v>24.214120000000001</c:v>
                </c:pt>
                <c:pt idx="17184">
                  <c:v>24.209510000000002</c:v>
                </c:pt>
                <c:pt idx="17185">
                  <c:v>24.20327</c:v>
                </c:pt>
                <c:pt idx="17186">
                  <c:v>24.198180000000001</c:v>
                </c:pt>
                <c:pt idx="17187">
                  <c:v>24.198730000000001</c:v>
                </c:pt>
                <c:pt idx="17188">
                  <c:v>24.200530000000001</c:v>
                </c:pt>
                <c:pt idx="17189">
                  <c:v>24.204910000000002</c:v>
                </c:pt>
                <c:pt idx="17190">
                  <c:v>24.20336</c:v>
                </c:pt>
                <c:pt idx="17191">
                  <c:v>24.201779999999999</c:v>
                </c:pt>
                <c:pt idx="17192">
                  <c:v>24.196470000000001</c:v>
                </c:pt>
                <c:pt idx="17193">
                  <c:v>24.186209999999999</c:v>
                </c:pt>
                <c:pt idx="17194">
                  <c:v>24.172779999999999</c:v>
                </c:pt>
                <c:pt idx="17195">
                  <c:v>24.157070000000001</c:v>
                </c:pt>
                <c:pt idx="17196">
                  <c:v>24.141829999999999</c:v>
                </c:pt>
                <c:pt idx="17197">
                  <c:v>24.13007</c:v>
                </c:pt>
                <c:pt idx="17198">
                  <c:v>24.124310000000001</c:v>
                </c:pt>
                <c:pt idx="17199">
                  <c:v>24.116299999999999</c:v>
                </c:pt>
                <c:pt idx="17200">
                  <c:v>24.1096</c:v>
                </c:pt>
                <c:pt idx="17201">
                  <c:v>24.10981</c:v>
                </c:pt>
                <c:pt idx="17202">
                  <c:v>24.114260000000002</c:v>
                </c:pt>
                <c:pt idx="17203">
                  <c:v>24.115120000000001</c:v>
                </c:pt>
                <c:pt idx="17204">
                  <c:v>24.110029999999998</c:v>
                </c:pt>
                <c:pt idx="17205">
                  <c:v>24.104520000000001</c:v>
                </c:pt>
                <c:pt idx="17206">
                  <c:v>24.097390000000001</c:v>
                </c:pt>
                <c:pt idx="17207">
                  <c:v>24.090430000000001</c:v>
                </c:pt>
                <c:pt idx="17208">
                  <c:v>24.076350000000001</c:v>
                </c:pt>
                <c:pt idx="17209">
                  <c:v>24.062519999999999</c:v>
                </c:pt>
                <c:pt idx="17210">
                  <c:v>24.05463</c:v>
                </c:pt>
                <c:pt idx="17211">
                  <c:v>24.051549999999999</c:v>
                </c:pt>
                <c:pt idx="17212">
                  <c:v>24.048770000000001</c:v>
                </c:pt>
                <c:pt idx="17213">
                  <c:v>24.041699999999999</c:v>
                </c:pt>
                <c:pt idx="17214">
                  <c:v>24.038630000000001</c:v>
                </c:pt>
                <c:pt idx="17215">
                  <c:v>24.034849999999999</c:v>
                </c:pt>
                <c:pt idx="17216">
                  <c:v>24.030930000000001</c:v>
                </c:pt>
                <c:pt idx="17217">
                  <c:v>24.027539999999998</c:v>
                </c:pt>
                <c:pt idx="17218">
                  <c:v>24.024709999999999</c:v>
                </c:pt>
                <c:pt idx="17219">
                  <c:v>24.02441</c:v>
                </c:pt>
                <c:pt idx="17220">
                  <c:v>24.025980000000001</c:v>
                </c:pt>
                <c:pt idx="17221">
                  <c:v>24.020969999999998</c:v>
                </c:pt>
                <c:pt idx="17222">
                  <c:v>24.014309999999998</c:v>
                </c:pt>
                <c:pt idx="17223">
                  <c:v>24.00431</c:v>
                </c:pt>
                <c:pt idx="17224">
                  <c:v>23.997530000000001</c:v>
                </c:pt>
                <c:pt idx="17225">
                  <c:v>23.987660000000002</c:v>
                </c:pt>
                <c:pt idx="17226">
                  <c:v>23.975490000000001</c:v>
                </c:pt>
                <c:pt idx="17227">
                  <c:v>23.96584</c:v>
                </c:pt>
                <c:pt idx="17228">
                  <c:v>23.961939999999998</c:v>
                </c:pt>
                <c:pt idx="17229">
                  <c:v>23.956050000000001</c:v>
                </c:pt>
                <c:pt idx="17230">
                  <c:v>23.946020000000001</c:v>
                </c:pt>
                <c:pt idx="17231">
                  <c:v>23.937660000000001</c:v>
                </c:pt>
                <c:pt idx="17232">
                  <c:v>23.929369999999999</c:v>
                </c:pt>
                <c:pt idx="17233">
                  <c:v>23.925830000000001</c:v>
                </c:pt>
                <c:pt idx="17234">
                  <c:v>23.91544</c:v>
                </c:pt>
                <c:pt idx="17235">
                  <c:v>23.910440000000001</c:v>
                </c:pt>
                <c:pt idx="17236">
                  <c:v>23.91282</c:v>
                </c:pt>
                <c:pt idx="17237">
                  <c:v>23.91366</c:v>
                </c:pt>
                <c:pt idx="17238">
                  <c:v>23.906600000000001</c:v>
                </c:pt>
                <c:pt idx="17239">
                  <c:v>23.89536</c:v>
                </c:pt>
                <c:pt idx="17240">
                  <c:v>23.889859999999999</c:v>
                </c:pt>
                <c:pt idx="17241">
                  <c:v>23.881769999999999</c:v>
                </c:pt>
                <c:pt idx="17242">
                  <c:v>23.865829999999999</c:v>
                </c:pt>
                <c:pt idx="17243">
                  <c:v>23.851299999999998</c:v>
                </c:pt>
                <c:pt idx="17244">
                  <c:v>23.846889999999998</c:v>
                </c:pt>
                <c:pt idx="17245">
                  <c:v>23.83933</c:v>
                </c:pt>
                <c:pt idx="17246">
                  <c:v>23.831299999999999</c:v>
                </c:pt>
                <c:pt idx="17247">
                  <c:v>23.824549999999999</c:v>
                </c:pt>
                <c:pt idx="17248">
                  <c:v>23.8201</c:v>
                </c:pt>
                <c:pt idx="17249">
                  <c:v>23.81439</c:v>
                </c:pt>
                <c:pt idx="17250">
                  <c:v>23.80819</c:v>
                </c:pt>
                <c:pt idx="17251">
                  <c:v>23.81024</c:v>
                </c:pt>
                <c:pt idx="17252">
                  <c:v>23.807580000000002</c:v>
                </c:pt>
                <c:pt idx="17253">
                  <c:v>23.804600000000001</c:v>
                </c:pt>
                <c:pt idx="17254">
                  <c:v>23.800219999999999</c:v>
                </c:pt>
                <c:pt idx="17255">
                  <c:v>23.794070000000001</c:v>
                </c:pt>
                <c:pt idx="17256">
                  <c:v>23.785589999999999</c:v>
                </c:pt>
                <c:pt idx="17257">
                  <c:v>23.771129999999999</c:v>
                </c:pt>
                <c:pt idx="17258">
                  <c:v>23.763760000000001</c:v>
                </c:pt>
                <c:pt idx="17259">
                  <c:v>23.753589999999999</c:v>
                </c:pt>
                <c:pt idx="17260">
                  <c:v>23.740590000000001</c:v>
                </c:pt>
                <c:pt idx="17261">
                  <c:v>23.727419999999999</c:v>
                </c:pt>
                <c:pt idx="17262">
                  <c:v>23.71752</c:v>
                </c:pt>
                <c:pt idx="17263">
                  <c:v>23.711929999999999</c:v>
                </c:pt>
                <c:pt idx="17264">
                  <c:v>23.704940000000001</c:v>
                </c:pt>
                <c:pt idx="17265">
                  <c:v>23.695989999999998</c:v>
                </c:pt>
                <c:pt idx="17266">
                  <c:v>23.687049999999999</c:v>
                </c:pt>
                <c:pt idx="17267">
                  <c:v>23.68282</c:v>
                </c:pt>
                <c:pt idx="17268">
                  <c:v>23.680499999999999</c:v>
                </c:pt>
                <c:pt idx="17269">
                  <c:v>23.673690000000001</c:v>
                </c:pt>
                <c:pt idx="17270">
                  <c:v>23.659009999999999</c:v>
                </c:pt>
                <c:pt idx="17271">
                  <c:v>23.645430000000001</c:v>
                </c:pt>
                <c:pt idx="17272">
                  <c:v>23.63608</c:v>
                </c:pt>
                <c:pt idx="17273">
                  <c:v>23.63036</c:v>
                </c:pt>
                <c:pt idx="17274">
                  <c:v>23.61872</c:v>
                </c:pt>
                <c:pt idx="17275">
                  <c:v>23.608090000000001</c:v>
                </c:pt>
                <c:pt idx="17276">
                  <c:v>23.606490000000001</c:v>
                </c:pt>
                <c:pt idx="17277">
                  <c:v>23.610150000000001</c:v>
                </c:pt>
                <c:pt idx="17278">
                  <c:v>23.606259999999999</c:v>
                </c:pt>
                <c:pt idx="17279">
                  <c:v>23.596450000000001</c:v>
                </c:pt>
                <c:pt idx="17280">
                  <c:v>23.588159999999998</c:v>
                </c:pt>
                <c:pt idx="17281">
                  <c:v>23.58586</c:v>
                </c:pt>
                <c:pt idx="17282">
                  <c:v>23.580490000000001</c:v>
                </c:pt>
                <c:pt idx="17283">
                  <c:v>23.570229999999999</c:v>
                </c:pt>
                <c:pt idx="17284">
                  <c:v>23.56757</c:v>
                </c:pt>
                <c:pt idx="17285">
                  <c:v>23.565670000000001</c:v>
                </c:pt>
                <c:pt idx="17286">
                  <c:v>23.561789999999998</c:v>
                </c:pt>
                <c:pt idx="17287">
                  <c:v>23.554539999999999</c:v>
                </c:pt>
                <c:pt idx="17288">
                  <c:v>23.544319999999999</c:v>
                </c:pt>
                <c:pt idx="17289">
                  <c:v>23.535350000000001</c:v>
                </c:pt>
                <c:pt idx="17290">
                  <c:v>23.5245</c:v>
                </c:pt>
                <c:pt idx="17291">
                  <c:v>23.51247</c:v>
                </c:pt>
                <c:pt idx="17292">
                  <c:v>23.502890000000001</c:v>
                </c:pt>
                <c:pt idx="17293">
                  <c:v>23.496469999999999</c:v>
                </c:pt>
                <c:pt idx="17294">
                  <c:v>23.486339999999998</c:v>
                </c:pt>
                <c:pt idx="17295">
                  <c:v>23.476800000000001</c:v>
                </c:pt>
                <c:pt idx="17296">
                  <c:v>23.467140000000001</c:v>
                </c:pt>
                <c:pt idx="17297">
                  <c:v>23.459969999999998</c:v>
                </c:pt>
                <c:pt idx="17298">
                  <c:v>23.45166</c:v>
                </c:pt>
                <c:pt idx="17299">
                  <c:v>23.435590000000001</c:v>
                </c:pt>
                <c:pt idx="17300">
                  <c:v>23.423539999999999</c:v>
                </c:pt>
                <c:pt idx="17301">
                  <c:v>23.406549999999999</c:v>
                </c:pt>
                <c:pt idx="17302">
                  <c:v>23.393059999999998</c:v>
                </c:pt>
                <c:pt idx="17303">
                  <c:v>23.380839999999999</c:v>
                </c:pt>
                <c:pt idx="17304">
                  <c:v>23.368359999999999</c:v>
                </c:pt>
                <c:pt idx="17305">
                  <c:v>23.362200000000001</c:v>
                </c:pt>
                <c:pt idx="17306">
                  <c:v>23.35519</c:v>
                </c:pt>
                <c:pt idx="17307">
                  <c:v>23.349160000000001</c:v>
                </c:pt>
                <c:pt idx="17308">
                  <c:v>23.340109999999999</c:v>
                </c:pt>
                <c:pt idx="17309">
                  <c:v>23.331679999999999</c:v>
                </c:pt>
                <c:pt idx="17310">
                  <c:v>23.325479999999999</c:v>
                </c:pt>
                <c:pt idx="17311">
                  <c:v>23.319690000000001</c:v>
                </c:pt>
                <c:pt idx="17312">
                  <c:v>23.310790000000001</c:v>
                </c:pt>
                <c:pt idx="17313">
                  <c:v>23.302820000000001</c:v>
                </c:pt>
                <c:pt idx="17314">
                  <c:v>23.3005</c:v>
                </c:pt>
                <c:pt idx="17315">
                  <c:v>23.291239999999998</c:v>
                </c:pt>
                <c:pt idx="17316">
                  <c:v>23.283930000000002</c:v>
                </c:pt>
                <c:pt idx="17317">
                  <c:v>23.275220000000001</c:v>
                </c:pt>
                <c:pt idx="17318">
                  <c:v>23.26641</c:v>
                </c:pt>
                <c:pt idx="17319">
                  <c:v>23.25798</c:v>
                </c:pt>
                <c:pt idx="17320">
                  <c:v>23.241630000000001</c:v>
                </c:pt>
                <c:pt idx="17321">
                  <c:v>23.232109999999999</c:v>
                </c:pt>
                <c:pt idx="17322">
                  <c:v>23.224599999999999</c:v>
                </c:pt>
                <c:pt idx="17323">
                  <c:v>23.219139999999999</c:v>
                </c:pt>
                <c:pt idx="17324">
                  <c:v>23.212340000000001</c:v>
                </c:pt>
                <c:pt idx="17325">
                  <c:v>23.201499999999999</c:v>
                </c:pt>
                <c:pt idx="17326">
                  <c:v>23.195810000000002</c:v>
                </c:pt>
                <c:pt idx="17327">
                  <c:v>23.186360000000001</c:v>
                </c:pt>
                <c:pt idx="17328">
                  <c:v>23.176030000000001</c:v>
                </c:pt>
                <c:pt idx="17329">
                  <c:v>23.164459999999998</c:v>
                </c:pt>
                <c:pt idx="17330">
                  <c:v>23.14912</c:v>
                </c:pt>
                <c:pt idx="17331">
                  <c:v>23.140889999999999</c:v>
                </c:pt>
                <c:pt idx="17332">
                  <c:v>23.134609999999999</c:v>
                </c:pt>
                <c:pt idx="17333">
                  <c:v>23.128959999999999</c:v>
                </c:pt>
                <c:pt idx="17334">
                  <c:v>23.11852</c:v>
                </c:pt>
                <c:pt idx="17335">
                  <c:v>23.106770000000001</c:v>
                </c:pt>
                <c:pt idx="17336">
                  <c:v>23.100169999999999</c:v>
                </c:pt>
                <c:pt idx="17337">
                  <c:v>23.095960000000002</c:v>
                </c:pt>
                <c:pt idx="17338">
                  <c:v>23.08867</c:v>
                </c:pt>
                <c:pt idx="17339">
                  <c:v>23.081289999999999</c:v>
                </c:pt>
                <c:pt idx="17340">
                  <c:v>23.075489999999999</c:v>
                </c:pt>
                <c:pt idx="17341">
                  <c:v>23.067720000000001</c:v>
                </c:pt>
                <c:pt idx="17342">
                  <c:v>23.060289999999998</c:v>
                </c:pt>
                <c:pt idx="17343">
                  <c:v>23.04712</c:v>
                </c:pt>
                <c:pt idx="17344">
                  <c:v>23.03284</c:v>
                </c:pt>
                <c:pt idx="17345">
                  <c:v>23.023309999999999</c:v>
                </c:pt>
                <c:pt idx="17346">
                  <c:v>23.017910000000001</c:v>
                </c:pt>
                <c:pt idx="17347">
                  <c:v>23.01052</c:v>
                </c:pt>
                <c:pt idx="17348">
                  <c:v>23.005230000000001</c:v>
                </c:pt>
                <c:pt idx="17349">
                  <c:v>22.9986</c:v>
                </c:pt>
                <c:pt idx="17350">
                  <c:v>22.992999999999999</c:v>
                </c:pt>
                <c:pt idx="17351">
                  <c:v>22.98302</c:v>
                </c:pt>
                <c:pt idx="17352">
                  <c:v>22.965029999999999</c:v>
                </c:pt>
                <c:pt idx="17353">
                  <c:v>22.954409999999999</c:v>
                </c:pt>
                <c:pt idx="17354">
                  <c:v>22.938700000000001</c:v>
                </c:pt>
                <c:pt idx="17355">
                  <c:v>22.923020000000001</c:v>
                </c:pt>
                <c:pt idx="17356">
                  <c:v>22.908480000000001</c:v>
                </c:pt>
                <c:pt idx="17357">
                  <c:v>22.896799999999999</c:v>
                </c:pt>
                <c:pt idx="17358">
                  <c:v>22.887250000000002</c:v>
                </c:pt>
                <c:pt idx="17359">
                  <c:v>22.878160000000001</c:v>
                </c:pt>
                <c:pt idx="17360">
                  <c:v>22.866479999999999</c:v>
                </c:pt>
                <c:pt idx="17361">
                  <c:v>22.858899999999998</c:v>
                </c:pt>
                <c:pt idx="17362">
                  <c:v>22.854810000000001</c:v>
                </c:pt>
                <c:pt idx="17363">
                  <c:v>22.85286</c:v>
                </c:pt>
                <c:pt idx="17364">
                  <c:v>22.84862</c:v>
                </c:pt>
                <c:pt idx="17365">
                  <c:v>22.840959999999999</c:v>
                </c:pt>
                <c:pt idx="17366">
                  <c:v>22.834040000000002</c:v>
                </c:pt>
                <c:pt idx="17367">
                  <c:v>22.826889999999999</c:v>
                </c:pt>
                <c:pt idx="17368">
                  <c:v>22.814979999999998</c:v>
                </c:pt>
                <c:pt idx="17369">
                  <c:v>22.80416</c:v>
                </c:pt>
                <c:pt idx="17370">
                  <c:v>22.792870000000001</c:v>
                </c:pt>
                <c:pt idx="17371">
                  <c:v>22.782730000000001</c:v>
                </c:pt>
                <c:pt idx="17372">
                  <c:v>22.77402</c:v>
                </c:pt>
                <c:pt idx="17373">
                  <c:v>22.762260000000001</c:v>
                </c:pt>
                <c:pt idx="17374">
                  <c:v>22.755269999999999</c:v>
                </c:pt>
                <c:pt idx="17375">
                  <c:v>22.74821</c:v>
                </c:pt>
                <c:pt idx="17376">
                  <c:v>22.740960000000001</c:v>
                </c:pt>
                <c:pt idx="17377">
                  <c:v>22.739619999999999</c:v>
                </c:pt>
                <c:pt idx="17378">
                  <c:v>22.734819999999999</c:v>
                </c:pt>
                <c:pt idx="17379">
                  <c:v>22.72963</c:v>
                </c:pt>
                <c:pt idx="17380">
                  <c:v>22.727740000000001</c:v>
                </c:pt>
                <c:pt idx="17381">
                  <c:v>22.722059999999999</c:v>
                </c:pt>
                <c:pt idx="17382">
                  <c:v>22.715969999999999</c:v>
                </c:pt>
                <c:pt idx="17383">
                  <c:v>22.70402</c:v>
                </c:pt>
                <c:pt idx="17384">
                  <c:v>22.692350000000001</c:v>
                </c:pt>
                <c:pt idx="17385">
                  <c:v>22.682459999999999</c:v>
                </c:pt>
                <c:pt idx="17386">
                  <c:v>22.67306</c:v>
                </c:pt>
                <c:pt idx="17387">
                  <c:v>22.661470000000001</c:v>
                </c:pt>
                <c:pt idx="17388">
                  <c:v>22.649339999999999</c:v>
                </c:pt>
                <c:pt idx="17389">
                  <c:v>22.634309999999999</c:v>
                </c:pt>
                <c:pt idx="17390">
                  <c:v>22.619039999999998</c:v>
                </c:pt>
                <c:pt idx="17391">
                  <c:v>22.60331</c:v>
                </c:pt>
                <c:pt idx="17392">
                  <c:v>22.58812</c:v>
                </c:pt>
                <c:pt idx="17393">
                  <c:v>22.571349999999999</c:v>
                </c:pt>
                <c:pt idx="17394">
                  <c:v>22.555420000000002</c:v>
                </c:pt>
                <c:pt idx="17395">
                  <c:v>22.546530000000001</c:v>
                </c:pt>
                <c:pt idx="17396">
                  <c:v>22.537459999999999</c:v>
                </c:pt>
                <c:pt idx="17397">
                  <c:v>22.528670000000002</c:v>
                </c:pt>
                <c:pt idx="17398">
                  <c:v>22.517849999999999</c:v>
                </c:pt>
                <c:pt idx="17399">
                  <c:v>22.507470000000001</c:v>
                </c:pt>
                <c:pt idx="17400">
                  <c:v>22.499690000000001</c:v>
                </c:pt>
                <c:pt idx="17401">
                  <c:v>22.490310000000001</c:v>
                </c:pt>
                <c:pt idx="17402">
                  <c:v>22.483139999999999</c:v>
                </c:pt>
                <c:pt idx="17403">
                  <c:v>22.470549999999999</c:v>
                </c:pt>
                <c:pt idx="17404">
                  <c:v>22.460819999999998</c:v>
                </c:pt>
                <c:pt idx="17405">
                  <c:v>22.449090000000002</c:v>
                </c:pt>
                <c:pt idx="17406">
                  <c:v>22.437200000000001</c:v>
                </c:pt>
                <c:pt idx="17407">
                  <c:v>22.426210000000001</c:v>
                </c:pt>
                <c:pt idx="17408">
                  <c:v>22.415099999999999</c:v>
                </c:pt>
                <c:pt idx="17409">
                  <c:v>22.41506</c:v>
                </c:pt>
                <c:pt idx="17410">
                  <c:v>22.4132</c:v>
                </c:pt>
                <c:pt idx="17411">
                  <c:v>22.407219999999999</c:v>
                </c:pt>
                <c:pt idx="17412">
                  <c:v>22.401450000000001</c:v>
                </c:pt>
                <c:pt idx="17413">
                  <c:v>22.393740000000001</c:v>
                </c:pt>
                <c:pt idx="17414">
                  <c:v>22.385819999999999</c:v>
                </c:pt>
                <c:pt idx="17415">
                  <c:v>22.367529999999999</c:v>
                </c:pt>
                <c:pt idx="17416">
                  <c:v>22.347329999999999</c:v>
                </c:pt>
                <c:pt idx="17417">
                  <c:v>22.33013</c:v>
                </c:pt>
                <c:pt idx="17418">
                  <c:v>22.315439999999999</c:v>
                </c:pt>
                <c:pt idx="17419">
                  <c:v>22.302070000000001</c:v>
                </c:pt>
                <c:pt idx="17420">
                  <c:v>22.289269999999998</c:v>
                </c:pt>
                <c:pt idx="17421">
                  <c:v>22.278099999999998</c:v>
                </c:pt>
                <c:pt idx="17422">
                  <c:v>22.272410000000001</c:v>
                </c:pt>
                <c:pt idx="17423">
                  <c:v>22.26126</c:v>
                </c:pt>
                <c:pt idx="17424">
                  <c:v>22.25254</c:v>
                </c:pt>
                <c:pt idx="17425">
                  <c:v>22.240600000000001</c:v>
                </c:pt>
                <c:pt idx="17426">
                  <c:v>22.22617</c:v>
                </c:pt>
                <c:pt idx="17427">
                  <c:v>22.21566</c:v>
                </c:pt>
                <c:pt idx="17428">
                  <c:v>22.204129999999999</c:v>
                </c:pt>
                <c:pt idx="17429">
                  <c:v>22.198630000000001</c:v>
                </c:pt>
                <c:pt idx="17430">
                  <c:v>22.185369999999999</c:v>
                </c:pt>
                <c:pt idx="17431">
                  <c:v>22.17165</c:v>
                </c:pt>
                <c:pt idx="17432">
                  <c:v>22.16348</c:v>
                </c:pt>
                <c:pt idx="17433">
                  <c:v>22.156980000000001</c:v>
                </c:pt>
                <c:pt idx="17434">
                  <c:v>22.146139999999999</c:v>
                </c:pt>
                <c:pt idx="17435">
                  <c:v>22.130859999999998</c:v>
                </c:pt>
                <c:pt idx="17436">
                  <c:v>22.121400000000001</c:v>
                </c:pt>
                <c:pt idx="17437">
                  <c:v>22.11468</c:v>
                </c:pt>
                <c:pt idx="17438">
                  <c:v>22.104140000000001</c:v>
                </c:pt>
                <c:pt idx="17439">
                  <c:v>22.086760000000002</c:v>
                </c:pt>
                <c:pt idx="17440">
                  <c:v>22.06878</c:v>
                </c:pt>
                <c:pt idx="17441">
                  <c:v>22.056529999999999</c:v>
                </c:pt>
                <c:pt idx="17442">
                  <c:v>22.047470000000001</c:v>
                </c:pt>
                <c:pt idx="17443">
                  <c:v>22.041239999999998</c:v>
                </c:pt>
                <c:pt idx="17444">
                  <c:v>22.038070000000001</c:v>
                </c:pt>
                <c:pt idx="17445">
                  <c:v>22.03762</c:v>
                </c:pt>
                <c:pt idx="17446">
                  <c:v>22.033819999999999</c:v>
                </c:pt>
                <c:pt idx="17447">
                  <c:v>22.024719999999999</c:v>
                </c:pt>
                <c:pt idx="17448">
                  <c:v>22.01098</c:v>
                </c:pt>
                <c:pt idx="17449">
                  <c:v>21.994820000000001</c:v>
                </c:pt>
                <c:pt idx="17450">
                  <c:v>21.974930000000001</c:v>
                </c:pt>
                <c:pt idx="17451">
                  <c:v>21.95889</c:v>
                </c:pt>
                <c:pt idx="17452">
                  <c:v>21.944890000000001</c:v>
                </c:pt>
                <c:pt idx="17453">
                  <c:v>21.935759999999998</c:v>
                </c:pt>
                <c:pt idx="17454">
                  <c:v>21.92717</c:v>
                </c:pt>
                <c:pt idx="17455">
                  <c:v>21.914239999999999</c:v>
                </c:pt>
                <c:pt idx="17456">
                  <c:v>21.903089999999999</c:v>
                </c:pt>
                <c:pt idx="17457">
                  <c:v>21.887979999999999</c:v>
                </c:pt>
                <c:pt idx="17458">
                  <c:v>21.879249999999999</c:v>
                </c:pt>
                <c:pt idx="17459">
                  <c:v>21.862670000000001</c:v>
                </c:pt>
                <c:pt idx="17460">
                  <c:v>21.84995</c:v>
                </c:pt>
                <c:pt idx="17461">
                  <c:v>21.843900000000001</c:v>
                </c:pt>
                <c:pt idx="17462">
                  <c:v>21.83896</c:v>
                </c:pt>
                <c:pt idx="17463">
                  <c:v>21.828589999999998</c:v>
                </c:pt>
                <c:pt idx="17464">
                  <c:v>21.813839999999999</c:v>
                </c:pt>
                <c:pt idx="17465">
                  <c:v>21.803339999999999</c:v>
                </c:pt>
                <c:pt idx="17466">
                  <c:v>21.795300000000001</c:v>
                </c:pt>
                <c:pt idx="17467">
                  <c:v>21.784880000000001</c:v>
                </c:pt>
                <c:pt idx="17468">
                  <c:v>21.771709999999999</c:v>
                </c:pt>
                <c:pt idx="17469">
                  <c:v>21.765250000000002</c:v>
                </c:pt>
                <c:pt idx="17470">
                  <c:v>21.755929999999999</c:v>
                </c:pt>
                <c:pt idx="17471">
                  <c:v>21.749079999999999</c:v>
                </c:pt>
                <c:pt idx="17472">
                  <c:v>21.737459999999999</c:v>
                </c:pt>
                <c:pt idx="17473">
                  <c:v>21.725280000000001</c:v>
                </c:pt>
                <c:pt idx="17474">
                  <c:v>21.71341</c:v>
                </c:pt>
                <c:pt idx="17475">
                  <c:v>21.70412</c:v>
                </c:pt>
                <c:pt idx="17476">
                  <c:v>21.697320000000001</c:v>
                </c:pt>
                <c:pt idx="17477">
                  <c:v>21.685590000000001</c:v>
                </c:pt>
                <c:pt idx="17478">
                  <c:v>21.682950000000002</c:v>
                </c:pt>
                <c:pt idx="17479">
                  <c:v>21.672630000000002</c:v>
                </c:pt>
                <c:pt idx="17480">
                  <c:v>21.66488</c:v>
                </c:pt>
                <c:pt idx="17481">
                  <c:v>21.653590000000001</c:v>
                </c:pt>
                <c:pt idx="17482">
                  <c:v>21.63627</c:v>
                </c:pt>
                <c:pt idx="17483">
                  <c:v>21.621110000000002</c:v>
                </c:pt>
                <c:pt idx="17484">
                  <c:v>21.603549999999998</c:v>
                </c:pt>
                <c:pt idx="17485">
                  <c:v>21.594570000000001</c:v>
                </c:pt>
                <c:pt idx="17486">
                  <c:v>21.5777</c:v>
                </c:pt>
                <c:pt idx="17487">
                  <c:v>21.559480000000001</c:v>
                </c:pt>
                <c:pt idx="17488">
                  <c:v>21.546669999999999</c:v>
                </c:pt>
                <c:pt idx="17489">
                  <c:v>21.543060000000001</c:v>
                </c:pt>
                <c:pt idx="17490">
                  <c:v>21.535630000000001</c:v>
                </c:pt>
                <c:pt idx="17491">
                  <c:v>21.522480000000002</c:v>
                </c:pt>
                <c:pt idx="17492">
                  <c:v>21.514340000000001</c:v>
                </c:pt>
                <c:pt idx="17493">
                  <c:v>21.50609</c:v>
                </c:pt>
                <c:pt idx="17494">
                  <c:v>21.498239999999999</c:v>
                </c:pt>
                <c:pt idx="17495">
                  <c:v>21.488240000000001</c:v>
                </c:pt>
                <c:pt idx="17496">
                  <c:v>21.47448</c:v>
                </c:pt>
                <c:pt idx="17497">
                  <c:v>21.461030000000001</c:v>
                </c:pt>
                <c:pt idx="17498">
                  <c:v>21.444870000000002</c:v>
                </c:pt>
                <c:pt idx="17499">
                  <c:v>21.431260000000002</c:v>
                </c:pt>
                <c:pt idx="17500">
                  <c:v>21.420210000000001</c:v>
                </c:pt>
                <c:pt idx="17501">
                  <c:v>21.40746</c:v>
                </c:pt>
                <c:pt idx="17502">
                  <c:v>21.393879999999999</c:v>
                </c:pt>
                <c:pt idx="17503">
                  <c:v>21.382719999999999</c:v>
                </c:pt>
                <c:pt idx="17504">
                  <c:v>21.376329999999999</c:v>
                </c:pt>
                <c:pt idx="17505">
                  <c:v>21.370090000000001</c:v>
                </c:pt>
                <c:pt idx="17506">
                  <c:v>21.360019999999999</c:v>
                </c:pt>
                <c:pt idx="17507">
                  <c:v>21.3521</c:v>
                </c:pt>
                <c:pt idx="17508">
                  <c:v>21.343810000000001</c:v>
                </c:pt>
                <c:pt idx="17509">
                  <c:v>21.338059999999999</c:v>
                </c:pt>
                <c:pt idx="17510">
                  <c:v>21.33315</c:v>
                </c:pt>
                <c:pt idx="17511">
                  <c:v>21.32441</c:v>
                </c:pt>
                <c:pt idx="17512">
                  <c:v>21.315059999999999</c:v>
                </c:pt>
                <c:pt idx="17513">
                  <c:v>21.30331</c:v>
                </c:pt>
                <c:pt idx="17514">
                  <c:v>21.29035</c:v>
                </c:pt>
                <c:pt idx="17515">
                  <c:v>21.277170000000002</c:v>
                </c:pt>
                <c:pt idx="17516">
                  <c:v>21.25789</c:v>
                </c:pt>
                <c:pt idx="17517">
                  <c:v>21.242529999999999</c:v>
                </c:pt>
                <c:pt idx="17518">
                  <c:v>21.232479999999999</c:v>
                </c:pt>
                <c:pt idx="17519">
                  <c:v>21.218699999999998</c:v>
                </c:pt>
                <c:pt idx="17520">
                  <c:v>21.20731</c:v>
                </c:pt>
                <c:pt idx="17521">
                  <c:v>21.20018</c:v>
                </c:pt>
                <c:pt idx="17522">
                  <c:v>21.1952</c:v>
                </c:pt>
                <c:pt idx="17523">
                  <c:v>21.188960000000002</c:v>
                </c:pt>
                <c:pt idx="17524">
                  <c:v>21.17398</c:v>
                </c:pt>
                <c:pt idx="17525">
                  <c:v>21.16282</c:v>
                </c:pt>
                <c:pt idx="17526">
                  <c:v>21.154949999999999</c:v>
                </c:pt>
                <c:pt idx="17527">
                  <c:v>21.144310000000001</c:v>
                </c:pt>
                <c:pt idx="17528">
                  <c:v>21.130099999999999</c:v>
                </c:pt>
                <c:pt idx="17529">
                  <c:v>21.117619999999999</c:v>
                </c:pt>
                <c:pt idx="17530">
                  <c:v>21.108409999999999</c:v>
                </c:pt>
                <c:pt idx="17531">
                  <c:v>21.09666</c:v>
                </c:pt>
                <c:pt idx="17532">
                  <c:v>21.080490000000001</c:v>
                </c:pt>
                <c:pt idx="17533">
                  <c:v>21.064900000000002</c:v>
                </c:pt>
                <c:pt idx="17534">
                  <c:v>21.050899999999999</c:v>
                </c:pt>
                <c:pt idx="17535">
                  <c:v>21.038119999999999</c:v>
                </c:pt>
                <c:pt idx="17536">
                  <c:v>21.021930000000001</c:v>
                </c:pt>
                <c:pt idx="17537">
                  <c:v>21.011900000000001</c:v>
                </c:pt>
                <c:pt idx="17538">
                  <c:v>21.008939999999999</c:v>
                </c:pt>
                <c:pt idx="17539">
                  <c:v>21.00628</c:v>
                </c:pt>
                <c:pt idx="17540">
                  <c:v>20.99597</c:v>
                </c:pt>
                <c:pt idx="17541">
                  <c:v>20.989789999999999</c:v>
                </c:pt>
                <c:pt idx="17542">
                  <c:v>20.986640000000001</c:v>
                </c:pt>
                <c:pt idx="17543">
                  <c:v>20.982749999999999</c:v>
                </c:pt>
                <c:pt idx="17544">
                  <c:v>20.970300000000002</c:v>
                </c:pt>
                <c:pt idx="17545">
                  <c:v>20.956800000000001</c:v>
                </c:pt>
                <c:pt idx="17546">
                  <c:v>20.947710000000001</c:v>
                </c:pt>
                <c:pt idx="17547">
                  <c:v>20.93355</c:v>
                </c:pt>
                <c:pt idx="17548">
                  <c:v>20.918780000000002</c:v>
                </c:pt>
                <c:pt idx="17549">
                  <c:v>20.902550000000002</c:v>
                </c:pt>
                <c:pt idx="17550">
                  <c:v>20.889980000000001</c:v>
                </c:pt>
                <c:pt idx="17551">
                  <c:v>20.875969999999999</c:v>
                </c:pt>
                <c:pt idx="17552">
                  <c:v>20.86139</c:v>
                </c:pt>
                <c:pt idx="17553">
                  <c:v>20.852820000000001</c:v>
                </c:pt>
                <c:pt idx="17554">
                  <c:v>20.840309999999999</c:v>
                </c:pt>
                <c:pt idx="17555">
                  <c:v>20.82657</c:v>
                </c:pt>
                <c:pt idx="17556">
                  <c:v>20.814330000000002</c:v>
                </c:pt>
                <c:pt idx="17557">
                  <c:v>20.800730000000001</c:v>
                </c:pt>
                <c:pt idx="17558">
                  <c:v>20.788060000000002</c:v>
                </c:pt>
                <c:pt idx="17559">
                  <c:v>20.768370000000001</c:v>
                </c:pt>
                <c:pt idx="17560">
                  <c:v>20.75413</c:v>
                </c:pt>
                <c:pt idx="17561">
                  <c:v>20.739560000000001</c:v>
                </c:pt>
                <c:pt idx="17562">
                  <c:v>20.722470000000001</c:v>
                </c:pt>
                <c:pt idx="17563">
                  <c:v>20.704280000000001</c:v>
                </c:pt>
                <c:pt idx="17564">
                  <c:v>20.688980000000001</c:v>
                </c:pt>
                <c:pt idx="17565">
                  <c:v>20.683859999999999</c:v>
                </c:pt>
                <c:pt idx="17566">
                  <c:v>20.677389999999999</c:v>
                </c:pt>
                <c:pt idx="17567">
                  <c:v>20.670089999999998</c:v>
                </c:pt>
                <c:pt idx="17568">
                  <c:v>20.661370000000002</c:v>
                </c:pt>
                <c:pt idx="17569">
                  <c:v>20.657139999999998</c:v>
                </c:pt>
                <c:pt idx="17570">
                  <c:v>20.652719999999999</c:v>
                </c:pt>
                <c:pt idx="17571">
                  <c:v>20.645230000000002</c:v>
                </c:pt>
                <c:pt idx="17572">
                  <c:v>20.633189999999999</c:v>
                </c:pt>
                <c:pt idx="17573">
                  <c:v>20.62602</c:v>
                </c:pt>
                <c:pt idx="17574">
                  <c:v>20.62107</c:v>
                </c:pt>
                <c:pt idx="17575">
                  <c:v>20.61252</c:v>
                </c:pt>
                <c:pt idx="17576">
                  <c:v>20.598289999999999</c:v>
                </c:pt>
                <c:pt idx="17577">
                  <c:v>20.58428</c:v>
                </c:pt>
                <c:pt idx="17578">
                  <c:v>20.570329999999998</c:v>
                </c:pt>
                <c:pt idx="17579">
                  <c:v>20.551269999999999</c:v>
                </c:pt>
                <c:pt idx="17580">
                  <c:v>20.531369999999999</c:v>
                </c:pt>
                <c:pt idx="17581">
                  <c:v>20.51388</c:v>
                </c:pt>
                <c:pt idx="17582">
                  <c:v>20.499929999999999</c:v>
                </c:pt>
                <c:pt idx="17583">
                  <c:v>20.486910000000002</c:v>
                </c:pt>
                <c:pt idx="17584">
                  <c:v>20.47316</c:v>
                </c:pt>
                <c:pt idx="17585">
                  <c:v>20.46332</c:v>
                </c:pt>
                <c:pt idx="17586">
                  <c:v>20.45618</c:v>
                </c:pt>
                <c:pt idx="17587">
                  <c:v>20.44661</c:v>
                </c:pt>
                <c:pt idx="17588">
                  <c:v>20.43798</c:v>
                </c:pt>
                <c:pt idx="17589">
                  <c:v>20.434270000000001</c:v>
                </c:pt>
                <c:pt idx="17590">
                  <c:v>20.427779999999998</c:v>
                </c:pt>
                <c:pt idx="17591">
                  <c:v>20.41891</c:v>
                </c:pt>
                <c:pt idx="17592">
                  <c:v>20.407399999999999</c:v>
                </c:pt>
                <c:pt idx="17593">
                  <c:v>20.394970000000001</c:v>
                </c:pt>
                <c:pt idx="17594">
                  <c:v>20.378119999999999</c:v>
                </c:pt>
                <c:pt idx="17595">
                  <c:v>20.35539</c:v>
                </c:pt>
                <c:pt idx="17596">
                  <c:v>20.338180000000001</c:v>
                </c:pt>
                <c:pt idx="17597">
                  <c:v>20.324349999999999</c:v>
                </c:pt>
                <c:pt idx="17598">
                  <c:v>20.310659999999999</c:v>
                </c:pt>
                <c:pt idx="17599">
                  <c:v>20.300329999999999</c:v>
                </c:pt>
                <c:pt idx="17600">
                  <c:v>20.289629999999999</c:v>
                </c:pt>
                <c:pt idx="17601">
                  <c:v>20.279720000000001</c:v>
                </c:pt>
                <c:pt idx="17602">
                  <c:v>20.270779999999998</c:v>
                </c:pt>
                <c:pt idx="17603">
                  <c:v>20.260380000000001</c:v>
                </c:pt>
                <c:pt idx="17604">
                  <c:v>20.249569999999999</c:v>
                </c:pt>
                <c:pt idx="17605">
                  <c:v>20.234629999999999</c:v>
                </c:pt>
                <c:pt idx="17606">
                  <c:v>20.22512</c:v>
                </c:pt>
                <c:pt idx="17607">
                  <c:v>20.219360000000002</c:v>
                </c:pt>
                <c:pt idx="17608">
                  <c:v>20.208310000000001</c:v>
                </c:pt>
                <c:pt idx="17609">
                  <c:v>20.197929999999999</c:v>
                </c:pt>
                <c:pt idx="17610">
                  <c:v>20.185189999999999</c:v>
                </c:pt>
                <c:pt idx="17611">
                  <c:v>20.172999999999998</c:v>
                </c:pt>
                <c:pt idx="17612">
                  <c:v>20.160720000000001</c:v>
                </c:pt>
                <c:pt idx="17613">
                  <c:v>20.14528</c:v>
                </c:pt>
                <c:pt idx="17614">
                  <c:v>20.129619999999999</c:v>
                </c:pt>
                <c:pt idx="17615">
                  <c:v>20.114899999999999</c:v>
                </c:pt>
                <c:pt idx="17616">
                  <c:v>20.098520000000001</c:v>
                </c:pt>
                <c:pt idx="17617">
                  <c:v>20.08548</c:v>
                </c:pt>
                <c:pt idx="17618">
                  <c:v>20.074439999999999</c:v>
                </c:pt>
                <c:pt idx="17619">
                  <c:v>20.064119999999999</c:v>
                </c:pt>
                <c:pt idx="17620">
                  <c:v>20.056439999999998</c:v>
                </c:pt>
                <c:pt idx="17621">
                  <c:v>20.044170000000001</c:v>
                </c:pt>
                <c:pt idx="17622">
                  <c:v>20.029389999999999</c:v>
                </c:pt>
                <c:pt idx="17623">
                  <c:v>20.016919999999999</c:v>
                </c:pt>
                <c:pt idx="17624">
                  <c:v>20.002949999999998</c:v>
                </c:pt>
                <c:pt idx="17625">
                  <c:v>19.984950000000001</c:v>
                </c:pt>
                <c:pt idx="17626">
                  <c:v>19.963039999999999</c:v>
                </c:pt>
                <c:pt idx="17627">
                  <c:v>19.94753</c:v>
                </c:pt>
                <c:pt idx="17628">
                  <c:v>19.931539999999998</c:v>
                </c:pt>
                <c:pt idx="17629">
                  <c:v>19.91743</c:v>
                </c:pt>
                <c:pt idx="17630">
                  <c:v>19.90221</c:v>
                </c:pt>
                <c:pt idx="17631">
                  <c:v>19.888020000000001</c:v>
                </c:pt>
                <c:pt idx="17632">
                  <c:v>19.878419999999998</c:v>
                </c:pt>
                <c:pt idx="17633">
                  <c:v>19.861899999999999</c:v>
                </c:pt>
                <c:pt idx="17634">
                  <c:v>19.845320000000001</c:v>
                </c:pt>
                <c:pt idx="17635">
                  <c:v>19.8325</c:v>
                </c:pt>
                <c:pt idx="17636">
                  <c:v>19.824269999999999</c:v>
                </c:pt>
                <c:pt idx="17637">
                  <c:v>19.81588</c:v>
                </c:pt>
                <c:pt idx="17638">
                  <c:v>19.807369999999999</c:v>
                </c:pt>
                <c:pt idx="17639">
                  <c:v>19.800219999999999</c:v>
                </c:pt>
                <c:pt idx="17640">
                  <c:v>19.792670000000001</c:v>
                </c:pt>
                <c:pt idx="17641">
                  <c:v>19.780650000000001</c:v>
                </c:pt>
                <c:pt idx="17642">
                  <c:v>19.762319999999999</c:v>
                </c:pt>
                <c:pt idx="17643">
                  <c:v>19.742519999999999</c:v>
                </c:pt>
                <c:pt idx="17644">
                  <c:v>19.723870000000002</c:v>
                </c:pt>
                <c:pt idx="17645">
                  <c:v>19.706219999999998</c:v>
                </c:pt>
                <c:pt idx="17646">
                  <c:v>19.696739999999998</c:v>
                </c:pt>
                <c:pt idx="17647">
                  <c:v>19.688389999999998</c:v>
                </c:pt>
                <c:pt idx="17648">
                  <c:v>19.678840000000001</c:v>
                </c:pt>
                <c:pt idx="17649">
                  <c:v>19.676570000000002</c:v>
                </c:pt>
                <c:pt idx="17650">
                  <c:v>19.675560000000001</c:v>
                </c:pt>
                <c:pt idx="17651">
                  <c:v>19.671389999999999</c:v>
                </c:pt>
                <c:pt idx="17652">
                  <c:v>19.658080000000002</c:v>
                </c:pt>
                <c:pt idx="17653">
                  <c:v>19.64198</c:v>
                </c:pt>
                <c:pt idx="17654">
                  <c:v>19.631360000000001</c:v>
                </c:pt>
                <c:pt idx="17655">
                  <c:v>19.61525</c:v>
                </c:pt>
                <c:pt idx="17656">
                  <c:v>19.597570000000001</c:v>
                </c:pt>
                <c:pt idx="17657">
                  <c:v>19.578199999999999</c:v>
                </c:pt>
                <c:pt idx="17658">
                  <c:v>19.559909999999999</c:v>
                </c:pt>
                <c:pt idx="17659">
                  <c:v>19.54702</c:v>
                </c:pt>
                <c:pt idx="17660">
                  <c:v>19.535399999999999</c:v>
                </c:pt>
                <c:pt idx="17661">
                  <c:v>19.52732</c:v>
                </c:pt>
                <c:pt idx="17662">
                  <c:v>19.514379999999999</c:v>
                </c:pt>
                <c:pt idx="17663">
                  <c:v>19.508109999999999</c:v>
                </c:pt>
                <c:pt idx="17664">
                  <c:v>19.50376</c:v>
                </c:pt>
                <c:pt idx="17665">
                  <c:v>19.497070000000001</c:v>
                </c:pt>
                <c:pt idx="17666">
                  <c:v>19.481950000000001</c:v>
                </c:pt>
                <c:pt idx="17667">
                  <c:v>19.4634</c:v>
                </c:pt>
                <c:pt idx="17668">
                  <c:v>19.450749999999999</c:v>
                </c:pt>
                <c:pt idx="17669">
                  <c:v>19.441230000000001</c:v>
                </c:pt>
                <c:pt idx="17670">
                  <c:v>19.425689999999999</c:v>
                </c:pt>
                <c:pt idx="17671">
                  <c:v>19.418790000000001</c:v>
                </c:pt>
                <c:pt idx="17672">
                  <c:v>19.41666</c:v>
                </c:pt>
                <c:pt idx="17673">
                  <c:v>19.41188</c:v>
                </c:pt>
                <c:pt idx="17674">
                  <c:v>19.397459999999999</c:v>
                </c:pt>
                <c:pt idx="17675">
                  <c:v>19.379270000000002</c:v>
                </c:pt>
                <c:pt idx="17676">
                  <c:v>19.360489999999999</c:v>
                </c:pt>
                <c:pt idx="17677">
                  <c:v>19.344360000000002</c:v>
                </c:pt>
                <c:pt idx="17678">
                  <c:v>19.324649999999998</c:v>
                </c:pt>
                <c:pt idx="17679">
                  <c:v>19.30827</c:v>
                </c:pt>
                <c:pt idx="17680">
                  <c:v>19.30049</c:v>
                </c:pt>
                <c:pt idx="17681">
                  <c:v>19.28782</c:v>
                </c:pt>
                <c:pt idx="17682">
                  <c:v>19.274640000000002</c:v>
                </c:pt>
                <c:pt idx="17683">
                  <c:v>19.265260000000001</c:v>
                </c:pt>
                <c:pt idx="17684">
                  <c:v>19.25067</c:v>
                </c:pt>
                <c:pt idx="17685">
                  <c:v>19.23488</c:v>
                </c:pt>
                <c:pt idx="17686">
                  <c:v>19.219660000000001</c:v>
                </c:pt>
                <c:pt idx="17687">
                  <c:v>19.21284</c:v>
                </c:pt>
                <c:pt idx="17688">
                  <c:v>19.209050000000001</c:v>
                </c:pt>
                <c:pt idx="17689">
                  <c:v>19.195260000000001</c:v>
                </c:pt>
                <c:pt idx="17690">
                  <c:v>19.182549999999999</c:v>
                </c:pt>
                <c:pt idx="17691">
                  <c:v>19.17173</c:v>
                </c:pt>
                <c:pt idx="17692">
                  <c:v>19.16086</c:v>
                </c:pt>
                <c:pt idx="17693">
                  <c:v>19.147870000000001</c:v>
                </c:pt>
                <c:pt idx="17694">
                  <c:v>19.132149999999999</c:v>
                </c:pt>
                <c:pt idx="17695">
                  <c:v>19.12162</c:v>
                </c:pt>
                <c:pt idx="17696">
                  <c:v>19.111930000000001</c:v>
                </c:pt>
                <c:pt idx="17697">
                  <c:v>19.102499999999999</c:v>
                </c:pt>
                <c:pt idx="17698">
                  <c:v>19.09179</c:v>
                </c:pt>
                <c:pt idx="17699">
                  <c:v>19.079270000000001</c:v>
                </c:pt>
                <c:pt idx="17700">
                  <c:v>19.071909999999999</c:v>
                </c:pt>
                <c:pt idx="17701">
                  <c:v>19.062999999999999</c:v>
                </c:pt>
                <c:pt idx="17702">
                  <c:v>19.05331</c:v>
                </c:pt>
                <c:pt idx="17703">
                  <c:v>19.044440000000002</c:v>
                </c:pt>
                <c:pt idx="17704">
                  <c:v>19.035309999999999</c:v>
                </c:pt>
                <c:pt idx="17705">
                  <c:v>19.023769999999999</c:v>
                </c:pt>
                <c:pt idx="17706">
                  <c:v>19.00582</c:v>
                </c:pt>
                <c:pt idx="17707">
                  <c:v>18.99126</c:v>
                </c:pt>
                <c:pt idx="17708">
                  <c:v>18.975580000000001</c:v>
                </c:pt>
                <c:pt idx="17709">
                  <c:v>18.95965</c:v>
                </c:pt>
                <c:pt idx="17710">
                  <c:v>18.947980000000001</c:v>
                </c:pt>
                <c:pt idx="17711">
                  <c:v>18.93477</c:v>
                </c:pt>
                <c:pt idx="17712">
                  <c:v>18.924430000000001</c:v>
                </c:pt>
                <c:pt idx="17713">
                  <c:v>18.912710000000001</c:v>
                </c:pt>
                <c:pt idx="17714">
                  <c:v>18.903780000000001</c:v>
                </c:pt>
                <c:pt idx="17715">
                  <c:v>18.891279999999998</c:v>
                </c:pt>
                <c:pt idx="17716">
                  <c:v>18.881080000000001</c:v>
                </c:pt>
                <c:pt idx="17717">
                  <c:v>18.862310000000001</c:v>
                </c:pt>
                <c:pt idx="17718">
                  <c:v>18.846990000000002</c:v>
                </c:pt>
                <c:pt idx="17719">
                  <c:v>18.83361</c:v>
                </c:pt>
                <c:pt idx="17720">
                  <c:v>18.818950000000001</c:v>
                </c:pt>
                <c:pt idx="17721">
                  <c:v>18.80781</c:v>
                </c:pt>
                <c:pt idx="17722">
                  <c:v>18.790019999999998</c:v>
                </c:pt>
                <c:pt idx="17723">
                  <c:v>18.77355</c:v>
                </c:pt>
                <c:pt idx="17724">
                  <c:v>18.76613</c:v>
                </c:pt>
                <c:pt idx="17725">
                  <c:v>18.75487</c:v>
                </c:pt>
                <c:pt idx="17726">
                  <c:v>18.74278</c:v>
                </c:pt>
                <c:pt idx="17727">
                  <c:v>18.732119999999998</c:v>
                </c:pt>
                <c:pt idx="17728">
                  <c:v>18.72026</c:v>
                </c:pt>
                <c:pt idx="17729">
                  <c:v>18.711590000000001</c:v>
                </c:pt>
                <c:pt idx="17730">
                  <c:v>18.70139</c:v>
                </c:pt>
                <c:pt idx="17731">
                  <c:v>18.68824</c:v>
                </c:pt>
                <c:pt idx="17732">
                  <c:v>18.676359999999999</c:v>
                </c:pt>
                <c:pt idx="17733">
                  <c:v>18.662269999999999</c:v>
                </c:pt>
                <c:pt idx="17734">
                  <c:v>18.654330000000002</c:v>
                </c:pt>
                <c:pt idx="17735">
                  <c:v>18.646149999999999</c:v>
                </c:pt>
                <c:pt idx="17736">
                  <c:v>18.637599999999999</c:v>
                </c:pt>
                <c:pt idx="17737">
                  <c:v>18.625859999999999</c:v>
                </c:pt>
                <c:pt idx="17738">
                  <c:v>18.613130000000002</c:v>
                </c:pt>
                <c:pt idx="17739">
                  <c:v>18.599250000000001</c:v>
                </c:pt>
                <c:pt idx="17740">
                  <c:v>18.584669999999999</c:v>
                </c:pt>
                <c:pt idx="17741">
                  <c:v>18.571729999999999</c:v>
                </c:pt>
                <c:pt idx="17742">
                  <c:v>18.558599999999998</c:v>
                </c:pt>
                <c:pt idx="17743">
                  <c:v>18.545919999999999</c:v>
                </c:pt>
                <c:pt idx="17744">
                  <c:v>18.52948</c:v>
                </c:pt>
                <c:pt idx="17745">
                  <c:v>18.51511</c:v>
                </c:pt>
                <c:pt idx="17746">
                  <c:v>18.503810000000001</c:v>
                </c:pt>
                <c:pt idx="17747">
                  <c:v>18.493600000000001</c:v>
                </c:pt>
                <c:pt idx="17748">
                  <c:v>18.481000000000002</c:v>
                </c:pt>
                <c:pt idx="17749">
                  <c:v>18.470459999999999</c:v>
                </c:pt>
                <c:pt idx="17750">
                  <c:v>18.46124</c:v>
                </c:pt>
                <c:pt idx="17751">
                  <c:v>18.451450000000001</c:v>
                </c:pt>
                <c:pt idx="17752">
                  <c:v>18.43825</c:v>
                </c:pt>
                <c:pt idx="17753">
                  <c:v>18.421399999999998</c:v>
                </c:pt>
                <c:pt idx="17754">
                  <c:v>18.407550000000001</c:v>
                </c:pt>
                <c:pt idx="17755">
                  <c:v>18.395520000000001</c:v>
                </c:pt>
                <c:pt idx="17756">
                  <c:v>18.382570000000001</c:v>
                </c:pt>
                <c:pt idx="17757">
                  <c:v>18.368369999999999</c:v>
                </c:pt>
                <c:pt idx="17758">
                  <c:v>18.3553</c:v>
                </c:pt>
                <c:pt idx="17759">
                  <c:v>18.343050000000002</c:v>
                </c:pt>
                <c:pt idx="17760">
                  <c:v>18.331189999999999</c:v>
                </c:pt>
                <c:pt idx="17761">
                  <c:v>18.314830000000001</c:v>
                </c:pt>
                <c:pt idx="17762">
                  <c:v>18.30228</c:v>
                </c:pt>
                <c:pt idx="17763">
                  <c:v>18.294789999999999</c:v>
                </c:pt>
                <c:pt idx="17764">
                  <c:v>18.288060000000002</c:v>
                </c:pt>
                <c:pt idx="17765">
                  <c:v>18.279769999999999</c:v>
                </c:pt>
                <c:pt idx="17766">
                  <c:v>18.268609999999999</c:v>
                </c:pt>
                <c:pt idx="17767">
                  <c:v>18.258320000000001</c:v>
                </c:pt>
                <c:pt idx="17768">
                  <c:v>18.249510000000001</c:v>
                </c:pt>
                <c:pt idx="17769">
                  <c:v>18.231870000000001</c:v>
                </c:pt>
                <c:pt idx="17770">
                  <c:v>18.208780000000001</c:v>
                </c:pt>
                <c:pt idx="17771">
                  <c:v>18.192340000000002</c:v>
                </c:pt>
                <c:pt idx="17772">
                  <c:v>18.181609999999999</c:v>
                </c:pt>
                <c:pt idx="17773">
                  <c:v>18.17163</c:v>
                </c:pt>
                <c:pt idx="17774">
                  <c:v>18.15587</c:v>
                </c:pt>
                <c:pt idx="17775">
                  <c:v>18.145600000000002</c:v>
                </c:pt>
                <c:pt idx="17776">
                  <c:v>18.136510000000001</c:v>
                </c:pt>
                <c:pt idx="17777">
                  <c:v>18.124610000000001</c:v>
                </c:pt>
                <c:pt idx="17778">
                  <c:v>18.109249999999999</c:v>
                </c:pt>
                <c:pt idx="17779">
                  <c:v>18.094149999999999</c:v>
                </c:pt>
                <c:pt idx="17780">
                  <c:v>18.082159999999998</c:v>
                </c:pt>
                <c:pt idx="17781">
                  <c:v>18.068269999999998</c:v>
                </c:pt>
                <c:pt idx="17782">
                  <c:v>18.054400000000001</c:v>
                </c:pt>
                <c:pt idx="17783">
                  <c:v>18.044039999999999</c:v>
                </c:pt>
                <c:pt idx="17784">
                  <c:v>18.027480000000001</c:v>
                </c:pt>
                <c:pt idx="17785">
                  <c:v>18.010619999999999</c:v>
                </c:pt>
                <c:pt idx="17786">
                  <c:v>17.99288</c:v>
                </c:pt>
                <c:pt idx="17787">
                  <c:v>17.973739999999999</c:v>
                </c:pt>
                <c:pt idx="17788">
                  <c:v>17.962070000000001</c:v>
                </c:pt>
                <c:pt idx="17789">
                  <c:v>17.949680000000001</c:v>
                </c:pt>
                <c:pt idx="17790">
                  <c:v>17.939060000000001</c:v>
                </c:pt>
                <c:pt idx="17791">
                  <c:v>17.928039999999999</c:v>
                </c:pt>
                <c:pt idx="17792">
                  <c:v>17.917359999999999</c:v>
                </c:pt>
                <c:pt idx="17793">
                  <c:v>17.908429999999999</c:v>
                </c:pt>
                <c:pt idx="17794">
                  <c:v>17.898980000000002</c:v>
                </c:pt>
                <c:pt idx="17795">
                  <c:v>17.88382</c:v>
                </c:pt>
                <c:pt idx="17796">
                  <c:v>17.872060000000001</c:v>
                </c:pt>
                <c:pt idx="17797">
                  <c:v>17.860469999999999</c:v>
                </c:pt>
                <c:pt idx="17798">
                  <c:v>17.850470000000001</c:v>
                </c:pt>
                <c:pt idx="17799">
                  <c:v>17.843710000000002</c:v>
                </c:pt>
                <c:pt idx="17800">
                  <c:v>17.833600000000001</c:v>
                </c:pt>
                <c:pt idx="17801">
                  <c:v>17.824780000000001</c:v>
                </c:pt>
                <c:pt idx="17802">
                  <c:v>17.81521</c:v>
                </c:pt>
                <c:pt idx="17803">
                  <c:v>17.807390000000002</c:v>
                </c:pt>
                <c:pt idx="17804">
                  <c:v>17.797789999999999</c:v>
                </c:pt>
                <c:pt idx="17805">
                  <c:v>17.782800000000002</c:v>
                </c:pt>
                <c:pt idx="17806">
                  <c:v>17.765630000000002</c:v>
                </c:pt>
                <c:pt idx="17807">
                  <c:v>17.753219999999999</c:v>
                </c:pt>
                <c:pt idx="17808">
                  <c:v>17.740410000000001</c:v>
                </c:pt>
                <c:pt idx="17809">
                  <c:v>17.72756</c:v>
                </c:pt>
                <c:pt idx="17810">
                  <c:v>17.714449999999999</c:v>
                </c:pt>
                <c:pt idx="17811">
                  <c:v>17.704879999999999</c:v>
                </c:pt>
                <c:pt idx="17812">
                  <c:v>17.696809999999999</c:v>
                </c:pt>
                <c:pt idx="17813">
                  <c:v>17.690280000000001</c:v>
                </c:pt>
                <c:pt idx="17814">
                  <c:v>17.679040000000001</c:v>
                </c:pt>
                <c:pt idx="17815">
                  <c:v>17.66685</c:v>
                </c:pt>
                <c:pt idx="17816">
                  <c:v>17.653459999999999</c:v>
                </c:pt>
                <c:pt idx="17817">
                  <c:v>17.63626</c:v>
                </c:pt>
                <c:pt idx="17818">
                  <c:v>17.623809999999999</c:v>
                </c:pt>
                <c:pt idx="17819">
                  <c:v>17.60427</c:v>
                </c:pt>
                <c:pt idx="17820">
                  <c:v>17.584320000000002</c:v>
                </c:pt>
                <c:pt idx="17821">
                  <c:v>17.566500000000001</c:v>
                </c:pt>
                <c:pt idx="17822">
                  <c:v>17.551359999999999</c:v>
                </c:pt>
                <c:pt idx="17823">
                  <c:v>17.544029999999999</c:v>
                </c:pt>
                <c:pt idx="17824">
                  <c:v>17.53191</c:v>
                </c:pt>
                <c:pt idx="17825">
                  <c:v>17.524529999999999</c:v>
                </c:pt>
                <c:pt idx="17826">
                  <c:v>17.51492</c:v>
                </c:pt>
                <c:pt idx="17827">
                  <c:v>17.50657</c:v>
                </c:pt>
                <c:pt idx="17828">
                  <c:v>17.495899999999999</c:v>
                </c:pt>
                <c:pt idx="17829">
                  <c:v>17.482800000000001</c:v>
                </c:pt>
                <c:pt idx="17830">
                  <c:v>17.47072</c:v>
                </c:pt>
                <c:pt idx="17831">
                  <c:v>17.460709999999999</c:v>
                </c:pt>
                <c:pt idx="17832">
                  <c:v>17.45581</c:v>
                </c:pt>
                <c:pt idx="17833">
                  <c:v>17.44622</c:v>
                </c:pt>
                <c:pt idx="17834">
                  <c:v>17.438130000000001</c:v>
                </c:pt>
                <c:pt idx="17835">
                  <c:v>17.42952</c:v>
                </c:pt>
                <c:pt idx="17836">
                  <c:v>17.417870000000001</c:v>
                </c:pt>
                <c:pt idx="17837">
                  <c:v>17.404800000000002</c:v>
                </c:pt>
                <c:pt idx="17838">
                  <c:v>17.392199999999999</c:v>
                </c:pt>
                <c:pt idx="17839">
                  <c:v>17.379560000000001</c:v>
                </c:pt>
                <c:pt idx="17840">
                  <c:v>17.362300000000001</c:v>
                </c:pt>
                <c:pt idx="17841">
                  <c:v>17.34468</c:v>
                </c:pt>
                <c:pt idx="17842">
                  <c:v>17.332260000000002</c:v>
                </c:pt>
                <c:pt idx="17843">
                  <c:v>17.322040000000001</c:v>
                </c:pt>
                <c:pt idx="17844">
                  <c:v>17.30753</c:v>
                </c:pt>
                <c:pt idx="17845">
                  <c:v>17.296510000000001</c:v>
                </c:pt>
                <c:pt idx="17846">
                  <c:v>17.285019999999999</c:v>
                </c:pt>
                <c:pt idx="17847">
                  <c:v>17.27487</c:v>
                </c:pt>
                <c:pt idx="17848">
                  <c:v>17.264240000000001</c:v>
                </c:pt>
                <c:pt idx="17849">
                  <c:v>17.24915</c:v>
                </c:pt>
                <c:pt idx="17850">
                  <c:v>17.23479</c:v>
                </c:pt>
                <c:pt idx="17851">
                  <c:v>17.2193</c:v>
                </c:pt>
                <c:pt idx="17852">
                  <c:v>17.205819999999999</c:v>
                </c:pt>
                <c:pt idx="17853">
                  <c:v>17.192060000000001</c:v>
                </c:pt>
                <c:pt idx="17854">
                  <c:v>17.177890000000001</c:v>
                </c:pt>
                <c:pt idx="17855">
                  <c:v>17.16647</c:v>
                </c:pt>
                <c:pt idx="17856">
                  <c:v>17.159780000000001</c:v>
                </c:pt>
                <c:pt idx="17857">
                  <c:v>17.152180000000001</c:v>
                </c:pt>
                <c:pt idx="17858">
                  <c:v>17.14151</c:v>
                </c:pt>
                <c:pt idx="17859">
                  <c:v>17.12921</c:v>
                </c:pt>
                <c:pt idx="17860">
                  <c:v>17.11778</c:v>
                </c:pt>
                <c:pt idx="17861">
                  <c:v>17.10596</c:v>
                </c:pt>
                <c:pt idx="17862">
                  <c:v>17.092359999999999</c:v>
                </c:pt>
                <c:pt idx="17863">
                  <c:v>17.079630000000002</c:v>
                </c:pt>
                <c:pt idx="17864">
                  <c:v>17.07405</c:v>
                </c:pt>
                <c:pt idx="17865">
                  <c:v>17.067350000000001</c:v>
                </c:pt>
                <c:pt idx="17866">
                  <c:v>17.061789999999998</c:v>
                </c:pt>
                <c:pt idx="17867">
                  <c:v>17.05301</c:v>
                </c:pt>
                <c:pt idx="17868">
                  <c:v>17.04064</c:v>
                </c:pt>
                <c:pt idx="17869">
                  <c:v>17.02619</c:v>
                </c:pt>
                <c:pt idx="17870">
                  <c:v>17.007930000000002</c:v>
                </c:pt>
                <c:pt idx="17871">
                  <c:v>16.993539999999999</c:v>
                </c:pt>
                <c:pt idx="17872">
                  <c:v>16.97898</c:v>
                </c:pt>
                <c:pt idx="17873">
                  <c:v>16.961169999999999</c:v>
                </c:pt>
                <c:pt idx="17874">
                  <c:v>16.94707</c:v>
                </c:pt>
                <c:pt idx="17875">
                  <c:v>16.936879999999999</c:v>
                </c:pt>
                <c:pt idx="17876">
                  <c:v>16.925879999999999</c:v>
                </c:pt>
                <c:pt idx="17877">
                  <c:v>16.915199999999999</c:v>
                </c:pt>
                <c:pt idx="17878">
                  <c:v>16.90522</c:v>
                </c:pt>
                <c:pt idx="17879">
                  <c:v>16.901289999999999</c:v>
                </c:pt>
                <c:pt idx="17880">
                  <c:v>16.887869999999999</c:v>
                </c:pt>
                <c:pt idx="17881">
                  <c:v>16.873169999999998</c:v>
                </c:pt>
                <c:pt idx="17882">
                  <c:v>16.857579999999999</c:v>
                </c:pt>
                <c:pt idx="17883">
                  <c:v>16.844080000000002</c:v>
                </c:pt>
                <c:pt idx="17884">
                  <c:v>16.82959</c:v>
                </c:pt>
                <c:pt idx="17885">
                  <c:v>16.812069999999999</c:v>
                </c:pt>
                <c:pt idx="17886">
                  <c:v>16.799520000000001</c:v>
                </c:pt>
                <c:pt idx="17887">
                  <c:v>16.788409999999999</c:v>
                </c:pt>
                <c:pt idx="17888">
                  <c:v>16.77721</c:v>
                </c:pt>
                <c:pt idx="17889">
                  <c:v>16.764479999999999</c:v>
                </c:pt>
                <c:pt idx="17890">
                  <c:v>16.75131</c:v>
                </c:pt>
                <c:pt idx="17891">
                  <c:v>16.738800000000001</c:v>
                </c:pt>
                <c:pt idx="17892">
                  <c:v>16.72972</c:v>
                </c:pt>
                <c:pt idx="17893">
                  <c:v>16.717120000000001</c:v>
                </c:pt>
                <c:pt idx="17894">
                  <c:v>16.701750000000001</c:v>
                </c:pt>
                <c:pt idx="17895">
                  <c:v>16.688829999999999</c:v>
                </c:pt>
                <c:pt idx="17896">
                  <c:v>16.678789999999999</c:v>
                </c:pt>
                <c:pt idx="17897">
                  <c:v>16.668810000000001</c:v>
                </c:pt>
                <c:pt idx="17898">
                  <c:v>16.655270000000002</c:v>
                </c:pt>
                <c:pt idx="17899">
                  <c:v>16.643450000000001</c:v>
                </c:pt>
                <c:pt idx="17900">
                  <c:v>16.634209999999999</c:v>
                </c:pt>
                <c:pt idx="17901">
                  <c:v>16.624549999999999</c:v>
                </c:pt>
                <c:pt idx="17902">
                  <c:v>16.612480000000001</c:v>
                </c:pt>
                <c:pt idx="17903">
                  <c:v>16.59966</c:v>
                </c:pt>
                <c:pt idx="17904">
                  <c:v>16.58475</c:v>
                </c:pt>
                <c:pt idx="17905">
                  <c:v>16.570740000000001</c:v>
                </c:pt>
                <c:pt idx="17906">
                  <c:v>16.555569999999999</c:v>
                </c:pt>
                <c:pt idx="17907">
                  <c:v>16.54196</c:v>
                </c:pt>
                <c:pt idx="17908">
                  <c:v>16.53068</c:v>
                </c:pt>
                <c:pt idx="17909">
                  <c:v>16.517669999999999</c:v>
                </c:pt>
                <c:pt idx="17910">
                  <c:v>16.50264</c:v>
                </c:pt>
                <c:pt idx="17911">
                  <c:v>16.493649999999999</c:v>
                </c:pt>
                <c:pt idx="17912">
                  <c:v>16.489180000000001</c:v>
                </c:pt>
                <c:pt idx="17913">
                  <c:v>16.48029</c:v>
                </c:pt>
                <c:pt idx="17914">
                  <c:v>16.466819999999998</c:v>
                </c:pt>
                <c:pt idx="17915">
                  <c:v>16.452480000000001</c:v>
                </c:pt>
                <c:pt idx="17916">
                  <c:v>16.44098</c:v>
                </c:pt>
                <c:pt idx="17917">
                  <c:v>16.428460000000001</c:v>
                </c:pt>
                <c:pt idx="17918">
                  <c:v>16.409990000000001</c:v>
                </c:pt>
                <c:pt idx="17919">
                  <c:v>16.390450000000001</c:v>
                </c:pt>
                <c:pt idx="17920">
                  <c:v>16.37388</c:v>
                </c:pt>
                <c:pt idx="17921">
                  <c:v>16.356480000000001</c:v>
                </c:pt>
                <c:pt idx="17922">
                  <c:v>16.340060000000001</c:v>
                </c:pt>
                <c:pt idx="17923">
                  <c:v>16.32508</c:v>
                </c:pt>
                <c:pt idx="17924">
                  <c:v>16.314340000000001</c:v>
                </c:pt>
                <c:pt idx="17925">
                  <c:v>16.30828</c:v>
                </c:pt>
                <c:pt idx="17926">
                  <c:v>16.30029</c:v>
                </c:pt>
                <c:pt idx="17927">
                  <c:v>16.296410000000002</c:v>
                </c:pt>
                <c:pt idx="17928">
                  <c:v>16.28932</c:v>
                </c:pt>
                <c:pt idx="17929">
                  <c:v>16.280889999999999</c:v>
                </c:pt>
                <c:pt idx="17930">
                  <c:v>16.27261</c:v>
                </c:pt>
                <c:pt idx="17931">
                  <c:v>16.262</c:v>
                </c:pt>
                <c:pt idx="17932">
                  <c:v>16.250129999999999</c:v>
                </c:pt>
                <c:pt idx="17933">
                  <c:v>16.236940000000001</c:v>
                </c:pt>
                <c:pt idx="17934">
                  <c:v>16.22551</c:v>
                </c:pt>
                <c:pt idx="17935">
                  <c:v>16.217639999999999</c:v>
                </c:pt>
                <c:pt idx="17936">
                  <c:v>16.206199999999999</c:v>
                </c:pt>
                <c:pt idx="17937">
                  <c:v>16.193680000000001</c:v>
                </c:pt>
                <c:pt idx="17938">
                  <c:v>16.183499999999999</c:v>
                </c:pt>
                <c:pt idx="17939">
                  <c:v>16.173400000000001</c:v>
                </c:pt>
                <c:pt idx="17940">
                  <c:v>16.161539999999999</c:v>
                </c:pt>
                <c:pt idx="17941">
                  <c:v>16.1477</c:v>
                </c:pt>
                <c:pt idx="17942">
                  <c:v>16.134820000000001</c:v>
                </c:pt>
                <c:pt idx="17943">
                  <c:v>16.123270000000002</c:v>
                </c:pt>
                <c:pt idx="17944">
                  <c:v>16.111969999999999</c:v>
                </c:pt>
                <c:pt idx="17945">
                  <c:v>16.098980000000001</c:v>
                </c:pt>
                <c:pt idx="17946">
                  <c:v>16.083539999999999</c:v>
                </c:pt>
                <c:pt idx="17947">
                  <c:v>16.073460000000001</c:v>
                </c:pt>
                <c:pt idx="17948">
                  <c:v>16.060960000000001</c:v>
                </c:pt>
                <c:pt idx="17949">
                  <c:v>16.04542</c:v>
                </c:pt>
                <c:pt idx="17950">
                  <c:v>16.032389999999999</c:v>
                </c:pt>
                <c:pt idx="17951">
                  <c:v>16.022189999999998</c:v>
                </c:pt>
                <c:pt idx="17952">
                  <c:v>16.012699999999999</c:v>
                </c:pt>
                <c:pt idx="17953">
                  <c:v>16.00572</c:v>
                </c:pt>
                <c:pt idx="17954">
                  <c:v>15.99466</c:v>
                </c:pt>
                <c:pt idx="17955">
                  <c:v>15.985469999999999</c:v>
                </c:pt>
                <c:pt idx="17956">
                  <c:v>15.9778</c:v>
                </c:pt>
                <c:pt idx="17957">
                  <c:v>15.969580000000001</c:v>
                </c:pt>
                <c:pt idx="17958">
                  <c:v>15.963900000000001</c:v>
                </c:pt>
                <c:pt idx="17959">
                  <c:v>15.953810000000001</c:v>
                </c:pt>
                <c:pt idx="17960">
                  <c:v>15.945510000000001</c:v>
                </c:pt>
                <c:pt idx="17961">
                  <c:v>15.938840000000001</c:v>
                </c:pt>
                <c:pt idx="17962">
                  <c:v>15.92923</c:v>
                </c:pt>
                <c:pt idx="17963">
                  <c:v>15.91826</c:v>
                </c:pt>
                <c:pt idx="17964">
                  <c:v>15.90931</c:v>
                </c:pt>
                <c:pt idx="17965">
                  <c:v>15.8994</c:v>
                </c:pt>
                <c:pt idx="17966">
                  <c:v>15.884410000000001</c:v>
                </c:pt>
                <c:pt idx="17967">
                  <c:v>15.87257</c:v>
                </c:pt>
                <c:pt idx="17968">
                  <c:v>15.856019999999999</c:v>
                </c:pt>
                <c:pt idx="17969">
                  <c:v>15.84116</c:v>
                </c:pt>
                <c:pt idx="17970">
                  <c:v>15.828340000000001</c:v>
                </c:pt>
                <c:pt idx="17971">
                  <c:v>15.814640000000001</c:v>
                </c:pt>
                <c:pt idx="17972">
                  <c:v>15.805260000000001</c:v>
                </c:pt>
                <c:pt idx="17973">
                  <c:v>15.792590000000001</c:v>
                </c:pt>
                <c:pt idx="17974">
                  <c:v>15.78425</c:v>
                </c:pt>
                <c:pt idx="17975">
                  <c:v>15.77928</c:v>
                </c:pt>
                <c:pt idx="17976">
                  <c:v>15.769080000000001</c:v>
                </c:pt>
                <c:pt idx="17977">
                  <c:v>15.756629999999999</c:v>
                </c:pt>
                <c:pt idx="17978">
                  <c:v>15.747109999999999</c:v>
                </c:pt>
                <c:pt idx="17979">
                  <c:v>15.73789</c:v>
                </c:pt>
                <c:pt idx="17980">
                  <c:v>15.72663</c:v>
                </c:pt>
                <c:pt idx="17981">
                  <c:v>15.713749999999999</c:v>
                </c:pt>
                <c:pt idx="17982">
                  <c:v>15.700659999999999</c:v>
                </c:pt>
                <c:pt idx="17983">
                  <c:v>15.688560000000001</c:v>
                </c:pt>
                <c:pt idx="17984">
                  <c:v>15.676500000000001</c:v>
                </c:pt>
                <c:pt idx="17985">
                  <c:v>15.66225</c:v>
                </c:pt>
                <c:pt idx="17986">
                  <c:v>15.646470000000001</c:v>
                </c:pt>
                <c:pt idx="17987">
                  <c:v>15.63363</c:v>
                </c:pt>
                <c:pt idx="17988">
                  <c:v>15.622030000000001</c:v>
                </c:pt>
                <c:pt idx="17989">
                  <c:v>15.61392</c:v>
                </c:pt>
                <c:pt idx="17990">
                  <c:v>15.603109999999999</c:v>
                </c:pt>
                <c:pt idx="17991">
                  <c:v>15.59253</c:v>
                </c:pt>
                <c:pt idx="17992">
                  <c:v>15.58906</c:v>
                </c:pt>
                <c:pt idx="17993">
                  <c:v>15.58245</c:v>
                </c:pt>
                <c:pt idx="17994">
                  <c:v>15.5754</c:v>
                </c:pt>
                <c:pt idx="17995">
                  <c:v>15.56439</c:v>
                </c:pt>
                <c:pt idx="17996">
                  <c:v>15.55396</c:v>
                </c:pt>
                <c:pt idx="17997">
                  <c:v>15.54524</c:v>
                </c:pt>
                <c:pt idx="17998">
                  <c:v>15.53487</c:v>
                </c:pt>
                <c:pt idx="17999">
                  <c:v>15.523</c:v>
                </c:pt>
                <c:pt idx="18000">
                  <c:v>15.50747</c:v>
                </c:pt>
                <c:pt idx="18001">
                  <c:v>15.493790000000001</c:v>
                </c:pt>
                <c:pt idx="18002">
                  <c:v>15.479760000000001</c:v>
                </c:pt>
                <c:pt idx="18003">
                  <c:v>15.463190000000001</c:v>
                </c:pt>
                <c:pt idx="18004">
                  <c:v>15.45224</c:v>
                </c:pt>
                <c:pt idx="18005">
                  <c:v>15.4429</c:v>
                </c:pt>
                <c:pt idx="18006">
                  <c:v>15.43369</c:v>
                </c:pt>
                <c:pt idx="18007">
                  <c:v>15.42408</c:v>
                </c:pt>
                <c:pt idx="18008">
                  <c:v>15.417070000000001</c:v>
                </c:pt>
                <c:pt idx="18009">
                  <c:v>15.40523</c:v>
                </c:pt>
                <c:pt idx="18010">
                  <c:v>15.39099</c:v>
                </c:pt>
                <c:pt idx="18011">
                  <c:v>15.371729999999999</c:v>
                </c:pt>
                <c:pt idx="18012">
                  <c:v>15.35689</c:v>
                </c:pt>
                <c:pt idx="18013">
                  <c:v>15.343209999999999</c:v>
                </c:pt>
                <c:pt idx="18014">
                  <c:v>15.328760000000001</c:v>
                </c:pt>
                <c:pt idx="18015">
                  <c:v>15.320489999999999</c:v>
                </c:pt>
                <c:pt idx="18016">
                  <c:v>15.316409999999999</c:v>
                </c:pt>
                <c:pt idx="18017">
                  <c:v>15.30874</c:v>
                </c:pt>
                <c:pt idx="18018">
                  <c:v>15.301130000000001</c:v>
                </c:pt>
                <c:pt idx="18019">
                  <c:v>15.29458</c:v>
                </c:pt>
                <c:pt idx="18020">
                  <c:v>15.287369999999999</c:v>
                </c:pt>
                <c:pt idx="18021">
                  <c:v>15.27821</c:v>
                </c:pt>
                <c:pt idx="18022">
                  <c:v>15.26731</c:v>
                </c:pt>
                <c:pt idx="18023">
                  <c:v>15.25628</c:v>
                </c:pt>
                <c:pt idx="18024">
                  <c:v>15.24672</c:v>
                </c:pt>
                <c:pt idx="18025">
                  <c:v>15.23554</c:v>
                </c:pt>
                <c:pt idx="18026">
                  <c:v>15.221830000000001</c:v>
                </c:pt>
                <c:pt idx="18027">
                  <c:v>15.20758</c:v>
                </c:pt>
                <c:pt idx="18028">
                  <c:v>15.192209999999999</c:v>
                </c:pt>
                <c:pt idx="18029">
                  <c:v>15.175129999999999</c:v>
                </c:pt>
                <c:pt idx="18030">
                  <c:v>15.159649999999999</c:v>
                </c:pt>
                <c:pt idx="18031">
                  <c:v>15.143980000000001</c:v>
                </c:pt>
                <c:pt idx="18032">
                  <c:v>15.130459999999999</c:v>
                </c:pt>
                <c:pt idx="18033">
                  <c:v>15.1191</c:v>
                </c:pt>
                <c:pt idx="18034">
                  <c:v>15.106439999999999</c:v>
                </c:pt>
                <c:pt idx="18035">
                  <c:v>15.09403</c:v>
                </c:pt>
                <c:pt idx="18036">
                  <c:v>15.08189</c:v>
                </c:pt>
                <c:pt idx="18037">
                  <c:v>15.06804</c:v>
                </c:pt>
                <c:pt idx="18038">
                  <c:v>15.05429</c:v>
                </c:pt>
                <c:pt idx="18039">
                  <c:v>15.039619999999999</c:v>
                </c:pt>
                <c:pt idx="18040">
                  <c:v>15.029</c:v>
                </c:pt>
                <c:pt idx="18041">
                  <c:v>15.01885</c:v>
                </c:pt>
                <c:pt idx="18042">
                  <c:v>15.00413</c:v>
                </c:pt>
                <c:pt idx="18043">
                  <c:v>14.992380000000001</c:v>
                </c:pt>
                <c:pt idx="18044">
                  <c:v>14.980779999999999</c:v>
                </c:pt>
                <c:pt idx="18045">
                  <c:v>14.965719999999999</c:v>
                </c:pt>
                <c:pt idx="18046">
                  <c:v>14.949070000000001</c:v>
                </c:pt>
                <c:pt idx="18047">
                  <c:v>14.937469999999999</c:v>
                </c:pt>
                <c:pt idx="18048">
                  <c:v>14.929830000000001</c:v>
                </c:pt>
                <c:pt idx="18049">
                  <c:v>14.920159999999999</c:v>
                </c:pt>
                <c:pt idx="18050">
                  <c:v>14.90724</c:v>
                </c:pt>
                <c:pt idx="18051">
                  <c:v>14.89598</c:v>
                </c:pt>
                <c:pt idx="18052">
                  <c:v>14.88714</c:v>
                </c:pt>
                <c:pt idx="18053">
                  <c:v>14.874309999999999</c:v>
                </c:pt>
                <c:pt idx="18054">
                  <c:v>14.86065</c:v>
                </c:pt>
                <c:pt idx="18055">
                  <c:v>14.848000000000001</c:v>
                </c:pt>
                <c:pt idx="18056">
                  <c:v>14.83849</c:v>
                </c:pt>
                <c:pt idx="18057">
                  <c:v>14.831379999999999</c:v>
                </c:pt>
                <c:pt idx="18058">
                  <c:v>14.8239</c:v>
                </c:pt>
                <c:pt idx="18059">
                  <c:v>14.81503</c:v>
                </c:pt>
                <c:pt idx="18060">
                  <c:v>14.806100000000001</c:v>
                </c:pt>
                <c:pt idx="18061">
                  <c:v>14.79609</c:v>
                </c:pt>
                <c:pt idx="18062">
                  <c:v>14.78619</c:v>
                </c:pt>
                <c:pt idx="18063">
                  <c:v>14.7751</c:v>
                </c:pt>
                <c:pt idx="18064">
                  <c:v>14.761010000000001</c:v>
                </c:pt>
                <c:pt idx="18065">
                  <c:v>14.74611</c:v>
                </c:pt>
                <c:pt idx="18066">
                  <c:v>14.73339</c:v>
                </c:pt>
                <c:pt idx="18067">
                  <c:v>14.723509999999999</c:v>
                </c:pt>
                <c:pt idx="18068">
                  <c:v>14.71261</c:v>
                </c:pt>
                <c:pt idx="18069">
                  <c:v>14.702719999999999</c:v>
                </c:pt>
                <c:pt idx="18070">
                  <c:v>14.692819999999999</c:v>
                </c:pt>
                <c:pt idx="18071">
                  <c:v>14.68322</c:v>
                </c:pt>
                <c:pt idx="18072">
                  <c:v>14.67521</c:v>
                </c:pt>
                <c:pt idx="18073">
                  <c:v>14.664350000000001</c:v>
                </c:pt>
                <c:pt idx="18074">
                  <c:v>14.651590000000001</c:v>
                </c:pt>
                <c:pt idx="18075">
                  <c:v>14.637280000000001</c:v>
                </c:pt>
                <c:pt idx="18076">
                  <c:v>14.62358</c:v>
                </c:pt>
                <c:pt idx="18077">
                  <c:v>14.615880000000001</c:v>
                </c:pt>
                <c:pt idx="18078">
                  <c:v>14.60492</c:v>
                </c:pt>
                <c:pt idx="18079">
                  <c:v>14.59309</c:v>
                </c:pt>
                <c:pt idx="18080">
                  <c:v>14.583819999999999</c:v>
                </c:pt>
                <c:pt idx="18081">
                  <c:v>14.573370000000001</c:v>
                </c:pt>
                <c:pt idx="18082">
                  <c:v>14.564109999999999</c:v>
                </c:pt>
                <c:pt idx="18083">
                  <c:v>14.548069999999999</c:v>
                </c:pt>
                <c:pt idx="18084">
                  <c:v>14.53368</c:v>
                </c:pt>
                <c:pt idx="18085">
                  <c:v>14.520630000000001</c:v>
                </c:pt>
                <c:pt idx="18086">
                  <c:v>14.5083</c:v>
                </c:pt>
                <c:pt idx="18087">
                  <c:v>14.50102</c:v>
                </c:pt>
                <c:pt idx="18088">
                  <c:v>14.49499</c:v>
                </c:pt>
                <c:pt idx="18089">
                  <c:v>14.489280000000001</c:v>
                </c:pt>
                <c:pt idx="18090">
                  <c:v>14.480549999999999</c:v>
                </c:pt>
                <c:pt idx="18091">
                  <c:v>14.47002</c:v>
                </c:pt>
                <c:pt idx="18092">
                  <c:v>14.45651</c:v>
                </c:pt>
                <c:pt idx="18093">
                  <c:v>14.441800000000001</c:v>
                </c:pt>
                <c:pt idx="18094">
                  <c:v>14.42543</c:v>
                </c:pt>
                <c:pt idx="18095">
                  <c:v>14.410539999999999</c:v>
                </c:pt>
                <c:pt idx="18096">
                  <c:v>14.396559999999999</c:v>
                </c:pt>
                <c:pt idx="18097">
                  <c:v>14.38395</c:v>
                </c:pt>
                <c:pt idx="18098">
                  <c:v>14.374409999999999</c:v>
                </c:pt>
                <c:pt idx="18099">
                  <c:v>14.3636</c:v>
                </c:pt>
                <c:pt idx="18100">
                  <c:v>14.351559999999999</c:v>
                </c:pt>
                <c:pt idx="18101">
                  <c:v>14.3416</c:v>
                </c:pt>
                <c:pt idx="18102">
                  <c:v>14.333399999999999</c:v>
                </c:pt>
                <c:pt idx="18103">
                  <c:v>14.328419999999999</c:v>
                </c:pt>
                <c:pt idx="18104">
                  <c:v>14.32316</c:v>
                </c:pt>
                <c:pt idx="18105">
                  <c:v>14.31625</c:v>
                </c:pt>
                <c:pt idx="18106">
                  <c:v>14.310510000000001</c:v>
                </c:pt>
                <c:pt idx="18107">
                  <c:v>14.302619999999999</c:v>
                </c:pt>
                <c:pt idx="18108">
                  <c:v>14.29308</c:v>
                </c:pt>
                <c:pt idx="18109">
                  <c:v>14.276339999999999</c:v>
                </c:pt>
                <c:pt idx="18110">
                  <c:v>14.259309999999999</c:v>
                </c:pt>
                <c:pt idx="18111">
                  <c:v>14.24614</c:v>
                </c:pt>
                <c:pt idx="18112">
                  <c:v>14.231059999999999</c:v>
                </c:pt>
                <c:pt idx="18113">
                  <c:v>14.21386</c:v>
                </c:pt>
                <c:pt idx="18114">
                  <c:v>14.2006</c:v>
                </c:pt>
                <c:pt idx="18115">
                  <c:v>14.19401</c:v>
                </c:pt>
                <c:pt idx="18116">
                  <c:v>14.187329999999999</c:v>
                </c:pt>
                <c:pt idx="18117">
                  <c:v>14.18146</c:v>
                </c:pt>
                <c:pt idx="18118">
                  <c:v>14.171139999999999</c:v>
                </c:pt>
                <c:pt idx="18119">
                  <c:v>14.161989999999999</c:v>
                </c:pt>
                <c:pt idx="18120">
                  <c:v>14.15537</c:v>
                </c:pt>
                <c:pt idx="18121">
                  <c:v>14.1465</c:v>
                </c:pt>
                <c:pt idx="18122">
                  <c:v>14.136139999999999</c:v>
                </c:pt>
                <c:pt idx="18123">
                  <c:v>14.121790000000001</c:v>
                </c:pt>
                <c:pt idx="18124">
                  <c:v>14.109920000000001</c:v>
                </c:pt>
                <c:pt idx="18125">
                  <c:v>14.09741</c:v>
                </c:pt>
                <c:pt idx="18126">
                  <c:v>14.08479</c:v>
                </c:pt>
                <c:pt idx="18127">
                  <c:v>14.068849999999999</c:v>
                </c:pt>
                <c:pt idx="18128">
                  <c:v>14.055149999999999</c:v>
                </c:pt>
                <c:pt idx="18129">
                  <c:v>14.04425</c:v>
                </c:pt>
                <c:pt idx="18130">
                  <c:v>14.032730000000001</c:v>
                </c:pt>
                <c:pt idx="18131">
                  <c:v>14.0199</c:v>
                </c:pt>
                <c:pt idx="18132">
                  <c:v>14.0098</c:v>
                </c:pt>
                <c:pt idx="18133">
                  <c:v>14.00494</c:v>
                </c:pt>
                <c:pt idx="18134">
                  <c:v>14.003439999999999</c:v>
                </c:pt>
                <c:pt idx="18135">
                  <c:v>13.99591</c:v>
                </c:pt>
                <c:pt idx="18136">
                  <c:v>13.985519999999999</c:v>
                </c:pt>
                <c:pt idx="18137">
                  <c:v>13.978490000000001</c:v>
                </c:pt>
                <c:pt idx="18138">
                  <c:v>13.968349999999999</c:v>
                </c:pt>
                <c:pt idx="18139">
                  <c:v>13.955679999999999</c:v>
                </c:pt>
                <c:pt idx="18140">
                  <c:v>13.940009999999999</c:v>
                </c:pt>
                <c:pt idx="18141">
                  <c:v>13.92327</c:v>
                </c:pt>
                <c:pt idx="18142">
                  <c:v>13.911519999999999</c:v>
                </c:pt>
                <c:pt idx="18143">
                  <c:v>13.899319999999999</c:v>
                </c:pt>
                <c:pt idx="18144">
                  <c:v>13.890560000000001</c:v>
                </c:pt>
                <c:pt idx="18145">
                  <c:v>13.881919999999999</c:v>
                </c:pt>
                <c:pt idx="18146">
                  <c:v>13.86889</c:v>
                </c:pt>
                <c:pt idx="18147">
                  <c:v>13.853960000000001</c:v>
                </c:pt>
                <c:pt idx="18148">
                  <c:v>13.84202</c:v>
                </c:pt>
                <c:pt idx="18149">
                  <c:v>13.837400000000001</c:v>
                </c:pt>
                <c:pt idx="18150">
                  <c:v>13.833320000000001</c:v>
                </c:pt>
                <c:pt idx="18151">
                  <c:v>13.82281</c:v>
                </c:pt>
                <c:pt idx="18152">
                  <c:v>13.81495</c:v>
                </c:pt>
                <c:pt idx="18153">
                  <c:v>13.81277</c:v>
                </c:pt>
                <c:pt idx="18154">
                  <c:v>13.812670000000001</c:v>
                </c:pt>
                <c:pt idx="18155">
                  <c:v>13.8066</c:v>
                </c:pt>
                <c:pt idx="18156">
                  <c:v>13.793799999999999</c:v>
                </c:pt>
                <c:pt idx="18157">
                  <c:v>13.782719999999999</c:v>
                </c:pt>
                <c:pt idx="18158">
                  <c:v>13.77478</c:v>
                </c:pt>
                <c:pt idx="18159">
                  <c:v>13.76468</c:v>
                </c:pt>
                <c:pt idx="18160">
                  <c:v>13.754</c:v>
                </c:pt>
                <c:pt idx="18161">
                  <c:v>13.74349</c:v>
                </c:pt>
                <c:pt idx="18162">
                  <c:v>13.732710000000001</c:v>
                </c:pt>
                <c:pt idx="18163">
                  <c:v>13.72456</c:v>
                </c:pt>
                <c:pt idx="18164">
                  <c:v>13.71613</c:v>
                </c:pt>
                <c:pt idx="18165">
                  <c:v>13.70439</c:v>
                </c:pt>
                <c:pt idx="18166">
                  <c:v>13.689120000000001</c:v>
                </c:pt>
                <c:pt idx="18167">
                  <c:v>13.674060000000001</c:v>
                </c:pt>
                <c:pt idx="18168">
                  <c:v>13.66169</c:v>
                </c:pt>
                <c:pt idx="18169">
                  <c:v>13.65062</c:v>
                </c:pt>
                <c:pt idx="18170">
                  <c:v>13.636850000000001</c:v>
                </c:pt>
                <c:pt idx="18171">
                  <c:v>13.621779999999999</c:v>
                </c:pt>
                <c:pt idx="18172">
                  <c:v>13.610010000000001</c:v>
                </c:pt>
                <c:pt idx="18173">
                  <c:v>13.59928</c:v>
                </c:pt>
                <c:pt idx="18174">
                  <c:v>13.587210000000001</c:v>
                </c:pt>
                <c:pt idx="18175">
                  <c:v>13.57606</c:v>
                </c:pt>
                <c:pt idx="18176">
                  <c:v>13.56683</c:v>
                </c:pt>
                <c:pt idx="18177">
                  <c:v>13.561170000000001</c:v>
                </c:pt>
                <c:pt idx="18178">
                  <c:v>13.555730000000001</c:v>
                </c:pt>
                <c:pt idx="18179">
                  <c:v>13.547879999999999</c:v>
                </c:pt>
                <c:pt idx="18180">
                  <c:v>13.542389999999999</c:v>
                </c:pt>
                <c:pt idx="18181">
                  <c:v>13.534269999999999</c:v>
                </c:pt>
                <c:pt idx="18182">
                  <c:v>13.52337</c:v>
                </c:pt>
                <c:pt idx="18183">
                  <c:v>13.511889999999999</c:v>
                </c:pt>
                <c:pt idx="18184">
                  <c:v>13.502140000000001</c:v>
                </c:pt>
                <c:pt idx="18185">
                  <c:v>13.49419</c:v>
                </c:pt>
                <c:pt idx="18186">
                  <c:v>13.483879999999999</c:v>
                </c:pt>
                <c:pt idx="18187">
                  <c:v>13.469709999999999</c:v>
                </c:pt>
                <c:pt idx="18188">
                  <c:v>13.461550000000001</c:v>
                </c:pt>
                <c:pt idx="18189">
                  <c:v>13.45269</c:v>
                </c:pt>
                <c:pt idx="18190">
                  <c:v>13.437709999999999</c:v>
                </c:pt>
                <c:pt idx="18191">
                  <c:v>13.42262</c:v>
                </c:pt>
                <c:pt idx="18192">
                  <c:v>13.411160000000001</c:v>
                </c:pt>
                <c:pt idx="18193">
                  <c:v>13.40117</c:v>
                </c:pt>
                <c:pt idx="18194">
                  <c:v>13.392770000000001</c:v>
                </c:pt>
                <c:pt idx="18195">
                  <c:v>13.38111</c:v>
                </c:pt>
                <c:pt idx="18196">
                  <c:v>13.372299999999999</c:v>
                </c:pt>
                <c:pt idx="18197">
                  <c:v>13.36401</c:v>
                </c:pt>
                <c:pt idx="18198">
                  <c:v>13.353009999999999</c:v>
                </c:pt>
                <c:pt idx="18199">
                  <c:v>13.33954</c:v>
                </c:pt>
                <c:pt idx="18200">
                  <c:v>13.330410000000001</c:v>
                </c:pt>
                <c:pt idx="18201">
                  <c:v>13.322329999999999</c:v>
                </c:pt>
                <c:pt idx="18202">
                  <c:v>13.31592</c:v>
                </c:pt>
                <c:pt idx="18203">
                  <c:v>13.30865</c:v>
                </c:pt>
                <c:pt idx="18204">
                  <c:v>13.299020000000001</c:v>
                </c:pt>
                <c:pt idx="18205">
                  <c:v>13.29142</c:v>
                </c:pt>
                <c:pt idx="18206">
                  <c:v>13.28153</c:v>
                </c:pt>
                <c:pt idx="18207">
                  <c:v>13.27186</c:v>
                </c:pt>
                <c:pt idx="18208">
                  <c:v>13.262499999999999</c:v>
                </c:pt>
                <c:pt idx="18209">
                  <c:v>13.254580000000001</c:v>
                </c:pt>
                <c:pt idx="18210">
                  <c:v>13.24738</c:v>
                </c:pt>
                <c:pt idx="18211">
                  <c:v>13.23657</c:v>
                </c:pt>
                <c:pt idx="18212">
                  <c:v>13.22475</c:v>
                </c:pt>
                <c:pt idx="18213">
                  <c:v>13.211639999999999</c:v>
                </c:pt>
                <c:pt idx="18214">
                  <c:v>13.199109999999999</c:v>
                </c:pt>
                <c:pt idx="18215">
                  <c:v>13.186540000000001</c:v>
                </c:pt>
                <c:pt idx="18216">
                  <c:v>13.1751</c:v>
                </c:pt>
                <c:pt idx="18217">
                  <c:v>13.170680000000001</c:v>
                </c:pt>
                <c:pt idx="18218">
                  <c:v>13.165190000000001</c:v>
                </c:pt>
                <c:pt idx="18219">
                  <c:v>13.158440000000001</c:v>
                </c:pt>
                <c:pt idx="18220">
                  <c:v>13.147790000000001</c:v>
                </c:pt>
                <c:pt idx="18221">
                  <c:v>13.13744</c:v>
                </c:pt>
                <c:pt idx="18222">
                  <c:v>13.129720000000001</c:v>
                </c:pt>
                <c:pt idx="18223">
                  <c:v>13.119450000000001</c:v>
                </c:pt>
                <c:pt idx="18224">
                  <c:v>13.108409999999999</c:v>
                </c:pt>
                <c:pt idx="18225">
                  <c:v>13.096769999999999</c:v>
                </c:pt>
                <c:pt idx="18226">
                  <c:v>13.08586</c:v>
                </c:pt>
                <c:pt idx="18227">
                  <c:v>13.07677</c:v>
                </c:pt>
                <c:pt idx="18228">
                  <c:v>13.068490000000001</c:v>
                </c:pt>
                <c:pt idx="18229">
                  <c:v>13.057639999999999</c:v>
                </c:pt>
                <c:pt idx="18230">
                  <c:v>13.048310000000001</c:v>
                </c:pt>
                <c:pt idx="18231">
                  <c:v>13.04073</c:v>
                </c:pt>
                <c:pt idx="18232">
                  <c:v>13.036210000000001</c:v>
                </c:pt>
                <c:pt idx="18233">
                  <c:v>13.02929</c:v>
                </c:pt>
                <c:pt idx="18234">
                  <c:v>13.01505</c:v>
                </c:pt>
                <c:pt idx="18235">
                  <c:v>12.99973</c:v>
                </c:pt>
                <c:pt idx="18236">
                  <c:v>12.98573</c:v>
                </c:pt>
                <c:pt idx="18237">
                  <c:v>12.970840000000001</c:v>
                </c:pt>
                <c:pt idx="18238">
                  <c:v>12.95383</c:v>
                </c:pt>
                <c:pt idx="18239">
                  <c:v>12.940289999999999</c:v>
                </c:pt>
                <c:pt idx="18240">
                  <c:v>12.93047</c:v>
                </c:pt>
                <c:pt idx="18241">
                  <c:v>12.92084</c:v>
                </c:pt>
                <c:pt idx="18242">
                  <c:v>12.910869999999999</c:v>
                </c:pt>
                <c:pt idx="18243">
                  <c:v>12.90293</c:v>
                </c:pt>
                <c:pt idx="18244">
                  <c:v>12.895049999999999</c:v>
                </c:pt>
                <c:pt idx="18245">
                  <c:v>12.884460000000001</c:v>
                </c:pt>
                <c:pt idx="18246">
                  <c:v>12.874930000000001</c:v>
                </c:pt>
                <c:pt idx="18247">
                  <c:v>12.86655</c:v>
                </c:pt>
                <c:pt idx="18248">
                  <c:v>12.86012</c:v>
                </c:pt>
                <c:pt idx="18249">
                  <c:v>12.85493</c:v>
                </c:pt>
                <c:pt idx="18250">
                  <c:v>12.84545</c:v>
                </c:pt>
                <c:pt idx="18251">
                  <c:v>12.830819999999999</c:v>
                </c:pt>
                <c:pt idx="18252">
                  <c:v>12.81723</c:v>
                </c:pt>
                <c:pt idx="18253">
                  <c:v>12.806940000000001</c:v>
                </c:pt>
                <c:pt idx="18254">
                  <c:v>12.795529999999999</c:v>
                </c:pt>
                <c:pt idx="18255">
                  <c:v>12.781230000000001</c:v>
                </c:pt>
                <c:pt idx="18256">
                  <c:v>12.768509999999999</c:v>
                </c:pt>
                <c:pt idx="18257">
                  <c:v>12.76408</c:v>
                </c:pt>
                <c:pt idx="18258">
                  <c:v>12.75708</c:v>
                </c:pt>
                <c:pt idx="18259">
                  <c:v>12.74389</c:v>
                </c:pt>
                <c:pt idx="18260">
                  <c:v>12.72832</c:v>
                </c:pt>
                <c:pt idx="18261">
                  <c:v>12.71636</c:v>
                </c:pt>
                <c:pt idx="18262">
                  <c:v>12.70636</c:v>
                </c:pt>
                <c:pt idx="18263">
                  <c:v>12.69515</c:v>
                </c:pt>
                <c:pt idx="18264">
                  <c:v>12.68389</c:v>
                </c:pt>
                <c:pt idx="18265">
                  <c:v>12.6759</c:v>
                </c:pt>
                <c:pt idx="18266">
                  <c:v>12.66921</c:v>
                </c:pt>
                <c:pt idx="18267">
                  <c:v>12.66282</c:v>
                </c:pt>
                <c:pt idx="18268">
                  <c:v>12.652950000000001</c:v>
                </c:pt>
                <c:pt idx="18269">
                  <c:v>12.64134</c:v>
                </c:pt>
                <c:pt idx="18270">
                  <c:v>12.63219</c:v>
                </c:pt>
                <c:pt idx="18271">
                  <c:v>12.624409999999999</c:v>
                </c:pt>
                <c:pt idx="18272">
                  <c:v>12.616149999999999</c:v>
                </c:pt>
                <c:pt idx="18273">
                  <c:v>12.602869999999999</c:v>
                </c:pt>
                <c:pt idx="18274">
                  <c:v>12.59365</c:v>
                </c:pt>
                <c:pt idx="18275">
                  <c:v>12.586410000000001</c:v>
                </c:pt>
                <c:pt idx="18276">
                  <c:v>12.57596</c:v>
                </c:pt>
                <c:pt idx="18277">
                  <c:v>12.562110000000001</c:v>
                </c:pt>
                <c:pt idx="18278">
                  <c:v>12.55247</c:v>
                </c:pt>
                <c:pt idx="18279">
                  <c:v>12.549010000000001</c:v>
                </c:pt>
                <c:pt idx="18280">
                  <c:v>12.54377</c:v>
                </c:pt>
                <c:pt idx="18281">
                  <c:v>12.53655</c:v>
                </c:pt>
                <c:pt idx="18282">
                  <c:v>12.530139999999999</c:v>
                </c:pt>
                <c:pt idx="18283">
                  <c:v>12.524380000000001</c:v>
                </c:pt>
                <c:pt idx="18284">
                  <c:v>12.51366</c:v>
                </c:pt>
                <c:pt idx="18285">
                  <c:v>12.501060000000001</c:v>
                </c:pt>
                <c:pt idx="18286">
                  <c:v>12.48701</c:v>
                </c:pt>
                <c:pt idx="18287">
                  <c:v>12.472340000000001</c:v>
                </c:pt>
                <c:pt idx="18288">
                  <c:v>12.45778</c:v>
                </c:pt>
                <c:pt idx="18289">
                  <c:v>12.444190000000001</c:v>
                </c:pt>
                <c:pt idx="18290">
                  <c:v>12.43248</c:v>
                </c:pt>
                <c:pt idx="18291">
                  <c:v>12.42109</c:v>
                </c:pt>
                <c:pt idx="18292">
                  <c:v>12.41207</c:v>
                </c:pt>
                <c:pt idx="18293">
                  <c:v>12.401439999999999</c:v>
                </c:pt>
                <c:pt idx="18294">
                  <c:v>12.394019999999999</c:v>
                </c:pt>
                <c:pt idx="18295">
                  <c:v>12.38912</c:v>
                </c:pt>
                <c:pt idx="18296">
                  <c:v>12.38256</c:v>
                </c:pt>
                <c:pt idx="18297">
                  <c:v>12.3736</c:v>
                </c:pt>
                <c:pt idx="18298">
                  <c:v>12.363110000000001</c:v>
                </c:pt>
                <c:pt idx="18299">
                  <c:v>12.35515</c:v>
                </c:pt>
                <c:pt idx="18300">
                  <c:v>12.3489</c:v>
                </c:pt>
                <c:pt idx="18301">
                  <c:v>12.338559999999999</c:v>
                </c:pt>
                <c:pt idx="18302">
                  <c:v>12.33004</c:v>
                </c:pt>
                <c:pt idx="18303">
                  <c:v>12.32217</c:v>
                </c:pt>
                <c:pt idx="18304">
                  <c:v>12.310449999999999</c:v>
                </c:pt>
                <c:pt idx="18305">
                  <c:v>12.2981</c:v>
                </c:pt>
                <c:pt idx="18306">
                  <c:v>12.28439</c:v>
                </c:pt>
                <c:pt idx="18307">
                  <c:v>12.276070000000001</c:v>
                </c:pt>
                <c:pt idx="18308">
                  <c:v>12.268940000000001</c:v>
                </c:pt>
                <c:pt idx="18309">
                  <c:v>12.262650000000001</c:v>
                </c:pt>
                <c:pt idx="18310">
                  <c:v>12.25897</c:v>
                </c:pt>
                <c:pt idx="18311">
                  <c:v>12.254</c:v>
                </c:pt>
                <c:pt idx="18312">
                  <c:v>12.24755</c:v>
                </c:pt>
                <c:pt idx="18313">
                  <c:v>12.23916</c:v>
                </c:pt>
                <c:pt idx="18314">
                  <c:v>12.230589999999999</c:v>
                </c:pt>
                <c:pt idx="18315">
                  <c:v>12.218360000000001</c:v>
                </c:pt>
                <c:pt idx="18316">
                  <c:v>12.20614</c:v>
                </c:pt>
                <c:pt idx="18317">
                  <c:v>12.195539999999999</c:v>
                </c:pt>
                <c:pt idx="18318">
                  <c:v>12.18568</c:v>
                </c:pt>
                <c:pt idx="18319">
                  <c:v>12.17501</c:v>
                </c:pt>
                <c:pt idx="18320">
                  <c:v>12.16405</c:v>
                </c:pt>
                <c:pt idx="18321">
                  <c:v>12.157260000000001</c:v>
                </c:pt>
                <c:pt idx="18322">
                  <c:v>12.14831</c:v>
                </c:pt>
                <c:pt idx="18323">
                  <c:v>12.136950000000001</c:v>
                </c:pt>
                <c:pt idx="18324">
                  <c:v>12.128579999999999</c:v>
                </c:pt>
                <c:pt idx="18325">
                  <c:v>12.118969999999999</c:v>
                </c:pt>
                <c:pt idx="18326">
                  <c:v>12.106820000000001</c:v>
                </c:pt>
                <c:pt idx="18327">
                  <c:v>12.09769</c:v>
                </c:pt>
                <c:pt idx="18328">
                  <c:v>12.089589999999999</c:v>
                </c:pt>
                <c:pt idx="18329">
                  <c:v>12.080719999999999</c:v>
                </c:pt>
                <c:pt idx="18330">
                  <c:v>12.071669999999999</c:v>
                </c:pt>
                <c:pt idx="18331">
                  <c:v>12.063319999999999</c:v>
                </c:pt>
                <c:pt idx="18332">
                  <c:v>12.05757</c:v>
                </c:pt>
                <c:pt idx="18333">
                  <c:v>12.04571</c:v>
                </c:pt>
                <c:pt idx="18334">
                  <c:v>12.03016</c:v>
                </c:pt>
                <c:pt idx="18335">
                  <c:v>12.01887</c:v>
                </c:pt>
                <c:pt idx="18336">
                  <c:v>12.00971</c:v>
                </c:pt>
                <c:pt idx="18337">
                  <c:v>12.00038</c:v>
                </c:pt>
                <c:pt idx="18338">
                  <c:v>11.990729999999999</c:v>
                </c:pt>
                <c:pt idx="18339">
                  <c:v>11.98105</c:v>
                </c:pt>
                <c:pt idx="18340">
                  <c:v>11.972530000000001</c:v>
                </c:pt>
                <c:pt idx="18341">
                  <c:v>11.964869999999999</c:v>
                </c:pt>
                <c:pt idx="18342">
                  <c:v>11.955069999999999</c:v>
                </c:pt>
                <c:pt idx="18343">
                  <c:v>11.94483</c:v>
                </c:pt>
                <c:pt idx="18344">
                  <c:v>11.93576</c:v>
                </c:pt>
                <c:pt idx="18345">
                  <c:v>11.92867</c:v>
                </c:pt>
                <c:pt idx="18346">
                  <c:v>11.92441</c:v>
                </c:pt>
                <c:pt idx="18347">
                  <c:v>11.91995</c:v>
                </c:pt>
                <c:pt idx="18348">
                  <c:v>11.911350000000001</c:v>
                </c:pt>
                <c:pt idx="18349">
                  <c:v>11.90218</c:v>
                </c:pt>
                <c:pt idx="18350">
                  <c:v>11.89418</c:v>
                </c:pt>
                <c:pt idx="18351">
                  <c:v>11.88696</c:v>
                </c:pt>
                <c:pt idx="18352">
                  <c:v>11.88059</c:v>
                </c:pt>
                <c:pt idx="18353">
                  <c:v>11.87143</c:v>
                </c:pt>
                <c:pt idx="18354">
                  <c:v>11.86242</c:v>
                </c:pt>
                <c:pt idx="18355">
                  <c:v>11.857229999999999</c:v>
                </c:pt>
                <c:pt idx="18356">
                  <c:v>11.848890000000001</c:v>
                </c:pt>
                <c:pt idx="18357">
                  <c:v>11.839079999999999</c:v>
                </c:pt>
                <c:pt idx="18358">
                  <c:v>11.828430000000001</c:v>
                </c:pt>
                <c:pt idx="18359">
                  <c:v>11.816129999999999</c:v>
                </c:pt>
                <c:pt idx="18360">
                  <c:v>11.807119999999999</c:v>
                </c:pt>
                <c:pt idx="18361">
                  <c:v>11.800219999999999</c:v>
                </c:pt>
                <c:pt idx="18362">
                  <c:v>11.79416</c:v>
                </c:pt>
                <c:pt idx="18363">
                  <c:v>11.78651</c:v>
                </c:pt>
                <c:pt idx="18364">
                  <c:v>11.77718</c:v>
                </c:pt>
                <c:pt idx="18365">
                  <c:v>11.77055</c:v>
                </c:pt>
                <c:pt idx="18366">
                  <c:v>11.769080000000001</c:v>
                </c:pt>
                <c:pt idx="18367">
                  <c:v>11.764379999999999</c:v>
                </c:pt>
                <c:pt idx="18368">
                  <c:v>11.75628</c:v>
                </c:pt>
                <c:pt idx="18369">
                  <c:v>11.747</c:v>
                </c:pt>
                <c:pt idx="18370">
                  <c:v>11.738350000000001</c:v>
                </c:pt>
                <c:pt idx="18371">
                  <c:v>11.72785</c:v>
                </c:pt>
                <c:pt idx="18372">
                  <c:v>11.71368</c:v>
                </c:pt>
                <c:pt idx="18373">
                  <c:v>11.69805</c:v>
                </c:pt>
                <c:pt idx="18374">
                  <c:v>11.685370000000001</c:v>
                </c:pt>
                <c:pt idx="18375">
                  <c:v>11.68167</c:v>
                </c:pt>
                <c:pt idx="18376">
                  <c:v>11.67807</c:v>
                </c:pt>
                <c:pt idx="18377">
                  <c:v>11.67337</c:v>
                </c:pt>
                <c:pt idx="18378">
                  <c:v>11.670780000000001</c:v>
                </c:pt>
                <c:pt idx="18379">
                  <c:v>11.668570000000001</c:v>
                </c:pt>
                <c:pt idx="18380">
                  <c:v>11.664960000000001</c:v>
                </c:pt>
                <c:pt idx="18381">
                  <c:v>11.653449999999999</c:v>
                </c:pt>
                <c:pt idx="18382">
                  <c:v>11.64339</c:v>
                </c:pt>
                <c:pt idx="18383">
                  <c:v>11.634930000000001</c:v>
                </c:pt>
                <c:pt idx="18384">
                  <c:v>11.623760000000001</c:v>
                </c:pt>
                <c:pt idx="18385">
                  <c:v>11.612410000000001</c:v>
                </c:pt>
                <c:pt idx="18386">
                  <c:v>11.602169999999999</c:v>
                </c:pt>
                <c:pt idx="18387">
                  <c:v>11.5945</c:v>
                </c:pt>
                <c:pt idx="18388">
                  <c:v>11.582789999999999</c:v>
                </c:pt>
                <c:pt idx="18389">
                  <c:v>11.56781</c:v>
                </c:pt>
                <c:pt idx="18390">
                  <c:v>11.55879</c:v>
                </c:pt>
                <c:pt idx="18391">
                  <c:v>11.55546</c:v>
                </c:pt>
                <c:pt idx="18392">
                  <c:v>11.55317</c:v>
                </c:pt>
                <c:pt idx="18393">
                  <c:v>11.54871</c:v>
                </c:pt>
                <c:pt idx="18394">
                  <c:v>11.54476</c:v>
                </c:pt>
                <c:pt idx="18395">
                  <c:v>11.542260000000001</c:v>
                </c:pt>
                <c:pt idx="18396">
                  <c:v>11.534509999999999</c:v>
                </c:pt>
                <c:pt idx="18397">
                  <c:v>11.520210000000001</c:v>
                </c:pt>
                <c:pt idx="18398">
                  <c:v>11.50285</c:v>
                </c:pt>
                <c:pt idx="18399">
                  <c:v>11.48659</c:v>
                </c:pt>
                <c:pt idx="18400">
                  <c:v>11.472189999999999</c:v>
                </c:pt>
                <c:pt idx="18401">
                  <c:v>11.460419999999999</c:v>
                </c:pt>
                <c:pt idx="18402">
                  <c:v>11.453329999999999</c:v>
                </c:pt>
                <c:pt idx="18403">
                  <c:v>11.447660000000001</c:v>
                </c:pt>
                <c:pt idx="18404">
                  <c:v>11.439719999999999</c:v>
                </c:pt>
                <c:pt idx="18405">
                  <c:v>11.43116</c:v>
                </c:pt>
                <c:pt idx="18406">
                  <c:v>11.42346</c:v>
                </c:pt>
                <c:pt idx="18407">
                  <c:v>11.41616</c:v>
                </c:pt>
                <c:pt idx="18408">
                  <c:v>11.40981</c:v>
                </c:pt>
                <c:pt idx="18409">
                  <c:v>11.40185</c:v>
                </c:pt>
                <c:pt idx="18410">
                  <c:v>11.39771</c:v>
                </c:pt>
                <c:pt idx="18411">
                  <c:v>11.3949</c:v>
                </c:pt>
                <c:pt idx="18412">
                  <c:v>11.39007</c:v>
                </c:pt>
                <c:pt idx="18413">
                  <c:v>11.383100000000001</c:v>
                </c:pt>
                <c:pt idx="18414">
                  <c:v>11.37186</c:v>
                </c:pt>
                <c:pt idx="18415">
                  <c:v>11.36253</c:v>
                </c:pt>
                <c:pt idx="18416">
                  <c:v>11.354380000000001</c:v>
                </c:pt>
                <c:pt idx="18417">
                  <c:v>11.34412</c:v>
                </c:pt>
                <c:pt idx="18418">
                  <c:v>11.336729999999999</c:v>
                </c:pt>
                <c:pt idx="18419">
                  <c:v>11.329510000000001</c:v>
                </c:pt>
                <c:pt idx="18420">
                  <c:v>11.322100000000001</c:v>
                </c:pt>
                <c:pt idx="18421">
                  <c:v>11.310750000000001</c:v>
                </c:pt>
                <c:pt idx="18422">
                  <c:v>11.302300000000001</c:v>
                </c:pt>
                <c:pt idx="18423">
                  <c:v>11.295489999999999</c:v>
                </c:pt>
                <c:pt idx="18424">
                  <c:v>11.28557</c:v>
                </c:pt>
                <c:pt idx="18425">
                  <c:v>11.273</c:v>
                </c:pt>
                <c:pt idx="18426">
                  <c:v>11.26257</c:v>
                </c:pt>
                <c:pt idx="18427">
                  <c:v>11.25886</c:v>
                </c:pt>
                <c:pt idx="18428">
                  <c:v>11.251200000000001</c:v>
                </c:pt>
                <c:pt idx="18429">
                  <c:v>11.2369</c:v>
                </c:pt>
                <c:pt idx="18430">
                  <c:v>11.22589</c:v>
                </c:pt>
                <c:pt idx="18431">
                  <c:v>11.21959</c:v>
                </c:pt>
                <c:pt idx="18432">
                  <c:v>11.213179999999999</c:v>
                </c:pt>
                <c:pt idx="18433">
                  <c:v>11.202870000000001</c:v>
                </c:pt>
                <c:pt idx="18434">
                  <c:v>11.18989</c:v>
                </c:pt>
                <c:pt idx="18435">
                  <c:v>11.18046</c:v>
                </c:pt>
                <c:pt idx="18436">
                  <c:v>11.17554</c:v>
                </c:pt>
                <c:pt idx="18437">
                  <c:v>11.16996</c:v>
                </c:pt>
                <c:pt idx="18438">
                  <c:v>11.1616</c:v>
                </c:pt>
                <c:pt idx="18439">
                  <c:v>11.15249</c:v>
                </c:pt>
                <c:pt idx="18440">
                  <c:v>11.15035</c:v>
                </c:pt>
                <c:pt idx="18441">
                  <c:v>11.150270000000001</c:v>
                </c:pt>
                <c:pt idx="18442">
                  <c:v>11.14387</c:v>
                </c:pt>
                <c:pt idx="18443">
                  <c:v>11.131410000000001</c:v>
                </c:pt>
                <c:pt idx="18444">
                  <c:v>11.12045</c:v>
                </c:pt>
                <c:pt idx="18445">
                  <c:v>11.112310000000001</c:v>
                </c:pt>
                <c:pt idx="18446">
                  <c:v>11.1008</c:v>
                </c:pt>
                <c:pt idx="18447">
                  <c:v>11.087859999999999</c:v>
                </c:pt>
                <c:pt idx="18448">
                  <c:v>11.08075</c:v>
                </c:pt>
                <c:pt idx="18449">
                  <c:v>11.07648</c:v>
                </c:pt>
                <c:pt idx="18450">
                  <c:v>11.071669999999999</c:v>
                </c:pt>
                <c:pt idx="18451">
                  <c:v>11.06828</c:v>
                </c:pt>
                <c:pt idx="18452">
                  <c:v>11.06331</c:v>
                </c:pt>
                <c:pt idx="18453">
                  <c:v>11.05559</c:v>
                </c:pt>
                <c:pt idx="18454">
                  <c:v>11.043850000000001</c:v>
                </c:pt>
                <c:pt idx="18455">
                  <c:v>11.035780000000001</c:v>
                </c:pt>
                <c:pt idx="18456">
                  <c:v>11.02854</c:v>
                </c:pt>
                <c:pt idx="18457">
                  <c:v>11.02122</c:v>
                </c:pt>
                <c:pt idx="18458">
                  <c:v>11.011509999999999</c:v>
                </c:pt>
                <c:pt idx="18459">
                  <c:v>11.00315</c:v>
                </c:pt>
                <c:pt idx="18460">
                  <c:v>10.99586</c:v>
                </c:pt>
                <c:pt idx="18461">
                  <c:v>10.98474</c:v>
                </c:pt>
                <c:pt idx="18462">
                  <c:v>10.975429999999999</c:v>
                </c:pt>
                <c:pt idx="18463">
                  <c:v>10.965199999999999</c:v>
                </c:pt>
                <c:pt idx="18464">
                  <c:v>10.953440000000001</c:v>
                </c:pt>
                <c:pt idx="18465">
                  <c:v>10.945449999999999</c:v>
                </c:pt>
                <c:pt idx="18466">
                  <c:v>10.94125</c:v>
                </c:pt>
                <c:pt idx="18467">
                  <c:v>10.937060000000001</c:v>
                </c:pt>
                <c:pt idx="18468">
                  <c:v>10.93178</c:v>
                </c:pt>
                <c:pt idx="18469">
                  <c:v>10.92625</c:v>
                </c:pt>
                <c:pt idx="18470">
                  <c:v>10.920389999999999</c:v>
                </c:pt>
                <c:pt idx="18471">
                  <c:v>10.91624</c:v>
                </c:pt>
                <c:pt idx="18472">
                  <c:v>10.91263</c:v>
                </c:pt>
                <c:pt idx="18473">
                  <c:v>10.907640000000001</c:v>
                </c:pt>
                <c:pt idx="18474">
                  <c:v>10.90348</c:v>
                </c:pt>
                <c:pt idx="18475">
                  <c:v>10.897500000000001</c:v>
                </c:pt>
                <c:pt idx="18476">
                  <c:v>10.89188</c:v>
                </c:pt>
                <c:pt idx="18477">
                  <c:v>10.88485</c:v>
                </c:pt>
                <c:pt idx="18478">
                  <c:v>10.87283</c:v>
                </c:pt>
                <c:pt idx="18479">
                  <c:v>10.858359999999999</c:v>
                </c:pt>
                <c:pt idx="18480">
                  <c:v>10.8446</c:v>
                </c:pt>
                <c:pt idx="18481">
                  <c:v>10.830690000000001</c:v>
                </c:pt>
                <c:pt idx="18482">
                  <c:v>10.81921</c:v>
                </c:pt>
                <c:pt idx="18483">
                  <c:v>10.80983</c:v>
                </c:pt>
                <c:pt idx="18484">
                  <c:v>10.798590000000001</c:v>
                </c:pt>
                <c:pt idx="18485">
                  <c:v>10.78989</c:v>
                </c:pt>
                <c:pt idx="18486">
                  <c:v>10.78599</c:v>
                </c:pt>
                <c:pt idx="18487">
                  <c:v>10.78481</c:v>
                </c:pt>
                <c:pt idx="18488">
                  <c:v>10.78476</c:v>
                </c:pt>
                <c:pt idx="18489">
                  <c:v>10.781840000000001</c:v>
                </c:pt>
                <c:pt idx="18490">
                  <c:v>10.77975</c:v>
                </c:pt>
                <c:pt idx="18491">
                  <c:v>10.777480000000001</c:v>
                </c:pt>
                <c:pt idx="18492">
                  <c:v>10.77026</c:v>
                </c:pt>
                <c:pt idx="18493">
                  <c:v>10.7593</c:v>
                </c:pt>
                <c:pt idx="18494">
                  <c:v>10.747540000000001</c:v>
                </c:pt>
                <c:pt idx="18495">
                  <c:v>10.73861</c:v>
                </c:pt>
                <c:pt idx="18496">
                  <c:v>10.73011</c:v>
                </c:pt>
                <c:pt idx="18497">
                  <c:v>10.719279999999999</c:v>
                </c:pt>
                <c:pt idx="18498">
                  <c:v>10.708830000000001</c:v>
                </c:pt>
                <c:pt idx="18499">
                  <c:v>10.70274</c:v>
                </c:pt>
                <c:pt idx="18500">
                  <c:v>10.697050000000001</c:v>
                </c:pt>
                <c:pt idx="18501">
                  <c:v>10.688179999999999</c:v>
                </c:pt>
                <c:pt idx="18502">
                  <c:v>10.678660000000001</c:v>
                </c:pt>
                <c:pt idx="18503">
                  <c:v>10.670059999999999</c:v>
                </c:pt>
                <c:pt idx="18504">
                  <c:v>10.664429999999999</c:v>
                </c:pt>
                <c:pt idx="18505">
                  <c:v>10.657909999999999</c:v>
                </c:pt>
                <c:pt idx="18506">
                  <c:v>10.64922</c:v>
                </c:pt>
                <c:pt idx="18507">
                  <c:v>10.64326</c:v>
                </c:pt>
                <c:pt idx="18508">
                  <c:v>10.639570000000001</c:v>
                </c:pt>
                <c:pt idx="18509">
                  <c:v>10.63754</c:v>
                </c:pt>
                <c:pt idx="18510">
                  <c:v>10.632569999999999</c:v>
                </c:pt>
                <c:pt idx="18511">
                  <c:v>10.62303</c:v>
                </c:pt>
                <c:pt idx="18512">
                  <c:v>10.61115</c:v>
                </c:pt>
                <c:pt idx="18513">
                  <c:v>10.599930000000001</c:v>
                </c:pt>
                <c:pt idx="18514">
                  <c:v>10.59018</c:v>
                </c:pt>
                <c:pt idx="18515">
                  <c:v>10.5792</c:v>
                </c:pt>
                <c:pt idx="18516">
                  <c:v>10.57159</c:v>
                </c:pt>
                <c:pt idx="18517">
                  <c:v>10.56744</c:v>
                </c:pt>
                <c:pt idx="18518">
                  <c:v>10.564830000000001</c:v>
                </c:pt>
                <c:pt idx="18519">
                  <c:v>10.56043</c:v>
                </c:pt>
                <c:pt idx="18520">
                  <c:v>10.55148</c:v>
                </c:pt>
                <c:pt idx="18521">
                  <c:v>10.54266</c:v>
                </c:pt>
                <c:pt idx="18522">
                  <c:v>10.5318</c:v>
                </c:pt>
                <c:pt idx="18523">
                  <c:v>10.52196</c:v>
                </c:pt>
                <c:pt idx="18524">
                  <c:v>10.512600000000001</c:v>
                </c:pt>
                <c:pt idx="18525">
                  <c:v>10.5045</c:v>
                </c:pt>
                <c:pt idx="18526">
                  <c:v>10.500249999999999</c:v>
                </c:pt>
                <c:pt idx="18527">
                  <c:v>10.498250000000001</c:v>
                </c:pt>
                <c:pt idx="18528">
                  <c:v>10.49694</c:v>
                </c:pt>
                <c:pt idx="18529">
                  <c:v>10.49174</c:v>
                </c:pt>
                <c:pt idx="18530">
                  <c:v>10.48413</c:v>
                </c:pt>
                <c:pt idx="18531">
                  <c:v>10.475809999999999</c:v>
                </c:pt>
                <c:pt idx="18532">
                  <c:v>10.466760000000001</c:v>
                </c:pt>
                <c:pt idx="18533">
                  <c:v>10.457380000000001</c:v>
                </c:pt>
                <c:pt idx="18534">
                  <c:v>10.447419999999999</c:v>
                </c:pt>
                <c:pt idx="18535">
                  <c:v>10.43932</c:v>
                </c:pt>
                <c:pt idx="18536">
                  <c:v>10.433669999999999</c:v>
                </c:pt>
                <c:pt idx="18537">
                  <c:v>10.42798</c:v>
                </c:pt>
                <c:pt idx="18538">
                  <c:v>10.42055</c:v>
                </c:pt>
                <c:pt idx="18539">
                  <c:v>10.413209999999999</c:v>
                </c:pt>
                <c:pt idx="18540">
                  <c:v>10.406549999999999</c:v>
                </c:pt>
                <c:pt idx="18541">
                  <c:v>10.39996</c:v>
                </c:pt>
                <c:pt idx="18542">
                  <c:v>10.391859999999999</c:v>
                </c:pt>
                <c:pt idx="18543">
                  <c:v>10.384270000000001</c:v>
                </c:pt>
                <c:pt idx="18544">
                  <c:v>10.3771</c:v>
                </c:pt>
                <c:pt idx="18545">
                  <c:v>10.36975</c:v>
                </c:pt>
                <c:pt idx="18546">
                  <c:v>10.362019999999999</c:v>
                </c:pt>
                <c:pt idx="18547">
                  <c:v>10.354229999999999</c:v>
                </c:pt>
                <c:pt idx="18548">
                  <c:v>10.34637</c:v>
                </c:pt>
                <c:pt idx="18549">
                  <c:v>10.33647</c:v>
                </c:pt>
                <c:pt idx="18550">
                  <c:v>10.32737</c:v>
                </c:pt>
                <c:pt idx="18551">
                  <c:v>10.32159</c:v>
                </c:pt>
                <c:pt idx="18552">
                  <c:v>10.31264</c:v>
                </c:pt>
                <c:pt idx="18553">
                  <c:v>10.30341</c:v>
                </c:pt>
                <c:pt idx="18554">
                  <c:v>10.298539999999999</c:v>
                </c:pt>
                <c:pt idx="18555">
                  <c:v>10.294219999999999</c:v>
                </c:pt>
                <c:pt idx="18556">
                  <c:v>10.28683</c:v>
                </c:pt>
                <c:pt idx="18557">
                  <c:v>10.27727</c:v>
                </c:pt>
                <c:pt idx="18558">
                  <c:v>10.26946</c:v>
                </c:pt>
                <c:pt idx="18559">
                  <c:v>10.26318</c:v>
                </c:pt>
                <c:pt idx="18560">
                  <c:v>10.253299999999999</c:v>
                </c:pt>
                <c:pt idx="18561">
                  <c:v>10.23973</c:v>
                </c:pt>
                <c:pt idx="18562">
                  <c:v>10.230650000000001</c:v>
                </c:pt>
                <c:pt idx="18563">
                  <c:v>10.2226</c:v>
                </c:pt>
                <c:pt idx="18564">
                  <c:v>10.2112</c:v>
                </c:pt>
                <c:pt idx="18565">
                  <c:v>10.19974</c:v>
                </c:pt>
                <c:pt idx="18566">
                  <c:v>10.1936</c:v>
                </c:pt>
                <c:pt idx="18567">
                  <c:v>10.19158</c:v>
                </c:pt>
                <c:pt idx="18568">
                  <c:v>10.19012</c:v>
                </c:pt>
                <c:pt idx="18569">
                  <c:v>10.18609</c:v>
                </c:pt>
                <c:pt idx="18570">
                  <c:v>10.184139999999999</c:v>
                </c:pt>
                <c:pt idx="18571">
                  <c:v>10.1836</c:v>
                </c:pt>
                <c:pt idx="18572">
                  <c:v>10.17873</c:v>
                </c:pt>
                <c:pt idx="18573">
                  <c:v>10.168189999999999</c:v>
                </c:pt>
                <c:pt idx="18574">
                  <c:v>10.15686</c:v>
                </c:pt>
                <c:pt idx="18575">
                  <c:v>10.14804</c:v>
                </c:pt>
                <c:pt idx="18576">
                  <c:v>10.1408</c:v>
                </c:pt>
                <c:pt idx="18577">
                  <c:v>10.133039999999999</c:v>
                </c:pt>
                <c:pt idx="18578">
                  <c:v>10.12204</c:v>
                </c:pt>
                <c:pt idx="18579">
                  <c:v>10.11435</c:v>
                </c:pt>
                <c:pt idx="18580">
                  <c:v>10.10962</c:v>
                </c:pt>
                <c:pt idx="18581">
                  <c:v>10.10141</c:v>
                </c:pt>
                <c:pt idx="18582">
                  <c:v>10.091240000000001</c:v>
                </c:pt>
                <c:pt idx="18583">
                  <c:v>10.081200000000001</c:v>
                </c:pt>
                <c:pt idx="18584">
                  <c:v>10.075229999999999</c:v>
                </c:pt>
                <c:pt idx="18585">
                  <c:v>10.07047</c:v>
                </c:pt>
                <c:pt idx="18586">
                  <c:v>10.0639</c:v>
                </c:pt>
                <c:pt idx="18587">
                  <c:v>10.05734</c:v>
                </c:pt>
                <c:pt idx="18588">
                  <c:v>10.05082</c:v>
                </c:pt>
                <c:pt idx="18589">
                  <c:v>10.04157</c:v>
                </c:pt>
                <c:pt idx="18590">
                  <c:v>10.03106</c:v>
                </c:pt>
                <c:pt idx="18591">
                  <c:v>10.02046</c:v>
                </c:pt>
                <c:pt idx="18592">
                  <c:v>10.012</c:v>
                </c:pt>
                <c:pt idx="18593">
                  <c:v>10.00371</c:v>
                </c:pt>
                <c:pt idx="18594">
                  <c:v>9.9951059999999998</c:v>
                </c:pt>
                <c:pt idx="18595">
                  <c:v>9.9889200000000002</c:v>
                </c:pt>
                <c:pt idx="18596">
                  <c:v>9.9867720000000002</c:v>
                </c:pt>
                <c:pt idx="18597">
                  <c:v>9.9859580000000001</c:v>
                </c:pt>
                <c:pt idx="18598">
                  <c:v>9.9794070000000001</c:v>
                </c:pt>
                <c:pt idx="18599">
                  <c:v>9.9706550000000007</c:v>
                </c:pt>
                <c:pt idx="18600">
                  <c:v>9.9647539999999992</c:v>
                </c:pt>
                <c:pt idx="18601">
                  <c:v>9.9611070000000002</c:v>
                </c:pt>
                <c:pt idx="18602">
                  <c:v>9.9559730000000002</c:v>
                </c:pt>
                <c:pt idx="18603">
                  <c:v>9.9463080000000001</c:v>
                </c:pt>
                <c:pt idx="18604">
                  <c:v>9.9383130000000008</c:v>
                </c:pt>
                <c:pt idx="18605">
                  <c:v>9.9337210000000002</c:v>
                </c:pt>
                <c:pt idx="18606">
                  <c:v>9.9294309999999992</c:v>
                </c:pt>
                <c:pt idx="18607">
                  <c:v>9.9230409999999996</c:v>
                </c:pt>
                <c:pt idx="18608">
                  <c:v>9.9139999999999997</c:v>
                </c:pt>
                <c:pt idx="18609">
                  <c:v>9.9063940000000006</c:v>
                </c:pt>
                <c:pt idx="18610">
                  <c:v>9.9003460000000008</c:v>
                </c:pt>
                <c:pt idx="18611">
                  <c:v>9.892239</c:v>
                </c:pt>
                <c:pt idx="18612">
                  <c:v>9.8838360000000005</c:v>
                </c:pt>
                <c:pt idx="18613">
                  <c:v>9.8758929999999996</c:v>
                </c:pt>
                <c:pt idx="18614">
                  <c:v>9.8685650000000003</c:v>
                </c:pt>
                <c:pt idx="18615">
                  <c:v>9.8610900000000008</c:v>
                </c:pt>
                <c:pt idx="18616">
                  <c:v>9.8534199999999998</c:v>
                </c:pt>
                <c:pt idx="18617">
                  <c:v>9.850123</c:v>
                </c:pt>
                <c:pt idx="18618">
                  <c:v>9.8463980000000006</c:v>
                </c:pt>
                <c:pt idx="18619">
                  <c:v>9.8368120000000001</c:v>
                </c:pt>
                <c:pt idx="18620">
                  <c:v>9.8251639999999991</c:v>
                </c:pt>
                <c:pt idx="18621">
                  <c:v>9.8144279999999995</c:v>
                </c:pt>
                <c:pt idx="18622">
                  <c:v>9.8074639999999995</c:v>
                </c:pt>
                <c:pt idx="18623">
                  <c:v>9.8014299999999999</c:v>
                </c:pt>
                <c:pt idx="18624">
                  <c:v>9.7927660000000003</c:v>
                </c:pt>
                <c:pt idx="18625">
                  <c:v>9.7875700000000005</c:v>
                </c:pt>
                <c:pt idx="18626">
                  <c:v>9.7841509999999996</c:v>
                </c:pt>
                <c:pt idx="18627">
                  <c:v>9.7814440000000005</c:v>
                </c:pt>
                <c:pt idx="18628">
                  <c:v>9.7781950000000002</c:v>
                </c:pt>
                <c:pt idx="18629">
                  <c:v>9.7718640000000008</c:v>
                </c:pt>
                <c:pt idx="18630">
                  <c:v>9.7652029999999996</c:v>
                </c:pt>
                <c:pt idx="18631">
                  <c:v>9.7601859999999991</c:v>
                </c:pt>
                <c:pt idx="18632">
                  <c:v>9.7601049999999994</c:v>
                </c:pt>
                <c:pt idx="18633">
                  <c:v>9.7591590000000004</c:v>
                </c:pt>
                <c:pt idx="18634">
                  <c:v>9.7552509999999995</c:v>
                </c:pt>
                <c:pt idx="18635">
                  <c:v>9.7510650000000005</c:v>
                </c:pt>
                <c:pt idx="18636">
                  <c:v>9.7462809999999998</c:v>
                </c:pt>
                <c:pt idx="18637">
                  <c:v>9.7418680000000002</c:v>
                </c:pt>
                <c:pt idx="18638">
                  <c:v>9.7346909999999998</c:v>
                </c:pt>
                <c:pt idx="18639">
                  <c:v>9.7256269999999994</c:v>
                </c:pt>
                <c:pt idx="18640">
                  <c:v>9.7170489999999994</c:v>
                </c:pt>
                <c:pt idx="18641">
                  <c:v>9.7103319999999993</c:v>
                </c:pt>
                <c:pt idx="18642">
                  <c:v>9.7047290000000004</c:v>
                </c:pt>
                <c:pt idx="18643">
                  <c:v>9.6977550000000008</c:v>
                </c:pt>
                <c:pt idx="18644">
                  <c:v>9.6886229999999998</c:v>
                </c:pt>
                <c:pt idx="18645">
                  <c:v>9.681241</c:v>
                </c:pt>
                <c:pt idx="18646">
                  <c:v>9.6764779999999995</c:v>
                </c:pt>
                <c:pt idx="18647">
                  <c:v>9.6688399999999994</c:v>
                </c:pt>
                <c:pt idx="18648">
                  <c:v>9.6596320000000002</c:v>
                </c:pt>
                <c:pt idx="18649">
                  <c:v>9.6543969999999995</c:v>
                </c:pt>
                <c:pt idx="18650">
                  <c:v>9.6523420000000009</c:v>
                </c:pt>
                <c:pt idx="18651">
                  <c:v>9.6485319999999994</c:v>
                </c:pt>
                <c:pt idx="18652">
                  <c:v>9.6410470000000004</c:v>
                </c:pt>
                <c:pt idx="18653">
                  <c:v>9.633578</c:v>
                </c:pt>
                <c:pt idx="18654">
                  <c:v>9.6286670000000001</c:v>
                </c:pt>
                <c:pt idx="18655">
                  <c:v>9.6241319999999995</c:v>
                </c:pt>
                <c:pt idx="18656">
                  <c:v>9.61754</c:v>
                </c:pt>
                <c:pt idx="18657">
                  <c:v>9.6097529999999995</c:v>
                </c:pt>
                <c:pt idx="18658">
                  <c:v>9.6038069999999998</c:v>
                </c:pt>
                <c:pt idx="18659">
                  <c:v>9.6014649999999993</c:v>
                </c:pt>
                <c:pt idx="18660">
                  <c:v>9.5978189999999994</c:v>
                </c:pt>
                <c:pt idx="18661">
                  <c:v>9.5876450000000002</c:v>
                </c:pt>
                <c:pt idx="18662">
                  <c:v>9.5741779999999999</c:v>
                </c:pt>
                <c:pt idx="18663">
                  <c:v>9.5625269999999993</c:v>
                </c:pt>
                <c:pt idx="18664">
                  <c:v>9.5539559999999994</c:v>
                </c:pt>
                <c:pt idx="18665">
                  <c:v>9.5439830000000008</c:v>
                </c:pt>
                <c:pt idx="18666">
                  <c:v>9.5333179999999995</c:v>
                </c:pt>
                <c:pt idx="18667">
                  <c:v>9.5271659999999994</c:v>
                </c:pt>
                <c:pt idx="18668">
                  <c:v>9.5237250000000007</c:v>
                </c:pt>
                <c:pt idx="18669">
                  <c:v>9.5198350000000005</c:v>
                </c:pt>
                <c:pt idx="18670">
                  <c:v>9.5158059999999995</c:v>
                </c:pt>
                <c:pt idx="18671">
                  <c:v>9.5110539999999997</c:v>
                </c:pt>
                <c:pt idx="18672">
                  <c:v>9.5046959999999991</c:v>
                </c:pt>
                <c:pt idx="18673">
                  <c:v>9.4973399999999994</c:v>
                </c:pt>
                <c:pt idx="18674">
                  <c:v>9.4889510000000001</c:v>
                </c:pt>
                <c:pt idx="18675">
                  <c:v>9.4823679999999992</c:v>
                </c:pt>
                <c:pt idx="18676">
                  <c:v>9.4764479999999995</c:v>
                </c:pt>
                <c:pt idx="18677">
                  <c:v>9.4680060000000008</c:v>
                </c:pt>
                <c:pt idx="18678">
                  <c:v>9.460013</c:v>
                </c:pt>
                <c:pt idx="18679">
                  <c:v>9.4530089999999998</c:v>
                </c:pt>
                <c:pt idx="18680">
                  <c:v>9.4457540000000009</c:v>
                </c:pt>
                <c:pt idx="18681">
                  <c:v>9.4388629999999996</c:v>
                </c:pt>
                <c:pt idx="18682">
                  <c:v>9.4308010000000007</c:v>
                </c:pt>
                <c:pt idx="18683">
                  <c:v>9.4233530000000005</c:v>
                </c:pt>
                <c:pt idx="18684">
                  <c:v>9.4178180000000005</c:v>
                </c:pt>
                <c:pt idx="18685">
                  <c:v>9.4121590000000008</c:v>
                </c:pt>
                <c:pt idx="18686">
                  <c:v>9.4080689999999993</c:v>
                </c:pt>
                <c:pt idx="18687">
                  <c:v>9.3994979999999995</c:v>
                </c:pt>
                <c:pt idx="18688">
                  <c:v>9.3896289999999993</c:v>
                </c:pt>
                <c:pt idx="18689">
                  <c:v>9.3834230000000005</c:v>
                </c:pt>
                <c:pt idx="18690">
                  <c:v>9.3744250000000005</c:v>
                </c:pt>
                <c:pt idx="18691">
                  <c:v>9.3642389999999995</c:v>
                </c:pt>
                <c:pt idx="18692">
                  <c:v>9.3545599999999993</c:v>
                </c:pt>
                <c:pt idx="18693">
                  <c:v>9.3496959999999998</c:v>
                </c:pt>
                <c:pt idx="18694">
                  <c:v>9.3492569999999997</c:v>
                </c:pt>
                <c:pt idx="18695">
                  <c:v>9.3467870000000008</c:v>
                </c:pt>
                <c:pt idx="18696">
                  <c:v>9.3457000000000008</c:v>
                </c:pt>
                <c:pt idx="18697">
                  <c:v>9.3456609999999998</c:v>
                </c:pt>
                <c:pt idx="18698">
                  <c:v>9.3420140000000007</c:v>
                </c:pt>
                <c:pt idx="18699">
                  <c:v>9.339537</c:v>
                </c:pt>
                <c:pt idx="18700">
                  <c:v>9.3380050000000008</c:v>
                </c:pt>
                <c:pt idx="18701">
                  <c:v>9.3320930000000004</c:v>
                </c:pt>
                <c:pt idx="18702">
                  <c:v>9.3237539999999992</c:v>
                </c:pt>
                <c:pt idx="18703">
                  <c:v>9.3148979999999995</c:v>
                </c:pt>
                <c:pt idx="18704">
                  <c:v>9.3087099999999996</c:v>
                </c:pt>
                <c:pt idx="18705">
                  <c:v>9.3045989999999996</c:v>
                </c:pt>
                <c:pt idx="18706">
                  <c:v>9.2975349999999999</c:v>
                </c:pt>
                <c:pt idx="18707">
                  <c:v>9.2902400000000007</c:v>
                </c:pt>
                <c:pt idx="18708">
                  <c:v>9.2870410000000003</c:v>
                </c:pt>
                <c:pt idx="18709">
                  <c:v>9.2843260000000001</c:v>
                </c:pt>
                <c:pt idx="18710">
                  <c:v>9.2784440000000004</c:v>
                </c:pt>
                <c:pt idx="18711">
                  <c:v>9.2697000000000003</c:v>
                </c:pt>
                <c:pt idx="18712">
                  <c:v>9.2602139999999995</c:v>
                </c:pt>
                <c:pt idx="18713">
                  <c:v>9.2538219999999995</c:v>
                </c:pt>
                <c:pt idx="18714">
                  <c:v>9.2467279999999992</c:v>
                </c:pt>
                <c:pt idx="18715">
                  <c:v>9.2385029999999997</c:v>
                </c:pt>
                <c:pt idx="18716">
                  <c:v>9.2345100000000002</c:v>
                </c:pt>
                <c:pt idx="18717">
                  <c:v>9.2328869999999998</c:v>
                </c:pt>
                <c:pt idx="18718">
                  <c:v>9.2278870000000008</c:v>
                </c:pt>
                <c:pt idx="18719">
                  <c:v>9.2233400000000003</c:v>
                </c:pt>
                <c:pt idx="18720">
                  <c:v>9.2178950000000004</c:v>
                </c:pt>
                <c:pt idx="18721">
                  <c:v>9.2077670000000005</c:v>
                </c:pt>
                <c:pt idx="18722">
                  <c:v>9.1981830000000002</c:v>
                </c:pt>
                <c:pt idx="18723">
                  <c:v>9.1883330000000001</c:v>
                </c:pt>
                <c:pt idx="18724">
                  <c:v>9.1780039999999996</c:v>
                </c:pt>
                <c:pt idx="18725">
                  <c:v>9.16601</c:v>
                </c:pt>
                <c:pt idx="18726">
                  <c:v>9.1541329999999999</c:v>
                </c:pt>
                <c:pt idx="18727">
                  <c:v>9.1459689999999991</c:v>
                </c:pt>
                <c:pt idx="18728">
                  <c:v>9.1392900000000008</c:v>
                </c:pt>
                <c:pt idx="18729">
                  <c:v>9.1304540000000003</c:v>
                </c:pt>
                <c:pt idx="18730">
                  <c:v>9.1222060000000003</c:v>
                </c:pt>
                <c:pt idx="18731">
                  <c:v>9.1176200000000005</c:v>
                </c:pt>
                <c:pt idx="18732">
                  <c:v>9.1173549999999999</c:v>
                </c:pt>
                <c:pt idx="18733">
                  <c:v>9.1189119999999999</c:v>
                </c:pt>
                <c:pt idx="18734">
                  <c:v>9.1172360000000001</c:v>
                </c:pt>
                <c:pt idx="18735">
                  <c:v>9.1119400000000006</c:v>
                </c:pt>
                <c:pt idx="18736">
                  <c:v>9.1049220000000002</c:v>
                </c:pt>
                <c:pt idx="18737">
                  <c:v>9.0965330000000009</c:v>
                </c:pt>
                <c:pt idx="18738">
                  <c:v>9.085547</c:v>
                </c:pt>
                <c:pt idx="18739">
                  <c:v>9.0732009999999992</c:v>
                </c:pt>
                <c:pt idx="18740">
                  <c:v>9.0624059999999993</c:v>
                </c:pt>
                <c:pt idx="18741">
                  <c:v>9.0568600000000004</c:v>
                </c:pt>
                <c:pt idx="18742">
                  <c:v>9.0541579999999993</c:v>
                </c:pt>
                <c:pt idx="18743">
                  <c:v>9.0501059999999995</c:v>
                </c:pt>
                <c:pt idx="18744">
                  <c:v>9.0446200000000001</c:v>
                </c:pt>
                <c:pt idx="18745">
                  <c:v>9.0390739999999994</c:v>
                </c:pt>
                <c:pt idx="18746">
                  <c:v>9.0347500000000007</c:v>
                </c:pt>
                <c:pt idx="18747">
                  <c:v>9.0305269999999993</c:v>
                </c:pt>
                <c:pt idx="18748">
                  <c:v>9.0253560000000004</c:v>
                </c:pt>
                <c:pt idx="18749">
                  <c:v>9.0208019999999998</c:v>
                </c:pt>
                <c:pt idx="18750">
                  <c:v>9.0162279999999999</c:v>
                </c:pt>
                <c:pt idx="18751">
                  <c:v>9.0075190000000003</c:v>
                </c:pt>
                <c:pt idx="18752">
                  <c:v>8.9961219999999997</c:v>
                </c:pt>
                <c:pt idx="18753">
                  <c:v>8.9854950000000002</c:v>
                </c:pt>
                <c:pt idx="18754">
                  <c:v>8.9773790000000009</c:v>
                </c:pt>
                <c:pt idx="18755">
                  <c:v>8.9722449999999991</c:v>
                </c:pt>
                <c:pt idx="18756">
                  <c:v>8.9651080000000007</c:v>
                </c:pt>
                <c:pt idx="18757">
                  <c:v>8.9566370000000006</c:v>
                </c:pt>
                <c:pt idx="18758">
                  <c:v>8.9528689999999997</c:v>
                </c:pt>
                <c:pt idx="18759">
                  <c:v>8.9487410000000001</c:v>
                </c:pt>
                <c:pt idx="18760">
                  <c:v>8.9389149999999997</c:v>
                </c:pt>
                <c:pt idx="18761">
                  <c:v>8.9273419999999994</c:v>
                </c:pt>
                <c:pt idx="18762">
                  <c:v>8.9201580000000007</c:v>
                </c:pt>
                <c:pt idx="18763">
                  <c:v>8.9193909999999992</c:v>
                </c:pt>
                <c:pt idx="18764">
                  <c:v>8.9200219999999995</c:v>
                </c:pt>
                <c:pt idx="18765">
                  <c:v>8.9186289999999993</c:v>
                </c:pt>
                <c:pt idx="18766">
                  <c:v>8.9191590000000005</c:v>
                </c:pt>
                <c:pt idx="18767">
                  <c:v>8.9199029999999997</c:v>
                </c:pt>
                <c:pt idx="18768">
                  <c:v>8.9165290000000006</c:v>
                </c:pt>
                <c:pt idx="18769">
                  <c:v>8.9088100000000008</c:v>
                </c:pt>
                <c:pt idx="18770">
                  <c:v>8.9009110000000007</c:v>
                </c:pt>
                <c:pt idx="18771">
                  <c:v>8.8955680000000008</c:v>
                </c:pt>
                <c:pt idx="18772">
                  <c:v>8.8891449999999992</c:v>
                </c:pt>
                <c:pt idx="18773">
                  <c:v>8.8833979999999997</c:v>
                </c:pt>
                <c:pt idx="18774">
                  <c:v>8.8807299999999998</c:v>
                </c:pt>
                <c:pt idx="18775">
                  <c:v>8.8791820000000001</c:v>
                </c:pt>
                <c:pt idx="18776">
                  <c:v>8.876989</c:v>
                </c:pt>
                <c:pt idx="18777">
                  <c:v>8.8706460000000007</c:v>
                </c:pt>
                <c:pt idx="18778">
                  <c:v>8.8635199999999994</c:v>
                </c:pt>
                <c:pt idx="18779">
                  <c:v>8.8594939999999998</c:v>
                </c:pt>
                <c:pt idx="18780">
                  <c:v>8.8542529999999999</c:v>
                </c:pt>
                <c:pt idx="18781">
                  <c:v>8.8491420000000005</c:v>
                </c:pt>
                <c:pt idx="18782">
                  <c:v>8.844792</c:v>
                </c:pt>
                <c:pt idx="18783">
                  <c:v>8.8419939999999997</c:v>
                </c:pt>
                <c:pt idx="18784">
                  <c:v>8.8386999999999993</c:v>
                </c:pt>
                <c:pt idx="18785">
                  <c:v>8.8312489999999997</c:v>
                </c:pt>
                <c:pt idx="18786">
                  <c:v>8.8236969999999992</c:v>
                </c:pt>
                <c:pt idx="18787">
                  <c:v>8.8169059999999995</c:v>
                </c:pt>
                <c:pt idx="18788">
                  <c:v>8.8106050000000007</c:v>
                </c:pt>
                <c:pt idx="18789">
                  <c:v>8.8047249999999995</c:v>
                </c:pt>
                <c:pt idx="18790">
                  <c:v>8.7995439999999991</c:v>
                </c:pt>
                <c:pt idx="18791">
                  <c:v>8.7956909999999997</c:v>
                </c:pt>
                <c:pt idx="18792">
                  <c:v>8.7903570000000002</c:v>
                </c:pt>
                <c:pt idx="18793">
                  <c:v>8.7835439999999991</c:v>
                </c:pt>
                <c:pt idx="18794">
                  <c:v>8.7775390000000009</c:v>
                </c:pt>
                <c:pt idx="18795">
                  <c:v>8.7703930000000003</c:v>
                </c:pt>
                <c:pt idx="18796">
                  <c:v>8.7612579999999998</c:v>
                </c:pt>
                <c:pt idx="18797">
                  <c:v>8.7536660000000008</c:v>
                </c:pt>
                <c:pt idx="18798">
                  <c:v>8.748189</c:v>
                </c:pt>
                <c:pt idx="18799">
                  <c:v>8.7428249999999998</c:v>
                </c:pt>
                <c:pt idx="18800">
                  <c:v>8.7366379999999992</c:v>
                </c:pt>
                <c:pt idx="18801">
                  <c:v>8.7303160000000002</c:v>
                </c:pt>
                <c:pt idx="18802">
                  <c:v>8.7278330000000004</c:v>
                </c:pt>
                <c:pt idx="18803">
                  <c:v>8.7261670000000002</c:v>
                </c:pt>
                <c:pt idx="18804">
                  <c:v>8.7224540000000008</c:v>
                </c:pt>
                <c:pt idx="18805">
                  <c:v>8.7183790000000005</c:v>
                </c:pt>
                <c:pt idx="18806">
                  <c:v>8.7130179999999999</c:v>
                </c:pt>
                <c:pt idx="18807">
                  <c:v>8.7079280000000008</c:v>
                </c:pt>
                <c:pt idx="18808">
                  <c:v>8.7020490000000006</c:v>
                </c:pt>
                <c:pt idx="18809">
                  <c:v>8.6945099999999993</c:v>
                </c:pt>
                <c:pt idx="18810">
                  <c:v>8.6877709999999997</c:v>
                </c:pt>
                <c:pt idx="18811">
                  <c:v>8.6813889999999994</c:v>
                </c:pt>
                <c:pt idx="18812">
                  <c:v>8.6747669999999992</c:v>
                </c:pt>
                <c:pt idx="18813">
                  <c:v>8.6681260000000009</c:v>
                </c:pt>
                <c:pt idx="18814">
                  <c:v>8.6608920000000005</c:v>
                </c:pt>
                <c:pt idx="18815">
                  <c:v>8.6544360000000005</c:v>
                </c:pt>
                <c:pt idx="18816">
                  <c:v>8.6476769999999998</c:v>
                </c:pt>
                <c:pt idx="18817">
                  <c:v>8.6429410000000004</c:v>
                </c:pt>
                <c:pt idx="18818">
                  <c:v>8.6428860000000007</c:v>
                </c:pt>
                <c:pt idx="18819">
                  <c:v>8.6420010000000005</c:v>
                </c:pt>
                <c:pt idx="18820">
                  <c:v>8.6385850000000008</c:v>
                </c:pt>
                <c:pt idx="18821">
                  <c:v>8.6336639999999996</c:v>
                </c:pt>
                <c:pt idx="18822">
                  <c:v>8.6286620000000003</c:v>
                </c:pt>
                <c:pt idx="18823">
                  <c:v>8.6218719999999998</c:v>
                </c:pt>
                <c:pt idx="18824">
                  <c:v>8.6116130000000002</c:v>
                </c:pt>
                <c:pt idx="18825">
                  <c:v>8.6015789999999992</c:v>
                </c:pt>
                <c:pt idx="18826">
                  <c:v>8.5962390000000006</c:v>
                </c:pt>
                <c:pt idx="18827">
                  <c:v>8.5936439999999994</c:v>
                </c:pt>
                <c:pt idx="18828">
                  <c:v>8.5904360000000004</c:v>
                </c:pt>
                <c:pt idx="18829">
                  <c:v>8.5877320000000008</c:v>
                </c:pt>
                <c:pt idx="18830">
                  <c:v>8.5856279999999998</c:v>
                </c:pt>
                <c:pt idx="18831">
                  <c:v>8.5843729999999994</c:v>
                </c:pt>
                <c:pt idx="18832">
                  <c:v>8.5787010000000006</c:v>
                </c:pt>
                <c:pt idx="18833">
                  <c:v>8.5681419999999999</c:v>
                </c:pt>
                <c:pt idx="18834">
                  <c:v>8.5594389999999994</c:v>
                </c:pt>
                <c:pt idx="18835">
                  <c:v>8.5529620000000008</c:v>
                </c:pt>
                <c:pt idx="18836">
                  <c:v>8.5469720000000002</c:v>
                </c:pt>
                <c:pt idx="18837">
                  <c:v>8.5390510000000006</c:v>
                </c:pt>
                <c:pt idx="18838">
                  <c:v>8.5313909999999993</c:v>
                </c:pt>
                <c:pt idx="18839">
                  <c:v>8.5258909999999997</c:v>
                </c:pt>
                <c:pt idx="18840">
                  <c:v>8.5208779999999997</c:v>
                </c:pt>
                <c:pt idx="18841">
                  <c:v>8.5156559999999999</c:v>
                </c:pt>
                <c:pt idx="18842">
                  <c:v>8.5082850000000008</c:v>
                </c:pt>
                <c:pt idx="18843">
                  <c:v>8.5013989999999993</c:v>
                </c:pt>
                <c:pt idx="18844">
                  <c:v>8.4969210000000004</c:v>
                </c:pt>
                <c:pt idx="18845">
                  <c:v>8.4944769999999998</c:v>
                </c:pt>
                <c:pt idx="18846">
                  <c:v>8.4926139999999997</c:v>
                </c:pt>
                <c:pt idx="18847">
                  <c:v>8.4878409999999995</c:v>
                </c:pt>
                <c:pt idx="18848">
                  <c:v>8.4805010000000003</c:v>
                </c:pt>
                <c:pt idx="18849">
                  <c:v>8.4735879999999995</c:v>
                </c:pt>
                <c:pt idx="18850">
                  <c:v>8.4690709999999996</c:v>
                </c:pt>
                <c:pt idx="18851">
                  <c:v>8.4633749999999992</c:v>
                </c:pt>
                <c:pt idx="18852">
                  <c:v>8.4547310000000007</c:v>
                </c:pt>
                <c:pt idx="18853">
                  <c:v>8.4455019999999994</c:v>
                </c:pt>
                <c:pt idx="18854">
                  <c:v>8.4373860000000001</c:v>
                </c:pt>
                <c:pt idx="18855">
                  <c:v>8.4322169999999996</c:v>
                </c:pt>
                <c:pt idx="18856">
                  <c:v>8.4260610000000007</c:v>
                </c:pt>
                <c:pt idx="18857">
                  <c:v>8.4194890000000004</c:v>
                </c:pt>
                <c:pt idx="18858">
                  <c:v>8.4169409999999996</c:v>
                </c:pt>
                <c:pt idx="18859">
                  <c:v>8.4166030000000003</c:v>
                </c:pt>
                <c:pt idx="18860">
                  <c:v>8.4173249999999999</c:v>
                </c:pt>
                <c:pt idx="18861">
                  <c:v>8.4180589999999995</c:v>
                </c:pt>
                <c:pt idx="18862">
                  <c:v>8.4172600000000006</c:v>
                </c:pt>
                <c:pt idx="18863">
                  <c:v>8.4161710000000003</c:v>
                </c:pt>
                <c:pt idx="18864">
                  <c:v>8.4129620000000003</c:v>
                </c:pt>
                <c:pt idx="18865">
                  <c:v>8.4049739999999993</c:v>
                </c:pt>
                <c:pt idx="18866">
                  <c:v>8.3975760000000008</c:v>
                </c:pt>
                <c:pt idx="18867">
                  <c:v>8.3925090000000004</c:v>
                </c:pt>
                <c:pt idx="18868">
                  <c:v>8.3872219999999995</c:v>
                </c:pt>
                <c:pt idx="18869">
                  <c:v>8.3821399999999997</c:v>
                </c:pt>
                <c:pt idx="18870">
                  <c:v>8.3766320000000007</c:v>
                </c:pt>
                <c:pt idx="18871">
                  <c:v>8.3733120000000003</c:v>
                </c:pt>
                <c:pt idx="18872">
                  <c:v>8.3720090000000003</c:v>
                </c:pt>
                <c:pt idx="18873">
                  <c:v>8.3690829999999998</c:v>
                </c:pt>
                <c:pt idx="18874">
                  <c:v>8.3635350000000006</c:v>
                </c:pt>
                <c:pt idx="18875">
                  <c:v>8.3553479999999993</c:v>
                </c:pt>
                <c:pt idx="18876">
                  <c:v>8.3467269999999996</c:v>
                </c:pt>
                <c:pt idx="18877">
                  <c:v>8.3410139999999995</c:v>
                </c:pt>
                <c:pt idx="18878">
                  <c:v>8.3376260000000002</c:v>
                </c:pt>
                <c:pt idx="18879">
                  <c:v>8.3317910000000008</c:v>
                </c:pt>
                <c:pt idx="18880">
                  <c:v>8.3237170000000003</c:v>
                </c:pt>
                <c:pt idx="18881">
                  <c:v>8.3158180000000002</c:v>
                </c:pt>
                <c:pt idx="18882">
                  <c:v>8.3074469999999998</c:v>
                </c:pt>
                <c:pt idx="18883">
                  <c:v>8.2995180000000008</c:v>
                </c:pt>
                <c:pt idx="18884">
                  <c:v>8.2905739999999994</c:v>
                </c:pt>
                <c:pt idx="18885">
                  <c:v>8.2804409999999997</c:v>
                </c:pt>
                <c:pt idx="18886">
                  <c:v>8.2727730000000008</c:v>
                </c:pt>
                <c:pt idx="18887">
                  <c:v>8.2674059999999994</c:v>
                </c:pt>
                <c:pt idx="18888">
                  <c:v>8.2637680000000007</c:v>
                </c:pt>
                <c:pt idx="18889">
                  <c:v>8.2623709999999999</c:v>
                </c:pt>
                <c:pt idx="18890">
                  <c:v>8.2603860000000005</c:v>
                </c:pt>
                <c:pt idx="18891">
                  <c:v>8.2591529999999995</c:v>
                </c:pt>
                <c:pt idx="18892">
                  <c:v>8.2592949999999998</c:v>
                </c:pt>
                <c:pt idx="18893">
                  <c:v>8.2582070000000005</c:v>
                </c:pt>
                <c:pt idx="18894">
                  <c:v>8.2558980000000002</c:v>
                </c:pt>
                <c:pt idx="18895">
                  <c:v>8.2513079999999999</c:v>
                </c:pt>
                <c:pt idx="18896">
                  <c:v>8.2446819999999992</c:v>
                </c:pt>
                <c:pt idx="18897">
                  <c:v>8.2368249999999996</c:v>
                </c:pt>
                <c:pt idx="18898">
                  <c:v>8.2274539999999998</c:v>
                </c:pt>
                <c:pt idx="18899">
                  <c:v>8.2169969999999992</c:v>
                </c:pt>
                <c:pt idx="18900">
                  <c:v>8.2079540000000009</c:v>
                </c:pt>
                <c:pt idx="18901">
                  <c:v>8.2019260000000003</c:v>
                </c:pt>
                <c:pt idx="18902">
                  <c:v>8.1971939999999996</c:v>
                </c:pt>
                <c:pt idx="18903">
                  <c:v>8.192005</c:v>
                </c:pt>
                <c:pt idx="18904">
                  <c:v>8.1890579999999993</c:v>
                </c:pt>
                <c:pt idx="18905">
                  <c:v>8.1866029999999999</c:v>
                </c:pt>
                <c:pt idx="18906">
                  <c:v>8.1820529999999998</c:v>
                </c:pt>
                <c:pt idx="18907">
                  <c:v>8.1775420000000008</c:v>
                </c:pt>
                <c:pt idx="18908">
                  <c:v>8.172644</c:v>
                </c:pt>
                <c:pt idx="18909">
                  <c:v>8.1655479999999994</c:v>
                </c:pt>
                <c:pt idx="18910">
                  <c:v>8.1568400000000008</c:v>
                </c:pt>
                <c:pt idx="18911">
                  <c:v>8.1501859999999997</c:v>
                </c:pt>
                <c:pt idx="18912">
                  <c:v>8.1454489999999993</c:v>
                </c:pt>
                <c:pt idx="18913">
                  <c:v>8.1372370000000007</c:v>
                </c:pt>
                <c:pt idx="18914">
                  <c:v>8.1295739999999999</c:v>
                </c:pt>
                <c:pt idx="18915">
                  <c:v>8.1251960000000008</c:v>
                </c:pt>
                <c:pt idx="18916">
                  <c:v>8.121264</c:v>
                </c:pt>
                <c:pt idx="18917">
                  <c:v>8.1178170000000005</c:v>
                </c:pt>
                <c:pt idx="18918">
                  <c:v>8.1164670000000001</c:v>
                </c:pt>
                <c:pt idx="18919">
                  <c:v>8.1179500000000004</c:v>
                </c:pt>
                <c:pt idx="18920">
                  <c:v>8.1156129999999997</c:v>
                </c:pt>
                <c:pt idx="18921">
                  <c:v>8.1107560000000003</c:v>
                </c:pt>
                <c:pt idx="18922">
                  <c:v>8.1085229999999999</c:v>
                </c:pt>
                <c:pt idx="18923">
                  <c:v>8.104806</c:v>
                </c:pt>
                <c:pt idx="18924">
                  <c:v>8.0965679999999995</c:v>
                </c:pt>
                <c:pt idx="18925">
                  <c:v>8.0865559999999999</c:v>
                </c:pt>
                <c:pt idx="18926">
                  <c:v>8.0784009999999995</c:v>
                </c:pt>
                <c:pt idx="18927">
                  <c:v>8.072533</c:v>
                </c:pt>
                <c:pt idx="18928">
                  <c:v>8.0664870000000004</c:v>
                </c:pt>
                <c:pt idx="18929">
                  <c:v>8.0589689999999994</c:v>
                </c:pt>
                <c:pt idx="18930">
                  <c:v>8.0529910000000005</c:v>
                </c:pt>
                <c:pt idx="18931">
                  <c:v>8.0489929999999994</c:v>
                </c:pt>
                <c:pt idx="18932">
                  <c:v>8.0454849999999993</c:v>
                </c:pt>
                <c:pt idx="18933">
                  <c:v>8.0426249999999992</c:v>
                </c:pt>
                <c:pt idx="18934">
                  <c:v>8.0376829999999995</c:v>
                </c:pt>
                <c:pt idx="18935">
                  <c:v>8.0331980000000005</c:v>
                </c:pt>
                <c:pt idx="18936">
                  <c:v>8.0325030000000002</c:v>
                </c:pt>
                <c:pt idx="18937">
                  <c:v>8.0303819999999995</c:v>
                </c:pt>
                <c:pt idx="18938">
                  <c:v>8.0276999999999994</c:v>
                </c:pt>
                <c:pt idx="18939">
                  <c:v>8.0253230000000002</c:v>
                </c:pt>
                <c:pt idx="18940">
                  <c:v>8.0223340000000007</c:v>
                </c:pt>
                <c:pt idx="18941">
                  <c:v>8.0191339999999993</c:v>
                </c:pt>
                <c:pt idx="18942">
                  <c:v>8.0120450000000005</c:v>
                </c:pt>
                <c:pt idx="18943">
                  <c:v>8.0016920000000002</c:v>
                </c:pt>
                <c:pt idx="18944">
                  <c:v>7.991663</c:v>
                </c:pt>
                <c:pt idx="18945">
                  <c:v>7.9828250000000001</c:v>
                </c:pt>
                <c:pt idx="18946">
                  <c:v>7.9769709999999998</c:v>
                </c:pt>
                <c:pt idx="18947">
                  <c:v>7.9747029999999999</c:v>
                </c:pt>
                <c:pt idx="18948">
                  <c:v>7.9730040000000004</c:v>
                </c:pt>
                <c:pt idx="18949">
                  <c:v>7.9709630000000002</c:v>
                </c:pt>
                <c:pt idx="18950">
                  <c:v>7.968674</c:v>
                </c:pt>
                <c:pt idx="18951">
                  <c:v>7.9637770000000003</c:v>
                </c:pt>
                <c:pt idx="18952">
                  <c:v>7.9541579999999996</c:v>
                </c:pt>
                <c:pt idx="18953">
                  <c:v>7.9442510000000004</c:v>
                </c:pt>
                <c:pt idx="18954">
                  <c:v>7.9345290000000004</c:v>
                </c:pt>
                <c:pt idx="18955">
                  <c:v>7.9253790000000004</c:v>
                </c:pt>
                <c:pt idx="18956">
                  <c:v>7.9216920000000002</c:v>
                </c:pt>
                <c:pt idx="18957">
                  <c:v>7.9189509999999999</c:v>
                </c:pt>
                <c:pt idx="18958">
                  <c:v>7.9169530000000004</c:v>
                </c:pt>
                <c:pt idx="18959">
                  <c:v>7.9152209999999998</c:v>
                </c:pt>
                <c:pt idx="18960">
                  <c:v>7.9127910000000004</c:v>
                </c:pt>
                <c:pt idx="18961">
                  <c:v>7.9093980000000004</c:v>
                </c:pt>
                <c:pt idx="18962">
                  <c:v>7.9045519999999998</c:v>
                </c:pt>
                <c:pt idx="18963">
                  <c:v>7.9007949999999996</c:v>
                </c:pt>
                <c:pt idx="18964">
                  <c:v>7.895524</c:v>
                </c:pt>
                <c:pt idx="18965">
                  <c:v>7.8863649999999996</c:v>
                </c:pt>
                <c:pt idx="18966">
                  <c:v>7.8768149999999997</c:v>
                </c:pt>
                <c:pt idx="18967">
                  <c:v>7.8730039999999999</c:v>
                </c:pt>
                <c:pt idx="18968">
                  <c:v>7.8703200000000004</c:v>
                </c:pt>
                <c:pt idx="18969">
                  <c:v>7.8638529999999998</c:v>
                </c:pt>
                <c:pt idx="18970">
                  <c:v>7.8595009999999998</c:v>
                </c:pt>
                <c:pt idx="18971">
                  <c:v>7.8598809999999997</c:v>
                </c:pt>
                <c:pt idx="18972">
                  <c:v>7.8600190000000003</c:v>
                </c:pt>
                <c:pt idx="18973">
                  <c:v>7.8548299999999998</c:v>
                </c:pt>
                <c:pt idx="18974">
                  <c:v>7.8457910000000002</c:v>
                </c:pt>
                <c:pt idx="18975">
                  <c:v>7.8408680000000004</c:v>
                </c:pt>
                <c:pt idx="18976">
                  <c:v>7.8382670000000001</c:v>
                </c:pt>
                <c:pt idx="18977">
                  <c:v>7.8341349999999998</c:v>
                </c:pt>
                <c:pt idx="18978">
                  <c:v>7.8287399999999998</c:v>
                </c:pt>
                <c:pt idx="18979">
                  <c:v>7.8254950000000001</c:v>
                </c:pt>
                <c:pt idx="18980">
                  <c:v>7.8239359999999998</c:v>
                </c:pt>
                <c:pt idx="18981">
                  <c:v>7.8190369999999998</c:v>
                </c:pt>
                <c:pt idx="18982">
                  <c:v>7.8114699999999999</c:v>
                </c:pt>
                <c:pt idx="18983">
                  <c:v>7.8040390000000004</c:v>
                </c:pt>
                <c:pt idx="18984">
                  <c:v>7.7970990000000002</c:v>
                </c:pt>
                <c:pt idx="18985">
                  <c:v>7.7900580000000001</c:v>
                </c:pt>
                <c:pt idx="18986">
                  <c:v>7.785005</c:v>
                </c:pt>
                <c:pt idx="18987">
                  <c:v>7.7810040000000003</c:v>
                </c:pt>
                <c:pt idx="18988">
                  <c:v>7.7763520000000002</c:v>
                </c:pt>
                <c:pt idx="18989">
                  <c:v>7.770867</c:v>
                </c:pt>
                <c:pt idx="18990">
                  <c:v>7.7657109999999996</c:v>
                </c:pt>
                <c:pt idx="18991">
                  <c:v>7.7614020000000004</c:v>
                </c:pt>
                <c:pt idx="18992">
                  <c:v>7.7559810000000002</c:v>
                </c:pt>
                <c:pt idx="18993">
                  <c:v>7.7521680000000002</c:v>
                </c:pt>
                <c:pt idx="18994">
                  <c:v>7.7503409999999997</c:v>
                </c:pt>
                <c:pt idx="18995">
                  <c:v>7.7463139999999999</c:v>
                </c:pt>
                <c:pt idx="18996">
                  <c:v>7.7428980000000003</c:v>
                </c:pt>
                <c:pt idx="18997">
                  <c:v>7.7393330000000002</c:v>
                </c:pt>
                <c:pt idx="18998">
                  <c:v>7.7331029999999998</c:v>
                </c:pt>
                <c:pt idx="18999">
                  <c:v>7.7255919999999998</c:v>
                </c:pt>
                <c:pt idx="19000">
                  <c:v>7.718801</c:v>
                </c:pt>
                <c:pt idx="19001">
                  <c:v>7.7148070000000004</c:v>
                </c:pt>
                <c:pt idx="19002">
                  <c:v>7.711938</c:v>
                </c:pt>
                <c:pt idx="19003">
                  <c:v>7.7060269999999997</c:v>
                </c:pt>
                <c:pt idx="19004">
                  <c:v>7.702261</c:v>
                </c:pt>
                <c:pt idx="19005">
                  <c:v>7.6987810000000003</c:v>
                </c:pt>
                <c:pt idx="19006">
                  <c:v>7.6929990000000004</c:v>
                </c:pt>
                <c:pt idx="19007">
                  <c:v>7.6881409999999999</c:v>
                </c:pt>
                <c:pt idx="19008">
                  <c:v>7.6799650000000002</c:v>
                </c:pt>
                <c:pt idx="19009">
                  <c:v>7.6741510000000002</c:v>
                </c:pt>
                <c:pt idx="19010">
                  <c:v>7.6711919999999996</c:v>
                </c:pt>
                <c:pt idx="19011">
                  <c:v>7.6668409999999998</c:v>
                </c:pt>
                <c:pt idx="19012">
                  <c:v>7.6621750000000004</c:v>
                </c:pt>
                <c:pt idx="19013">
                  <c:v>7.6568759999999996</c:v>
                </c:pt>
                <c:pt idx="19014">
                  <c:v>7.653073</c:v>
                </c:pt>
                <c:pt idx="19015">
                  <c:v>7.6489779999999996</c:v>
                </c:pt>
                <c:pt idx="19016">
                  <c:v>7.6399010000000001</c:v>
                </c:pt>
                <c:pt idx="19017">
                  <c:v>7.6344859999999999</c:v>
                </c:pt>
                <c:pt idx="19018">
                  <c:v>7.6359120000000003</c:v>
                </c:pt>
                <c:pt idx="19019">
                  <c:v>7.6356700000000002</c:v>
                </c:pt>
                <c:pt idx="19020">
                  <c:v>7.6355060000000003</c:v>
                </c:pt>
                <c:pt idx="19021">
                  <c:v>7.6346230000000004</c:v>
                </c:pt>
                <c:pt idx="19022">
                  <c:v>7.6357749999999998</c:v>
                </c:pt>
                <c:pt idx="19023">
                  <c:v>7.6371000000000002</c:v>
                </c:pt>
                <c:pt idx="19024">
                  <c:v>7.6318029999999997</c:v>
                </c:pt>
                <c:pt idx="19025">
                  <c:v>7.6252880000000003</c:v>
                </c:pt>
                <c:pt idx="19026">
                  <c:v>7.6189669999999996</c:v>
                </c:pt>
                <c:pt idx="19027">
                  <c:v>7.6137569999999997</c:v>
                </c:pt>
                <c:pt idx="19028">
                  <c:v>7.6102650000000001</c:v>
                </c:pt>
                <c:pt idx="19029">
                  <c:v>7.604851</c:v>
                </c:pt>
                <c:pt idx="19030">
                  <c:v>7.5993490000000001</c:v>
                </c:pt>
                <c:pt idx="19031">
                  <c:v>7.5970240000000002</c:v>
                </c:pt>
                <c:pt idx="19032">
                  <c:v>7.5938530000000002</c:v>
                </c:pt>
                <c:pt idx="19033">
                  <c:v>7.5900030000000003</c:v>
                </c:pt>
                <c:pt idx="19034">
                  <c:v>7.585896</c:v>
                </c:pt>
                <c:pt idx="19035">
                  <c:v>7.5829700000000004</c:v>
                </c:pt>
                <c:pt idx="19036">
                  <c:v>7.5789460000000002</c:v>
                </c:pt>
                <c:pt idx="19037">
                  <c:v>7.5722430000000003</c:v>
                </c:pt>
                <c:pt idx="19038">
                  <c:v>7.5648160000000004</c:v>
                </c:pt>
                <c:pt idx="19039">
                  <c:v>7.5576369999999997</c:v>
                </c:pt>
                <c:pt idx="19040">
                  <c:v>7.5515340000000002</c:v>
                </c:pt>
                <c:pt idx="19041">
                  <c:v>7.5458800000000004</c:v>
                </c:pt>
                <c:pt idx="19042">
                  <c:v>7.5397080000000001</c:v>
                </c:pt>
                <c:pt idx="19043">
                  <c:v>7.5353089999999998</c:v>
                </c:pt>
                <c:pt idx="19044">
                  <c:v>7.5336720000000001</c:v>
                </c:pt>
                <c:pt idx="19045">
                  <c:v>7.5324669999999996</c:v>
                </c:pt>
                <c:pt idx="19046">
                  <c:v>7.527012</c:v>
                </c:pt>
                <c:pt idx="19047">
                  <c:v>7.5178789999999998</c:v>
                </c:pt>
                <c:pt idx="19048">
                  <c:v>7.5115629999999998</c:v>
                </c:pt>
                <c:pt idx="19049">
                  <c:v>7.5066459999999999</c:v>
                </c:pt>
                <c:pt idx="19050">
                  <c:v>7.5000559999999998</c:v>
                </c:pt>
                <c:pt idx="19051">
                  <c:v>7.4934500000000002</c:v>
                </c:pt>
                <c:pt idx="19052">
                  <c:v>7.4916020000000003</c:v>
                </c:pt>
                <c:pt idx="19053">
                  <c:v>7.4933449999999997</c:v>
                </c:pt>
                <c:pt idx="19054">
                  <c:v>7.4931590000000003</c:v>
                </c:pt>
                <c:pt idx="19055">
                  <c:v>7.4891629999999996</c:v>
                </c:pt>
                <c:pt idx="19056">
                  <c:v>7.4873380000000003</c:v>
                </c:pt>
                <c:pt idx="19057">
                  <c:v>7.4845499999999996</c:v>
                </c:pt>
                <c:pt idx="19058">
                  <c:v>7.4786469999999996</c:v>
                </c:pt>
                <c:pt idx="19059">
                  <c:v>7.4715800000000003</c:v>
                </c:pt>
                <c:pt idx="19060">
                  <c:v>7.462161</c:v>
                </c:pt>
                <c:pt idx="19061">
                  <c:v>7.4552329999999998</c:v>
                </c:pt>
                <c:pt idx="19062">
                  <c:v>7.4504789999999996</c:v>
                </c:pt>
                <c:pt idx="19063">
                  <c:v>7.4479499999999996</c:v>
                </c:pt>
                <c:pt idx="19064">
                  <c:v>7.4446500000000002</c:v>
                </c:pt>
                <c:pt idx="19065">
                  <c:v>7.4408180000000002</c:v>
                </c:pt>
                <c:pt idx="19066">
                  <c:v>7.4408750000000001</c:v>
                </c:pt>
                <c:pt idx="19067">
                  <c:v>7.4389269999999996</c:v>
                </c:pt>
                <c:pt idx="19068">
                  <c:v>7.4327129999999997</c:v>
                </c:pt>
                <c:pt idx="19069">
                  <c:v>7.4231999999999996</c:v>
                </c:pt>
                <c:pt idx="19070">
                  <c:v>7.4151480000000003</c:v>
                </c:pt>
                <c:pt idx="19071">
                  <c:v>7.4080320000000004</c:v>
                </c:pt>
                <c:pt idx="19072">
                  <c:v>7.3983939999999997</c:v>
                </c:pt>
                <c:pt idx="19073">
                  <c:v>7.3879349999999997</c:v>
                </c:pt>
                <c:pt idx="19074">
                  <c:v>7.3764380000000003</c:v>
                </c:pt>
                <c:pt idx="19075">
                  <c:v>7.3678739999999996</c:v>
                </c:pt>
                <c:pt idx="19076">
                  <c:v>7.3628749999999998</c:v>
                </c:pt>
                <c:pt idx="19077">
                  <c:v>7.3596599999999999</c:v>
                </c:pt>
                <c:pt idx="19078">
                  <c:v>7.3562060000000002</c:v>
                </c:pt>
                <c:pt idx="19079">
                  <c:v>7.3535690000000002</c:v>
                </c:pt>
                <c:pt idx="19080">
                  <c:v>7.3540029999999996</c:v>
                </c:pt>
                <c:pt idx="19081">
                  <c:v>7.3546180000000003</c:v>
                </c:pt>
                <c:pt idx="19082">
                  <c:v>7.3553889999999997</c:v>
                </c:pt>
                <c:pt idx="19083">
                  <c:v>7.3539580000000004</c:v>
                </c:pt>
                <c:pt idx="19084">
                  <c:v>7.3521239999999999</c:v>
                </c:pt>
                <c:pt idx="19085">
                  <c:v>7.3508810000000002</c:v>
                </c:pt>
                <c:pt idx="19086">
                  <c:v>7.3481040000000002</c:v>
                </c:pt>
                <c:pt idx="19087">
                  <c:v>7.3431680000000004</c:v>
                </c:pt>
                <c:pt idx="19088">
                  <c:v>7.3346489999999998</c:v>
                </c:pt>
                <c:pt idx="19089">
                  <c:v>7.3252389999999998</c:v>
                </c:pt>
                <c:pt idx="19090">
                  <c:v>7.3187850000000001</c:v>
                </c:pt>
                <c:pt idx="19091">
                  <c:v>7.3125400000000003</c:v>
                </c:pt>
                <c:pt idx="19092">
                  <c:v>7.3090619999999999</c:v>
                </c:pt>
                <c:pt idx="19093">
                  <c:v>7.3090330000000003</c:v>
                </c:pt>
                <c:pt idx="19094">
                  <c:v>7.3094380000000001</c:v>
                </c:pt>
                <c:pt idx="19095">
                  <c:v>7.3070930000000001</c:v>
                </c:pt>
                <c:pt idx="19096">
                  <c:v>7.2982760000000004</c:v>
                </c:pt>
                <c:pt idx="19097">
                  <c:v>7.2912340000000002</c:v>
                </c:pt>
                <c:pt idx="19098">
                  <c:v>7.2851990000000004</c:v>
                </c:pt>
                <c:pt idx="19099">
                  <c:v>7.2789479999999998</c:v>
                </c:pt>
                <c:pt idx="19100">
                  <c:v>7.2729549999999996</c:v>
                </c:pt>
                <c:pt idx="19101">
                  <c:v>7.2656109999999998</c:v>
                </c:pt>
                <c:pt idx="19102">
                  <c:v>7.2602760000000002</c:v>
                </c:pt>
                <c:pt idx="19103">
                  <c:v>7.2574509999999997</c:v>
                </c:pt>
                <c:pt idx="19104">
                  <c:v>7.2541409999999997</c:v>
                </c:pt>
                <c:pt idx="19105">
                  <c:v>7.2480960000000003</c:v>
                </c:pt>
                <c:pt idx="19106">
                  <c:v>7.2410870000000003</c:v>
                </c:pt>
                <c:pt idx="19107">
                  <c:v>7.2398689999999997</c:v>
                </c:pt>
                <c:pt idx="19108">
                  <c:v>7.2433519999999998</c:v>
                </c:pt>
                <c:pt idx="19109">
                  <c:v>7.2439879999999999</c:v>
                </c:pt>
                <c:pt idx="19110">
                  <c:v>7.2416530000000003</c:v>
                </c:pt>
                <c:pt idx="19111">
                  <c:v>7.2379509999999998</c:v>
                </c:pt>
                <c:pt idx="19112">
                  <c:v>7.2349059999999996</c:v>
                </c:pt>
                <c:pt idx="19113">
                  <c:v>7.2297269999999996</c:v>
                </c:pt>
                <c:pt idx="19114">
                  <c:v>7.2232570000000003</c:v>
                </c:pt>
                <c:pt idx="19115">
                  <c:v>7.2190950000000003</c:v>
                </c:pt>
                <c:pt idx="19116">
                  <c:v>7.2151740000000002</c:v>
                </c:pt>
                <c:pt idx="19117">
                  <c:v>7.2117240000000002</c:v>
                </c:pt>
                <c:pt idx="19118">
                  <c:v>7.210896</c:v>
                </c:pt>
                <c:pt idx="19119">
                  <c:v>7.2111039999999997</c:v>
                </c:pt>
                <c:pt idx="19120">
                  <c:v>7.208539</c:v>
                </c:pt>
                <c:pt idx="19121">
                  <c:v>7.2026620000000001</c:v>
                </c:pt>
                <c:pt idx="19122">
                  <c:v>7.1973419999999999</c:v>
                </c:pt>
                <c:pt idx="19123">
                  <c:v>7.1907670000000001</c:v>
                </c:pt>
                <c:pt idx="19124">
                  <c:v>7.1823290000000002</c:v>
                </c:pt>
                <c:pt idx="19125">
                  <c:v>7.1732240000000003</c:v>
                </c:pt>
                <c:pt idx="19126">
                  <c:v>7.166811</c:v>
                </c:pt>
                <c:pt idx="19127">
                  <c:v>7.161924</c:v>
                </c:pt>
                <c:pt idx="19128">
                  <c:v>7.1549620000000003</c:v>
                </c:pt>
                <c:pt idx="19129">
                  <c:v>7.1517559999999998</c:v>
                </c:pt>
                <c:pt idx="19130">
                  <c:v>7.1497970000000004</c:v>
                </c:pt>
                <c:pt idx="19131">
                  <c:v>7.147348</c:v>
                </c:pt>
                <c:pt idx="19132">
                  <c:v>7.1438639999999998</c:v>
                </c:pt>
                <c:pt idx="19133">
                  <c:v>7.1405190000000003</c:v>
                </c:pt>
                <c:pt idx="19134">
                  <c:v>7.1388699999999998</c:v>
                </c:pt>
                <c:pt idx="19135">
                  <c:v>7.1345520000000002</c:v>
                </c:pt>
                <c:pt idx="19136">
                  <c:v>7.1290310000000003</c:v>
                </c:pt>
                <c:pt idx="19137">
                  <c:v>7.1253469999999997</c:v>
                </c:pt>
                <c:pt idx="19138">
                  <c:v>7.1213100000000003</c:v>
                </c:pt>
                <c:pt idx="19139">
                  <c:v>7.1159230000000004</c:v>
                </c:pt>
                <c:pt idx="19140">
                  <c:v>7.1122990000000001</c:v>
                </c:pt>
                <c:pt idx="19141">
                  <c:v>7.1090960000000001</c:v>
                </c:pt>
                <c:pt idx="19142">
                  <c:v>7.1063999999999998</c:v>
                </c:pt>
                <c:pt idx="19143">
                  <c:v>7.1039380000000003</c:v>
                </c:pt>
                <c:pt idx="19144">
                  <c:v>7.1029669999999996</c:v>
                </c:pt>
                <c:pt idx="19145">
                  <c:v>7.1038730000000001</c:v>
                </c:pt>
                <c:pt idx="19146">
                  <c:v>7.1039050000000001</c:v>
                </c:pt>
                <c:pt idx="19147">
                  <c:v>7.1003400000000001</c:v>
                </c:pt>
                <c:pt idx="19148">
                  <c:v>7.0954509999999997</c:v>
                </c:pt>
                <c:pt idx="19149">
                  <c:v>7.092104</c:v>
                </c:pt>
                <c:pt idx="19150">
                  <c:v>7.0881530000000001</c:v>
                </c:pt>
                <c:pt idx="19151">
                  <c:v>7.0818750000000001</c:v>
                </c:pt>
                <c:pt idx="19152">
                  <c:v>7.0752509999999997</c:v>
                </c:pt>
                <c:pt idx="19153">
                  <c:v>7.0725420000000003</c:v>
                </c:pt>
                <c:pt idx="19154">
                  <c:v>7.0713460000000001</c:v>
                </c:pt>
                <c:pt idx="19155">
                  <c:v>7.0665069999999996</c:v>
                </c:pt>
                <c:pt idx="19156">
                  <c:v>7.0618280000000002</c:v>
                </c:pt>
                <c:pt idx="19157">
                  <c:v>7.0546519999999999</c:v>
                </c:pt>
                <c:pt idx="19158">
                  <c:v>7.0456450000000004</c:v>
                </c:pt>
                <c:pt idx="19159">
                  <c:v>7.0366280000000003</c:v>
                </c:pt>
                <c:pt idx="19160">
                  <c:v>7.0301809999999998</c:v>
                </c:pt>
                <c:pt idx="19161">
                  <c:v>7.0261670000000001</c:v>
                </c:pt>
                <c:pt idx="19162">
                  <c:v>7.0203990000000003</c:v>
                </c:pt>
                <c:pt idx="19163">
                  <c:v>7.0161639999999998</c:v>
                </c:pt>
                <c:pt idx="19164">
                  <c:v>7.0130999999999997</c:v>
                </c:pt>
                <c:pt idx="19165">
                  <c:v>7.0099090000000004</c:v>
                </c:pt>
                <c:pt idx="19166">
                  <c:v>7.0041570000000002</c:v>
                </c:pt>
                <c:pt idx="19167">
                  <c:v>6.998945</c:v>
                </c:pt>
                <c:pt idx="19168">
                  <c:v>6.9970030000000003</c:v>
                </c:pt>
                <c:pt idx="19169">
                  <c:v>6.9942460000000004</c:v>
                </c:pt>
                <c:pt idx="19170">
                  <c:v>6.9903750000000002</c:v>
                </c:pt>
                <c:pt idx="19171">
                  <c:v>6.9874049999999999</c:v>
                </c:pt>
                <c:pt idx="19172">
                  <c:v>6.984515</c:v>
                </c:pt>
                <c:pt idx="19173">
                  <c:v>6.9808849999999998</c:v>
                </c:pt>
                <c:pt idx="19174">
                  <c:v>6.9744710000000003</c:v>
                </c:pt>
                <c:pt idx="19175">
                  <c:v>6.9673959999999999</c:v>
                </c:pt>
                <c:pt idx="19176">
                  <c:v>6.9598399999999998</c:v>
                </c:pt>
                <c:pt idx="19177">
                  <c:v>6.9511750000000001</c:v>
                </c:pt>
                <c:pt idx="19178">
                  <c:v>6.9442700000000004</c:v>
                </c:pt>
                <c:pt idx="19179">
                  <c:v>6.940207</c:v>
                </c:pt>
                <c:pt idx="19180">
                  <c:v>6.9386669999999997</c:v>
                </c:pt>
                <c:pt idx="19181">
                  <c:v>6.9374099999999999</c:v>
                </c:pt>
                <c:pt idx="19182">
                  <c:v>6.9341439999999999</c:v>
                </c:pt>
                <c:pt idx="19183">
                  <c:v>6.9325039999999998</c:v>
                </c:pt>
                <c:pt idx="19184">
                  <c:v>6.9310340000000004</c:v>
                </c:pt>
                <c:pt idx="19185">
                  <c:v>6.9261840000000001</c:v>
                </c:pt>
                <c:pt idx="19186">
                  <c:v>6.9176359999999999</c:v>
                </c:pt>
                <c:pt idx="19187">
                  <c:v>6.9091680000000002</c:v>
                </c:pt>
                <c:pt idx="19188">
                  <c:v>6.9061279999999998</c:v>
                </c:pt>
                <c:pt idx="19189">
                  <c:v>6.9026899999999998</c:v>
                </c:pt>
                <c:pt idx="19190">
                  <c:v>6.8964689999999997</c:v>
                </c:pt>
                <c:pt idx="19191">
                  <c:v>6.8892629999999997</c:v>
                </c:pt>
                <c:pt idx="19192">
                  <c:v>6.884881</c:v>
                </c:pt>
                <c:pt idx="19193">
                  <c:v>6.8798450000000004</c:v>
                </c:pt>
                <c:pt idx="19194">
                  <c:v>6.8744540000000001</c:v>
                </c:pt>
                <c:pt idx="19195">
                  <c:v>6.872547</c:v>
                </c:pt>
                <c:pt idx="19196">
                  <c:v>6.8712260000000001</c:v>
                </c:pt>
                <c:pt idx="19197">
                  <c:v>6.8735239999999997</c:v>
                </c:pt>
                <c:pt idx="19198">
                  <c:v>6.878145</c:v>
                </c:pt>
                <c:pt idx="19199">
                  <c:v>6.8811869999999997</c:v>
                </c:pt>
                <c:pt idx="19200">
                  <c:v>6.8797670000000002</c:v>
                </c:pt>
                <c:pt idx="19201">
                  <c:v>6.8716220000000003</c:v>
                </c:pt>
                <c:pt idx="19202">
                  <c:v>6.8673000000000002</c:v>
                </c:pt>
                <c:pt idx="19203">
                  <c:v>6.8650380000000002</c:v>
                </c:pt>
                <c:pt idx="19204">
                  <c:v>6.8593000000000002</c:v>
                </c:pt>
                <c:pt idx="19205">
                  <c:v>6.8511100000000003</c:v>
                </c:pt>
                <c:pt idx="19206">
                  <c:v>6.8470789999999999</c:v>
                </c:pt>
                <c:pt idx="19207">
                  <c:v>6.8476610000000004</c:v>
                </c:pt>
                <c:pt idx="19208">
                  <c:v>6.8475089999999996</c:v>
                </c:pt>
                <c:pt idx="19209">
                  <c:v>6.8466690000000003</c:v>
                </c:pt>
                <c:pt idx="19210">
                  <c:v>6.8445929999999997</c:v>
                </c:pt>
                <c:pt idx="19211">
                  <c:v>6.8427030000000002</c:v>
                </c:pt>
                <c:pt idx="19212">
                  <c:v>6.8411710000000001</c:v>
                </c:pt>
                <c:pt idx="19213">
                  <c:v>6.8399700000000001</c:v>
                </c:pt>
                <c:pt idx="19214">
                  <c:v>6.8375199999999996</c:v>
                </c:pt>
                <c:pt idx="19215">
                  <c:v>6.8310069999999996</c:v>
                </c:pt>
                <c:pt idx="19216">
                  <c:v>6.8243590000000003</c:v>
                </c:pt>
                <c:pt idx="19217">
                  <c:v>6.8182700000000001</c:v>
                </c:pt>
                <c:pt idx="19218">
                  <c:v>6.8111269999999999</c:v>
                </c:pt>
                <c:pt idx="19219">
                  <c:v>6.8040950000000002</c:v>
                </c:pt>
                <c:pt idx="19220">
                  <c:v>6.7968739999999999</c:v>
                </c:pt>
                <c:pt idx="19221">
                  <c:v>6.792948</c:v>
                </c:pt>
                <c:pt idx="19222">
                  <c:v>6.7909220000000001</c:v>
                </c:pt>
                <c:pt idx="19223">
                  <c:v>6.7856480000000001</c:v>
                </c:pt>
                <c:pt idx="19224">
                  <c:v>6.7814699999999997</c:v>
                </c:pt>
                <c:pt idx="19225">
                  <c:v>6.7786400000000002</c:v>
                </c:pt>
                <c:pt idx="19226">
                  <c:v>6.7726699999999997</c:v>
                </c:pt>
                <c:pt idx="19227">
                  <c:v>6.7637669999999996</c:v>
                </c:pt>
                <c:pt idx="19228">
                  <c:v>6.753253</c:v>
                </c:pt>
                <c:pt idx="19229">
                  <c:v>6.7466819999999998</c:v>
                </c:pt>
                <c:pt idx="19230">
                  <c:v>6.7386359999999996</c:v>
                </c:pt>
                <c:pt idx="19231">
                  <c:v>6.7275489999999998</c:v>
                </c:pt>
                <c:pt idx="19232">
                  <c:v>6.719265</c:v>
                </c:pt>
                <c:pt idx="19233">
                  <c:v>6.7172609999999997</c:v>
                </c:pt>
                <c:pt idx="19234">
                  <c:v>6.7153530000000003</c:v>
                </c:pt>
                <c:pt idx="19235">
                  <c:v>6.7103809999999999</c:v>
                </c:pt>
                <c:pt idx="19236">
                  <c:v>6.7087820000000002</c:v>
                </c:pt>
                <c:pt idx="19237">
                  <c:v>6.7090259999999997</c:v>
                </c:pt>
                <c:pt idx="19238">
                  <c:v>6.707821</c:v>
                </c:pt>
                <c:pt idx="19239">
                  <c:v>6.701994</c:v>
                </c:pt>
                <c:pt idx="19240">
                  <c:v>6.6938069999999996</c:v>
                </c:pt>
                <c:pt idx="19241">
                  <c:v>6.6874520000000004</c:v>
                </c:pt>
                <c:pt idx="19242">
                  <c:v>6.6807319999999999</c:v>
                </c:pt>
                <c:pt idx="19243">
                  <c:v>6.6753439999999999</c:v>
                </c:pt>
                <c:pt idx="19244">
                  <c:v>6.6706510000000003</c:v>
                </c:pt>
                <c:pt idx="19245">
                  <c:v>6.6688840000000003</c:v>
                </c:pt>
                <c:pt idx="19246">
                  <c:v>6.6706849999999998</c:v>
                </c:pt>
                <c:pt idx="19247">
                  <c:v>6.6734859999999996</c:v>
                </c:pt>
                <c:pt idx="19248">
                  <c:v>6.6735540000000002</c:v>
                </c:pt>
                <c:pt idx="19249">
                  <c:v>6.6719629999999999</c:v>
                </c:pt>
                <c:pt idx="19250">
                  <c:v>6.6700879999999998</c:v>
                </c:pt>
                <c:pt idx="19251">
                  <c:v>6.6686370000000004</c:v>
                </c:pt>
                <c:pt idx="19252">
                  <c:v>6.6628069999999999</c:v>
                </c:pt>
                <c:pt idx="19253">
                  <c:v>6.6574049999999998</c:v>
                </c:pt>
                <c:pt idx="19254">
                  <c:v>6.6579389999999998</c:v>
                </c:pt>
                <c:pt idx="19255">
                  <c:v>6.658118</c:v>
                </c:pt>
                <c:pt idx="19256">
                  <c:v>6.6568719999999999</c:v>
                </c:pt>
                <c:pt idx="19257">
                  <c:v>6.653594</c:v>
                </c:pt>
                <c:pt idx="19258">
                  <c:v>6.652215</c:v>
                </c:pt>
                <c:pt idx="19259">
                  <c:v>6.652304</c:v>
                </c:pt>
                <c:pt idx="19260">
                  <c:v>6.6501979999999996</c:v>
                </c:pt>
                <c:pt idx="19261">
                  <c:v>6.6497859999999998</c:v>
                </c:pt>
                <c:pt idx="19262">
                  <c:v>6.6454000000000004</c:v>
                </c:pt>
                <c:pt idx="19263">
                  <c:v>6.639551</c:v>
                </c:pt>
                <c:pt idx="19264">
                  <c:v>6.6352399999999996</c:v>
                </c:pt>
                <c:pt idx="19265">
                  <c:v>6.630064</c:v>
                </c:pt>
                <c:pt idx="19266">
                  <c:v>6.6217319999999997</c:v>
                </c:pt>
                <c:pt idx="19267">
                  <c:v>6.6105850000000004</c:v>
                </c:pt>
                <c:pt idx="19268">
                  <c:v>6.6059130000000001</c:v>
                </c:pt>
                <c:pt idx="19269">
                  <c:v>6.604241</c:v>
                </c:pt>
                <c:pt idx="19270">
                  <c:v>6.6033189999999999</c:v>
                </c:pt>
                <c:pt idx="19271">
                  <c:v>6.6030319999999998</c:v>
                </c:pt>
                <c:pt idx="19272">
                  <c:v>6.6029989999999996</c:v>
                </c:pt>
                <c:pt idx="19273">
                  <c:v>6.602125</c:v>
                </c:pt>
                <c:pt idx="19274">
                  <c:v>6.6001089999999998</c:v>
                </c:pt>
                <c:pt idx="19275">
                  <c:v>6.5987369999999999</c:v>
                </c:pt>
                <c:pt idx="19276">
                  <c:v>6.5947120000000004</c:v>
                </c:pt>
                <c:pt idx="19277">
                  <c:v>6.588959</c:v>
                </c:pt>
                <c:pt idx="19278">
                  <c:v>6.5831989999999996</c:v>
                </c:pt>
                <c:pt idx="19279">
                  <c:v>6.5788739999999999</c:v>
                </c:pt>
                <c:pt idx="19280">
                  <c:v>6.5733870000000003</c:v>
                </c:pt>
                <c:pt idx="19281">
                  <c:v>6.5650360000000001</c:v>
                </c:pt>
                <c:pt idx="19282">
                  <c:v>6.5545470000000003</c:v>
                </c:pt>
                <c:pt idx="19283">
                  <c:v>6.5467829999999996</c:v>
                </c:pt>
                <c:pt idx="19284">
                  <c:v>6.5397749999999997</c:v>
                </c:pt>
                <c:pt idx="19285">
                  <c:v>6.5330219999999999</c:v>
                </c:pt>
                <c:pt idx="19286">
                  <c:v>6.5275230000000004</c:v>
                </c:pt>
                <c:pt idx="19287">
                  <c:v>6.523244</c:v>
                </c:pt>
                <c:pt idx="19288">
                  <c:v>6.5209669999999997</c:v>
                </c:pt>
                <c:pt idx="19289">
                  <c:v>6.5174200000000004</c:v>
                </c:pt>
                <c:pt idx="19290">
                  <c:v>6.5115920000000003</c:v>
                </c:pt>
                <c:pt idx="19291">
                  <c:v>6.5047269999999999</c:v>
                </c:pt>
                <c:pt idx="19292">
                  <c:v>6.4997889999999998</c:v>
                </c:pt>
                <c:pt idx="19293">
                  <c:v>6.4973770000000002</c:v>
                </c:pt>
                <c:pt idx="19294">
                  <c:v>6.4959610000000003</c:v>
                </c:pt>
                <c:pt idx="19295">
                  <c:v>6.4921239999999996</c:v>
                </c:pt>
                <c:pt idx="19296">
                  <c:v>6.4907719999999998</c:v>
                </c:pt>
                <c:pt idx="19297">
                  <c:v>6.4920489999999997</c:v>
                </c:pt>
                <c:pt idx="19298">
                  <c:v>6.4933069999999997</c:v>
                </c:pt>
                <c:pt idx="19299">
                  <c:v>6.4879049999999996</c:v>
                </c:pt>
                <c:pt idx="19300">
                  <c:v>6.479921</c:v>
                </c:pt>
                <c:pt idx="19301">
                  <c:v>6.4781300000000002</c:v>
                </c:pt>
                <c:pt idx="19302">
                  <c:v>6.4737289999999996</c:v>
                </c:pt>
                <c:pt idx="19303">
                  <c:v>6.4681759999999997</c:v>
                </c:pt>
                <c:pt idx="19304">
                  <c:v>6.459276</c:v>
                </c:pt>
                <c:pt idx="19305">
                  <c:v>6.4539080000000002</c:v>
                </c:pt>
                <c:pt idx="19306">
                  <c:v>6.4557760000000002</c:v>
                </c:pt>
                <c:pt idx="19307">
                  <c:v>6.4552610000000001</c:v>
                </c:pt>
                <c:pt idx="19308">
                  <c:v>6.4547379999999999</c:v>
                </c:pt>
                <c:pt idx="19309">
                  <c:v>6.4554349999999996</c:v>
                </c:pt>
                <c:pt idx="19310">
                  <c:v>6.4580440000000001</c:v>
                </c:pt>
                <c:pt idx="19311">
                  <c:v>6.4601490000000004</c:v>
                </c:pt>
                <c:pt idx="19312">
                  <c:v>6.4581549999999996</c:v>
                </c:pt>
                <c:pt idx="19313">
                  <c:v>6.4525690000000004</c:v>
                </c:pt>
                <c:pt idx="19314">
                  <c:v>6.4489749999999999</c:v>
                </c:pt>
                <c:pt idx="19315">
                  <c:v>6.4462640000000002</c:v>
                </c:pt>
                <c:pt idx="19316">
                  <c:v>6.4387809999999996</c:v>
                </c:pt>
                <c:pt idx="19317">
                  <c:v>6.431146</c:v>
                </c:pt>
                <c:pt idx="19318">
                  <c:v>6.424277</c:v>
                </c:pt>
                <c:pt idx="19319">
                  <c:v>6.4189610000000004</c:v>
                </c:pt>
                <c:pt idx="19320">
                  <c:v>6.4147429999999996</c:v>
                </c:pt>
                <c:pt idx="19321">
                  <c:v>6.4072699999999996</c:v>
                </c:pt>
                <c:pt idx="19322">
                  <c:v>6.404744</c:v>
                </c:pt>
                <c:pt idx="19323">
                  <c:v>6.4059530000000002</c:v>
                </c:pt>
                <c:pt idx="19324">
                  <c:v>6.4071259999999999</c:v>
                </c:pt>
                <c:pt idx="19325">
                  <c:v>6.4064209999999999</c:v>
                </c:pt>
                <c:pt idx="19326">
                  <c:v>6.402412</c:v>
                </c:pt>
                <c:pt idx="19327">
                  <c:v>6.400925</c:v>
                </c:pt>
                <c:pt idx="19328">
                  <c:v>6.3978820000000001</c:v>
                </c:pt>
                <c:pt idx="19329">
                  <c:v>6.3928390000000004</c:v>
                </c:pt>
                <c:pt idx="19330">
                  <c:v>6.3890180000000001</c:v>
                </c:pt>
                <c:pt idx="19331">
                  <c:v>6.3846109999999996</c:v>
                </c:pt>
                <c:pt idx="19332">
                  <c:v>6.3792920000000004</c:v>
                </c:pt>
                <c:pt idx="19333">
                  <c:v>6.3725810000000003</c:v>
                </c:pt>
                <c:pt idx="19334">
                  <c:v>6.3665799999999999</c:v>
                </c:pt>
                <c:pt idx="19335">
                  <c:v>6.3617759999999999</c:v>
                </c:pt>
                <c:pt idx="19336">
                  <c:v>6.3548669999999996</c:v>
                </c:pt>
                <c:pt idx="19337">
                  <c:v>6.3488490000000004</c:v>
                </c:pt>
                <c:pt idx="19338">
                  <c:v>6.3479190000000001</c:v>
                </c:pt>
                <c:pt idx="19339">
                  <c:v>6.3483609999999997</c:v>
                </c:pt>
                <c:pt idx="19340">
                  <c:v>6.3459240000000001</c:v>
                </c:pt>
                <c:pt idx="19341">
                  <c:v>6.3420959999999997</c:v>
                </c:pt>
                <c:pt idx="19342">
                  <c:v>6.3404769999999999</c:v>
                </c:pt>
                <c:pt idx="19343">
                  <c:v>6.3381689999999997</c:v>
                </c:pt>
                <c:pt idx="19344">
                  <c:v>6.3322849999999997</c:v>
                </c:pt>
                <c:pt idx="19345">
                  <c:v>6.3220320000000001</c:v>
                </c:pt>
                <c:pt idx="19346">
                  <c:v>6.3127500000000003</c:v>
                </c:pt>
                <c:pt idx="19347">
                  <c:v>6.3040289999999999</c:v>
                </c:pt>
                <c:pt idx="19348">
                  <c:v>6.2937700000000003</c:v>
                </c:pt>
                <c:pt idx="19349">
                  <c:v>6.2823359999999999</c:v>
                </c:pt>
                <c:pt idx="19350">
                  <c:v>6.2722150000000001</c:v>
                </c:pt>
                <c:pt idx="19351">
                  <c:v>6.2657400000000001</c:v>
                </c:pt>
                <c:pt idx="19352">
                  <c:v>6.2617450000000003</c:v>
                </c:pt>
                <c:pt idx="19353">
                  <c:v>6.2571089999999998</c:v>
                </c:pt>
                <c:pt idx="19354">
                  <c:v>6.2531239999999997</c:v>
                </c:pt>
                <c:pt idx="19355">
                  <c:v>6.2514649999999996</c:v>
                </c:pt>
                <c:pt idx="19356">
                  <c:v>6.2488739999999998</c:v>
                </c:pt>
                <c:pt idx="19357">
                  <c:v>6.2457700000000003</c:v>
                </c:pt>
                <c:pt idx="19358">
                  <c:v>6.2417439999999997</c:v>
                </c:pt>
                <c:pt idx="19359">
                  <c:v>6.2381479999999998</c:v>
                </c:pt>
                <c:pt idx="19360">
                  <c:v>6.2329980000000003</c:v>
                </c:pt>
                <c:pt idx="19361">
                  <c:v>6.2241299999999997</c:v>
                </c:pt>
                <c:pt idx="19362">
                  <c:v>6.2154509999999998</c:v>
                </c:pt>
                <c:pt idx="19363">
                  <c:v>6.209187</c:v>
                </c:pt>
                <c:pt idx="19364">
                  <c:v>6.2029160000000001</c:v>
                </c:pt>
                <c:pt idx="19365">
                  <c:v>6.1972509999999996</c:v>
                </c:pt>
                <c:pt idx="19366">
                  <c:v>6.195049</c:v>
                </c:pt>
                <c:pt idx="19367">
                  <c:v>6.1927390000000004</c:v>
                </c:pt>
                <c:pt idx="19368">
                  <c:v>6.1860290000000004</c:v>
                </c:pt>
                <c:pt idx="19369">
                  <c:v>6.1812719999999999</c:v>
                </c:pt>
                <c:pt idx="19370">
                  <c:v>6.1808439999999996</c:v>
                </c:pt>
                <c:pt idx="19371">
                  <c:v>6.1825150000000004</c:v>
                </c:pt>
                <c:pt idx="19372">
                  <c:v>6.1792639999999999</c:v>
                </c:pt>
                <c:pt idx="19373">
                  <c:v>6.1771190000000002</c:v>
                </c:pt>
                <c:pt idx="19374">
                  <c:v>6.1818860000000004</c:v>
                </c:pt>
                <c:pt idx="19375">
                  <c:v>6.186528</c:v>
                </c:pt>
                <c:pt idx="19376">
                  <c:v>6.1878580000000003</c:v>
                </c:pt>
                <c:pt idx="19377">
                  <c:v>6.1876749999999996</c:v>
                </c:pt>
                <c:pt idx="19378">
                  <c:v>6.1894150000000003</c:v>
                </c:pt>
                <c:pt idx="19379">
                  <c:v>6.1873279999999999</c:v>
                </c:pt>
                <c:pt idx="19380">
                  <c:v>6.1799179999999998</c:v>
                </c:pt>
                <c:pt idx="19381">
                  <c:v>6.1764609999999998</c:v>
                </c:pt>
                <c:pt idx="19382">
                  <c:v>6.1724100000000002</c:v>
                </c:pt>
                <c:pt idx="19383">
                  <c:v>6.1628730000000003</c:v>
                </c:pt>
                <c:pt idx="19384">
                  <c:v>6.1551840000000002</c:v>
                </c:pt>
                <c:pt idx="19385">
                  <c:v>6.1551830000000001</c:v>
                </c:pt>
                <c:pt idx="19386">
                  <c:v>6.1574739999999997</c:v>
                </c:pt>
                <c:pt idx="19387">
                  <c:v>6.1562900000000003</c:v>
                </c:pt>
                <c:pt idx="19388">
                  <c:v>6.1543840000000003</c:v>
                </c:pt>
                <c:pt idx="19389">
                  <c:v>6.1582280000000003</c:v>
                </c:pt>
                <c:pt idx="19390">
                  <c:v>6.1628129999999999</c:v>
                </c:pt>
                <c:pt idx="19391">
                  <c:v>6.1613150000000001</c:v>
                </c:pt>
                <c:pt idx="19392">
                  <c:v>6.1598759999999997</c:v>
                </c:pt>
                <c:pt idx="19393">
                  <c:v>6.157813</c:v>
                </c:pt>
                <c:pt idx="19394">
                  <c:v>6.1572899999999997</c:v>
                </c:pt>
                <c:pt idx="19395">
                  <c:v>6.1525660000000002</c:v>
                </c:pt>
                <c:pt idx="19396">
                  <c:v>6.1480579999999998</c:v>
                </c:pt>
                <c:pt idx="19397">
                  <c:v>6.144641</c:v>
                </c:pt>
                <c:pt idx="19398">
                  <c:v>6.1433739999999997</c:v>
                </c:pt>
                <c:pt idx="19399">
                  <c:v>6.1448960000000001</c:v>
                </c:pt>
                <c:pt idx="19400">
                  <c:v>6.1452520000000002</c:v>
                </c:pt>
                <c:pt idx="19401">
                  <c:v>6.1464660000000002</c:v>
                </c:pt>
                <c:pt idx="19402">
                  <c:v>6.1455270000000004</c:v>
                </c:pt>
                <c:pt idx="19403">
                  <c:v>6.1472420000000003</c:v>
                </c:pt>
                <c:pt idx="19404">
                  <c:v>6.1482349999999997</c:v>
                </c:pt>
                <c:pt idx="19405">
                  <c:v>6.1483739999999996</c:v>
                </c:pt>
                <c:pt idx="19406">
                  <c:v>6.1450399999999998</c:v>
                </c:pt>
                <c:pt idx="19407">
                  <c:v>6.1380080000000001</c:v>
                </c:pt>
                <c:pt idx="19408">
                  <c:v>6.1330830000000001</c:v>
                </c:pt>
                <c:pt idx="19409">
                  <c:v>6.1286360000000002</c:v>
                </c:pt>
                <c:pt idx="19410">
                  <c:v>6.1230419999999999</c:v>
                </c:pt>
                <c:pt idx="19411">
                  <c:v>6.1188640000000003</c:v>
                </c:pt>
                <c:pt idx="19412">
                  <c:v>6.1145709999999998</c:v>
                </c:pt>
                <c:pt idx="19413">
                  <c:v>6.1157490000000001</c:v>
                </c:pt>
                <c:pt idx="19414">
                  <c:v>6.1179959999999998</c:v>
                </c:pt>
                <c:pt idx="19415">
                  <c:v>6.1142830000000004</c:v>
                </c:pt>
                <c:pt idx="19416">
                  <c:v>6.1098780000000001</c:v>
                </c:pt>
                <c:pt idx="19417">
                  <c:v>6.1072769999999998</c:v>
                </c:pt>
                <c:pt idx="19418">
                  <c:v>6.1058960000000004</c:v>
                </c:pt>
                <c:pt idx="19419">
                  <c:v>6.1043010000000004</c:v>
                </c:pt>
                <c:pt idx="19420">
                  <c:v>6.0994989999999998</c:v>
                </c:pt>
                <c:pt idx="19421">
                  <c:v>6.0991939999999998</c:v>
                </c:pt>
                <c:pt idx="19422">
                  <c:v>6.0987859999999996</c:v>
                </c:pt>
                <c:pt idx="19423">
                  <c:v>6.0964330000000002</c:v>
                </c:pt>
                <c:pt idx="19424">
                  <c:v>6.0906539999999998</c:v>
                </c:pt>
                <c:pt idx="19425">
                  <c:v>6.0864940000000001</c:v>
                </c:pt>
                <c:pt idx="19426">
                  <c:v>6.0845690000000001</c:v>
                </c:pt>
                <c:pt idx="19427">
                  <c:v>6.0793480000000004</c:v>
                </c:pt>
                <c:pt idx="19428">
                  <c:v>6.0710389999999999</c:v>
                </c:pt>
                <c:pt idx="19429">
                  <c:v>6.0606640000000001</c:v>
                </c:pt>
                <c:pt idx="19430">
                  <c:v>6.0546810000000004</c:v>
                </c:pt>
                <c:pt idx="19431">
                  <c:v>6.0498320000000003</c:v>
                </c:pt>
                <c:pt idx="19432">
                  <c:v>6.0429909999999998</c:v>
                </c:pt>
                <c:pt idx="19433">
                  <c:v>6.0381239999999998</c:v>
                </c:pt>
                <c:pt idx="19434">
                  <c:v>6.0383940000000003</c:v>
                </c:pt>
                <c:pt idx="19435">
                  <c:v>6.0410310000000003</c:v>
                </c:pt>
                <c:pt idx="19436">
                  <c:v>6.0411910000000004</c:v>
                </c:pt>
                <c:pt idx="19437">
                  <c:v>6.0383779999999998</c:v>
                </c:pt>
                <c:pt idx="19438">
                  <c:v>6.0382990000000003</c:v>
                </c:pt>
                <c:pt idx="19439">
                  <c:v>6.0403390000000003</c:v>
                </c:pt>
                <c:pt idx="19440">
                  <c:v>6.041919</c:v>
                </c:pt>
                <c:pt idx="19441">
                  <c:v>6.042834</c:v>
                </c:pt>
                <c:pt idx="19442">
                  <c:v>6.0425190000000004</c:v>
                </c:pt>
                <c:pt idx="19443">
                  <c:v>6.0482060000000004</c:v>
                </c:pt>
                <c:pt idx="19444">
                  <c:v>6.0526080000000002</c:v>
                </c:pt>
                <c:pt idx="19445">
                  <c:v>6.0519780000000001</c:v>
                </c:pt>
                <c:pt idx="19446">
                  <c:v>6.0471029999999999</c:v>
                </c:pt>
                <c:pt idx="19447">
                  <c:v>6.0421810000000002</c:v>
                </c:pt>
                <c:pt idx="19448">
                  <c:v>6.0412850000000002</c:v>
                </c:pt>
                <c:pt idx="19449">
                  <c:v>6.0371920000000001</c:v>
                </c:pt>
                <c:pt idx="19450">
                  <c:v>6.0310949999999997</c:v>
                </c:pt>
                <c:pt idx="19451">
                  <c:v>6.0250139999999996</c:v>
                </c:pt>
                <c:pt idx="19452">
                  <c:v>6.0192170000000003</c:v>
                </c:pt>
                <c:pt idx="19453">
                  <c:v>6.0146329999999999</c:v>
                </c:pt>
                <c:pt idx="19454">
                  <c:v>6.0088299999999997</c:v>
                </c:pt>
                <c:pt idx="19455">
                  <c:v>6.0008910000000002</c:v>
                </c:pt>
                <c:pt idx="19456">
                  <c:v>5.9966100000000004</c:v>
                </c:pt>
                <c:pt idx="19457">
                  <c:v>5.9886049999999997</c:v>
                </c:pt>
                <c:pt idx="19458">
                  <c:v>5.9830079999999999</c:v>
                </c:pt>
                <c:pt idx="19459">
                  <c:v>5.9789440000000003</c:v>
                </c:pt>
                <c:pt idx="19460">
                  <c:v>5.9736140000000004</c:v>
                </c:pt>
                <c:pt idx="19461">
                  <c:v>5.9745720000000002</c:v>
                </c:pt>
                <c:pt idx="19462">
                  <c:v>5.9720279999999999</c:v>
                </c:pt>
                <c:pt idx="19463">
                  <c:v>5.9681620000000004</c:v>
                </c:pt>
                <c:pt idx="19464">
                  <c:v>5.9673340000000001</c:v>
                </c:pt>
                <c:pt idx="19465">
                  <c:v>5.9637599999999997</c:v>
                </c:pt>
                <c:pt idx="19466">
                  <c:v>5.9593210000000001</c:v>
                </c:pt>
                <c:pt idx="19467">
                  <c:v>5.9515770000000003</c:v>
                </c:pt>
                <c:pt idx="19468">
                  <c:v>5.9458570000000002</c:v>
                </c:pt>
                <c:pt idx="19469">
                  <c:v>5.9423029999999999</c:v>
                </c:pt>
                <c:pt idx="19470">
                  <c:v>5.9386469999999996</c:v>
                </c:pt>
                <c:pt idx="19471">
                  <c:v>5.9345280000000002</c:v>
                </c:pt>
                <c:pt idx="19472">
                  <c:v>5.9342259999999998</c:v>
                </c:pt>
                <c:pt idx="19473">
                  <c:v>5.9339449999999996</c:v>
                </c:pt>
                <c:pt idx="19474">
                  <c:v>5.9312889999999996</c:v>
                </c:pt>
                <c:pt idx="19475">
                  <c:v>5.9295039999999997</c:v>
                </c:pt>
                <c:pt idx="19476">
                  <c:v>5.9285540000000001</c:v>
                </c:pt>
                <c:pt idx="19477">
                  <c:v>5.9299480000000004</c:v>
                </c:pt>
                <c:pt idx="19478">
                  <c:v>5.9285389999999998</c:v>
                </c:pt>
                <c:pt idx="19479">
                  <c:v>5.9071429999999996</c:v>
                </c:pt>
                <c:pt idx="19480">
                  <c:v>5.831785</c:v>
                </c:pt>
                <c:pt idx="19481">
                  <c:v>5.8196539999999999</c:v>
                </c:pt>
                <c:pt idx="19482">
                  <c:v>5.8293400000000002</c:v>
                </c:pt>
                <c:pt idx="19483">
                  <c:v>5.851261</c:v>
                </c:pt>
                <c:pt idx="19484">
                  <c:v>5.8852440000000001</c:v>
                </c:pt>
                <c:pt idx="19485">
                  <c:v>5.9132910000000001</c:v>
                </c:pt>
                <c:pt idx="19486">
                  <c:v>5.9313419999999999</c:v>
                </c:pt>
                <c:pt idx="19487">
                  <c:v>5.9483949999999997</c:v>
                </c:pt>
                <c:pt idx="19488">
                  <c:v>5.9567779999999999</c:v>
                </c:pt>
                <c:pt idx="19489">
                  <c:v>5.951867</c:v>
                </c:pt>
                <c:pt idx="19490">
                  <c:v>5.9369569999999996</c:v>
                </c:pt>
                <c:pt idx="19491">
                  <c:v>5.9470499999999999</c:v>
                </c:pt>
                <c:pt idx="19492">
                  <c:v>5.9638429999999998</c:v>
                </c:pt>
                <c:pt idx="19493">
                  <c:v>5.9729640000000002</c:v>
                </c:pt>
                <c:pt idx="19494">
                  <c:v>5.9684850000000003</c:v>
                </c:pt>
                <c:pt idx="19495">
                  <c:v>5.9563379999999997</c:v>
                </c:pt>
                <c:pt idx="19496">
                  <c:v>5.9456170000000004</c:v>
                </c:pt>
                <c:pt idx="19497">
                  <c:v>5.9260229999999998</c:v>
                </c:pt>
                <c:pt idx="19498">
                  <c:v>5.8988719999999999</c:v>
                </c:pt>
                <c:pt idx="19499">
                  <c:v>5.8785400000000001</c:v>
                </c:pt>
                <c:pt idx="19500">
                  <c:v>5.8700299999999999</c:v>
                </c:pt>
                <c:pt idx="19501">
                  <c:v>5.8717480000000002</c:v>
                </c:pt>
                <c:pt idx="19502">
                  <c:v>5.8686220000000002</c:v>
                </c:pt>
                <c:pt idx="19503">
                  <c:v>5.8591920000000002</c:v>
                </c:pt>
                <c:pt idx="19504">
                  <c:v>5.8513320000000002</c:v>
                </c:pt>
                <c:pt idx="19505">
                  <c:v>5.8451890000000004</c:v>
                </c:pt>
                <c:pt idx="19506">
                  <c:v>5.8405040000000001</c:v>
                </c:pt>
                <c:pt idx="19507">
                  <c:v>5.8389090000000001</c:v>
                </c:pt>
                <c:pt idx="19508">
                  <c:v>5.8424069999999997</c:v>
                </c:pt>
                <c:pt idx="19509">
                  <c:v>5.8440750000000001</c:v>
                </c:pt>
                <c:pt idx="19510">
                  <c:v>5.8447740000000001</c:v>
                </c:pt>
                <c:pt idx="19511">
                  <c:v>5.8400280000000002</c:v>
                </c:pt>
                <c:pt idx="19512">
                  <c:v>5.8372450000000002</c:v>
                </c:pt>
                <c:pt idx="19513">
                  <c:v>5.8351280000000001</c:v>
                </c:pt>
                <c:pt idx="19514">
                  <c:v>5.8303820000000002</c:v>
                </c:pt>
                <c:pt idx="19515">
                  <c:v>5.8290290000000002</c:v>
                </c:pt>
                <c:pt idx="19516">
                  <c:v>5.8275399999999999</c:v>
                </c:pt>
                <c:pt idx="19517">
                  <c:v>5.8236429999999997</c:v>
                </c:pt>
                <c:pt idx="19518">
                  <c:v>5.8240270000000001</c:v>
                </c:pt>
                <c:pt idx="19519">
                  <c:v>5.825806</c:v>
                </c:pt>
                <c:pt idx="19520">
                  <c:v>5.8259179999999997</c:v>
                </c:pt>
                <c:pt idx="19521">
                  <c:v>5.8265060000000002</c:v>
                </c:pt>
                <c:pt idx="19522">
                  <c:v>5.8252139999999999</c:v>
                </c:pt>
                <c:pt idx="19523">
                  <c:v>5.8271389999999998</c:v>
                </c:pt>
                <c:pt idx="19524">
                  <c:v>5.8268990000000001</c:v>
                </c:pt>
                <c:pt idx="19525">
                  <c:v>5.8251619999999997</c:v>
                </c:pt>
                <c:pt idx="19526">
                  <c:v>5.8205349999999996</c:v>
                </c:pt>
                <c:pt idx="19527">
                  <c:v>5.8192760000000003</c:v>
                </c:pt>
                <c:pt idx="19528">
                  <c:v>5.8191670000000002</c:v>
                </c:pt>
                <c:pt idx="19529">
                  <c:v>5.8180399999999999</c:v>
                </c:pt>
                <c:pt idx="19530">
                  <c:v>5.8129210000000002</c:v>
                </c:pt>
                <c:pt idx="19531">
                  <c:v>5.8067529999999996</c:v>
                </c:pt>
                <c:pt idx="19532">
                  <c:v>5.8027759999999997</c:v>
                </c:pt>
                <c:pt idx="19533">
                  <c:v>5.7988559999999998</c:v>
                </c:pt>
                <c:pt idx="19534">
                  <c:v>5.7887329999999997</c:v>
                </c:pt>
                <c:pt idx="19535">
                  <c:v>5.77963</c:v>
                </c:pt>
                <c:pt idx="19536">
                  <c:v>5.7740049999999998</c:v>
                </c:pt>
                <c:pt idx="19537">
                  <c:v>5.7697510000000003</c:v>
                </c:pt>
                <c:pt idx="19538">
                  <c:v>5.7633859999999997</c:v>
                </c:pt>
                <c:pt idx="19539">
                  <c:v>5.7517440000000004</c:v>
                </c:pt>
                <c:pt idx="19540">
                  <c:v>5.7468500000000002</c:v>
                </c:pt>
                <c:pt idx="19541">
                  <c:v>5.7474410000000002</c:v>
                </c:pt>
                <c:pt idx="19542">
                  <c:v>5.7554999999999996</c:v>
                </c:pt>
                <c:pt idx="19543">
                  <c:v>5.7720690000000001</c:v>
                </c:pt>
                <c:pt idx="19544">
                  <c:v>5.8013300000000001</c:v>
                </c:pt>
                <c:pt idx="19545">
                  <c:v>5.8464169999999998</c:v>
                </c:pt>
                <c:pt idx="19546">
                  <c:v>5.8939329999999996</c:v>
                </c:pt>
                <c:pt idx="19547">
                  <c:v>5.9308230000000002</c:v>
                </c:pt>
                <c:pt idx="19548">
                  <c:v>5.9663560000000002</c:v>
                </c:pt>
                <c:pt idx="19549">
                  <c:v>6.0055519999999998</c:v>
                </c:pt>
                <c:pt idx="19550">
                  <c:v>6.0485810000000004</c:v>
                </c:pt>
                <c:pt idx="19551">
                  <c:v>6.102582</c:v>
                </c:pt>
                <c:pt idx="19552">
                  <c:v>6.1523329999999996</c:v>
                </c:pt>
                <c:pt idx="19553">
                  <c:v>6.1961769999999996</c:v>
                </c:pt>
                <c:pt idx="19554">
                  <c:v>6.235322</c:v>
                </c:pt>
                <c:pt idx="19555">
                  <c:v>6.2589180000000004</c:v>
                </c:pt>
                <c:pt idx="19556">
                  <c:v>6.2632919999999999</c:v>
                </c:pt>
                <c:pt idx="19557">
                  <c:v>6.247471</c:v>
                </c:pt>
                <c:pt idx="19558">
                  <c:v>6.2345160000000002</c:v>
                </c:pt>
                <c:pt idx="19559">
                  <c:v>6.2346589999999997</c:v>
                </c:pt>
                <c:pt idx="19560">
                  <c:v>6.2441870000000002</c:v>
                </c:pt>
                <c:pt idx="19561">
                  <c:v>6.2616779999999999</c:v>
                </c:pt>
                <c:pt idx="19562">
                  <c:v>6.2873130000000002</c:v>
                </c:pt>
                <c:pt idx="19563">
                  <c:v>6.3130620000000004</c:v>
                </c:pt>
                <c:pt idx="19564">
                  <c:v>6.3323299999999998</c:v>
                </c:pt>
                <c:pt idx="19565">
                  <c:v>6.3395640000000002</c:v>
                </c:pt>
                <c:pt idx="19566">
                  <c:v>6.3460989999999997</c:v>
                </c:pt>
                <c:pt idx="19567">
                  <c:v>6.3515259999999998</c:v>
                </c:pt>
                <c:pt idx="19568">
                  <c:v>6.3454179999999996</c:v>
                </c:pt>
                <c:pt idx="19569">
                  <c:v>6.33596</c:v>
                </c:pt>
                <c:pt idx="19570">
                  <c:v>6.3359969999999999</c:v>
                </c:pt>
                <c:pt idx="19571">
                  <c:v>6.3392379999999999</c:v>
                </c:pt>
                <c:pt idx="19572">
                  <c:v>6.3428649999999998</c:v>
                </c:pt>
                <c:pt idx="19573">
                  <c:v>6.3465490000000004</c:v>
                </c:pt>
                <c:pt idx="19574">
                  <c:v>6.3534810000000004</c:v>
                </c:pt>
                <c:pt idx="19575">
                  <c:v>6.3657630000000003</c:v>
                </c:pt>
                <c:pt idx="19576">
                  <c:v>6.3690259999999999</c:v>
                </c:pt>
                <c:pt idx="19577">
                  <c:v>6.369624</c:v>
                </c:pt>
                <c:pt idx="19578">
                  <c:v>6.367877</c:v>
                </c:pt>
                <c:pt idx="19579">
                  <c:v>6.3632099999999996</c:v>
                </c:pt>
                <c:pt idx="19580">
                  <c:v>6.3623079999999996</c:v>
                </c:pt>
                <c:pt idx="19581">
                  <c:v>6.3605679999999998</c:v>
                </c:pt>
                <c:pt idx="19582">
                  <c:v>6.356827</c:v>
                </c:pt>
                <c:pt idx="19583">
                  <c:v>6.3622670000000001</c:v>
                </c:pt>
                <c:pt idx="19584">
                  <c:v>6.3669419999999999</c:v>
                </c:pt>
                <c:pt idx="19585">
                  <c:v>6.3744019999999999</c:v>
                </c:pt>
                <c:pt idx="19586">
                  <c:v>6.3794209999999998</c:v>
                </c:pt>
                <c:pt idx="19587">
                  <c:v>6.3850239999999996</c:v>
                </c:pt>
                <c:pt idx="19588">
                  <c:v>6.3952780000000002</c:v>
                </c:pt>
                <c:pt idx="19589">
                  <c:v>6.3946810000000003</c:v>
                </c:pt>
                <c:pt idx="19590">
                  <c:v>6.396109</c:v>
                </c:pt>
                <c:pt idx="19591">
                  <c:v>6.4014259999999998</c:v>
                </c:pt>
                <c:pt idx="19592">
                  <c:v>6.4038130000000004</c:v>
                </c:pt>
                <c:pt idx="19593">
                  <c:v>6.4083610000000002</c:v>
                </c:pt>
                <c:pt idx="19594">
                  <c:v>6.41317</c:v>
                </c:pt>
                <c:pt idx="19595">
                  <c:v>6.4193369999999996</c:v>
                </c:pt>
                <c:pt idx="19596">
                  <c:v>6.4285810000000003</c:v>
                </c:pt>
                <c:pt idx="19597">
                  <c:v>6.4324250000000003</c:v>
                </c:pt>
                <c:pt idx="19598">
                  <c:v>6.4383970000000001</c:v>
                </c:pt>
                <c:pt idx="19599">
                  <c:v>6.4469560000000001</c:v>
                </c:pt>
                <c:pt idx="19600">
                  <c:v>6.4484329999999996</c:v>
                </c:pt>
                <c:pt idx="19601">
                  <c:v>6.4426329999999998</c:v>
                </c:pt>
                <c:pt idx="19602">
                  <c:v>6.4402249999999999</c:v>
                </c:pt>
                <c:pt idx="19603">
                  <c:v>6.4483670000000002</c:v>
                </c:pt>
                <c:pt idx="19604">
                  <c:v>6.4501900000000001</c:v>
                </c:pt>
                <c:pt idx="19605">
                  <c:v>6.4497629999999999</c:v>
                </c:pt>
                <c:pt idx="19606">
                  <c:v>6.4500989999999998</c:v>
                </c:pt>
                <c:pt idx="19607">
                  <c:v>6.4547160000000003</c:v>
                </c:pt>
                <c:pt idx="19608">
                  <c:v>6.4639740000000003</c:v>
                </c:pt>
                <c:pt idx="19609">
                  <c:v>6.461849</c:v>
                </c:pt>
                <c:pt idx="19610">
                  <c:v>6.4622080000000004</c:v>
                </c:pt>
                <c:pt idx="19611">
                  <c:v>6.4611320000000001</c:v>
                </c:pt>
                <c:pt idx="19612">
                  <c:v>6.4640890000000004</c:v>
                </c:pt>
                <c:pt idx="19613">
                  <c:v>6.4642309999999998</c:v>
                </c:pt>
                <c:pt idx="19614">
                  <c:v>6.4622099999999998</c:v>
                </c:pt>
                <c:pt idx="19615">
                  <c:v>6.4579029999999999</c:v>
                </c:pt>
                <c:pt idx="19616">
                  <c:v>6.4568529999999997</c:v>
                </c:pt>
                <c:pt idx="19617">
                  <c:v>6.4552930000000002</c:v>
                </c:pt>
                <c:pt idx="19618">
                  <c:v>6.4508219999999996</c:v>
                </c:pt>
                <c:pt idx="19619">
                  <c:v>6.4550989999999997</c:v>
                </c:pt>
                <c:pt idx="19620">
                  <c:v>6.4636279999999999</c:v>
                </c:pt>
                <c:pt idx="19621">
                  <c:v>6.4707090000000003</c:v>
                </c:pt>
                <c:pt idx="19622">
                  <c:v>6.474907</c:v>
                </c:pt>
                <c:pt idx="19623">
                  <c:v>6.4848030000000003</c:v>
                </c:pt>
                <c:pt idx="19624">
                  <c:v>6.4984250000000001</c:v>
                </c:pt>
                <c:pt idx="19625">
                  <c:v>6.5055139999999998</c:v>
                </c:pt>
                <c:pt idx="19626">
                  <c:v>6.5084669999999996</c:v>
                </c:pt>
                <c:pt idx="19627">
                  <c:v>6.5157239999999996</c:v>
                </c:pt>
                <c:pt idx="19628">
                  <c:v>6.5257750000000003</c:v>
                </c:pt>
                <c:pt idx="19629">
                  <c:v>6.5364690000000003</c:v>
                </c:pt>
                <c:pt idx="19630">
                  <c:v>6.5482430000000003</c:v>
                </c:pt>
                <c:pt idx="19631">
                  <c:v>6.5612599999999999</c:v>
                </c:pt>
                <c:pt idx="19632">
                  <c:v>6.587542</c:v>
                </c:pt>
                <c:pt idx="19633">
                  <c:v>6.6111329999999997</c:v>
                </c:pt>
                <c:pt idx="19634">
                  <c:v>6.6363709999999996</c:v>
                </c:pt>
                <c:pt idx="19635">
                  <c:v>6.6648889999999996</c:v>
                </c:pt>
                <c:pt idx="19636">
                  <c:v>6.6894099999999996</c:v>
                </c:pt>
                <c:pt idx="19637">
                  <c:v>6.7179510000000002</c:v>
                </c:pt>
                <c:pt idx="19638">
                  <c:v>6.7392830000000004</c:v>
                </c:pt>
                <c:pt idx="19639">
                  <c:v>6.755941</c:v>
                </c:pt>
                <c:pt idx="19640">
                  <c:v>6.7764150000000001</c:v>
                </c:pt>
                <c:pt idx="19641">
                  <c:v>6.7965070000000001</c:v>
                </c:pt>
                <c:pt idx="19642">
                  <c:v>6.8166380000000002</c:v>
                </c:pt>
                <c:pt idx="19643">
                  <c:v>6.8282259999999999</c:v>
                </c:pt>
                <c:pt idx="19644">
                  <c:v>6.8341450000000004</c:v>
                </c:pt>
                <c:pt idx="19645">
                  <c:v>6.8408360000000004</c:v>
                </c:pt>
                <c:pt idx="19646">
                  <c:v>6.8421390000000004</c:v>
                </c:pt>
                <c:pt idx="19647">
                  <c:v>6.8278689999999997</c:v>
                </c:pt>
                <c:pt idx="19648">
                  <c:v>6.8079140000000002</c:v>
                </c:pt>
                <c:pt idx="19649">
                  <c:v>6.7890949999999997</c:v>
                </c:pt>
                <c:pt idx="19650">
                  <c:v>6.7724380000000002</c:v>
                </c:pt>
                <c:pt idx="19651">
                  <c:v>6.7536949999999996</c:v>
                </c:pt>
                <c:pt idx="19652">
                  <c:v>6.7321989999999996</c:v>
                </c:pt>
                <c:pt idx="19653">
                  <c:v>6.7101030000000002</c:v>
                </c:pt>
                <c:pt idx="19654">
                  <c:v>6.6905939999999999</c:v>
                </c:pt>
                <c:pt idx="19655">
                  <c:v>6.6679719999999998</c:v>
                </c:pt>
                <c:pt idx="19656">
                  <c:v>6.6416589999999998</c:v>
                </c:pt>
                <c:pt idx="19657">
                  <c:v>6.6130820000000003</c:v>
                </c:pt>
                <c:pt idx="19658">
                  <c:v>6.5825310000000004</c:v>
                </c:pt>
                <c:pt idx="19659">
                  <c:v>6.5544099999999998</c:v>
                </c:pt>
                <c:pt idx="19660">
                  <c:v>6.5293659999999996</c:v>
                </c:pt>
                <c:pt idx="19661">
                  <c:v>6.5010000000000003</c:v>
                </c:pt>
                <c:pt idx="19662">
                  <c:v>6.4759159999999998</c:v>
                </c:pt>
                <c:pt idx="19663">
                  <c:v>6.4576690000000001</c:v>
                </c:pt>
                <c:pt idx="19664">
                  <c:v>6.4429590000000001</c:v>
                </c:pt>
                <c:pt idx="19665">
                  <c:v>6.4252200000000004</c:v>
                </c:pt>
                <c:pt idx="19666">
                  <c:v>6.4021429999999997</c:v>
                </c:pt>
                <c:pt idx="19667">
                  <c:v>6.3785910000000001</c:v>
                </c:pt>
                <c:pt idx="19668">
                  <c:v>6.361415</c:v>
                </c:pt>
                <c:pt idx="19669">
                  <c:v>6.3431100000000002</c:v>
                </c:pt>
                <c:pt idx="19670">
                  <c:v>6.3221590000000001</c:v>
                </c:pt>
                <c:pt idx="19671">
                  <c:v>6.2998130000000003</c:v>
                </c:pt>
                <c:pt idx="19672">
                  <c:v>6.2772860000000001</c:v>
                </c:pt>
                <c:pt idx="19673">
                  <c:v>6.260262</c:v>
                </c:pt>
                <c:pt idx="19674">
                  <c:v>6.2462989999999996</c:v>
                </c:pt>
                <c:pt idx="19675">
                  <c:v>6.2285839999999997</c:v>
                </c:pt>
                <c:pt idx="19676">
                  <c:v>6.2059629999999997</c:v>
                </c:pt>
                <c:pt idx="19677">
                  <c:v>6.1866110000000001</c:v>
                </c:pt>
                <c:pt idx="19678">
                  <c:v>6.1755019999999998</c:v>
                </c:pt>
                <c:pt idx="19679">
                  <c:v>6.1724690000000004</c:v>
                </c:pt>
                <c:pt idx="19680">
                  <c:v>6.1541189999999997</c:v>
                </c:pt>
                <c:pt idx="19681">
                  <c:v>6.1362040000000002</c:v>
                </c:pt>
                <c:pt idx="19682">
                  <c:v>6.1277530000000002</c:v>
                </c:pt>
                <c:pt idx="19683">
                  <c:v>6.1281749999999997</c:v>
                </c:pt>
                <c:pt idx="19684">
                  <c:v>6.1284349999999996</c:v>
                </c:pt>
                <c:pt idx="19685">
                  <c:v>6.1164059999999996</c:v>
                </c:pt>
                <c:pt idx="19686">
                  <c:v>6.1119009999999996</c:v>
                </c:pt>
                <c:pt idx="19687">
                  <c:v>6.1066339999999997</c:v>
                </c:pt>
                <c:pt idx="19688">
                  <c:v>6.0921989999999999</c:v>
                </c:pt>
                <c:pt idx="19689">
                  <c:v>6.0796919999999997</c:v>
                </c:pt>
                <c:pt idx="19690">
                  <c:v>6.0683670000000003</c:v>
                </c:pt>
                <c:pt idx="19691">
                  <c:v>6.055212</c:v>
                </c:pt>
                <c:pt idx="19692">
                  <c:v>6.0381109999999998</c:v>
                </c:pt>
                <c:pt idx="19693">
                  <c:v>6.022106</c:v>
                </c:pt>
                <c:pt idx="19694">
                  <c:v>6.0105769999999996</c:v>
                </c:pt>
                <c:pt idx="19695">
                  <c:v>5.9989910000000002</c:v>
                </c:pt>
                <c:pt idx="19696">
                  <c:v>5.9821499999999999</c:v>
                </c:pt>
                <c:pt idx="19697">
                  <c:v>5.9676130000000001</c:v>
                </c:pt>
                <c:pt idx="19698">
                  <c:v>5.9555300000000004</c:v>
                </c:pt>
                <c:pt idx="19699">
                  <c:v>5.9477549999999999</c:v>
                </c:pt>
                <c:pt idx="19700">
                  <c:v>5.9376049999999996</c:v>
                </c:pt>
                <c:pt idx="19701">
                  <c:v>5.9316979999999999</c:v>
                </c:pt>
                <c:pt idx="19702">
                  <c:v>5.9258259999999998</c:v>
                </c:pt>
                <c:pt idx="19703">
                  <c:v>5.9213079999999998</c:v>
                </c:pt>
                <c:pt idx="19704">
                  <c:v>5.919816</c:v>
                </c:pt>
                <c:pt idx="19705">
                  <c:v>5.913932</c:v>
                </c:pt>
                <c:pt idx="19706">
                  <c:v>5.9116200000000001</c:v>
                </c:pt>
                <c:pt idx="19707">
                  <c:v>5.9056660000000001</c:v>
                </c:pt>
                <c:pt idx="19708">
                  <c:v>5.8953030000000002</c:v>
                </c:pt>
                <c:pt idx="19709">
                  <c:v>5.8836380000000004</c:v>
                </c:pt>
                <c:pt idx="19710">
                  <c:v>5.870857</c:v>
                </c:pt>
                <c:pt idx="19711">
                  <c:v>5.8629850000000001</c:v>
                </c:pt>
                <c:pt idx="19712">
                  <c:v>5.8573789999999999</c:v>
                </c:pt>
                <c:pt idx="19713">
                  <c:v>5.8532200000000003</c:v>
                </c:pt>
                <c:pt idx="19714">
                  <c:v>5.8452890000000002</c:v>
                </c:pt>
                <c:pt idx="19715">
                  <c:v>5.8401750000000003</c:v>
                </c:pt>
                <c:pt idx="19716">
                  <c:v>5.8370069999999998</c:v>
                </c:pt>
                <c:pt idx="19717">
                  <c:v>5.8311019999999996</c:v>
                </c:pt>
                <c:pt idx="19718">
                  <c:v>5.819547</c:v>
                </c:pt>
                <c:pt idx="19719">
                  <c:v>5.8097260000000004</c:v>
                </c:pt>
                <c:pt idx="19720">
                  <c:v>5.8022539999999996</c:v>
                </c:pt>
                <c:pt idx="19721">
                  <c:v>5.7942960000000001</c:v>
                </c:pt>
                <c:pt idx="19722">
                  <c:v>5.7869349999999997</c:v>
                </c:pt>
                <c:pt idx="19723">
                  <c:v>5.7809970000000002</c:v>
                </c:pt>
                <c:pt idx="19724">
                  <c:v>5.7778850000000004</c:v>
                </c:pt>
                <c:pt idx="19725">
                  <c:v>5.7723209999999998</c:v>
                </c:pt>
                <c:pt idx="19726">
                  <c:v>5.7674469999999998</c:v>
                </c:pt>
                <c:pt idx="19727">
                  <c:v>5.7655120000000002</c:v>
                </c:pt>
                <c:pt idx="19728">
                  <c:v>5.7620990000000001</c:v>
                </c:pt>
                <c:pt idx="19729">
                  <c:v>5.7556390000000004</c:v>
                </c:pt>
                <c:pt idx="19730">
                  <c:v>5.7504609999999996</c:v>
                </c:pt>
                <c:pt idx="19731">
                  <c:v>5.7447710000000001</c:v>
                </c:pt>
                <c:pt idx="19732">
                  <c:v>5.7400180000000001</c:v>
                </c:pt>
                <c:pt idx="19733">
                  <c:v>5.7311940000000003</c:v>
                </c:pt>
                <c:pt idx="19734">
                  <c:v>5.7209669999999999</c:v>
                </c:pt>
                <c:pt idx="19735">
                  <c:v>5.7140959999999996</c:v>
                </c:pt>
                <c:pt idx="19736">
                  <c:v>5.7115840000000002</c:v>
                </c:pt>
                <c:pt idx="19737">
                  <c:v>5.7083259999999996</c:v>
                </c:pt>
                <c:pt idx="19738">
                  <c:v>5.7025290000000002</c:v>
                </c:pt>
                <c:pt idx="19739">
                  <c:v>5.6975579999999999</c:v>
                </c:pt>
                <c:pt idx="19740">
                  <c:v>5.6925400000000002</c:v>
                </c:pt>
                <c:pt idx="19741">
                  <c:v>5.6888160000000001</c:v>
                </c:pt>
                <c:pt idx="19742">
                  <c:v>5.6815790000000002</c:v>
                </c:pt>
                <c:pt idx="19743">
                  <c:v>5.6720069999999998</c:v>
                </c:pt>
                <c:pt idx="19744">
                  <c:v>5.6655870000000004</c:v>
                </c:pt>
                <c:pt idx="19745">
                  <c:v>5.6611359999999999</c:v>
                </c:pt>
                <c:pt idx="19746">
                  <c:v>5.6600200000000003</c:v>
                </c:pt>
                <c:pt idx="19747">
                  <c:v>5.6576659999999999</c:v>
                </c:pt>
                <c:pt idx="19748">
                  <c:v>5.6529540000000003</c:v>
                </c:pt>
                <c:pt idx="19749">
                  <c:v>5.6499889999999997</c:v>
                </c:pt>
                <c:pt idx="19750">
                  <c:v>5.6455219999999997</c:v>
                </c:pt>
                <c:pt idx="19751">
                  <c:v>5.6419490000000003</c:v>
                </c:pt>
                <c:pt idx="19752">
                  <c:v>5.633591</c:v>
                </c:pt>
                <c:pt idx="19753">
                  <c:v>5.6257190000000001</c:v>
                </c:pt>
                <c:pt idx="19754">
                  <c:v>5.6246429999999998</c:v>
                </c:pt>
                <c:pt idx="19755">
                  <c:v>5.6226430000000001</c:v>
                </c:pt>
                <c:pt idx="19756">
                  <c:v>5.6153919999999999</c:v>
                </c:pt>
                <c:pt idx="19757">
                  <c:v>5.6079379999999999</c:v>
                </c:pt>
                <c:pt idx="19758">
                  <c:v>5.6081620000000001</c:v>
                </c:pt>
                <c:pt idx="19759">
                  <c:v>5.6073199999999996</c:v>
                </c:pt>
                <c:pt idx="19760">
                  <c:v>5.6045319999999998</c:v>
                </c:pt>
                <c:pt idx="19761">
                  <c:v>5.602258</c:v>
                </c:pt>
                <c:pt idx="19762">
                  <c:v>5.6038370000000004</c:v>
                </c:pt>
                <c:pt idx="19763">
                  <c:v>5.6071980000000003</c:v>
                </c:pt>
                <c:pt idx="19764">
                  <c:v>5.6056990000000004</c:v>
                </c:pt>
                <c:pt idx="19765">
                  <c:v>5.6037460000000001</c:v>
                </c:pt>
                <c:pt idx="19766">
                  <c:v>5.6000139999999998</c:v>
                </c:pt>
                <c:pt idx="19767">
                  <c:v>5.5967450000000003</c:v>
                </c:pt>
                <c:pt idx="19768">
                  <c:v>5.5982810000000001</c:v>
                </c:pt>
                <c:pt idx="19769">
                  <c:v>5.5964989999999997</c:v>
                </c:pt>
                <c:pt idx="19770">
                  <c:v>5.596025</c:v>
                </c:pt>
                <c:pt idx="19771">
                  <c:v>5.5984439999999998</c:v>
                </c:pt>
                <c:pt idx="19772">
                  <c:v>5.598516</c:v>
                </c:pt>
                <c:pt idx="19773">
                  <c:v>5.5947579999999997</c:v>
                </c:pt>
                <c:pt idx="19774">
                  <c:v>5.5830599999999997</c:v>
                </c:pt>
                <c:pt idx="19775">
                  <c:v>5.574306</c:v>
                </c:pt>
                <c:pt idx="19776">
                  <c:v>5.5675030000000003</c:v>
                </c:pt>
                <c:pt idx="19777">
                  <c:v>5.5600399999999999</c:v>
                </c:pt>
                <c:pt idx="19778">
                  <c:v>5.5561299999999996</c:v>
                </c:pt>
                <c:pt idx="19779">
                  <c:v>5.555059</c:v>
                </c:pt>
                <c:pt idx="19780">
                  <c:v>5.5594910000000004</c:v>
                </c:pt>
                <c:pt idx="19781">
                  <c:v>5.5635180000000002</c:v>
                </c:pt>
                <c:pt idx="19782">
                  <c:v>5.5659960000000002</c:v>
                </c:pt>
                <c:pt idx="19783">
                  <c:v>5.5688979999999999</c:v>
                </c:pt>
                <c:pt idx="19784">
                  <c:v>5.5676439999999996</c:v>
                </c:pt>
                <c:pt idx="19785">
                  <c:v>5.5662390000000004</c:v>
                </c:pt>
                <c:pt idx="19786">
                  <c:v>5.5682510000000001</c:v>
                </c:pt>
                <c:pt idx="19787">
                  <c:v>5.568937</c:v>
                </c:pt>
                <c:pt idx="19788">
                  <c:v>5.5650449999999996</c:v>
                </c:pt>
                <c:pt idx="19789">
                  <c:v>5.5603189999999998</c:v>
                </c:pt>
                <c:pt idx="19790">
                  <c:v>5.5589430000000002</c:v>
                </c:pt>
                <c:pt idx="19791">
                  <c:v>5.5585620000000002</c:v>
                </c:pt>
                <c:pt idx="19792">
                  <c:v>5.5540200000000004</c:v>
                </c:pt>
                <c:pt idx="19793">
                  <c:v>5.5488049999999998</c:v>
                </c:pt>
                <c:pt idx="19794">
                  <c:v>5.5483529999999996</c:v>
                </c:pt>
                <c:pt idx="19795">
                  <c:v>5.5511590000000002</c:v>
                </c:pt>
                <c:pt idx="19796">
                  <c:v>5.5481160000000003</c:v>
                </c:pt>
                <c:pt idx="19797">
                  <c:v>5.5446869999999997</c:v>
                </c:pt>
                <c:pt idx="19798">
                  <c:v>5.5430149999999996</c:v>
                </c:pt>
                <c:pt idx="19799">
                  <c:v>5.5413059999999996</c:v>
                </c:pt>
                <c:pt idx="19800">
                  <c:v>5.5421129999999996</c:v>
                </c:pt>
                <c:pt idx="19801">
                  <c:v>5.5377999999999998</c:v>
                </c:pt>
                <c:pt idx="19802">
                  <c:v>5.5350099999999998</c:v>
                </c:pt>
                <c:pt idx="19803">
                  <c:v>5.5337009999999998</c:v>
                </c:pt>
                <c:pt idx="19804">
                  <c:v>5.5314329999999998</c:v>
                </c:pt>
                <c:pt idx="19805">
                  <c:v>5.5300859999999998</c:v>
                </c:pt>
                <c:pt idx="19806">
                  <c:v>5.5283280000000001</c:v>
                </c:pt>
                <c:pt idx="19807">
                  <c:v>5.5340429999999996</c:v>
                </c:pt>
                <c:pt idx="19808">
                  <c:v>5.5413579999999998</c:v>
                </c:pt>
                <c:pt idx="19809">
                  <c:v>5.547053</c:v>
                </c:pt>
                <c:pt idx="19810">
                  <c:v>5.5526799999999996</c:v>
                </c:pt>
                <c:pt idx="19811">
                  <c:v>5.5580540000000003</c:v>
                </c:pt>
                <c:pt idx="19812">
                  <c:v>5.5622350000000003</c:v>
                </c:pt>
                <c:pt idx="19813">
                  <c:v>5.5626069999999999</c:v>
                </c:pt>
                <c:pt idx="19814">
                  <c:v>5.5623680000000002</c:v>
                </c:pt>
                <c:pt idx="19815">
                  <c:v>5.5613780000000004</c:v>
                </c:pt>
                <c:pt idx="19816">
                  <c:v>5.5604420000000001</c:v>
                </c:pt>
                <c:pt idx="19817">
                  <c:v>5.5620500000000002</c:v>
                </c:pt>
                <c:pt idx="19818">
                  <c:v>5.5618610000000004</c:v>
                </c:pt>
                <c:pt idx="19819">
                  <c:v>5.5587299999999997</c:v>
                </c:pt>
                <c:pt idx="19820">
                  <c:v>5.5566560000000003</c:v>
                </c:pt>
                <c:pt idx="19821">
                  <c:v>5.5569160000000002</c:v>
                </c:pt>
                <c:pt idx="19822">
                  <c:v>5.5571039999999998</c:v>
                </c:pt>
                <c:pt idx="19823">
                  <c:v>5.5554790000000001</c:v>
                </c:pt>
                <c:pt idx="19824">
                  <c:v>5.5522660000000004</c:v>
                </c:pt>
                <c:pt idx="19825">
                  <c:v>5.5536130000000004</c:v>
                </c:pt>
                <c:pt idx="19826">
                  <c:v>5.5548450000000003</c:v>
                </c:pt>
                <c:pt idx="19827">
                  <c:v>5.5547959999999996</c:v>
                </c:pt>
                <c:pt idx="19828">
                  <c:v>5.5578989999999999</c:v>
                </c:pt>
                <c:pt idx="19829">
                  <c:v>5.5586250000000001</c:v>
                </c:pt>
                <c:pt idx="19830">
                  <c:v>5.5577069999999997</c:v>
                </c:pt>
                <c:pt idx="19831">
                  <c:v>5.5590719999999996</c:v>
                </c:pt>
                <c:pt idx="19832">
                  <c:v>5.5567729999999997</c:v>
                </c:pt>
                <c:pt idx="19833">
                  <c:v>5.5519559999999997</c:v>
                </c:pt>
                <c:pt idx="19834">
                  <c:v>5.5428620000000004</c:v>
                </c:pt>
                <c:pt idx="19835">
                  <c:v>5.5378100000000003</c:v>
                </c:pt>
                <c:pt idx="19836">
                  <c:v>5.5354669999999997</c:v>
                </c:pt>
                <c:pt idx="19837">
                  <c:v>5.5329280000000001</c:v>
                </c:pt>
                <c:pt idx="19838">
                  <c:v>5.5281630000000002</c:v>
                </c:pt>
                <c:pt idx="19839">
                  <c:v>5.5287329999999999</c:v>
                </c:pt>
                <c:pt idx="19840">
                  <c:v>5.5343109999999998</c:v>
                </c:pt>
                <c:pt idx="19841">
                  <c:v>5.5336100000000004</c:v>
                </c:pt>
                <c:pt idx="19842">
                  <c:v>5.5301390000000001</c:v>
                </c:pt>
                <c:pt idx="19843">
                  <c:v>5.5237629999999998</c:v>
                </c:pt>
                <c:pt idx="19844">
                  <c:v>5.5141859999999996</c:v>
                </c:pt>
                <c:pt idx="19845">
                  <c:v>5.5039040000000004</c:v>
                </c:pt>
                <c:pt idx="19846">
                  <c:v>5.493538</c:v>
                </c:pt>
                <c:pt idx="19847">
                  <c:v>5.489649</c:v>
                </c:pt>
                <c:pt idx="19848">
                  <c:v>5.4913740000000004</c:v>
                </c:pt>
                <c:pt idx="19849">
                  <c:v>5.5026510000000002</c:v>
                </c:pt>
                <c:pt idx="19850">
                  <c:v>5.5262399999999996</c:v>
                </c:pt>
                <c:pt idx="19851">
                  <c:v>5.5632450000000002</c:v>
                </c:pt>
                <c:pt idx="19852">
                  <c:v>5.613499</c:v>
                </c:pt>
                <c:pt idx="19853">
                  <c:v>5.6783929999999998</c:v>
                </c:pt>
                <c:pt idx="19854">
                  <c:v>5.7605009999999996</c:v>
                </c:pt>
                <c:pt idx="19855">
                  <c:v>5.8532650000000004</c:v>
                </c:pt>
                <c:pt idx="19856">
                  <c:v>5.957668</c:v>
                </c:pt>
                <c:pt idx="19857">
                  <c:v>6.0735260000000002</c:v>
                </c:pt>
                <c:pt idx="19858">
                  <c:v>6.2094750000000003</c:v>
                </c:pt>
                <c:pt idx="19859">
                  <c:v>6.3659699999999999</c:v>
                </c:pt>
                <c:pt idx="19860">
                  <c:v>6.5401420000000003</c:v>
                </c:pt>
                <c:pt idx="19861">
                  <c:v>6.7493359999999996</c:v>
                </c:pt>
                <c:pt idx="19862">
                  <c:v>7.0392159999999997</c:v>
                </c:pt>
                <c:pt idx="19863">
                  <c:v>7.671557</c:v>
                </c:pt>
                <c:pt idx="19864">
                  <c:v>9.3364130000000003</c:v>
                </c:pt>
                <c:pt idx="19865">
                  <c:v>12.49752</c:v>
                </c:pt>
                <c:pt idx="19866">
                  <c:v>17.414940000000001</c:v>
                </c:pt>
                <c:pt idx="19867">
                  <c:v>24.026959999999999</c:v>
                </c:pt>
                <c:pt idx="19868">
                  <c:v>31.92184</c:v>
                </c:pt>
                <c:pt idx="19869">
                  <c:v>40.743209999999998</c:v>
                </c:pt>
                <c:pt idx="19870">
                  <c:v>50.363190000000003</c:v>
                </c:pt>
                <c:pt idx="19871">
                  <c:v>60.112560000000002</c:v>
                </c:pt>
                <c:pt idx="19872">
                  <c:v>69.575779999999995</c:v>
                </c:pt>
                <c:pt idx="19873">
                  <c:v>78.420569999999998</c:v>
                </c:pt>
                <c:pt idx="19874">
                  <c:v>86.595569999999995</c:v>
                </c:pt>
                <c:pt idx="19875">
                  <c:v>93.899389999999997</c:v>
                </c:pt>
                <c:pt idx="19876">
                  <c:v>99.47475</c:v>
                </c:pt>
                <c:pt idx="19877">
                  <c:v>102.62130000000001</c:v>
                </c:pt>
                <c:pt idx="19878">
                  <c:v>103.431</c:v>
                </c:pt>
                <c:pt idx="19879">
                  <c:v>102.0474</c:v>
                </c:pt>
                <c:pt idx="19880">
                  <c:v>98.911439999999999</c:v>
                </c:pt>
                <c:pt idx="19881">
                  <c:v>94.519490000000005</c:v>
                </c:pt>
                <c:pt idx="19882">
                  <c:v>89.796340000000001</c:v>
                </c:pt>
                <c:pt idx="19883">
                  <c:v>85.657300000000006</c:v>
                </c:pt>
                <c:pt idx="19884">
                  <c:v>82.278790000000001</c:v>
                </c:pt>
                <c:pt idx="19885">
                  <c:v>79.62688</c:v>
                </c:pt>
                <c:pt idx="19886">
                  <c:v>77.558980000000005</c:v>
                </c:pt>
                <c:pt idx="19887">
                  <c:v>75.861500000000007</c:v>
                </c:pt>
                <c:pt idx="19888">
                  <c:v>74.384889999999999</c:v>
                </c:pt>
                <c:pt idx="19889">
                  <c:v>72.823509999999999</c:v>
                </c:pt>
                <c:pt idx="19890">
                  <c:v>71.194310000000002</c:v>
                </c:pt>
                <c:pt idx="19891">
                  <c:v>69.647319999999993</c:v>
                </c:pt>
                <c:pt idx="19892">
                  <c:v>68.693209999999993</c:v>
                </c:pt>
                <c:pt idx="19893">
                  <c:v>69.235529999999997</c:v>
                </c:pt>
                <c:pt idx="19894">
                  <c:v>72.076610000000002</c:v>
                </c:pt>
                <c:pt idx="19895">
                  <c:v>77.424800000000005</c:v>
                </c:pt>
                <c:pt idx="19896">
                  <c:v>85.223370000000003</c:v>
                </c:pt>
                <c:pt idx="19897">
                  <c:v>95.801060000000007</c:v>
                </c:pt>
                <c:pt idx="19898">
                  <c:v>108.92149999999999</c:v>
                </c:pt>
                <c:pt idx="19899">
                  <c:v>123.7199</c:v>
                </c:pt>
                <c:pt idx="19900">
                  <c:v>138.96680000000001</c:v>
                </c:pt>
                <c:pt idx="19901">
                  <c:v>153.86539999999999</c:v>
                </c:pt>
                <c:pt idx="19902">
                  <c:v>167.93790000000001</c:v>
                </c:pt>
                <c:pt idx="19903">
                  <c:v>180.9461</c:v>
                </c:pt>
                <c:pt idx="19904">
                  <c:v>192.40940000000001</c:v>
                </c:pt>
                <c:pt idx="19905">
                  <c:v>202.4939</c:v>
                </c:pt>
                <c:pt idx="19906">
                  <c:v>211.24719999999999</c:v>
                </c:pt>
                <c:pt idx="19907">
                  <c:v>218.54849999999999</c:v>
                </c:pt>
                <c:pt idx="19908">
                  <c:v>224.57169999999999</c:v>
                </c:pt>
                <c:pt idx="19909">
                  <c:v>229.77869999999999</c:v>
                </c:pt>
                <c:pt idx="19910">
                  <c:v>234.77090000000001</c:v>
                </c:pt>
                <c:pt idx="19911">
                  <c:v>239.33709999999999</c:v>
                </c:pt>
                <c:pt idx="19912">
                  <c:v>243.3135</c:v>
                </c:pt>
                <c:pt idx="19913">
                  <c:v>246.97460000000001</c:v>
                </c:pt>
                <c:pt idx="19914">
                  <c:v>250.53870000000001</c:v>
                </c:pt>
                <c:pt idx="19915">
                  <c:v>253.774</c:v>
                </c:pt>
                <c:pt idx="19916">
                  <c:v>256.53129999999999</c:v>
                </c:pt>
                <c:pt idx="19917">
                  <c:v>258.99329999999998</c:v>
                </c:pt>
                <c:pt idx="19918">
                  <c:v>261.51670000000001</c:v>
                </c:pt>
                <c:pt idx="19919">
                  <c:v>263.65600000000001</c:v>
                </c:pt>
                <c:pt idx="19920">
                  <c:v>265.5958</c:v>
                </c:pt>
                <c:pt idx="19921">
                  <c:v>267.84679999999997</c:v>
                </c:pt>
                <c:pt idx="19922">
                  <c:v>270.21629999999999</c:v>
                </c:pt>
                <c:pt idx="19923">
                  <c:v>272.05290000000002</c:v>
                </c:pt>
                <c:pt idx="19924">
                  <c:v>273.27089999999998</c:v>
                </c:pt>
                <c:pt idx="19925">
                  <c:v>274.42180000000002</c:v>
                </c:pt>
                <c:pt idx="19926">
                  <c:v>275.49919999999997</c:v>
                </c:pt>
                <c:pt idx="19927">
                  <c:v>276.03269999999998</c:v>
                </c:pt>
                <c:pt idx="19928">
                  <c:v>275.71269999999998</c:v>
                </c:pt>
                <c:pt idx="19929">
                  <c:v>275.37139999999999</c:v>
                </c:pt>
                <c:pt idx="19930">
                  <c:v>275.09789999999998</c:v>
                </c:pt>
                <c:pt idx="19931">
                  <c:v>274.53559999999999</c:v>
                </c:pt>
                <c:pt idx="19932">
                  <c:v>273.70389999999998</c:v>
                </c:pt>
                <c:pt idx="19933">
                  <c:v>272.64729999999997</c:v>
                </c:pt>
                <c:pt idx="19934">
                  <c:v>271.34930000000003</c:v>
                </c:pt>
                <c:pt idx="19935">
                  <c:v>269.8578</c:v>
                </c:pt>
                <c:pt idx="19936">
                  <c:v>268.2833</c:v>
                </c:pt>
                <c:pt idx="19937">
                  <c:v>266.75060000000002</c:v>
                </c:pt>
                <c:pt idx="19938">
                  <c:v>265.09010000000001</c:v>
                </c:pt>
                <c:pt idx="19939">
                  <c:v>263.1155</c:v>
                </c:pt>
                <c:pt idx="19940">
                  <c:v>261.08629999999999</c:v>
                </c:pt>
                <c:pt idx="19941">
                  <c:v>259.11500000000001</c:v>
                </c:pt>
                <c:pt idx="19942">
                  <c:v>257.09780000000001</c:v>
                </c:pt>
                <c:pt idx="19943">
                  <c:v>254.8399</c:v>
                </c:pt>
                <c:pt idx="19944">
                  <c:v>252.554</c:v>
                </c:pt>
                <c:pt idx="19945">
                  <c:v>250.39949999999999</c:v>
                </c:pt>
                <c:pt idx="19946">
                  <c:v>248.1807</c:v>
                </c:pt>
                <c:pt idx="19947">
                  <c:v>245.81280000000001</c:v>
                </c:pt>
                <c:pt idx="19948">
                  <c:v>243.38499999999999</c:v>
                </c:pt>
                <c:pt idx="19949">
                  <c:v>240.98159999999999</c:v>
                </c:pt>
                <c:pt idx="19950">
                  <c:v>238.63229999999999</c:v>
                </c:pt>
                <c:pt idx="19951">
                  <c:v>236.41759999999999</c:v>
                </c:pt>
                <c:pt idx="19952">
                  <c:v>234.23230000000001</c:v>
                </c:pt>
                <c:pt idx="19953">
                  <c:v>232.03049999999999</c:v>
                </c:pt>
                <c:pt idx="19954">
                  <c:v>229.85720000000001</c:v>
                </c:pt>
                <c:pt idx="19955">
                  <c:v>227.76300000000001</c:v>
                </c:pt>
                <c:pt idx="19956">
                  <c:v>225.76519999999999</c:v>
                </c:pt>
                <c:pt idx="19957">
                  <c:v>223.77600000000001</c:v>
                </c:pt>
                <c:pt idx="19958">
                  <c:v>221.82220000000001</c:v>
                </c:pt>
                <c:pt idx="19959">
                  <c:v>219.8826</c:v>
                </c:pt>
                <c:pt idx="19960">
                  <c:v>217.94820000000001</c:v>
                </c:pt>
                <c:pt idx="19961">
                  <c:v>216.07820000000001</c:v>
                </c:pt>
                <c:pt idx="19962">
                  <c:v>214.2758</c:v>
                </c:pt>
                <c:pt idx="19963">
                  <c:v>212.5206</c:v>
                </c:pt>
                <c:pt idx="19964">
                  <c:v>210.8861</c:v>
                </c:pt>
                <c:pt idx="19965">
                  <c:v>209.37540000000001</c:v>
                </c:pt>
                <c:pt idx="19966">
                  <c:v>207.8845</c:v>
                </c:pt>
                <c:pt idx="19967">
                  <c:v>206.3836</c:v>
                </c:pt>
                <c:pt idx="19968">
                  <c:v>204.81139999999999</c:v>
                </c:pt>
                <c:pt idx="19969">
                  <c:v>203.1979</c:v>
                </c:pt>
                <c:pt idx="19970">
                  <c:v>201.70410000000001</c:v>
                </c:pt>
                <c:pt idx="19971">
                  <c:v>200.4341</c:v>
                </c:pt>
                <c:pt idx="19972">
                  <c:v>199.3792</c:v>
                </c:pt>
                <c:pt idx="19973">
                  <c:v>198.4068</c:v>
                </c:pt>
                <c:pt idx="19974">
                  <c:v>197.46270000000001</c:v>
                </c:pt>
                <c:pt idx="19975">
                  <c:v>196.57660000000001</c:v>
                </c:pt>
                <c:pt idx="19976">
                  <c:v>195.71870000000001</c:v>
                </c:pt>
                <c:pt idx="19977">
                  <c:v>194.7885</c:v>
                </c:pt>
                <c:pt idx="19978">
                  <c:v>193.81970000000001</c:v>
                </c:pt>
                <c:pt idx="19979">
                  <c:v>192.94479999999999</c:v>
                </c:pt>
                <c:pt idx="19980">
                  <c:v>192.1788</c:v>
                </c:pt>
                <c:pt idx="19981">
                  <c:v>191.45830000000001</c:v>
                </c:pt>
                <c:pt idx="19982">
                  <c:v>190.72550000000001</c:v>
                </c:pt>
                <c:pt idx="19983">
                  <c:v>190.0266</c:v>
                </c:pt>
                <c:pt idx="19984">
                  <c:v>189.35939999999999</c:v>
                </c:pt>
                <c:pt idx="19985">
                  <c:v>188.51900000000001</c:v>
                </c:pt>
                <c:pt idx="19986">
                  <c:v>187.5317</c:v>
                </c:pt>
                <c:pt idx="19987">
                  <c:v>186.6909</c:v>
                </c:pt>
                <c:pt idx="19988">
                  <c:v>186.04499999999999</c:v>
                </c:pt>
                <c:pt idx="19989">
                  <c:v>185.43379999999999</c:v>
                </c:pt>
                <c:pt idx="19990">
                  <c:v>184.7243</c:v>
                </c:pt>
                <c:pt idx="19991">
                  <c:v>184.10749999999999</c:v>
                </c:pt>
                <c:pt idx="19992">
                  <c:v>183.58699999999999</c:v>
                </c:pt>
                <c:pt idx="19993">
                  <c:v>182.92590000000001</c:v>
                </c:pt>
                <c:pt idx="19994">
                  <c:v>182.0119</c:v>
                </c:pt>
                <c:pt idx="19995">
                  <c:v>180.89750000000001</c:v>
                </c:pt>
                <c:pt idx="19996">
                  <c:v>179.6497</c:v>
                </c:pt>
                <c:pt idx="19997">
                  <c:v>178.303</c:v>
                </c:pt>
                <c:pt idx="19998">
                  <c:v>176.87039999999999</c:v>
                </c:pt>
                <c:pt idx="19999">
                  <c:v>175.3092</c:v>
                </c:pt>
                <c:pt idx="20000">
                  <c:v>173.66239999999999</c:v>
                </c:pt>
                <c:pt idx="20001">
                  <c:v>171.94210000000001</c:v>
                </c:pt>
                <c:pt idx="20002">
                  <c:v>170.0891</c:v>
                </c:pt>
                <c:pt idx="20003">
                  <c:v>168.17660000000001</c:v>
                </c:pt>
                <c:pt idx="20004">
                  <c:v>166.3271</c:v>
                </c:pt>
                <c:pt idx="20005">
                  <c:v>164.63820000000001</c:v>
                </c:pt>
                <c:pt idx="20006">
                  <c:v>162.9684</c:v>
                </c:pt>
                <c:pt idx="20007">
                  <c:v>161.20269999999999</c:v>
                </c:pt>
                <c:pt idx="20008">
                  <c:v>159.45249999999999</c:v>
                </c:pt>
                <c:pt idx="20009">
                  <c:v>157.83449999999999</c:v>
                </c:pt>
                <c:pt idx="20010">
                  <c:v>156.2937</c:v>
                </c:pt>
                <c:pt idx="20011">
                  <c:v>154.7081</c:v>
                </c:pt>
                <c:pt idx="20012">
                  <c:v>153.1455</c:v>
                </c:pt>
                <c:pt idx="20013">
                  <c:v>151.61449999999999</c:v>
                </c:pt>
                <c:pt idx="20014">
                  <c:v>150.072</c:v>
                </c:pt>
                <c:pt idx="20015">
                  <c:v>148.51429999999999</c:v>
                </c:pt>
                <c:pt idx="20016">
                  <c:v>146.9836</c:v>
                </c:pt>
                <c:pt idx="20017">
                  <c:v>145.517</c:v>
                </c:pt>
                <c:pt idx="20018">
                  <c:v>144.11930000000001</c:v>
                </c:pt>
                <c:pt idx="20019">
                  <c:v>142.78899999999999</c:v>
                </c:pt>
                <c:pt idx="20020">
                  <c:v>141.55510000000001</c:v>
                </c:pt>
                <c:pt idx="20021">
                  <c:v>140.48679999999999</c:v>
                </c:pt>
                <c:pt idx="20022">
                  <c:v>139.48580000000001</c:v>
                </c:pt>
                <c:pt idx="20023">
                  <c:v>138.4273</c:v>
                </c:pt>
                <c:pt idx="20024">
                  <c:v>137.35659999999999</c:v>
                </c:pt>
                <c:pt idx="20025">
                  <c:v>136.44470000000001</c:v>
                </c:pt>
                <c:pt idx="20026">
                  <c:v>135.72489999999999</c:v>
                </c:pt>
                <c:pt idx="20027">
                  <c:v>135.0196</c:v>
                </c:pt>
                <c:pt idx="20028">
                  <c:v>134.2353</c:v>
                </c:pt>
                <c:pt idx="20029">
                  <c:v>133.45429999999999</c:v>
                </c:pt>
                <c:pt idx="20030">
                  <c:v>132.72290000000001</c:v>
                </c:pt>
                <c:pt idx="20031">
                  <c:v>132.03059999999999</c:v>
                </c:pt>
                <c:pt idx="20032">
                  <c:v>131.3528</c:v>
                </c:pt>
                <c:pt idx="20033">
                  <c:v>130.70410000000001</c:v>
                </c:pt>
                <c:pt idx="20034">
                  <c:v>130.0865</c:v>
                </c:pt>
                <c:pt idx="20035">
                  <c:v>129.40209999999999</c:v>
                </c:pt>
                <c:pt idx="20036">
                  <c:v>128.67500000000001</c:v>
                </c:pt>
                <c:pt idx="20037">
                  <c:v>127.9688</c:v>
                </c:pt>
                <c:pt idx="20038">
                  <c:v>127.24979999999999</c:v>
                </c:pt>
                <c:pt idx="20039">
                  <c:v>126.44889999999999</c:v>
                </c:pt>
                <c:pt idx="20040">
                  <c:v>125.6129</c:v>
                </c:pt>
                <c:pt idx="20041">
                  <c:v>124.8032</c:v>
                </c:pt>
                <c:pt idx="20042">
                  <c:v>124.05549999999999</c:v>
                </c:pt>
                <c:pt idx="20043">
                  <c:v>123.3013</c:v>
                </c:pt>
                <c:pt idx="20044">
                  <c:v>122.4606</c:v>
                </c:pt>
                <c:pt idx="20045">
                  <c:v>121.5664</c:v>
                </c:pt>
                <c:pt idx="20046">
                  <c:v>120.64919999999999</c:v>
                </c:pt>
                <c:pt idx="20047">
                  <c:v>119.696</c:v>
                </c:pt>
                <c:pt idx="20048">
                  <c:v>118.73260000000001</c:v>
                </c:pt>
                <c:pt idx="20049">
                  <c:v>117.8272</c:v>
                </c:pt>
                <c:pt idx="20050">
                  <c:v>116.95</c:v>
                </c:pt>
                <c:pt idx="20051">
                  <c:v>116.0204</c:v>
                </c:pt>
                <c:pt idx="20052">
                  <c:v>115.0428</c:v>
                </c:pt>
                <c:pt idx="20053">
                  <c:v>114.1279</c:v>
                </c:pt>
                <c:pt idx="20054">
                  <c:v>113.2281</c:v>
                </c:pt>
                <c:pt idx="20055">
                  <c:v>112.1776</c:v>
                </c:pt>
                <c:pt idx="20056">
                  <c:v>111.01300000000001</c:v>
                </c:pt>
                <c:pt idx="20057">
                  <c:v>109.8897</c:v>
                </c:pt>
                <c:pt idx="20058">
                  <c:v>108.8854</c:v>
                </c:pt>
                <c:pt idx="20059">
                  <c:v>107.9076</c:v>
                </c:pt>
                <c:pt idx="20060">
                  <c:v>106.8724</c:v>
                </c:pt>
                <c:pt idx="20061">
                  <c:v>105.80670000000001</c:v>
                </c:pt>
                <c:pt idx="20062">
                  <c:v>104.7303</c:v>
                </c:pt>
                <c:pt idx="20063">
                  <c:v>103.65260000000001</c:v>
                </c:pt>
                <c:pt idx="20064">
                  <c:v>102.602</c:v>
                </c:pt>
                <c:pt idx="20065">
                  <c:v>101.5992</c:v>
                </c:pt>
                <c:pt idx="20066">
                  <c:v>100.6588</c:v>
                </c:pt>
                <c:pt idx="20067">
                  <c:v>99.70608</c:v>
                </c:pt>
                <c:pt idx="20068">
                  <c:v>98.667760000000001</c:v>
                </c:pt>
                <c:pt idx="20069">
                  <c:v>97.613399999999999</c:v>
                </c:pt>
                <c:pt idx="20070">
                  <c:v>96.565010000000001</c:v>
                </c:pt>
                <c:pt idx="20071">
                  <c:v>95.459959999999995</c:v>
                </c:pt>
                <c:pt idx="20072">
                  <c:v>94.338620000000006</c:v>
                </c:pt>
                <c:pt idx="20073">
                  <c:v>93.333749999999995</c:v>
                </c:pt>
                <c:pt idx="20074">
                  <c:v>92.467219999999998</c:v>
                </c:pt>
                <c:pt idx="20075">
                  <c:v>91.629580000000004</c:v>
                </c:pt>
                <c:pt idx="20076">
                  <c:v>90.754559999999998</c:v>
                </c:pt>
                <c:pt idx="20077">
                  <c:v>89.857219999999998</c:v>
                </c:pt>
                <c:pt idx="20078">
                  <c:v>88.936099999999996</c:v>
                </c:pt>
                <c:pt idx="20079">
                  <c:v>88.001499999999993</c:v>
                </c:pt>
                <c:pt idx="20080">
                  <c:v>87.07629</c:v>
                </c:pt>
                <c:pt idx="20081">
                  <c:v>86.225549999999998</c:v>
                </c:pt>
                <c:pt idx="20082">
                  <c:v>85.502229999999997</c:v>
                </c:pt>
                <c:pt idx="20083">
                  <c:v>84.821299999999994</c:v>
                </c:pt>
                <c:pt idx="20084">
                  <c:v>84.117580000000004</c:v>
                </c:pt>
                <c:pt idx="20085">
                  <c:v>83.418980000000005</c:v>
                </c:pt>
                <c:pt idx="20086">
                  <c:v>82.75676</c:v>
                </c:pt>
                <c:pt idx="20087">
                  <c:v>82.020709999999994</c:v>
                </c:pt>
                <c:pt idx="20088">
                  <c:v>81.143349999999998</c:v>
                </c:pt>
                <c:pt idx="20089">
                  <c:v>80.219229999999996</c:v>
                </c:pt>
                <c:pt idx="20090">
                  <c:v>79.359179999999995</c:v>
                </c:pt>
                <c:pt idx="20091">
                  <c:v>78.582939999999994</c:v>
                </c:pt>
                <c:pt idx="20092">
                  <c:v>77.836849999999998</c:v>
                </c:pt>
                <c:pt idx="20093">
                  <c:v>77.133039999999994</c:v>
                </c:pt>
                <c:pt idx="20094">
                  <c:v>76.473579999999998</c:v>
                </c:pt>
                <c:pt idx="20095">
                  <c:v>75.830669999999998</c:v>
                </c:pt>
                <c:pt idx="20096">
                  <c:v>75.199939999999998</c:v>
                </c:pt>
                <c:pt idx="20097">
                  <c:v>74.601550000000003</c:v>
                </c:pt>
                <c:pt idx="20098">
                  <c:v>74.041370000000001</c:v>
                </c:pt>
                <c:pt idx="20099">
                  <c:v>73.480260000000001</c:v>
                </c:pt>
                <c:pt idx="20100">
                  <c:v>72.898989999999998</c:v>
                </c:pt>
                <c:pt idx="20101">
                  <c:v>72.305049999999994</c:v>
                </c:pt>
                <c:pt idx="20102">
                  <c:v>71.726510000000005</c:v>
                </c:pt>
                <c:pt idx="20103">
                  <c:v>71.127319999999997</c:v>
                </c:pt>
                <c:pt idx="20104">
                  <c:v>70.491299999999995</c:v>
                </c:pt>
                <c:pt idx="20105">
                  <c:v>69.868840000000006</c:v>
                </c:pt>
                <c:pt idx="20106">
                  <c:v>69.3232</c:v>
                </c:pt>
                <c:pt idx="20107">
                  <c:v>68.867440000000002</c:v>
                </c:pt>
                <c:pt idx="20108">
                  <c:v>68.439909999999998</c:v>
                </c:pt>
                <c:pt idx="20109">
                  <c:v>68.001710000000003</c:v>
                </c:pt>
                <c:pt idx="20110">
                  <c:v>67.554410000000004</c:v>
                </c:pt>
                <c:pt idx="20111">
                  <c:v>67.10181</c:v>
                </c:pt>
                <c:pt idx="20112">
                  <c:v>66.654859999999999</c:v>
                </c:pt>
                <c:pt idx="20113">
                  <c:v>66.235100000000003</c:v>
                </c:pt>
                <c:pt idx="20114">
                  <c:v>65.881399999999999</c:v>
                </c:pt>
                <c:pt idx="20115">
                  <c:v>65.598910000000004</c:v>
                </c:pt>
                <c:pt idx="20116">
                  <c:v>65.322630000000004</c:v>
                </c:pt>
                <c:pt idx="20117">
                  <c:v>65.015919999999994</c:v>
                </c:pt>
                <c:pt idx="20118">
                  <c:v>64.697770000000006</c:v>
                </c:pt>
                <c:pt idx="20119">
                  <c:v>64.352320000000006</c:v>
                </c:pt>
                <c:pt idx="20120">
                  <c:v>63.941920000000003</c:v>
                </c:pt>
                <c:pt idx="20121">
                  <c:v>63.468319999999999</c:v>
                </c:pt>
                <c:pt idx="20122">
                  <c:v>63.002940000000002</c:v>
                </c:pt>
                <c:pt idx="20123">
                  <c:v>62.58126</c:v>
                </c:pt>
                <c:pt idx="20124">
                  <c:v>62.175510000000003</c:v>
                </c:pt>
                <c:pt idx="20125">
                  <c:v>61.776310000000002</c:v>
                </c:pt>
                <c:pt idx="20126">
                  <c:v>61.38044</c:v>
                </c:pt>
                <c:pt idx="20127">
                  <c:v>60.991390000000003</c:v>
                </c:pt>
                <c:pt idx="20128">
                  <c:v>60.630989999999997</c:v>
                </c:pt>
                <c:pt idx="20129">
                  <c:v>60.313899999999997</c:v>
                </c:pt>
                <c:pt idx="20130">
                  <c:v>60.044829999999997</c:v>
                </c:pt>
                <c:pt idx="20131">
                  <c:v>59.783369999999998</c:v>
                </c:pt>
                <c:pt idx="20132">
                  <c:v>59.483379999999997</c:v>
                </c:pt>
                <c:pt idx="20133">
                  <c:v>59.159910000000004</c:v>
                </c:pt>
                <c:pt idx="20134">
                  <c:v>58.833280000000002</c:v>
                </c:pt>
                <c:pt idx="20135">
                  <c:v>58.477550000000001</c:v>
                </c:pt>
                <c:pt idx="20136">
                  <c:v>58.083649999999999</c:v>
                </c:pt>
                <c:pt idx="20137">
                  <c:v>57.67606</c:v>
                </c:pt>
                <c:pt idx="20138">
                  <c:v>57.30518</c:v>
                </c:pt>
                <c:pt idx="20139">
                  <c:v>56.990119999999997</c:v>
                </c:pt>
                <c:pt idx="20140">
                  <c:v>56.693930000000002</c:v>
                </c:pt>
                <c:pt idx="20141">
                  <c:v>56.403269999999999</c:v>
                </c:pt>
                <c:pt idx="20142">
                  <c:v>56.114240000000002</c:v>
                </c:pt>
                <c:pt idx="20143">
                  <c:v>55.827129999999997</c:v>
                </c:pt>
                <c:pt idx="20144">
                  <c:v>55.530110000000001</c:v>
                </c:pt>
                <c:pt idx="20145">
                  <c:v>55.24492</c:v>
                </c:pt>
                <c:pt idx="20146">
                  <c:v>55.019399999999997</c:v>
                </c:pt>
                <c:pt idx="20147">
                  <c:v>54.853549999999998</c:v>
                </c:pt>
                <c:pt idx="20148">
                  <c:v>54.707889999999999</c:v>
                </c:pt>
                <c:pt idx="20149">
                  <c:v>54.545569999999998</c:v>
                </c:pt>
                <c:pt idx="20150">
                  <c:v>54.375529999999998</c:v>
                </c:pt>
                <c:pt idx="20151">
                  <c:v>54.17998</c:v>
                </c:pt>
                <c:pt idx="20152">
                  <c:v>53.914470000000001</c:v>
                </c:pt>
                <c:pt idx="20153">
                  <c:v>53.570770000000003</c:v>
                </c:pt>
                <c:pt idx="20154">
                  <c:v>53.199089999999998</c:v>
                </c:pt>
                <c:pt idx="20155">
                  <c:v>52.860149999999997</c:v>
                </c:pt>
                <c:pt idx="20156">
                  <c:v>52.541240000000002</c:v>
                </c:pt>
                <c:pt idx="20157">
                  <c:v>52.224969999999999</c:v>
                </c:pt>
                <c:pt idx="20158">
                  <c:v>51.932510000000001</c:v>
                </c:pt>
                <c:pt idx="20159">
                  <c:v>51.666150000000002</c:v>
                </c:pt>
                <c:pt idx="20160">
                  <c:v>51.422029999999999</c:v>
                </c:pt>
                <c:pt idx="20161">
                  <c:v>51.199829999999999</c:v>
                </c:pt>
                <c:pt idx="20162">
                  <c:v>51.022770000000001</c:v>
                </c:pt>
                <c:pt idx="20163">
                  <c:v>50.87341</c:v>
                </c:pt>
                <c:pt idx="20164">
                  <c:v>50.686109999999999</c:v>
                </c:pt>
                <c:pt idx="20165">
                  <c:v>50.453009999999999</c:v>
                </c:pt>
                <c:pt idx="20166">
                  <c:v>50.2087</c:v>
                </c:pt>
                <c:pt idx="20167">
                  <c:v>49.957929999999998</c:v>
                </c:pt>
                <c:pt idx="20168">
                  <c:v>49.6708</c:v>
                </c:pt>
                <c:pt idx="20169">
                  <c:v>49.359459999999999</c:v>
                </c:pt>
                <c:pt idx="20170">
                  <c:v>49.073650000000001</c:v>
                </c:pt>
                <c:pt idx="20171">
                  <c:v>48.82499</c:v>
                </c:pt>
                <c:pt idx="20172">
                  <c:v>48.589570000000002</c:v>
                </c:pt>
                <c:pt idx="20173">
                  <c:v>48.347479999999997</c:v>
                </c:pt>
                <c:pt idx="20174">
                  <c:v>48.101480000000002</c:v>
                </c:pt>
                <c:pt idx="20175">
                  <c:v>47.866169999999997</c:v>
                </c:pt>
                <c:pt idx="20176">
                  <c:v>47.63841</c:v>
                </c:pt>
                <c:pt idx="20177">
                  <c:v>47.425669999999997</c:v>
                </c:pt>
                <c:pt idx="20178">
                  <c:v>47.26905</c:v>
                </c:pt>
                <c:pt idx="20179">
                  <c:v>47.169820000000001</c:v>
                </c:pt>
                <c:pt idx="20180">
                  <c:v>47.087670000000003</c:v>
                </c:pt>
                <c:pt idx="20181">
                  <c:v>46.995100000000001</c:v>
                </c:pt>
                <c:pt idx="20182">
                  <c:v>46.895240000000001</c:v>
                </c:pt>
                <c:pt idx="20183">
                  <c:v>46.771529999999998</c:v>
                </c:pt>
                <c:pt idx="20184">
                  <c:v>46.586440000000003</c:v>
                </c:pt>
                <c:pt idx="20185">
                  <c:v>46.337179999999996</c:v>
                </c:pt>
                <c:pt idx="20186">
                  <c:v>46.057319999999997</c:v>
                </c:pt>
                <c:pt idx="20187">
                  <c:v>45.777430000000003</c:v>
                </c:pt>
                <c:pt idx="20188">
                  <c:v>45.506880000000002</c:v>
                </c:pt>
                <c:pt idx="20189">
                  <c:v>45.249839999999999</c:v>
                </c:pt>
                <c:pt idx="20190">
                  <c:v>45.013300000000001</c:v>
                </c:pt>
                <c:pt idx="20191">
                  <c:v>44.792479999999998</c:v>
                </c:pt>
                <c:pt idx="20192">
                  <c:v>44.583399999999997</c:v>
                </c:pt>
                <c:pt idx="20193">
                  <c:v>44.397030000000001</c:v>
                </c:pt>
                <c:pt idx="20194">
                  <c:v>44.243130000000001</c:v>
                </c:pt>
                <c:pt idx="20195">
                  <c:v>44.112780000000001</c:v>
                </c:pt>
                <c:pt idx="20196">
                  <c:v>43.969340000000003</c:v>
                </c:pt>
                <c:pt idx="20197">
                  <c:v>43.791960000000003</c:v>
                </c:pt>
                <c:pt idx="20198">
                  <c:v>43.592080000000003</c:v>
                </c:pt>
                <c:pt idx="20199">
                  <c:v>43.378419999999998</c:v>
                </c:pt>
                <c:pt idx="20200">
                  <c:v>43.143709999999999</c:v>
                </c:pt>
                <c:pt idx="20201">
                  <c:v>42.889600000000002</c:v>
                </c:pt>
                <c:pt idx="20202">
                  <c:v>42.651940000000003</c:v>
                </c:pt>
                <c:pt idx="20203">
                  <c:v>42.458739999999999</c:v>
                </c:pt>
                <c:pt idx="20204">
                  <c:v>42.29034</c:v>
                </c:pt>
                <c:pt idx="20205">
                  <c:v>42.120950000000001</c:v>
                </c:pt>
                <c:pt idx="20206">
                  <c:v>41.95044</c:v>
                </c:pt>
                <c:pt idx="20207">
                  <c:v>41.780729999999998</c:v>
                </c:pt>
                <c:pt idx="20208">
                  <c:v>41.611429999999999</c:v>
                </c:pt>
                <c:pt idx="20209">
                  <c:v>41.43965</c:v>
                </c:pt>
                <c:pt idx="20210">
                  <c:v>41.292740000000002</c:v>
                </c:pt>
                <c:pt idx="20211">
                  <c:v>41.194040000000001</c:v>
                </c:pt>
                <c:pt idx="20212">
                  <c:v>41.110469999999999</c:v>
                </c:pt>
                <c:pt idx="20213">
                  <c:v>41.016979999999997</c:v>
                </c:pt>
                <c:pt idx="20214">
                  <c:v>40.919980000000002</c:v>
                </c:pt>
                <c:pt idx="20215">
                  <c:v>40.815869999999997</c:v>
                </c:pt>
                <c:pt idx="20216">
                  <c:v>40.670810000000003</c:v>
                </c:pt>
                <c:pt idx="20217">
                  <c:v>40.465449999999997</c:v>
                </c:pt>
                <c:pt idx="20218">
                  <c:v>40.225200000000001</c:v>
                </c:pt>
                <c:pt idx="20219">
                  <c:v>39.987839999999998</c:v>
                </c:pt>
                <c:pt idx="20220">
                  <c:v>39.76126</c:v>
                </c:pt>
                <c:pt idx="20221">
                  <c:v>39.540730000000003</c:v>
                </c:pt>
                <c:pt idx="20222">
                  <c:v>39.340609999999998</c:v>
                </c:pt>
                <c:pt idx="20223">
                  <c:v>39.167279999999998</c:v>
                </c:pt>
                <c:pt idx="20224">
                  <c:v>39.008980000000001</c:v>
                </c:pt>
                <c:pt idx="20225">
                  <c:v>38.861280000000001</c:v>
                </c:pt>
                <c:pt idx="20226">
                  <c:v>38.73272</c:v>
                </c:pt>
                <c:pt idx="20227">
                  <c:v>38.626640000000002</c:v>
                </c:pt>
                <c:pt idx="20228">
                  <c:v>38.521039999999999</c:v>
                </c:pt>
                <c:pt idx="20229">
                  <c:v>38.386539999999997</c:v>
                </c:pt>
                <c:pt idx="20230">
                  <c:v>38.231200000000001</c:v>
                </c:pt>
                <c:pt idx="20231">
                  <c:v>38.067920000000001</c:v>
                </c:pt>
                <c:pt idx="20232">
                  <c:v>37.88711</c:v>
                </c:pt>
                <c:pt idx="20233">
                  <c:v>37.680149999999998</c:v>
                </c:pt>
                <c:pt idx="20234">
                  <c:v>37.465649999999997</c:v>
                </c:pt>
                <c:pt idx="20235">
                  <c:v>37.282530000000001</c:v>
                </c:pt>
                <c:pt idx="20236">
                  <c:v>37.124389999999998</c:v>
                </c:pt>
                <c:pt idx="20237">
                  <c:v>36.962710000000001</c:v>
                </c:pt>
                <c:pt idx="20238">
                  <c:v>36.80189</c:v>
                </c:pt>
                <c:pt idx="20239">
                  <c:v>36.649079999999998</c:v>
                </c:pt>
                <c:pt idx="20240">
                  <c:v>36.5047</c:v>
                </c:pt>
                <c:pt idx="20241">
                  <c:v>36.366840000000003</c:v>
                </c:pt>
                <c:pt idx="20242">
                  <c:v>36.250100000000003</c:v>
                </c:pt>
                <c:pt idx="20243">
                  <c:v>36.176720000000003</c:v>
                </c:pt>
                <c:pt idx="20244">
                  <c:v>36.127020000000002</c:v>
                </c:pt>
                <c:pt idx="20245">
                  <c:v>36.070030000000003</c:v>
                </c:pt>
                <c:pt idx="20246">
                  <c:v>36.001350000000002</c:v>
                </c:pt>
                <c:pt idx="20247">
                  <c:v>35.921329999999998</c:v>
                </c:pt>
                <c:pt idx="20248">
                  <c:v>35.816130000000001</c:v>
                </c:pt>
                <c:pt idx="20249">
                  <c:v>35.666400000000003</c:v>
                </c:pt>
                <c:pt idx="20250">
                  <c:v>35.480739999999997</c:v>
                </c:pt>
                <c:pt idx="20251">
                  <c:v>35.288930000000001</c:v>
                </c:pt>
                <c:pt idx="20252">
                  <c:v>35.103450000000002</c:v>
                </c:pt>
                <c:pt idx="20253">
                  <c:v>34.923250000000003</c:v>
                </c:pt>
                <c:pt idx="20254">
                  <c:v>34.751649999999998</c:v>
                </c:pt>
                <c:pt idx="20255">
                  <c:v>34.588180000000001</c:v>
                </c:pt>
                <c:pt idx="20256">
                  <c:v>34.43806</c:v>
                </c:pt>
                <c:pt idx="20257">
                  <c:v>34.3065</c:v>
                </c:pt>
                <c:pt idx="20258">
                  <c:v>34.194789999999998</c:v>
                </c:pt>
                <c:pt idx="20259">
                  <c:v>34.101190000000003</c:v>
                </c:pt>
                <c:pt idx="20260">
                  <c:v>34.00685</c:v>
                </c:pt>
                <c:pt idx="20261">
                  <c:v>33.898040000000002</c:v>
                </c:pt>
                <c:pt idx="20262">
                  <c:v>33.782589999999999</c:v>
                </c:pt>
                <c:pt idx="20263">
                  <c:v>33.659469999999999</c:v>
                </c:pt>
                <c:pt idx="20264">
                  <c:v>33.512129999999999</c:v>
                </c:pt>
                <c:pt idx="20265">
                  <c:v>33.343130000000002</c:v>
                </c:pt>
                <c:pt idx="20266">
                  <c:v>33.175289999999997</c:v>
                </c:pt>
                <c:pt idx="20267">
                  <c:v>33.02402</c:v>
                </c:pt>
                <c:pt idx="20268">
                  <c:v>32.88129</c:v>
                </c:pt>
                <c:pt idx="20269">
                  <c:v>32.733040000000003</c:v>
                </c:pt>
                <c:pt idx="20270">
                  <c:v>32.582450000000001</c:v>
                </c:pt>
                <c:pt idx="20271">
                  <c:v>32.435339999999997</c:v>
                </c:pt>
                <c:pt idx="20272">
                  <c:v>32.288420000000002</c:v>
                </c:pt>
                <c:pt idx="20273">
                  <c:v>32.142479999999999</c:v>
                </c:pt>
                <c:pt idx="20274">
                  <c:v>32.01614</c:v>
                </c:pt>
                <c:pt idx="20275">
                  <c:v>31.937100000000001</c:v>
                </c:pt>
                <c:pt idx="20276">
                  <c:v>31.896090000000001</c:v>
                </c:pt>
                <c:pt idx="20277">
                  <c:v>31.84843</c:v>
                </c:pt>
                <c:pt idx="20278">
                  <c:v>31.786729999999999</c:v>
                </c:pt>
                <c:pt idx="20279">
                  <c:v>31.72045</c:v>
                </c:pt>
                <c:pt idx="20280">
                  <c:v>31.636700000000001</c:v>
                </c:pt>
                <c:pt idx="20281">
                  <c:v>31.514220000000002</c:v>
                </c:pt>
                <c:pt idx="20282">
                  <c:v>31.355229999999999</c:v>
                </c:pt>
                <c:pt idx="20283">
                  <c:v>31.191600000000001</c:v>
                </c:pt>
                <c:pt idx="20284">
                  <c:v>31.033570000000001</c:v>
                </c:pt>
                <c:pt idx="20285">
                  <c:v>30.877739999999999</c:v>
                </c:pt>
                <c:pt idx="20286">
                  <c:v>30.730370000000001</c:v>
                </c:pt>
                <c:pt idx="20287">
                  <c:v>30.593889999999998</c:v>
                </c:pt>
                <c:pt idx="20288">
                  <c:v>30.471430000000002</c:v>
                </c:pt>
                <c:pt idx="20289">
                  <c:v>30.359729999999999</c:v>
                </c:pt>
                <c:pt idx="20290">
                  <c:v>30.26135</c:v>
                </c:pt>
                <c:pt idx="20291">
                  <c:v>30.178070000000002</c:v>
                </c:pt>
                <c:pt idx="20292">
                  <c:v>30.093119999999999</c:v>
                </c:pt>
                <c:pt idx="20293">
                  <c:v>29.994779999999999</c:v>
                </c:pt>
                <c:pt idx="20294">
                  <c:v>29.885190000000001</c:v>
                </c:pt>
                <c:pt idx="20295">
                  <c:v>29.77468</c:v>
                </c:pt>
                <c:pt idx="20296">
                  <c:v>29.652360000000002</c:v>
                </c:pt>
                <c:pt idx="20297">
                  <c:v>29.509270000000001</c:v>
                </c:pt>
                <c:pt idx="20298">
                  <c:v>29.36242</c:v>
                </c:pt>
                <c:pt idx="20299">
                  <c:v>29.22578</c:v>
                </c:pt>
                <c:pt idx="20300">
                  <c:v>29.104939999999999</c:v>
                </c:pt>
                <c:pt idx="20301">
                  <c:v>28.988890000000001</c:v>
                </c:pt>
                <c:pt idx="20302">
                  <c:v>28.872029999999999</c:v>
                </c:pt>
                <c:pt idx="20303">
                  <c:v>28.760090000000002</c:v>
                </c:pt>
                <c:pt idx="20304">
                  <c:v>28.653009999999998</c:v>
                </c:pt>
                <c:pt idx="20305">
                  <c:v>28.549250000000001</c:v>
                </c:pt>
                <c:pt idx="20306">
                  <c:v>28.455770000000001</c:v>
                </c:pt>
                <c:pt idx="20307">
                  <c:v>28.39179</c:v>
                </c:pt>
                <c:pt idx="20308">
                  <c:v>28.360330000000001</c:v>
                </c:pt>
                <c:pt idx="20309">
                  <c:v>28.331389999999999</c:v>
                </c:pt>
                <c:pt idx="20310">
                  <c:v>28.286760000000001</c:v>
                </c:pt>
                <c:pt idx="20311">
                  <c:v>28.233070000000001</c:v>
                </c:pt>
                <c:pt idx="20312">
                  <c:v>28.166910000000001</c:v>
                </c:pt>
                <c:pt idx="20313">
                  <c:v>28.067869999999999</c:v>
                </c:pt>
                <c:pt idx="20314">
                  <c:v>27.931159999999998</c:v>
                </c:pt>
                <c:pt idx="20315">
                  <c:v>27.785990000000002</c:v>
                </c:pt>
                <c:pt idx="20316">
                  <c:v>27.649550000000001</c:v>
                </c:pt>
                <c:pt idx="20317">
                  <c:v>27.512789999999999</c:v>
                </c:pt>
                <c:pt idx="20318">
                  <c:v>27.376570000000001</c:v>
                </c:pt>
                <c:pt idx="20319">
                  <c:v>27.2501</c:v>
                </c:pt>
                <c:pt idx="20320">
                  <c:v>27.136240000000001</c:v>
                </c:pt>
                <c:pt idx="20321">
                  <c:v>27.037790000000001</c:v>
                </c:pt>
                <c:pt idx="20322">
                  <c:v>26.954149999999998</c:v>
                </c:pt>
                <c:pt idx="20323">
                  <c:v>26.886790000000001</c:v>
                </c:pt>
                <c:pt idx="20324">
                  <c:v>26.825959999999998</c:v>
                </c:pt>
                <c:pt idx="20325">
                  <c:v>26.754519999999999</c:v>
                </c:pt>
                <c:pt idx="20326">
                  <c:v>26.671949999999999</c:v>
                </c:pt>
                <c:pt idx="20327">
                  <c:v>26.583210000000001</c:v>
                </c:pt>
                <c:pt idx="20328">
                  <c:v>26.486709999999999</c:v>
                </c:pt>
                <c:pt idx="20329">
                  <c:v>26.374839999999999</c:v>
                </c:pt>
                <c:pt idx="20330">
                  <c:v>26.251000000000001</c:v>
                </c:pt>
                <c:pt idx="20331">
                  <c:v>26.133500000000002</c:v>
                </c:pt>
                <c:pt idx="20332">
                  <c:v>26.03049</c:v>
                </c:pt>
                <c:pt idx="20333">
                  <c:v>25.930990000000001</c:v>
                </c:pt>
                <c:pt idx="20334">
                  <c:v>25.82939</c:v>
                </c:pt>
                <c:pt idx="20335">
                  <c:v>25.734200000000001</c:v>
                </c:pt>
                <c:pt idx="20336">
                  <c:v>25.646809999999999</c:v>
                </c:pt>
                <c:pt idx="20337">
                  <c:v>25.56054</c:v>
                </c:pt>
                <c:pt idx="20338">
                  <c:v>25.480989999999998</c:v>
                </c:pt>
                <c:pt idx="20339">
                  <c:v>25.420449999999999</c:v>
                </c:pt>
                <c:pt idx="20340">
                  <c:v>25.379750000000001</c:v>
                </c:pt>
                <c:pt idx="20341">
                  <c:v>25.343389999999999</c:v>
                </c:pt>
                <c:pt idx="20342">
                  <c:v>25.30171</c:v>
                </c:pt>
                <c:pt idx="20343">
                  <c:v>25.257249999999999</c:v>
                </c:pt>
                <c:pt idx="20344">
                  <c:v>25.19792</c:v>
                </c:pt>
                <c:pt idx="20345">
                  <c:v>25.113109999999999</c:v>
                </c:pt>
                <c:pt idx="20346">
                  <c:v>25.006409999999999</c:v>
                </c:pt>
                <c:pt idx="20347">
                  <c:v>24.88945</c:v>
                </c:pt>
                <c:pt idx="20348">
                  <c:v>24.779029999999999</c:v>
                </c:pt>
                <c:pt idx="20349">
                  <c:v>24.673570000000002</c:v>
                </c:pt>
                <c:pt idx="20350">
                  <c:v>24.569310000000002</c:v>
                </c:pt>
                <c:pt idx="20351">
                  <c:v>24.471029999999999</c:v>
                </c:pt>
                <c:pt idx="20352">
                  <c:v>24.379370000000002</c:v>
                </c:pt>
                <c:pt idx="20353">
                  <c:v>24.29486</c:v>
                </c:pt>
                <c:pt idx="20354">
                  <c:v>24.21631</c:v>
                </c:pt>
                <c:pt idx="20355">
                  <c:v>24.151350000000001</c:v>
                </c:pt>
                <c:pt idx="20356">
                  <c:v>24.097290000000001</c:v>
                </c:pt>
                <c:pt idx="20357">
                  <c:v>24.031890000000001</c:v>
                </c:pt>
                <c:pt idx="20358">
                  <c:v>23.955310000000001</c:v>
                </c:pt>
                <c:pt idx="20359">
                  <c:v>23.87565</c:v>
                </c:pt>
                <c:pt idx="20360">
                  <c:v>23.78933</c:v>
                </c:pt>
                <c:pt idx="20361">
                  <c:v>23.691140000000001</c:v>
                </c:pt>
                <c:pt idx="20362">
                  <c:v>23.589780000000001</c:v>
                </c:pt>
                <c:pt idx="20363">
                  <c:v>23.493939999999998</c:v>
                </c:pt>
                <c:pt idx="20364">
                  <c:v>23.40279</c:v>
                </c:pt>
                <c:pt idx="20365">
                  <c:v>23.314889999999998</c:v>
                </c:pt>
                <c:pt idx="20366">
                  <c:v>23.22709</c:v>
                </c:pt>
                <c:pt idx="20367">
                  <c:v>23.144079999999999</c:v>
                </c:pt>
                <c:pt idx="20368">
                  <c:v>23.062290000000001</c:v>
                </c:pt>
                <c:pt idx="20369">
                  <c:v>22.98386</c:v>
                </c:pt>
                <c:pt idx="20370">
                  <c:v>22.91273</c:v>
                </c:pt>
                <c:pt idx="20371">
                  <c:v>22.857500000000002</c:v>
                </c:pt>
                <c:pt idx="20372">
                  <c:v>22.823740000000001</c:v>
                </c:pt>
                <c:pt idx="20373">
                  <c:v>22.79524</c:v>
                </c:pt>
                <c:pt idx="20374">
                  <c:v>22.76172</c:v>
                </c:pt>
                <c:pt idx="20375">
                  <c:v>22.726330000000001</c:v>
                </c:pt>
                <c:pt idx="20376">
                  <c:v>22.684850000000001</c:v>
                </c:pt>
                <c:pt idx="20377">
                  <c:v>22.62425</c:v>
                </c:pt>
                <c:pt idx="20378">
                  <c:v>22.54027</c:v>
                </c:pt>
                <c:pt idx="20379">
                  <c:v>22.44143</c:v>
                </c:pt>
                <c:pt idx="20380">
                  <c:v>22.343710000000002</c:v>
                </c:pt>
                <c:pt idx="20381">
                  <c:v>22.246289999999998</c:v>
                </c:pt>
                <c:pt idx="20382">
                  <c:v>22.154250000000001</c:v>
                </c:pt>
                <c:pt idx="20383">
                  <c:v>22.070060000000002</c:v>
                </c:pt>
                <c:pt idx="20384">
                  <c:v>21.98631</c:v>
                </c:pt>
                <c:pt idx="20385">
                  <c:v>21.90794</c:v>
                </c:pt>
                <c:pt idx="20386">
                  <c:v>21.838010000000001</c:v>
                </c:pt>
                <c:pt idx="20387">
                  <c:v>21.784579999999998</c:v>
                </c:pt>
                <c:pt idx="20388">
                  <c:v>21.742439999999998</c:v>
                </c:pt>
                <c:pt idx="20389">
                  <c:v>21.692209999999999</c:v>
                </c:pt>
                <c:pt idx="20390">
                  <c:v>21.631820000000001</c:v>
                </c:pt>
                <c:pt idx="20391">
                  <c:v>21.568049999999999</c:v>
                </c:pt>
                <c:pt idx="20392">
                  <c:v>21.497319999999998</c:v>
                </c:pt>
                <c:pt idx="20393">
                  <c:v>21.411539999999999</c:v>
                </c:pt>
                <c:pt idx="20394">
                  <c:v>21.31399</c:v>
                </c:pt>
                <c:pt idx="20395">
                  <c:v>21.224360000000001</c:v>
                </c:pt>
                <c:pt idx="20396">
                  <c:v>21.153089999999999</c:v>
                </c:pt>
                <c:pt idx="20397">
                  <c:v>21.087070000000001</c:v>
                </c:pt>
                <c:pt idx="20398">
                  <c:v>21.01754</c:v>
                </c:pt>
                <c:pt idx="20399">
                  <c:v>20.950690000000002</c:v>
                </c:pt>
                <c:pt idx="20400">
                  <c:v>20.887799999999999</c:v>
                </c:pt>
                <c:pt idx="20401">
                  <c:v>20.825679999999998</c:v>
                </c:pt>
                <c:pt idx="20402">
                  <c:v>20.764949999999999</c:v>
                </c:pt>
                <c:pt idx="20403">
                  <c:v>20.714880000000001</c:v>
                </c:pt>
                <c:pt idx="20404">
                  <c:v>20.683589999999999</c:v>
                </c:pt>
                <c:pt idx="20405">
                  <c:v>20.658059999999999</c:v>
                </c:pt>
                <c:pt idx="20406">
                  <c:v>20.62726</c:v>
                </c:pt>
                <c:pt idx="20407">
                  <c:v>20.592929999999999</c:v>
                </c:pt>
                <c:pt idx="20408">
                  <c:v>20.555569999999999</c:v>
                </c:pt>
                <c:pt idx="20409">
                  <c:v>20.504190000000001</c:v>
                </c:pt>
                <c:pt idx="20410">
                  <c:v>20.43364</c:v>
                </c:pt>
                <c:pt idx="20411">
                  <c:v>20.349740000000001</c:v>
                </c:pt>
                <c:pt idx="20412">
                  <c:v>20.26559</c:v>
                </c:pt>
                <c:pt idx="20413">
                  <c:v>20.188400000000001</c:v>
                </c:pt>
                <c:pt idx="20414">
                  <c:v>20.113790000000002</c:v>
                </c:pt>
                <c:pt idx="20415">
                  <c:v>20.041229999999999</c:v>
                </c:pt>
                <c:pt idx="20416">
                  <c:v>19.974409999999999</c:v>
                </c:pt>
                <c:pt idx="20417">
                  <c:v>19.914380000000001</c:v>
                </c:pt>
                <c:pt idx="20418">
                  <c:v>19.85868</c:v>
                </c:pt>
                <c:pt idx="20419">
                  <c:v>19.807980000000001</c:v>
                </c:pt>
                <c:pt idx="20420">
                  <c:v>19.760300000000001</c:v>
                </c:pt>
                <c:pt idx="20421">
                  <c:v>19.711960000000001</c:v>
                </c:pt>
                <c:pt idx="20422">
                  <c:v>19.65915</c:v>
                </c:pt>
                <c:pt idx="20423">
                  <c:v>19.603950000000001</c:v>
                </c:pt>
                <c:pt idx="20424">
                  <c:v>19.545459999999999</c:v>
                </c:pt>
                <c:pt idx="20425">
                  <c:v>19.47617</c:v>
                </c:pt>
                <c:pt idx="20426">
                  <c:v>19.400449999999999</c:v>
                </c:pt>
                <c:pt idx="20427">
                  <c:v>19.33081</c:v>
                </c:pt>
                <c:pt idx="20428">
                  <c:v>19.268419999999999</c:v>
                </c:pt>
                <c:pt idx="20429">
                  <c:v>19.208210000000001</c:v>
                </c:pt>
                <c:pt idx="20430">
                  <c:v>19.151520000000001</c:v>
                </c:pt>
                <c:pt idx="20431">
                  <c:v>19.09937</c:v>
                </c:pt>
                <c:pt idx="20432">
                  <c:v>19.04768</c:v>
                </c:pt>
                <c:pt idx="20433">
                  <c:v>18.993480000000002</c:v>
                </c:pt>
                <c:pt idx="20434">
                  <c:v>18.937560000000001</c:v>
                </c:pt>
                <c:pt idx="20435">
                  <c:v>18.89019</c:v>
                </c:pt>
                <c:pt idx="20436">
                  <c:v>18.855820000000001</c:v>
                </c:pt>
                <c:pt idx="20437">
                  <c:v>18.827539999999999</c:v>
                </c:pt>
                <c:pt idx="20438">
                  <c:v>18.7971</c:v>
                </c:pt>
                <c:pt idx="20439">
                  <c:v>18.76097</c:v>
                </c:pt>
                <c:pt idx="20440">
                  <c:v>18.724049999999998</c:v>
                </c:pt>
                <c:pt idx="20441">
                  <c:v>18.683060000000001</c:v>
                </c:pt>
                <c:pt idx="20442">
                  <c:v>18.625</c:v>
                </c:pt>
                <c:pt idx="20443">
                  <c:v>18.552890000000001</c:v>
                </c:pt>
                <c:pt idx="20444">
                  <c:v>18.484100000000002</c:v>
                </c:pt>
                <c:pt idx="20445">
                  <c:v>18.41807</c:v>
                </c:pt>
                <c:pt idx="20446">
                  <c:v>18.351310000000002</c:v>
                </c:pt>
                <c:pt idx="20447">
                  <c:v>18.287500000000001</c:v>
                </c:pt>
                <c:pt idx="20448">
                  <c:v>18.226330000000001</c:v>
                </c:pt>
                <c:pt idx="20449">
                  <c:v>18.172409999999999</c:v>
                </c:pt>
                <c:pt idx="20450">
                  <c:v>18.124569999999999</c:v>
                </c:pt>
                <c:pt idx="20451">
                  <c:v>18.084969999999998</c:v>
                </c:pt>
                <c:pt idx="20452">
                  <c:v>18.05003</c:v>
                </c:pt>
                <c:pt idx="20453">
                  <c:v>18.007840000000002</c:v>
                </c:pt>
                <c:pt idx="20454">
                  <c:v>17.960909999999998</c:v>
                </c:pt>
                <c:pt idx="20455">
                  <c:v>17.915780000000002</c:v>
                </c:pt>
                <c:pt idx="20456">
                  <c:v>17.868580000000001</c:v>
                </c:pt>
                <c:pt idx="20457">
                  <c:v>17.81495</c:v>
                </c:pt>
                <c:pt idx="20458">
                  <c:v>17.75517</c:v>
                </c:pt>
                <c:pt idx="20459">
                  <c:v>17.695609999999999</c:v>
                </c:pt>
                <c:pt idx="20460">
                  <c:v>17.643239999999999</c:v>
                </c:pt>
                <c:pt idx="20461">
                  <c:v>17.589690000000001</c:v>
                </c:pt>
                <c:pt idx="20462">
                  <c:v>17.530760000000001</c:v>
                </c:pt>
                <c:pt idx="20463">
                  <c:v>17.47438</c:v>
                </c:pt>
                <c:pt idx="20464">
                  <c:v>17.42399</c:v>
                </c:pt>
                <c:pt idx="20465">
                  <c:v>17.37472</c:v>
                </c:pt>
                <c:pt idx="20466">
                  <c:v>17.324249999999999</c:v>
                </c:pt>
                <c:pt idx="20467">
                  <c:v>17.28228</c:v>
                </c:pt>
                <c:pt idx="20468">
                  <c:v>17.2547</c:v>
                </c:pt>
                <c:pt idx="20469">
                  <c:v>17.2346</c:v>
                </c:pt>
                <c:pt idx="20470">
                  <c:v>17.21049</c:v>
                </c:pt>
                <c:pt idx="20471">
                  <c:v>17.183979999999998</c:v>
                </c:pt>
                <c:pt idx="20472">
                  <c:v>17.156020000000002</c:v>
                </c:pt>
                <c:pt idx="20473">
                  <c:v>17.120039999999999</c:v>
                </c:pt>
                <c:pt idx="20474">
                  <c:v>17.073139999999999</c:v>
                </c:pt>
                <c:pt idx="20475">
                  <c:v>17.016089999999998</c:v>
                </c:pt>
                <c:pt idx="20476">
                  <c:v>16.956579999999999</c:v>
                </c:pt>
                <c:pt idx="20477">
                  <c:v>16.903269999999999</c:v>
                </c:pt>
                <c:pt idx="20478">
                  <c:v>16.850809999999999</c:v>
                </c:pt>
                <c:pt idx="20479">
                  <c:v>16.794689999999999</c:v>
                </c:pt>
                <c:pt idx="20480">
                  <c:v>16.739730000000002</c:v>
                </c:pt>
                <c:pt idx="20481">
                  <c:v>16.689879999999999</c:v>
                </c:pt>
                <c:pt idx="20482">
                  <c:v>16.64714</c:v>
                </c:pt>
                <c:pt idx="20483">
                  <c:v>16.606480000000001</c:v>
                </c:pt>
                <c:pt idx="20484">
                  <c:v>16.567740000000001</c:v>
                </c:pt>
                <c:pt idx="20485">
                  <c:v>16.535740000000001</c:v>
                </c:pt>
                <c:pt idx="20486">
                  <c:v>16.501239999999999</c:v>
                </c:pt>
                <c:pt idx="20487">
                  <c:v>16.462060000000001</c:v>
                </c:pt>
                <c:pt idx="20488">
                  <c:v>16.419840000000001</c:v>
                </c:pt>
                <c:pt idx="20489">
                  <c:v>16.375309999999999</c:v>
                </c:pt>
                <c:pt idx="20490">
                  <c:v>16.329499999999999</c:v>
                </c:pt>
                <c:pt idx="20491">
                  <c:v>16.281870000000001</c:v>
                </c:pt>
                <c:pt idx="20492">
                  <c:v>16.235759999999999</c:v>
                </c:pt>
                <c:pt idx="20493">
                  <c:v>16.194510000000001</c:v>
                </c:pt>
                <c:pt idx="20494">
                  <c:v>16.156230000000001</c:v>
                </c:pt>
                <c:pt idx="20495">
                  <c:v>16.116379999999999</c:v>
                </c:pt>
                <c:pt idx="20496">
                  <c:v>16.07545</c:v>
                </c:pt>
                <c:pt idx="20497">
                  <c:v>16.03576</c:v>
                </c:pt>
                <c:pt idx="20498">
                  <c:v>15.99859</c:v>
                </c:pt>
                <c:pt idx="20499">
                  <c:v>15.961259999999999</c:v>
                </c:pt>
                <c:pt idx="20500">
                  <c:v>15.92618</c:v>
                </c:pt>
                <c:pt idx="20501">
                  <c:v>15.89767</c:v>
                </c:pt>
                <c:pt idx="20502">
                  <c:v>15.875019999999999</c:v>
                </c:pt>
                <c:pt idx="20503">
                  <c:v>15.850809999999999</c:v>
                </c:pt>
                <c:pt idx="20504">
                  <c:v>15.822649999999999</c:v>
                </c:pt>
                <c:pt idx="20505">
                  <c:v>15.78932</c:v>
                </c:pt>
                <c:pt idx="20506">
                  <c:v>15.746589999999999</c:v>
                </c:pt>
                <c:pt idx="20507">
                  <c:v>15.69299</c:v>
                </c:pt>
                <c:pt idx="20508">
                  <c:v>15.63152</c:v>
                </c:pt>
                <c:pt idx="20509">
                  <c:v>15.572850000000001</c:v>
                </c:pt>
                <c:pt idx="20510">
                  <c:v>15.51835</c:v>
                </c:pt>
                <c:pt idx="20511">
                  <c:v>15.466850000000001</c:v>
                </c:pt>
                <c:pt idx="20512">
                  <c:v>15.4193</c:v>
                </c:pt>
                <c:pt idx="20513">
                  <c:v>15.377700000000001</c:v>
                </c:pt>
                <c:pt idx="20514">
                  <c:v>15.34215</c:v>
                </c:pt>
                <c:pt idx="20515">
                  <c:v>15.30907</c:v>
                </c:pt>
                <c:pt idx="20516">
                  <c:v>15.27927</c:v>
                </c:pt>
                <c:pt idx="20517">
                  <c:v>15.25304</c:v>
                </c:pt>
                <c:pt idx="20518">
                  <c:v>15.227</c:v>
                </c:pt>
                <c:pt idx="20519">
                  <c:v>15.19811</c:v>
                </c:pt>
                <c:pt idx="20520">
                  <c:v>15.165369999999999</c:v>
                </c:pt>
                <c:pt idx="20521">
                  <c:v>15.126670000000001</c:v>
                </c:pt>
                <c:pt idx="20522">
                  <c:v>15.08338</c:v>
                </c:pt>
                <c:pt idx="20523">
                  <c:v>15.03801</c:v>
                </c:pt>
                <c:pt idx="20524">
                  <c:v>14.99403</c:v>
                </c:pt>
                <c:pt idx="20525">
                  <c:v>14.95256</c:v>
                </c:pt>
                <c:pt idx="20526">
                  <c:v>14.910780000000001</c:v>
                </c:pt>
                <c:pt idx="20527">
                  <c:v>14.86749</c:v>
                </c:pt>
                <c:pt idx="20528">
                  <c:v>14.82199</c:v>
                </c:pt>
                <c:pt idx="20529">
                  <c:v>14.77754</c:v>
                </c:pt>
                <c:pt idx="20530">
                  <c:v>14.73526</c:v>
                </c:pt>
                <c:pt idx="20531">
                  <c:v>14.69637</c:v>
                </c:pt>
                <c:pt idx="20532">
                  <c:v>14.665609999999999</c:v>
                </c:pt>
                <c:pt idx="20533">
                  <c:v>14.64925</c:v>
                </c:pt>
                <c:pt idx="20534">
                  <c:v>14.638579999999999</c:v>
                </c:pt>
                <c:pt idx="20535">
                  <c:v>14.624040000000001</c:v>
                </c:pt>
                <c:pt idx="20536">
                  <c:v>14.606870000000001</c:v>
                </c:pt>
                <c:pt idx="20537">
                  <c:v>14.58703</c:v>
                </c:pt>
                <c:pt idx="20538">
                  <c:v>14.5593</c:v>
                </c:pt>
                <c:pt idx="20539">
                  <c:v>14.51721</c:v>
                </c:pt>
                <c:pt idx="20540">
                  <c:v>14.46799</c:v>
                </c:pt>
                <c:pt idx="20541">
                  <c:v>14.419779999999999</c:v>
                </c:pt>
                <c:pt idx="20542">
                  <c:v>14.37316</c:v>
                </c:pt>
                <c:pt idx="20543">
                  <c:v>14.328939999999999</c:v>
                </c:pt>
                <c:pt idx="20544">
                  <c:v>14.28891</c:v>
                </c:pt>
                <c:pt idx="20545">
                  <c:v>14.252879999999999</c:v>
                </c:pt>
                <c:pt idx="20546">
                  <c:v>14.221</c:v>
                </c:pt>
                <c:pt idx="20547">
                  <c:v>14.1912</c:v>
                </c:pt>
                <c:pt idx="20548">
                  <c:v>14.16412</c:v>
                </c:pt>
                <c:pt idx="20549">
                  <c:v>14.13965</c:v>
                </c:pt>
                <c:pt idx="20550">
                  <c:v>14.109579999999999</c:v>
                </c:pt>
                <c:pt idx="20551">
                  <c:v>14.075620000000001</c:v>
                </c:pt>
                <c:pt idx="20552">
                  <c:v>14.042450000000001</c:v>
                </c:pt>
                <c:pt idx="20553">
                  <c:v>14.007529999999999</c:v>
                </c:pt>
                <c:pt idx="20554">
                  <c:v>13.96823</c:v>
                </c:pt>
                <c:pt idx="20555">
                  <c:v>13.92489</c:v>
                </c:pt>
                <c:pt idx="20556">
                  <c:v>13.88345</c:v>
                </c:pt>
                <c:pt idx="20557">
                  <c:v>13.848929999999999</c:v>
                </c:pt>
                <c:pt idx="20558">
                  <c:v>13.813980000000001</c:v>
                </c:pt>
                <c:pt idx="20559">
                  <c:v>13.778180000000001</c:v>
                </c:pt>
                <c:pt idx="20560">
                  <c:v>13.74671</c:v>
                </c:pt>
                <c:pt idx="20561">
                  <c:v>13.71654</c:v>
                </c:pt>
                <c:pt idx="20562">
                  <c:v>13.686529999999999</c:v>
                </c:pt>
                <c:pt idx="20563">
                  <c:v>13.660170000000001</c:v>
                </c:pt>
                <c:pt idx="20564">
                  <c:v>13.63799</c:v>
                </c:pt>
                <c:pt idx="20565">
                  <c:v>13.62218</c:v>
                </c:pt>
                <c:pt idx="20566">
                  <c:v>13.605650000000001</c:v>
                </c:pt>
                <c:pt idx="20567">
                  <c:v>13.586169999999999</c:v>
                </c:pt>
                <c:pt idx="20568">
                  <c:v>13.56739</c:v>
                </c:pt>
                <c:pt idx="20569">
                  <c:v>13.542299999999999</c:v>
                </c:pt>
                <c:pt idx="20570">
                  <c:v>13.51056</c:v>
                </c:pt>
                <c:pt idx="20571">
                  <c:v>13.474410000000001</c:v>
                </c:pt>
                <c:pt idx="20572">
                  <c:v>13.43726</c:v>
                </c:pt>
                <c:pt idx="20573">
                  <c:v>13.404669999999999</c:v>
                </c:pt>
                <c:pt idx="20574">
                  <c:v>13.37208</c:v>
                </c:pt>
                <c:pt idx="20575">
                  <c:v>13.33928</c:v>
                </c:pt>
                <c:pt idx="20576">
                  <c:v>13.309419999999999</c:v>
                </c:pt>
                <c:pt idx="20577">
                  <c:v>13.27861</c:v>
                </c:pt>
                <c:pt idx="20578">
                  <c:v>13.246409999999999</c:v>
                </c:pt>
                <c:pt idx="20579">
                  <c:v>13.218389999999999</c:v>
                </c:pt>
                <c:pt idx="20580">
                  <c:v>13.19458</c:v>
                </c:pt>
                <c:pt idx="20581">
                  <c:v>13.17188</c:v>
                </c:pt>
                <c:pt idx="20582">
                  <c:v>13.14462</c:v>
                </c:pt>
                <c:pt idx="20583">
                  <c:v>13.114229999999999</c:v>
                </c:pt>
                <c:pt idx="20584">
                  <c:v>13.08534</c:v>
                </c:pt>
                <c:pt idx="20585">
                  <c:v>13.05336</c:v>
                </c:pt>
                <c:pt idx="20586">
                  <c:v>13.015790000000001</c:v>
                </c:pt>
                <c:pt idx="20587">
                  <c:v>12.980779999999999</c:v>
                </c:pt>
                <c:pt idx="20588">
                  <c:v>12.94675</c:v>
                </c:pt>
                <c:pt idx="20589">
                  <c:v>12.914429999999999</c:v>
                </c:pt>
                <c:pt idx="20590">
                  <c:v>12.887</c:v>
                </c:pt>
                <c:pt idx="20591">
                  <c:v>12.860989999999999</c:v>
                </c:pt>
                <c:pt idx="20592">
                  <c:v>12.83588</c:v>
                </c:pt>
                <c:pt idx="20593">
                  <c:v>12.806570000000001</c:v>
                </c:pt>
                <c:pt idx="20594">
                  <c:v>12.775600000000001</c:v>
                </c:pt>
                <c:pt idx="20595">
                  <c:v>12.74873</c:v>
                </c:pt>
                <c:pt idx="20596">
                  <c:v>12.7262</c:v>
                </c:pt>
                <c:pt idx="20597">
                  <c:v>12.709250000000001</c:v>
                </c:pt>
                <c:pt idx="20598">
                  <c:v>12.693160000000001</c:v>
                </c:pt>
                <c:pt idx="20599">
                  <c:v>12.677390000000001</c:v>
                </c:pt>
                <c:pt idx="20600">
                  <c:v>12.667350000000001</c:v>
                </c:pt>
                <c:pt idx="20601">
                  <c:v>12.655760000000001</c:v>
                </c:pt>
                <c:pt idx="20602">
                  <c:v>12.63579</c:v>
                </c:pt>
                <c:pt idx="20603">
                  <c:v>12.60727</c:v>
                </c:pt>
                <c:pt idx="20604">
                  <c:v>12.57269</c:v>
                </c:pt>
                <c:pt idx="20605">
                  <c:v>12.536619999999999</c:v>
                </c:pt>
                <c:pt idx="20606">
                  <c:v>12.50229</c:v>
                </c:pt>
                <c:pt idx="20607">
                  <c:v>12.46983</c:v>
                </c:pt>
                <c:pt idx="20608">
                  <c:v>12.43845</c:v>
                </c:pt>
                <c:pt idx="20609">
                  <c:v>12.40545</c:v>
                </c:pt>
                <c:pt idx="20610">
                  <c:v>12.37646</c:v>
                </c:pt>
                <c:pt idx="20611">
                  <c:v>12.35295</c:v>
                </c:pt>
                <c:pt idx="20612">
                  <c:v>12.33272</c:v>
                </c:pt>
                <c:pt idx="20613">
                  <c:v>12.31226</c:v>
                </c:pt>
                <c:pt idx="20614">
                  <c:v>12.292759999999999</c:v>
                </c:pt>
                <c:pt idx="20615">
                  <c:v>12.27563</c:v>
                </c:pt>
                <c:pt idx="20616">
                  <c:v>12.2539</c:v>
                </c:pt>
                <c:pt idx="20617">
                  <c:v>12.225479999999999</c:v>
                </c:pt>
                <c:pt idx="20618">
                  <c:v>12.195169999999999</c:v>
                </c:pt>
                <c:pt idx="20619">
                  <c:v>12.16452</c:v>
                </c:pt>
                <c:pt idx="20620">
                  <c:v>12.1341</c:v>
                </c:pt>
                <c:pt idx="20621">
                  <c:v>12.10637</c:v>
                </c:pt>
                <c:pt idx="20622">
                  <c:v>12.081239999999999</c:v>
                </c:pt>
                <c:pt idx="20623">
                  <c:v>12.05616</c:v>
                </c:pt>
                <c:pt idx="20624">
                  <c:v>12.030889999999999</c:v>
                </c:pt>
                <c:pt idx="20625">
                  <c:v>12.003019999999999</c:v>
                </c:pt>
                <c:pt idx="20626">
                  <c:v>11.97443</c:v>
                </c:pt>
                <c:pt idx="20627">
                  <c:v>11.94476</c:v>
                </c:pt>
                <c:pt idx="20628">
                  <c:v>11.91709</c:v>
                </c:pt>
                <c:pt idx="20629">
                  <c:v>11.9008</c:v>
                </c:pt>
                <c:pt idx="20630">
                  <c:v>11.88965</c:v>
                </c:pt>
                <c:pt idx="20631">
                  <c:v>11.87665</c:v>
                </c:pt>
                <c:pt idx="20632">
                  <c:v>11.86251</c:v>
                </c:pt>
                <c:pt idx="20633">
                  <c:v>11.850099999999999</c:v>
                </c:pt>
                <c:pt idx="20634">
                  <c:v>11.835559999999999</c:v>
                </c:pt>
                <c:pt idx="20635">
                  <c:v>11.809670000000001</c:v>
                </c:pt>
                <c:pt idx="20636">
                  <c:v>11.77896</c:v>
                </c:pt>
                <c:pt idx="20637">
                  <c:v>11.74872</c:v>
                </c:pt>
                <c:pt idx="20638">
                  <c:v>11.716559999999999</c:v>
                </c:pt>
                <c:pt idx="20639">
                  <c:v>11.68608</c:v>
                </c:pt>
                <c:pt idx="20640">
                  <c:v>11.658849999999999</c:v>
                </c:pt>
                <c:pt idx="20641">
                  <c:v>11.634969999999999</c:v>
                </c:pt>
                <c:pt idx="20642">
                  <c:v>11.608700000000001</c:v>
                </c:pt>
                <c:pt idx="20643">
                  <c:v>11.58339</c:v>
                </c:pt>
                <c:pt idx="20644">
                  <c:v>11.567069999999999</c:v>
                </c:pt>
                <c:pt idx="20645">
                  <c:v>11.550520000000001</c:v>
                </c:pt>
                <c:pt idx="20646">
                  <c:v>11.530810000000001</c:v>
                </c:pt>
                <c:pt idx="20647">
                  <c:v>11.506270000000001</c:v>
                </c:pt>
                <c:pt idx="20648">
                  <c:v>11.48324</c:v>
                </c:pt>
                <c:pt idx="20649">
                  <c:v>11.46283</c:v>
                </c:pt>
                <c:pt idx="20650">
                  <c:v>11.437200000000001</c:v>
                </c:pt>
                <c:pt idx="20651">
                  <c:v>11.406180000000001</c:v>
                </c:pt>
                <c:pt idx="20652">
                  <c:v>11.37269</c:v>
                </c:pt>
                <c:pt idx="20653">
                  <c:v>11.345750000000001</c:v>
                </c:pt>
                <c:pt idx="20654">
                  <c:v>11.32321</c:v>
                </c:pt>
                <c:pt idx="20655">
                  <c:v>11.29922</c:v>
                </c:pt>
                <c:pt idx="20656">
                  <c:v>11.2744</c:v>
                </c:pt>
                <c:pt idx="20657">
                  <c:v>11.25437</c:v>
                </c:pt>
                <c:pt idx="20658">
                  <c:v>11.23875</c:v>
                </c:pt>
                <c:pt idx="20659">
                  <c:v>11.217779999999999</c:v>
                </c:pt>
                <c:pt idx="20660">
                  <c:v>11.19627</c:v>
                </c:pt>
                <c:pt idx="20661">
                  <c:v>11.18103</c:v>
                </c:pt>
                <c:pt idx="20662">
                  <c:v>11.17022</c:v>
                </c:pt>
                <c:pt idx="20663">
                  <c:v>11.159219999999999</c:v>
                </c:pt>
                <c:pt idx="20664">
                  <c:v>11.145709999999999</c:v>
                </c:pt>
                <c:pt idx="20665">
                  <c:v>11.13241</c:v>
                </c:pt>
                <c:pt idx="20666">
                  <c:v>11.11697</c:v>
                </c:pt>
                <c:pt idx="20667">
                  <c:v>11.095610000000001</c:v>
                </c:pt>
                <c:pt idx="20668">
                  <c:v>11.06786</c:v>
                </c:pt>
                <c:pt idx="20669">
                  <c:v>11.037940000000001</c:v>
                </c:pt>
                <c:pt idx="20670">
                  <c:v>11.00764</c:v>
                </c:pt>
                <c:pt idx="20671">
                  <c:v>10.978859999999999</c:v>
                </c:pt>
                <c:pt idx="20672">
                  <c:v>10.954560000000001</c:v>
                </c:pt>
                <c:pt idx="20673">
                  <c:v>10.93399</c:v>
                </c:pt>
                <c:pt idx="20674">
                  <c:v>10.91315</c:v>
                </c:pt>
                <c:pt idx="20675">
                  <c:v>10.8933</c:v>
                </c:pt>
                <c:pt idx="20676">
                  <c:v>10.875349999999999</c:v>
                </c:pt>
                <c:pt idx="20677">
                  <c:v>10.85849</c:v>
                </c:pt>
                <c:pt idx="20678">
                  <c:v>10.84047</c:v>
                </c:pt>
                <c:pt idx="20679">
                  <c:v>10.81879</c:v>
                </c:pt>
                <c:pt idx="20680">
                  <c:v>10.793010000000001</c:v>
                </c:pt>
                <c:pt idx="20681">
                  <c:v>10.766299999999999</c:v>
                </c:pt>
                <c:pt idx="20682">
                  <c:v>10.73901</c:v>
                </c:pt>
                <c:pt idx="20683">
                  <c:v>10.7121</c:v>
                </c:pt>
                <c:pt idx="20684">
                  <c:v>10.685930000000001</c:v>
                </c:pt>
                <c:pt idx="20685">
                  <c:v>10.662470000000001</c:v>
                </c:pt>
                <c:pt idx="20686">
                  <c:v>10.646190000000001</c:v>
                </c:pt>
                <c:pt idx="20687">
                  <c:v>10.630649999999999</c:v>
                </c:pt>
                <c:pt idx="20688">
                  <c:v>10.614699999999999</c:v>
                </c:pt>
                <c:pt idx="20689">
                  <c:v>10.597020000000001</c:v>
                </c:pt>
                <c:pt idx="20690">
                  <c:v>10.57826</c:v>
                </c:pt>
                <c:pt idx="20691">
                  <c:v>10.560359999999999</c:v>
                </c:pt>
                <c:pt idx="20692">
                  <c:v>10.541499999999999</c:v>
                </c:pt>
                <c:pt idx="20693">
                  <c:v>10.523680000000001</c:v>
                </c:pt>
                <c:pt idx="20694">
                  <c:v>10.511049999999999</c:v>
                </c:pt>
                <c:pt idx="20695">
                  <c:v>10.49968</c:v>
                </c:pt>
                <c:pt idx="20696">
                  <c:v>10.489129999999999</c:v>
                </c:pt>
                <c:pt idx="20697">
                  <c:v>10.477639999999999</c:v>
                </c:pt>
                <c:pt idx="20698">
                  <c:v>10.46092</c:v>
                </c:pt>
                <c:pt idx="20699">
                  <c:v>10.442019999999999</c:v>
                </c:pt>
                <c:pt idx="20700">
                  <c:v>10.418749999999999</c:v>
                </c:pt>
                <c:pt idx="20701">
                  <c:v>10.392749999999999</c:v>
                </c:pt>
                <c:pt idx="20702">
                  <c:v>10.369149999999999</c:v>
                </c:pt>
                <c:pt idx="20703">
                  <c:v>10.34441</c:v>
                </c:pt>
                <c:pt idx="20704">
                  <c:v>10.315799999999999</c:v>
                </c:pt>
                <c:pt idx="20705">
                  <c:v>10.290469999999999</c:v>
                </c:pt>
                <c:pt idx="20706">
                  <c:v>10.27148</c:v>
                </c:pt>
                <c:pt idx="20707">
                  <c:v>10.25365</c:v>
                </c:pt>
                <c:pt idx="20708">
                  <c:v>10.234080000000001</c:v>
                </c:pt>
                <c:pt idx="20709">
                  <c:v>10.21449</c:v>
                </c:pt>
                <c:pt idx="20710">
                  <c:v>10.19745</c:v>
                </c:pt>
                <c:pt idx="20711">
                  <c:v>10.17661</c:v>
                </c:pt>
                <c:pt idx="20712">
                  <c:v>10.153510000000001</c:v>
                </c:pt>
                <c:pt idx="20713">
                  <c:v>10.134460000000001</c:v>
                </c:pt>
                <c:pt idx="20714">
                  <c:v>10.119109999999999</c:v>
                </c:pt>
                <c:pt idx="20715">
                  <c:v>10.099640000000001</c:v>
                </c:pt>
                <c:pt idx="20716">
                  <c:v>10.07978</c:v>
                </c:pt>
                <c:pt idx="20717">
                  <c:v>10.06104</c:v>
                </c:pt>
                <c:pt idx="20718">
                  <c:v>10.04476</c:v>
                </c:pt>
                <c:pt idx="20719">
                  <c:v>10.025650000000001</c:v>
                </c:pt>
                <c:pt idx="20720">
                  <c:v>10.0046</c:v>
                </c:pt>
                <c:pt idx="20721">
                  <c:v>9.9848520000000001</c:v>
                </c:pt>
                <c:pt idx="20722">
                  <c:v>9.9647050000000004</c:v>
                </c:pt>
                <c:pt idx="20723">
                  <c:v>9.9468409999999992</c:v>
                </c:pt>
                <c:pt idx="20724">
                  <c:v>9.9329149999999995</c:v>
                </c:pt>
                <c:pt idx="20725">
                  <c:v>9.9213079999999998</c:v>
                </c:pt>
                <c:pt idx="20726">
                  <c:v>9.9129799999999992</c:v>
                </c:pt>
                <c:pt idx="20727">
                  <c:v>9.9056610000000003</c:v>
                </c:pt>
                <c:pt idx="20728">
                  <c:v>9.9012320000000003</c:v>
                </c:pt>
                <c:pt idx="20729">
                  <c:v>9.896611</c:v>
                </c:pt>
                <c:pt idx="20730">
                  <c:v>9.8813829999999996</c:v>
                </c:pt>
                <c:pt idx="20731">
                  <c:v>9.8606770000000008</c:v>
                </c:pt>
                <c:pt idx="20732">
                  <c:v>9.8349489999999999</c:v>
                </c:pt>
                <c:pt idx="20733">
                  <c:v>9.8079959999999993</c:v>
                </c:pt>
                <c:pt idx="20734">
                  <c:v>9.7803489999999993</c:v>
                </c:pt>
                <c:pt idx="20735">
                  <c:v>9.7529210000000006</c:v>
                </c:pt>
                <c:pt idx="20736">
                  <c:v>9.731503</c:v>
                </c:pt>
                <c:pt idx="20737">
                  <c:v>9.711843</c:v>
                </c:pt>
                <c:pt idx="20738">
                  <c:v>9.6943040000000007</c:v>
                </c:pt>
                <c:pt idx="20739">
                  <c:v>9.6760269999999995</c:v>
                </c:pt>
                <c:pt idx="20740">
                  <c:v>9.6601750000000006</c:v>
                </c:pt>
                <c:pt idx="20741">
                  <c:v>9.6463400000000004</c:v>
                </c:pt>
                <c:pt idx="20742">
                  <c:v>9.6345399999999994</c:v>
                </c:pt>
                <c:pt idx="20743">
                  <c:v>9.6201819999999998</c:v>
                </c:pt>
                <c:pt idx="20744">
                  <c:v>9.5996590000000008</c:v>
                </c:pt>
                <c:pt idx="20745">
                  <c:v>9.58141</c:v>
                </c:pt>
                <c:pt idx="20746">
                  <c:v>9.5598550000000007</c:v>
                </c:pt>
                <c:pt idx="20747">
                  <c:v>9.5399309999999993</c:v>
                </c:pt>
                <c:pt idx="20748">
                  <c:v>9.5198750000000008</c:v>
                </c:pt>
                <c:pt idx="20749">
                  <c:v>9.4993700000000008</c:v>
                </c:pt>
                <c:pt idx="20750">
                  <c:v>9.4854179999999992</c:v>
                </c:pt>
                <c:pt idx="20751">
                  <c:v>9.4705480000000009</c:v>
                </c:pt>
                <c:pt idx="20752">
                  <c:v>9.4578699999999998</c:v>
                </c:pt>
                <c:pt idx="20753">
                  <c:v>9.4441799999999994</c:v>
                </c:pt>
                <c:pt idx="20754">
                  <c:v>9.4266970000000008</c:v>
                </c:pt>
                <c:pt idx="20755">
                  <c:v>9.4120089999999994</c:v>
                </c:pt>
                <c:pt idx="20756">
                  <c:v>9.4016769999999994</c:v>
                </c:pt>
                <c:pt idx="20757">
                  <c:v>9.3940009999999994</c:v>
                </c:pt>
                <c:pt idx="20758">
                  <c:v>9.3850490000000004</c:v>
                </c:pt>
                <c:pt idx="20759">
                  <c:v>9.3765780000000003</c:v>
                </c:pt>
                <c:pt idx="20760">
                  <c:v>9.3681889999999992</c:v>
                </c:pt>
                <c:pt idx="20761">
                  <c:v>9.3593440000000001</c:v>
                </c:pt>
                <c:pt idx="20762">
                  <c:v>9.3457349999999995</c:v>
                </c:pt>
                <c:pt idx="20763">
                  <c:v>9.3261620000000001</c:v>
                </c:pt>
                <c:pt idx="20764">
                  <c:v>9.3047419999999992</c:v>
                </c:pt>
                <c:pt idx="20765">
                  <c:v>9.2792759999999994</c:v>
                </c:pt>
                <c:pt idx="20766">
                  <c:v>9.2540289999999992</c:v>
                </c:pt>
                <c:pt idx="20767">
                  <c:v>9.2315780000000007</c:v>
                </c:pt>
                <c:pt idx="20768">
                  <c:v>9.2113820000000004</c:v>
                </c:pt>
                <c:pt idx="20769">
                  <c:v>9.1941439999999997</c:v>
                </c:pt>
                <c:pt idx="20770">
                  <c:v>9.179786</c:v>
                </c:pt>
                <c:pt idx="20771">
                  <c:v>9.1664209999999997</c:v>
                </c:pt>
                <c:pt idx="20772">
                  <c:v>9.1543589999999995</c:v>
                </c:pt>
                <c:pt idx="20773">
                  <c:v>9.1436539999999997</c:v>
                </c:pt>
                <c:pt idx="20774">
                  <c:v>9.1309869999999993</c:v>
                </c:pt>
                <c:pt idx="20775">
                  <c:v>9.1153030000000008</c:v>
                </c:pt>
                <c:pt idx="20776">
                  <c:v>9.0972410000000004</c:v>
                </c:pt>
                <c:pt idx="20777">
                  <c:v>9.0796729999999997</c:v>
                </c:pt>
                <c:pt idx="20778">
                  <c:v>9.0608690000000003</c:v>
                </c:pt>
                <c:pt idx="20779">
                  <c:v>9.0399279999999997</c:v>
                </c:pt>
                <c:pt idx="20780">
                  <c:v>9.0196369999999995</c:v>
                </c:pt>
                <c:pt idx="20781">
                  <c:v>8.9993359999999996</c:v>
                </c:pt>
                <c:pt idx="20782">
                  <c:v>8.9810549999999996</c:v>
                </c:pt>
                <c:pt idx="20783">
                  <c:v>8.9669000000000008</c:v>
                </c:pt>
                <c:pt idx="20784">
                  <c:v>8.9519850000000005</c:v>
                </c:pt>
                <c:pt idx="20785">
                  <c:v>8.9371349999999996</c:v>
                </c:pt>
                <c:pt idx="20786">
                  <c:v>8.9203050000000008</c:v>
                </c:pt>
                <c:pt idx="20787">
                  <c:v>8.904757</c:v>
                </c:pt>
                <c:pt idx="20788">
                  <c:v>8.8930399999999992</c:v>
                </c:pt>
                <c:pt idx="20789">
                  <c:v>8.8790560000000003</c:v>
                </c:pt>
                <c:pt idx="20790">
                  <c:v>8.8694980000000001</c:v>
                </c:pt>
                <c:pt idx="20791">
                  <c:v>8.8647039999999997</c:v>
                </c:pt>
                <c:pt idx="20792">
                  <c:v>8.8608349999999998</c:v>
                </c:pt>
                <c:pt idx="20793">
                  <c:v>8.8551769999999994</c:v>
                </c:pt>
                <c:pt idx="20794">
                  <c:v>8.8447499999999994</c:v>
                </c:pt>
                <c:pt idx="20795">
                  <c:v>8.8301379999999998</c:v>
                </c:pt>
                <c:pt idx="20796">
                  <c:v>8.8120390000000004</c:v>
                </c:pt>
                <c:pt idx="20797">
                  <c:v>8.7875040000000002</c:v>
                </c:pt>
                <c:pt idx="20798">
                  <c:v>8.7595209999999994</c:v>
                </c:pt>
                <c:pt idx="20799">
                  <c:v>8.7323850000000007</c:v>
                </c:pt>
                <c:pt idx="20800">
                  <c:v>8.7099740000000008</c:v>
                </c:pt>
                <c:pt idx="20801">
                  <c:v>8.692221</c:v>
                </c:pt>
                <c:pt idx="20802">
                  <c:v>8.6769479999999994</c:v>
                </c:pt>
                <c:pt idx="20803">
                  <c:v>8.6645350000000008</c:v>
                </c:pt>
                <c:pt idx="20804">
                  <c:v>8.6515540000000009</c:v>
                </c:pt>
                <c:pt idx="20805">
                  <c:v>8.6433250000000008</c:v>
                </c:pt>
                <c:pt idx="20806">
                  <c:v>8.6368989999999997</c:v>
                </c:pt>
                <c:pt idx="20807">
                  <c:v>8.628463</c:v>
                </c:pt>
                <c:pt idx="20808">
                  <c:v>8.6163000000000007</c:v>
                </c:pt>
                <c:pt idx="20809">
                  <c:v>8.6009030000000006</c:v>
                </c:pt>
                <c:pt idx="20810">
                  <c:v>8.5882660000000008</c:v>
                </c:pt>
                <c:pt idx="20811">
                  <c:v>8.5742270000000005</c:v>
                </c:pt>
                <c:pt idx="20812">
                  <c:v>8.5589080000000006</c:v>
                </c:pt>
                <c:pt idx="20813">
                  <c:v>8.5416310000000006</c:v>
                </c:pt>
                <c:pt idx="20814">
                  <c:v>8.5270390000000003</c:v>
                </c:pt>
                <c:pt idx="20815">
                  <c:v>8.5153390000000009</c:v>
                </c:pt>
                <c:pt idx="20816">
                  <c:v>8.5025680000000001</c:v>
                </c:pt>
                <c:pt idx="20817">
                  <c:v>8.4875969999999992</c:v>
                </c:pt>
                <c:pt idx="20818">
                  <c:v>8.472982</c:v>
                </c:pt>
                <c:pt idx="20819">
                  <c:v>8.4603300000000008</c:v>
                </c:pt>
                <c:pt idx="20820">
                  <c:v>8.4476340000000008</c:v>
                </c:pt>
                <c:pt idx="20821">
                  <c:v>8.4360890000000008</c:v>
                </c:pt>
                <c:pt idx="20822">
                  <c:v>8.4300309999999996</c:v>
                </c:pt>
                <c:pt idx="20823">
                  <c:v>8.4278589999999998</c:v>
                </c:pt>
                <c:pt idx="20824">
                  <c:v>8.4235059999999997</c:v>
                </c:pt>
                <c:pt idx="20825">
                  <c:v>8.4185029999999994</c:v>
                </c:pt>
                <c:pt idx="20826">
                  <c:v>8.4118899999999996</c:v>
                </c:pt>
                <c:pt idx="20827">
                  <c:v>8.4043849999999996</c:v>
                </c:pt>
                <c:pt idx="20828">
                  <c:v>8.3932540000000007</c:v>
                </c:pt>
                <c:pt idx="20829">
                  <c:v>8.3783119999999993</c:v>
                </c:pt>
                <c:pt idx="20830">
                  <c:v>8.3632950000000008</c:v>
                </c:pt>
                <c:pt idx="20831">
                  <c:v>8.3469440000000006</c:v>
                </c:pt>
                <c:pt idx="20832">
                  <c:v>8.3301719999999992</c:v>
                </c:pt>
                <c:pt idx="20833">
                  <c:v>8.310727</c:v>
                </c:pt>
                <c:pt idx="20834">
                  <c:v>8.2897020000000001</c:v>
                </c:pt>
                <c:pt idx="20835">
                  <c:v>8.2719129999999996</c:v>
                </c:pt>
                <c:pt idx="20836">
                  <c:v>8.2602130000000002</c:v>
                </c:pt>
                <c:pt idx="20837">
                  <c:v>8.2488039999999998</c:v>
                </c:pt>
                <c:pt idx="20838">
                  <c:v>8.2356820000000006</c:v>
                </c:pt>
                <c:pt idx="20839">
                  <c:v>8.2277129999999996</c:v>
                </c:pt>
                <c:pt idx="20840">
                  <c:v>8.2204700000000006</c:v>
                </c:pt>
                <c:pt idx="20841">
                  <c:v>8.2098770000000005</c:v>
                </c:pt>
                <c:pt idx="20842">
                  <c:v>8.1946510000000004</c:v>
                </c:pt>
                <c:pt idx="20843">
                  <c:v>8.1788349999999994</c:v>
                </c:pt>
                <c:pt idx="20844">
                  <c:v>8.1623420000000007</c:v>
                </c:pt>
                <c:pt idx="20845">
                  <c:v>8.1447140000000005</c:v>
                </c:pt>
                <c:pt idx="20846">
                  <c:v>8.1312510000000007</c:v>
                </c:pt>
                <c:pt idx="20847">
                  <c:v>8.1219789999999996</c:v>
                </c:pt>
                <c:pt idx="20848">
                  <c:v>8.1124449999999992</c:v>
                </c:pt>
                <c:pt idx="20849">
                  <c:v>8.1019310000000004</c:v>
                </c:pt>
                <c:pt idx="20850">
                  <c:v>8.0953850000000003</c:v>
                </c:pt>
                <c:pt idx="20851">
                  <c:v>8.0871110000000002</c:v>
                </c:pt>
                <c:pt idx="20852">
                  <c:v>8.0775369999999995</c:v>
                </c:pt>
                <c:pt idx="20853">
                  <c:v>8.0678850000000004</c:v>
                </c:pt>
                <c:pt idx="20854">
                  <c:v>8.0589279999999999</c:v>
                </c:pt>
                <c:pt idx="20855">
                  <c:v>8.0525300000000009</c:v>
                </c:pt>
                <c:pt idx="20856">
                  <c:v>8.0458110000000005</c:v>
                </c:pt>
                <c:pt idx="20857">
                  <c:v>8.0398499999999995</c:v>
                </c:pt>
                <c:pt idx="20858">
                  <c:v>8.0309220000000003</c:v>
                </c:pt>
                <c:pt idx="20859">
                  <c:v>8.0181799999999992</c:v>
                </c:pt>
                <c:pt idx="20860">
                  <c:v>8.0050340000000002</c:v>
                </c:pt>
                <c:pt idx="20861">
                  <c:v>7.9862799999999998</c:v>
                </c:pt>
                <c:pt idx="20862">
                  <c:v>7.9663199999999996</c:v>
                </c:pt>
                <c:pt idx="20863">
                  <c:v>7.9496099999999998</c:v>
                </c:pt>
                <c:pt idx="20864">
                  <c:v>7.9347580000000004</c:v>
                </c:pt>
                <c:pt idx="20865">
                  <c:v>7.9229989999999999</c:v>
                </c:pt>
                <c:pt idx="20866">
                  <c:v>7.9084969999999997</c:v>
                </c:pt>
                <c:pt idx="20867">
                  <c:v>7.896706</c:v>
                </c:pt>
                <c:pt idx="20868">
                  <c:v>7.8861109999999996</c:v>
                </c:pt>
                <c:pt idx="20869">
                  <c:v>7.8740949999999996</c:v>
                </c:pt>
                <c:pt idx="20870">
                  <c:v>7.8655739999999996</c:v>
                </c:pt>
                <c:pt idx="20871">
                  <c:v>7.8530049999999996</c:v>
                </c:pt>
                <c:pt idx="20872">
                  <c:v>7.8386300000000002</c:v>
                </c:pt>
                <c:pt idx="20873">
                  <c:v>7.8260649999999998</c:v>
                </c:pt>
                <c:pt idx="20874">
                  <c:v>7.8153990000000002</c:v>
                </c:pt>
                <c:pt idx="20875">
                  <c:v>7.8033089999999996</c:v>
                </c:pt>
                <c:pt idx="20876">
                  <c:v>7.7879230000000002</c:v>
                </c:pt>
                <c:pt idx="20877">
                  <c:v>7.7746110000000002</c:v>
                </c:pt>
                <c:pt idx="20878">
                  <c:v>7.7612009999999998</c:v>
                </c:pt>
                <c:pt idx="20879">
                  <c:v>7.7498529999999999</c:v>
                </c:pt>
                <c:pt idx="20880">
                  <c:v>7.7363169999999997</c:v>
                </c:pt>
                <c:pt idx="20881">
                  <c:v>7.7231209999999999</c:v>
                </c:pt>
                <c:pt idx="20882">
                  <c:v>7.7117849999999999</c:v>
                </c:pt>
                <c:pt idx="20883">
                  <c:v>7.6991839999999998</c:v>
                </c:pt>
                <c:pt idx="20884">
                  <c:v>7.68771</c:v>
                </c:pt>
                <c:pt idx="20885">
                  <c:v>7.6803309999999998</c:v>
                </c:pt>
                <c:pt idx="20886">
                  <c:v>7.6780889999999999</c:v>
                </c:pt>
                <c:pt idx="20887">
                  <c:v>7.6751630000000004</c:v>
                </c:pt>
                <c:pt idx="20888">
                  <c:v>7.6699359999999999</c:v>
                </c:pt>
                <c:pt idx="20889">
                  <c:v>7.6656649999999997</c:v>
                </c:pt>
                <c:pt idx="20890">
                  <c:v>7.6636449999999998</c:v>
                </c:pt>
                <c:pt idx="20891">
                  <c:v>7.6542399999999997</c:v>
                </c:pt>
                <c:pt idx="20892">
                  <c:v>7.6425380000000001</c:v>
                </c:pt>
                <c:pt idx="20893">
                  <c:v>7.6290550000000001</c:v>
                </c:pt>
                <c:pt idx="20894">
                  <c:v>7.6150989999999998</c:v>
                </c:pt>
                <c:pt idx="20895">
                  <c:v>7.600962</c:v>
                </c:pt>
                <c:pt idx="20896">
                  <c:v>7.5869749999999998</c:v>
                </c:pt>
                <c:pt idx="20897">
                  <c:v>7.5770059999999999</c:v>
                </c:pt>
                <c:pt idx="20898">
                  <c:v>7.5632429999999999</c:v>
                </c:pt>
                <c:pt idx="20899">
                  <c:v>7.5452170000000001</c:v>
                </c:pt>
                <c:pt idx="20900">
                  <c:v>7.5305710000000001</c:v>
                </c:pt>
                <c:pt idx="20901">
                  <c:v>7.5200889999999996</c:v>
                </c:pt>
                <c:pt idx="20902">
                  <c:v>7.5110580000000002</c:v>
                </c:pt>
                <c:pt idx="20903">
                  <c:v>7.5025009999999996</c:v>
                </c:pt>
                <c:pt idx="20904">
                  <c:v>7.4911880000000002</c:v>
                </c:pt>
                <c:pt idx="20905">
                  <c:v>7.481541</c:v>
                </c:pt>
                <c:pt idx="20906">
                  <c:v>7.475333</c:v>
                </c:pt>
                <c:pt idx="20907">
                  <c:v>7.4646569999999999</c:v>
                </c:pt>
                <c:pt idx="20908">
                  <c:v>7.45</c:v>
                </c:pt>
                <c:pt idx="20909">
                  <c:v>7.4352</c:v>
                </c:pt>
                <c:pt idx="20910">
                  <c:v>7.4239769999999998</c:v>
                </c:pt>
                <c:pt idx="20911">
                  <c:v>7.4128059999999998</c:v>
                </c:pt>
                <c:pt idx="20912">
                  <c:v>7.4002980000000003</c:v>
                </c:pt>
                <c:pt idx="20913">
                  <c:v>7.3871659999999997</c:v>
                </c:pt>
                <c:pt idx="20914">
                  <c:v>7.3747239999999996</c:v>
                </c:pt>
                <c:pt idx="20915">
                  <c:v>7.3597349999999997</c:v>
                </c:pt>
                <c:pt idx="20916">
                  <c:v>7.3456299999999999</c:v>
                </c:pt>
                <c:pt idx="20917">
                  <c:v>7.3348459999999998</c:v>
                </c:pt>
                <c:pt idx="20918">
                  <c:v>7.3307060000000002</c:v>
                </c:pt>
                <c:pt idx="20919">
                  <c:v>7.3261029999999998</c:v>
                </c:pt>
                <c:pt idx="20920">
                  <c:v>7.3208669999999998</c:v>
                </c:pt>
                <c:pt idx="20921">
                  <c:v>7.316287</c:v>
                </c:pt>
                <c:pt idx="20922">
                  <c:v>7.3100230000000002</c:v>
                </c:pt>
                <c:pt idx="20923">
                  <c:v>7.3005240000000002</c:v>
                </c:pt>
                <c:pt idx="20924">
                  <c:v>7.2830789999999999</c:v>
                </c:pt>
                <c:pt idx="20925">
                  <c:v>7.2640609999999999</c:v>
                </c:pt>
                <c:pt idx="20926">
                  <c:v>7.2503700000000002</c:v>
                </c:pt>
                <c:pt idx="20927">
                  <c:v>7.2385700000000002</c:v>
                </c:pt>
                <c:pt idx="20928">
                  <c:v>7.224812</c:v>
                </c:pt>
                <c:pt idx="20929">
                  <c:v>7.2112769999999999</c:v>
                </c:pt>
                <c:pt idx="20930">
                  <c:v>7.1975110000000004</c:v>
                </c:pt>
                <c:pt idx="20931">
                  <c:v>7.1840450000000002</c:v>
                </c:pt>
                <c:pt idx="20932">
                  <c:v>7.1667579999999997</c:v>
                </c:pt>
                <c:pt idx="20933">
                  <c:v>7.1498429999999997</c:v>
                </c:pt>
                <c:pt idx="20934">
                  <c:v>7.1381730000000001</c:v>
                </c:pt>
                <c:pt idx="20935">
                  <c:v>7.132727</c:v>
                </c:pt>
                <c:pt idx="20936">
                  <c:v>7.1287070000000003</c:v>
                </c:pt>
                <c:pt idx="20937">
                  <c:v>7.12378</c:v>
                </c:pt>
                <c:pt idx="20938">
                  <c:v>7.1195899999999996</c:v>
                </c:pt>
                <c:pt idx="20939">
                  <c:v>7.1135260000000002</c:v>
                </c:pt>
                <c:pt idx="20940">
                  <c:v>7.106363</c:v>
                </c:pt>
                <c:pt idx="20941">
                  <c:v>7.0945510000000001</c:v>
                </c:pt>
                <c:pt idx="20942">
                  <c:v>7.0831860000000004</c:v>
                </c:pt>
                <c:pt idx="20943">
                  <c:v>7.0739200000000002</c:v>
                </c:pt>
                <c:pt idx="20944">
                  <c:v>7.0616779999999997</c:v>
                </c:pt>
                <c:pt idx="20945">
                  <c:v>7.0472169999999998</c:v>
                </c:pt>
                <c:pt idx="20946">
                  <c:v>7.0292450000000004</c:v>
                </c:pt>
                <c:pt idx="20947">
                  <c:v>7.0118400000000003</c:v>
                </c:pt>
                <c:pt idx="20948">
                  <c:v>6.9991409999999998</c:v>
                </c:pt>
                <c:pt idx="20949">
                  <c:v>6.985754</c:v>
                </c:pt>
                <c:pt idx="20950">
                  <c:v>6.9763989999999998</c:v>
                </c:pt>
                <c:pt idx="20951">
                  <c:v>6.9683580000000003</c:v>
                </c:pt>
                <c:pt idx="20952">
                  <c:v>6.9622380000000001</c:v>
                </c:pt>
                <c:pt idx="20953">
                  <c:v>6.9579110000000002</c:v>
                </c:pt>
                <c:pt idx="20954">
                  <c:v>6.9525509999999997</c:v>
                </c:pt>
                <c:pt idx="20955">
                  <c:v>6.9441810000000004</c:v>
                </c:pt>
                <c:pt idx="20956">
                  <c:v>6.9335290000000001</c:v>
                </c:pt>
                <c:pt idx="20957">
                  <c:v>6.9262569999999997</c:v>
                </c:pt>
                <c:pt idx="20958">
                  <c:v>6.9182329999999999</c:v>
                </c:pt>
                <c:pt idx="20959">
                  <c:v>6.9121370000000004</c:v>
                </c:pt>
                <c:pt idx="20960">
                  <c:v>6.9004890000000003</c:v>
                </c:pt>
                <c:pt idx="20961">
                  <c:v>6.8863120000000002</c:v>
                </c:pt>
                <c:pt idx="20962">
                  <c:v>6.8730089999999997</c:v>
                </c:pt>
                <c:pt idx="20963">
                  <c:v>6.8581260000000004</c:v>
                </c:pt>
                <c:pt idx="20964">
                  <c:v>6.848719</c:v>
                </c:pt>
                <c:pt idx="20965">
                  <c:v>6.8348550000000001</c:v>
                </c:pt>
                <c:pt idx="20966">
                  <c:v>6.8210579999999998</c:v>
                </c:pt>
                <c:pt idx="20967">
                  <c:v>6.8144119999999999</c:v>
                </c:pt>
                <c:pt idx="20968">
                  <c:v>6.8094619999999999</c:v>
                </c:pt>
                <c:pt idx="20969">
                  <c:v>6.8047029999999999</c:v>
                </c:pt>
                <c:pt idx="20970">
                  <c:v>6.7937789999999998</c:v>
                </c:pt>
                <c:pt idx="20971">
                  <c:v>6.7796690000000002</c:v>
                </c:pt>
                <c:pt idx="20972">
                  <c:v>6.7677670000000001</c:v>
                </c:pt>
                <c:pt idx="20973">
                  <c:v>6.7560219999999997</c:v>
                </c:pt>
                <c:pt idx="20974">
                  <c:v>6.7435140000000002</c:v>
                </c:pt>
                <c:pt idx="20975">
                  <c:v>6.7331760000000003</c:v>
                </c:pt>
                <c:pt idx="20976">
                  <c:v>6.7212709999999998</c:v>
                </c:pt>
                <c:pt idx="20977">
                  <c:v>6.7146610000000004</c:v>
                </c:pt>
                <c:pt idx="20978">
                  <c:v>6.7075300000000002</c:v>
                </c:pt>
                <c:pt idx="20979">
                  <c:v>6.7000419999999998</c:v>
                </c:pt>
                <c:pt idx="20980">
                  <c:v>6.6903230000000002</c:v>
                </c:pt>
                <c:pt idx="20981">
                  <c:v>6.673394</c:v>
                </c:pt>
                <c:pt idx="20982">
                  <c:v>6.6296439999999999</c:v>
                </c:pt>
                <c:pt idx="20983">
                  <c:v>6.6248459999999998</c:v>
                </c:pt>
                <c:pt idx="20984">
                  <c:v>6.6374979999999999</c:v>
                </c:pt>
                <c:pt idx="20985">
                  <c:v>6.6841559999999998</c:v>
                </c:pt>
                <c:pt idx="20986">
                  <c:v>6.7432829999999999</c:v>
                </c:pt>
                <c:pt idx="20987">
                  <c:v>6.791353</c:v>
                </c:pt>
                <c:pt idx="20988">
                  <c:v>6.8270099999999996</c:v>
                </c:pt>
                <c:pt idx="20989">
                  <c:v>6.8607129999999996</c:v>
                </c:pt>
                <c:pt idx="20990">
                  <c:v>6.8894089999999997</c:v>
                </c:pt>
                <c:pt idx="20991">
                  <c:v>6.8965339999999999</c:v>
                </c:pt>
                <c:pt idx="20992">
                  <c:v>6.8837919999999997</c:v>
                </c:pt>
                <c:pt idx="20993">
                  <c:v>6.8985510000000003</c:v>
                </c:pt>
                <c:pt idx="20994">
                  <c:v>6.9380309999999996</c:v>
                </c:pt>
                <c:pt idx="20995">
                  <c:v>6.9315569999999997</c:v>
                </c:pt>
                <c:pt idx="20996">
                  <c:v>6.8875260000000003</c:v>
                </c:pt>
                <c:pt idx="20997">
                  <c:v>6.8260870000000002</c:v>
                </c:pt>
                <c:pt idx="20998">
                  <c:v>6.7687759999999999</c:v>
                </c:pt>
                <c:pt idx="20999">
                  <c:v>6.7182729999999999</c:v>
                </c:pt>
                <c:pt idx="21000">
                  <c:v>6.6684999999999999</c:v>
                </c:pt>
                <c:pt idx="21001">
                  <c:v>6.7141320000000002</c:v>
                </c:pt>
                <c:pt idx="21002">
                  <c:v>6.8227209999999996</c:v>
                </c:pt>
                <c:pt idx="21003">
                  <c:v>6.9207219999999996</c:v>
                </c:pt>
                <c:pt idx="21004">
                  <c:v>7.0039389999999999</c:v>
                </c:pt>
                <c:pt idx="21005">
                  <c:v>7.0482230000000001</c:v>
                </c:pt>
                <c:pt idx="21006">
                  <c:v>7.0562940000000003</c:v>
                </c:pt>
                <c:pt idx="21007">
                  <c:v>7.0238620000000003</c:v>
                </c:pt>
                <c:pt idx="21008">
                  <c:v>6.9543739999999996</c:v>
                </c:pt>
                <c:pt idx="21009">
                  <c:v>6.8938389999999998</c:v>
                </c:pt>
                <c:pt idx="21010">
                  <c:v>6.8307130000000003</c:v>
                </c:pt>
                <c:pt idx="21011">
                  <c:v>6.7789900000000003</c:v>
                </c:pt>
                <c:pt idx="21012">
                  <c:v>6.7396750000000001</c:v>
                </c:pt>
                <c:pt idx="21013">
                  <c:v>6.6957839999999997</c:v>
                </c:pt>
                <c:pt idx="21014">
                  <c:v>6.6494359999999997</c:v>
                </c:pt>
                <c:pt idx="21015">
                  <c:v>6.6068220000000002</c:v>
                </c:pt>
                <c:pt idx="21016">
                  <c:v>6.5743309999999999</c:v>
                </c:pt>
                <c:pt idx="21017">
                  <c:v>6.5477540000000003</c:v>
                </c:pt>
                <c:pt idx="21018">
                  <c:v>6.5274660000000004</c:v>
                </c:pt>
                <c:pt idx="21019">
                  <c:v>6.5101259999999996</c:v>
                </c:pt>
                <c:pt idx="21020">
                  <c:v>6.4952589999999999</c:v>
                </c:pt>
                <c:pt idx="21021">
                  <c:v>6.4823810000000002</c:v>
                </c:pt>
                <c:pt idx="21022">
                  <c:v>6.4714840000000002</c:v>
                </c:pt>
                <c:pt idx="21023">
                  <c:v>6.4581039999999996</c:v>
                </c:pt>
                <c:pt idx="21024">
                  <c:v>6.4405830000000002</c:v>
                </c:pt>
                <c:pt idx="21025">
                  <c:v>6.4182790000000001</c:v>
                </c:pt>
                <c:pt idx="21026">
                  <c:v>6.3998200000000001</c:v>
                </c:pt>
                <c:pt idx="21027">
                  <c:v>6.3856640000000002</c:v>
                </c:pt>
                <c:pt idx="21028">
                  <c:v>6.3712470000000003</c:v>
                </c:pt>
                <c:pt idx="21029">
                  <c:v>6.3550810000000002</c:v>
                </c:pt>
                <c:pt idx="21030">
                  <c:v>6.3424680000000002</c:v>
                </c:pt>
                <c:pt idx="21031">
                  <c:v>6.3303929999999999</c:v>
                </c:pt>
                <c:pt idx="21032">
                  <c:v>6.320271</c:v>
                </c:pt>
                <c:pt idx="21033">
                  <c:v>6.3071270000000004</c:v>
                </c:pt>
                <c:pt idx="21034">
                  <c:v>6.2962170000000004</c:v>
                </c:pt>
                <c:pt idx="21035">
                  <c:v>6.2836790000000002</c:v>
                </c:pt>
                <c:pt idx="21036">
                  <c:v>6.2679130000000001</c:v>
                </c:pt>
                <c:pt idx="21037">
                  <c:v>6.2560190000000002</c:v>
                </c:pt>
                <c:pt idx="21038">
                  <c:v>6.2395949999999996</c:v>
                </c:pt>
                <c:pt idx="21039">
                  <c:v>6.2136519999999997</c:v>
                </c:pt>
                <c:pt idx="21040">
                  <c:v>6.1844830000000002</c:v>
                </c:pt>
                <c:pt idx="21041">
                  <c:v>6.1683490000000001</c:v>
                </c:pt>
                <c:pt idx="21042">
                  <c:v>6.1700179999999998</c:v>
                </c:pt>
                <c:pt idx="21043">
                  <c:v>6.2037690000000003</c:v>
                </c:pt>
                <c:pt idx="21044">
                  <c:v>6.2650690000000004</c:v>
                </c:pt>
                <c:pt idx="21045">
                  <c:v>6.3482649999999996</c:v>
                </c:pt>
                <c:pt idx="21046">
                  <c:v>6.4387410000000003</c:v>
                </c:pt>
                <c:pt idx="21047">
                  <c:v>6.5143700000000004</c:v>
                </c:pt>
                <c:pt idx="21048">
                  <c:v>6.5611879999999996</c:v>
                </c:pt>
                <c:pt idx="21049">
                  <c:v>6.5830890000000002</c:v>
                </c:pt>
                <c:pt idx="21050">
                  <c:v>6.5865140000000002</c:v>
                </c:pt>
                <c:pt idx="21051">
                  <c:v>6.5778720000000002</c:v>
                </c:pt>
                <c:pt idx="21052">
                  <c:v>6.5675590000000001</c:v>
                </c:pt>
                <c:pt idx="21053">
                  <c:v>6.5678219999999996</c:v>
                </c:pt>
                <c:pt idx="21054">
                  <c:v>6.5760379999999996</c:v>
                </c:pt>
                <c:pt idx="21055">
                  <c:v>6.5820049999999997</c:v>
                </c:pt>
                <c:pt idx="21056">
                  <c:v>6.583704</c:v>
                </c:pt>
                <c:pt idx="21057">
                  <c:v>6.5786709999999999</c:v>
                </c:pt>
                <c:pt idx="21058">
                  <c:v>6.5711139999999997</c:v>
                </c:pt>
                <c:pt idx="21059">
                  <c:v>6.5644309999999999</c:v>
                </c:pt>
                <c:pt idx="21060">
                  <c:v>6.5717610000000004</c:v>
                </c:pt>
                <c:pt idx="21061">
                  <c:v>6.5795329999999996</c:v>
                </c:pt>
                <c:pt idx="21062">
                  <c:v>6.5748899999999999</c:v>
                </c:pt>
                <c:pt idx="21063">
                  <c:v>6.5796840000000003</c:v>
                </c:pt>
                <c:pt idx="21064">
                  <c:v>6.586894</c:v>
                </c:pt>
                <c:pt idx="21065">
                  <c:v>6.5889480000000002</c:v>
                </c:pt>
                <c:pt idx="21066">
                  <c:v>6.5844389999999997</c:v>
                </c:pt>
                <c:pt idx="21067">
                  <c:v>6.5888869999999997</c:v>
                </c:pt>
                <c:pt idx="21068">
                  <c:v>6.6087249999999997</c:v>
                </c:pt>
                <c:pt idx="21069">
                  <c:v>6.6153459999999997</c:v>
                </c:pt>
                <c:pt idx="21070">
                  <c:v>6.6190740000000003</c:v>
                </c:pt>
                <c:pt idx="21071">
                  <c:v>6.6277270000000001</c:v>
                </c:pt>
                <c:pt idx="21072">
                  <c:v>6.640333</c:v>
                </c:pt>
                <c:pt idx="21073">
                  <c:v>6.6493250000000002</c:v>
                </c:pt>
                <c:pt idx="21074">
                  <c:v>6.656358</c:v>
                </c:pt>
                <c:pt idx="21075">
                  <c:v>6.6778449999999996</c:v>
                </c:pt>
                <c:pt idx="21076">
                  <c:v>6.7010940000000003</c:v>
                </c:pt>
                <c:pt idx="21077">
                  <c:v>6.7263359999999999</c:v>
                </c:pt>
                <c:pt idx="21078">
                  <c:v>6.7416809999999998</c:v>
                </c:pt>
                <c:pt idx="21079">
                  <c:v>6.755414</c:v>
                </c:pt>
                <c:pt idx="21080">
                  <c:v>6.772081</c:v>
                </c:pt>
                <c:pt idx="21081">
                  <c:v>6.7739349999999998</c:v>
                </c:pt>
                <c:pt idx="21082">
                  <c:v>6.7689519999999996</c:v>
                </c:pt>
                <c:pt idx="21083">
                  <c:v>6.7657999999999996</c:v>
                </c:pt>
                <c:pt idx="21084">
                  <c:v>6.7695629999999998</c:v>
                </c:pt>
                <c:pt idx="21085">
                  <c:v>6.7819649999999996</c:v>
                </c:pt>
                <c:pt idx="21086">
                  <c:v>6.7851140000000001</c:v>
                </c:pt>
                <c:pt idx="21087">
                  <c:v>6.7943559999999996</c:v>
                </c:pt>
                <c:pt idx="21088">
                  <c:v>6.8113780000000004</c:v>
                </c:pt>
                <c:pt idx="21089">
                  <c:v>6.8236030000000003</c:v>
                </c:pt>
                <c:pt idx="21090">
                  <c:v>6.8302709999999998</c:v>
                </c:pt>
                <c:pt idx="21091">
                  <c:v>6.8363670000000001</c:v>
                </c:pt>
                <c:pt idx="21092">
                  <c:v>6.8473470000000001</c:v>
                </c:pt>
                <c:pt idx="21093">
                  <c:v>6.8615209999999998</c:v>
                </c:pt>
                <c:pt idx="21094">
                  <c:v>6.8675480000000002</c:v>
                </c:pt>
                <c:pt idx="21095">
                  <c:v>6.8686569999999998</c:v>
                </c:pt>
                <c:pt idx="21096">
                  <c:v>6.8812610000000003</c:v>
                </c:pt>
                <c:pt idx="21097">
                  <c:v>6.890771</c:v>
                </c:pt>
                <c:pt idx="21098">
                  <c:v>6.8981079999999997</c:v>
                </c:pt>
                <c:pt idx="21099">
                  <c:v>6.9043489999999998</c:v>
                </c:pt>
                <c:pt idx="21100">
                  <c:v>6.9190009999999997</c:v>
                </c:pt>
                <c:pt idx="21101">
                  <c:v>6.9394070000000001</c:v>
                </c:pt>
                <c:pt idx="21102">
                  <c:v>6.9488919999999998</c:v>
                </c:pt>
                <c:pt idx="21103">
                  <c:v>6.9580869999999999</c:v>
                </c:pt>
                <c:pt idx="21104">
                  <c:v>6.9692660000000002</c:v>
                </c:pt>
                <c:pt idx="21105">
                  <c:v>6.9734990000000003</c:v>
                </c:pt>
                <c:pt idx="21106">
                  <c:v>6.9718660000000003</c:v>
                </c:pt>
                <c:pt idx="21107">
                  <c:v>6.9743570000000004</c:v>
                </c:pt>
                <c:pt idx="21108">
                  <c:v>6.983752</c:v>
                </c:pt>
                <c:pt idx="21109">
                  <c:v>7.0012439999999998</c:v>
                </c:pt>
                <c:pt idx="21110">
                  <c:v>7.008699</c:v>
                </c:pt>
                <c:pt idx="21111">
                  <c:v>7.0154990000000002</c:v>
                </c:pt>
                <c:pt idx="21112">
                  <c:v>7.0267559999999998</c:v>
                </c:pt>
                <c:pt idx="21113">
                  <c:v>7.0360839999999998</c:v>
                </c:pt>
                <c:pt idx="21114">
                  <c:v>7.0446859999999996</c:v>
                </c:pt>
                <c:pt idx="21115">
                  <c:v>7.0461790000000004</c:v>
                </c:pt>
                <c:pt idx="21116">
                  <c:v>7.0538740000000004</c:v>
                </c:pt>
                <c:pt idx="21117">
                  <c:v>7.0670529999999996</c:v>
                </c:pt>
                <c:pt idx="21118">
                  <c:v>7.0771629999999996</c:v>
                </c:pt>
                <c:pt idx="21119">
                  <c:v>7.0819640000000001</c:v>
                </c:pt>
                <c:pt idx="21120">
                  <c:v>7.0829700000000004</c:v>
                </c:pt>
                <c:pt idx="21121">
                  <c:v>7.0930999999999997</c:v>
                </c:pt>
                <c:pt idx="21122">
                  <c:v>7.0958040000000002</c:v>
                </c:pt>
                <c:pt idx="21123">
                  <c:v>7.0991850000000003</c:v>
                </c:pt>
                <c:pt idx="21124">
                  <c:v>7.1050829999999996</c:v>
                </c:pt>
                <c:pt idx="21125">
                  <c:v>7.1143590000000003</c:v>
                </c:pt>
                <c:pt idx="21126">
                  <c:v>7.1302430000000001</c:v>
                </c:pt>
                <c:pt idx="21127">
                  <c:v>7.1349859999999996</c:v>
                </c:pt>
                <c:pt idx="21128">
                  <c:v>7.1417070000000002</c:v>
                </c:pt>
                <c:pt idx="21129">
                  <c:v>7.1437889999999999</c:v>
                </c:pt>
                <c:pt idx="21130">
                  <c:v>7.1515599999999999</c:v>
                </c:pt>
                <c:pt idx="21131">
                  <c:v>7.1622089999999998</c:v>
                </c:pt>
                <c:pt idx="21132">
                  <c:v>7.1766649999999998</c:v>
                </c:pt>
                <c:pt idx="21133">
                  <c:v>7.1911079999999998</c:v>
                </c:pt>
                <c:pt idx="21134">
                  <c:v>7.2087510000000004</c:v>
                </c:pt>
                <c:pt idx="21135">
                  <c:v>7.2270200000000004</c:v>
                </c:pt>
                <c:pt idx="21136">
                  <c:v>7.2417559999999996</c:v>
                </c:pt>
                <c:pt idx="21137">
                  <c:v>7.2493650000000001</c:v>
                </c:pt>
                <c:pt idx="21138">
                  <c:v>7.2528969999999999</c:v>
                </c:pt>
                <c:pt idx="21139">
                  <c:v>7.260338</c:v>
                </c:pt>
                <c:pt idx="21140">
                  <c:v>7.2686640000000002</c:v>
                </c:pt>
                <c:pt idx="21141">
                  <c:v>7.2788529999999998</c:v>
                </c:pt>
                <c:pt idx="21142">
                  <c:v>7.288519</c:v>
                </c:pt>
                <c:pt idx="21143">
                  <c:v>7.3035110000000003</c:v>
                </c:pt>
                <c:pt idx="21144">
                  <c:v>7.3202629999999997</c:v>
                </c:pt>
                <c:pt idx="21145">
                  <c:v>7.3325550000000002</c:v>
                </c:pt>
                <c:pt idx="21146">
                  <c:v>7.3416940000000004</c:v>
                </c:pt>
                <c:pt idx="21147">
                  <c:v>7.3604349999999998</c:v>
                </c:pt>
                <c:pt idx="21148">
                  <c:v>7.3840680000000001</c:v>
                </c:pt>
                <c:pt idx="21149">
                  <c:v>7.404909</c:v>
                </c:pt>
                <c:pt idx="21150">
                  <c:v>7.4355409999999997</c:v>
                </c:pt>
                <c:pt idx="21151">
                  <c:v>7.4635790000000002</c:v>
                </c:pt>
                <c:pt idx="21152">
                  <c:v>7.4894489999999996</c:v>
                </c:pt>
                <c:pt idx="21153">
                  <c:v>7.5088920000000003</c:v>
                </c:pt>
                <c:pt idx="21154">
                  <c:v>7.5210330000000001</c:v>
                </c:pt>
                <c:pt idx="21155">
                  <c:v>7.5338979999999998</c:v>
                </c:pt>
                <c:pt idx="21156">
                  <c:v>7.5460399999999996</c:v>
                </c:pt>
                <c:pt idx="21157">
                  <c:v>7.5624459999999996</c:v>
                </c:pt>
                <c:pt idx="21158">
                  <c:v>7.5753950000000003</c:v>
                </c:pt>
                <c:pt idx="21159">
                  <c:v>7.587402</c:v>
                </c:pt>
                <c:pt idx="21160">
                  <c:v>7.6030879999999996</c:v>
                </c:pt>
                <c:pt idx="21161">
                  <c:v>7.6189840000000002</c:v>
                </c:pt>
                <c:pt idx="21162">
                  <c:v>7.6267670000000001</c:v>
                </c:pt>
                <c:pt idx="21163">
                  <c:v>7.6408180000000003</c:v>
                </c:pt>
                <c:pt idx="21164">
                  <c:v>7.6642270000000003</c:v>
                </c:pt>
                <c:pt idx="21165">
                  <c:v>7.6921080000000002</c:v>
                </c:pt>
                <c:pt idx="21166">
                  <c:v>7.7160080000000004</c:v>
                </c:pt>
                <c:pt idx="21167">
                  <c:v>7.7389049999999999</c:v>
                </c:pt>
                <c:pt idx="21168">
                  <c:v>7.7686500000000001</c:v>
                </c:pt>
                <c:pt idx="21169">
                  <c:v>7.7874800000000004</c:v>
                </c:pt>
                <c:pt idx="21170">
                  <c:v>7.80321</c:v>
                </c:pt>
                <c:pt idx="21171">
                  <c:v>7.8266660000000003</c:v>
                </c:pt>
                <c:pt idx="21172">
                  <c:v>7.8520110000000001</c:v>
                </c:pt>
                <c:pt idx="21173">
                  <c:v>7.8830210000000003</c:v>
                </c:pt>
                <c:pt idx="21174">
                  <c:v>7.9171469999999999</c:v>
                </c:pt>
                <c:pt idx="21175">
                  <c:v>7.9570270000000001</c:v>
                </c:pt>
                <c:pt idx="21176">
                  <c:v>7.9952560000000004</c:v>
                </c:pt>
                <c:pt idx="21177">
                  <c:v>8.0355749999999997</c:v>
                </c:pt>
                <c:pt idx="21178">
                  <c:v>8.0746590000000005</c:v>
                </c:pt>
                <c:pt idx="21179">
                  <c:v>8.1135900000000003</c:v>
                </c:pt>
                <c:pt idx="21180">
                  <c:v>8.1545059999999996</c:v>
                </c:pt>
                <c:pt idx="21181">
                  <c:v>8.1971860000000003</c:v>
                </c:pt>
                <c:pt idx="21182">
                  <c:v>8.2464429999999993</c:v>
                </c:pt>
                <c:pt idx="21183">
                  <c:v>8.2850099999999998</c:v>
                </c:pt>
                <c:pt idx="21184">
                  <c:v>8.3234150000000007</c:v>
                </c:pt>
                <c:pt idx="21185">
                  <c:v>8.3690650000000009</c:v>
                </c:pt>
                <c:pt idx="21186">
                  <c:v>8.4205030000000001</c:v>
                </c:pt>
                <c:pt idx="21187">
                  <c:v>8.4640190000000004</c:v>
                </c:pt>
                <c:pt idx="21188">
                  <c:v>8.5083590000000004</c:v>
                </c:pt>
                <c:pt idx="21189">
                  <c:v>8.5579370000000008</c:v>
                </c:pt>
                <c:pt idx="21190">
                  <c:v>8.6087150000000001</c:v>
                </c:pt>
                <c:pt idx="21191">
                  <c:v>8.6578110000000006</c:v>
                </c:pt>
                <c:pt idx="21192">
                  <c:v>8.7030209999999997</c:v>
                </c:pt>
                <c:pt idx="21193">
                  <c:v>8.7470839999999992</c:v>
                </c:pt>
                <c:pt idx="21194">
                  <c:v>8.7935449999999999</c:v>
                </c:pt>
                <c:pt idx="21195">
                  <c:v>8.8326750000000001</c:v>
                </c:pt>
                <c:pt idx="21196">
                  <c:v>8.8739419999999996</c:v>
                </c:pt>
                <c:pt idx="21197">
                  <c:v>8.9186250000000005</c:v>
                </c:pt>
                <c:pt idx="21198">
                  <c:v>8.9631030000000003</c:v>
                </c:pt>
                <c:pt idx="21199">
                  <c:v>9.0087589999999995</c:v>
                </c:pt>
                <c:pt idx="21200">
                  <c:v>9.0551300000000001</c:v>
                </c:pt>
                <c:pt idx="21201">
                  <c:v>9.1061250000000005</c:v>
                </c:pt>
                <c:pt idx="21202">
                  <c:v>9.1625099999999993</c:v>
                </c:pt>
                <c:pt idx="21203">
                  <c:v>9.2098639999999996</c:v>
                </c:pt>
                <c:pt idx="21204">
                  <c:v>9.2566480000000002</c:v>
                </c:pt>
                <c:pt idx="21205">
                  <c:v>9.3055509999999995</c:v>
                </c:pt>
                <c:pt idx="21206">
                  <c:v>9.3566190000000002</c:v>
                </c:pt>
                <c:pt idx="21207">
                  <c:v>9.4063479999999995</c:v>
                </c:pt>
                <c:pt idx="21208">
                  <c:v>9.4511459999999996</c:v>
                </c:pt>
                <c:pt idx="21209">
                  <c:v>9.4949119999999994</c:v>
                </c:pt>
                <c:pt idx="21210">
                  <c:v>9.5360720000000008</c:v>
                </c:pt>
                <c:pt idx="21211">
                  <c:v>9.5800420000000006</c:v>
                </c:pt>
                <c:pt idx="21212">
                  <c:v>9.6235269999999993</c:v>
                </c:pt>
                <c:pt idx="21213">
                  <c:v>9.6640449999999998</c:v>
                </c:pt>
                <c:pt idx="21214">
                  <c:v>9.7018439999999995</c:v>
                </c:pt>
                <c:pt idx="21215">
                  <c:v>9.738467</c:v>
                </c:pt>
                <c:pt idx="21216">
                  <c:v>9.7787959999999998</c:v>
                </c:pt>
                <c:pt idx="21217">
                  <c:v>9.8135790000000007</c:v>
                </c:pt>
                <c:pt idx="21218">
                  <c:v>9.8495740000000005</c:v>
                </c:pt>
                <c:pt idx="21219">
                  <c:v>9.884233</c:v>
                </c:pt>
                <c:pt idx="21220">
                  <c:v>9.9209139999999998</c:v>
                </c:pt>
                <c:pt idx="21221">
                  <c:v>9.9761089999999992</c:v>
                </c:pt>
                <c:pt idx="21222">
                  <c:v>10.05405</c:v>
                </c:pt>
                <c:pt idx="21223">
                  <c:v>10.15375</c:v>
                </c:pt>
                <c:pt idx="21224">
                  <c:v>10.28266</c:v>
                </c:pt>
                <c:pt idx="21225">
                  <c:v>10.449199999999999</c:v>
                </c:pt>
                <c:pt idx="21226">
                  <c:v>10.68492</c:v>
                </c:pt>
                <c:pt idx="21227">
                  <c:v>10.99248</c:v>
                </c:pt>
                <c:pt idx="21228">
                  <c:v>11.40578</c:v>
                </c:pt>
                <c:pt idx="21229">
                  <c:v>11.935700000000001</c:v>
                </c:pt>
                <c:pt idx="21230">
                  <c:v>12.58361</c:v>
                </c:pt>
                <c:pt idx="21231">
                  <c:v>13.381309999999999</c:v>
                </c:pt>
                <c:pt idx="21232">
                  <c:v>14.382569999999999</c:v>
                </c:pt>
                <c:pt idx="21233">
                  <c:v>15.580120000000001</c:v>
                </c:pt>
                <c:pt idx="21234">
                  <c:v>16.933070000000001</c:v>
                </c:pt>
                <c:pt idx="21235">
                  <c:v>18.401039999999998</c:v>
                </c:pt>
                <c:pt idx="21236">
                  <c:v>20.02768</c:v>
                </c:pt>
                <c:pt idx="21237">
                  <c:v>21.791820000000001</c:v>
                </c:pt>
                <c:pt idx="21238">
                  <c:v>23.691749999999999</c:v>
                </c:pt>
                <c:pt idx="21239">
                  <c:v>25.71876</c:v>
                </c:pt>
                <c:pt idx="21240">
                  <c:v>27.86824</c:v>
                </c:pt>
                <c:pt idx="21241">
                  <c:v>30.00714</c:v>
                </c:pt>
                <c:pt idx="21242">
                  <c:v>32.111820000000002</c:v>
                </c:pt>
                <c:pt idx="21243">
                  <c:v>34.111730000000001</c:v>
                </c:pt>
                <c:pt idx="21244">
                  <c:v>35.902920000000002</c:v>
                </c:pt>
                <c:pt idx="21245">
                  <c:v>37.506570000000004</c:v>
                </c:pt>
                <c:pt idx="21246">
                  <c:v>38.906489999999998</c:v>
                </c:pt>
                <c:pt idx="21247">
                  <c:v>40.133380000000002</c:v>
                </c:pt>
                <c:pt idx="21248">
                  <c:v>41.220300000000002</c:v>
                </c:pt>
                <c:pt idx="21249">
                  <c:v>42.078589999999998</c:v>
                </c:pt>
                <c:pt idx="21250">
                  <c:v>42.686230000000002</c:v>
                </c:pt>
                <c:pt idx="21251">
                  <c:v>43.024540000000002</c:v>
                </c:pt>
                <c:pt idx="21252">
                  <c:v>43.188209999999998</c:v>
                </c:pt>
                <c:pt idx="21253">
                  <c:v>43.260649999999998</c:v>
                </c:pt>
                <c:pt idx="21254">
                  <c:v>43.249850000000002</c:v>
                </c:pt>
                <c:pt idx="21255">
                  <c:v>43.138570000000001</c:v>
                </c:pt>
                <c:pt idx="21256">
                  <c:v>42.955849999999998</c:v>
                </c:pt>
                <c:pt idx="21257">
                  <c:v>42.680500000000002</c:v>
                </c:pt>
                <c:pt idx="21258">
                  <c:v>42.36016</c:v>
                </c:pt>
                <c:pt idx="21259">
                  <c:v>42.021299999999997</c:v>
                </c:pt>
                <c:pt idx="21260">
                  <c:v>41.750430000000001</c:v>
                </c:pt>
                <c:pt idx="21261">
                  <c:v>41.507950000000001</c:v>
                </c:pt>
                <c:pt idx="21262">
                  <c:v>41.257289999999998</c:v>
                </c:pt>
                <c:pt idx="21263">
                  <c:v>41.050989999999999</c:v>
                </c:pt>
                <c:pt idx="21264">
                  <c:v>40.952350000000003</c:v>
                </c:pt>
                <c:pt idx="21265">
                  <c:v>40.851410000000001</c:v>
                </c:pt>
                <c:pt idx="21266">
                  <c:v>40.724029999999999</c:v>
                </c:pt>
                <c:pt idx="21267">
                  <c:v>40.646729999999998</c:v>
                </c:pt>
                <c:pt idx="21268">
                  <c:v>40.6509</c:v>
                </c:pt>
                <c:pt idx="21269">
                  <c:v>40.761209999999998</c:v>
                </c:pt>
                <c:pt idx="21270">
                  <c:v>40.929070000000003</c:v>
                </c:pt>
                <c:pt idx="21271">
                  <c:v>41.167389999999997</c:v>
                </c:pt>
                <c:pt idx="21272">
                  <c:v>41.421599999999998</c:v>
                </c:pt>
                <c:pt idx="21273">
                  <c:v>41.733379999999997</c:v>
                </c:pt>
                <c:pt idx="21274">
                  <c:v>42.006920000000001</c:v>
                </c:pt>
                <c:pt idx="21275">
                  <c:v>42.284219999999998</c:v>
                </c:pt>
                <c:pt idx="21276">
                  <c:v>42.617229999999999</c:v>
                </c:pt>
                <c:pt idx="21277">
                  <c:v>43.012459999999997</c:v>
                </c:pt>
                <c:pt idx="21278">
                  <c:v>43.465859999999999</c:v>
                </c:pt>
                <c:pt idx="21279">
                  <c:v>43.87762</c:v>
                </c:pt>
                <c:pt idx="21280">
                  <c:v>44.404789999999998</c:v>
                </c:pt>
                <c:pt idx="21281">
                  <c:v>45.064480000000003</c:v>
                </c:pt>
                <c:pt idx="21282">
                  <c:v>45.749760000000002</c:v>
                </c:pt>
                <c:pt idx="21283">
                  <c:v>46.413249999999998</c:v>
                </c:pt>
                <c:pt idx="21284">
                  <c:v>47.076120000000003</c:v>
                </c:pt>
                <c:pt idx="21285">
                  <c:v>47.749949999999998</c:v>
                </c:pt>
                <c:pt idx="21286">
                  <c:v>48.43665</c:v>
                </c:pt>
                <c:pt idx="21287">
                  <c:v>49.136389999999999</c:v>
                </c:pt>
                <c:pt idx="21288">
                  <c:v>49.877450000000003</c:v>
                </c:pt>
                <c:pt idx="21289">
                  <c:v>50.77384</c:v>
                </c:pt>
                <c:pt idx="21290">
                  <c:v>51.71002</c:v>
                </c:pt>
                <c:pt idx="21291">
                  <c:v>52.639650000000003</c:v>
                </c:pt>
                <c:pt idx="21292">
                  <c:v>53.550640000000001</c:v>
                </c:pt>
                <c:pt idx="21293">
                  <c:v>54.494630000000001</c:v>
                </c:pt>
                <c:pt idx="21294">
                  <c:v>55.587409999999998</c:v>
                </c:pt>
                <c:pt idx="21295">
                  <c:v>56.65204</c:v>
                </c:pt>
                <c:pt idx="21296">
                  <c:v>57.714930000000003</c:v>
                </c:pt>
                <c:pt idx="21297">
                  <c:v>58.911720000000003</c:v>
                </c:pt>
                <c:pt idx="21298">
                  <c:v>60.133879999999998</c:v>
                </c:pt>
                <c:pt idx="21299">
                  <c:v>61.280110000000001</c:v>
                </c:pt>
                <c:pt idx="21300">
                  <c:v>62.324570000000001</c:v>
                </c:pt>
                <c:pt idx="21301">
                  <c:v>63.347799999999999</c:v>
                </c:pt>
                <c:pt idx="21302">
                  <c:v>64.361350000000002</c:v>
                </c:pt>
                <c:pt idx="21303">
                  <c:v>65.351150000000004</c:v>
                </c:pt>
                <c:pt idx="21304">
                  <c:v>66.284199999999998</c:v>
                </c:pt>
                <c:pt idx="21305">
                  <c:v>67.265979999999999</c:v>
                </c:pt>
                <c:pt idx="21306">
                  <c:v>68.324870000000004</c:v>
                </c:pt>
                <c:pt idx="21307">
                  <c:v>69.432659999999998</c:v>
                </c:pt>
                <c:pt idx="21308">
                  <c:v>70.399079999999998</c:v>
                </c:pt>
                <c:pt idx="21309">
                  <c:v>71.291600000000003</c:v>
                </c:pt>
                <c:pt idx="21310">
                  <c:v>72.218159999999997</c:v>
                </c:pt>
                <c:pt idx="21311">
                  <c:v>73.22439</c:v>
                </c:pt>
                <c:pt idx="21312">
                  <c:v>74.104590000000002</c:v>
                </c:pt>
                <c:pt idx="21313">
                  <c:v>74.960669999999993</c:v>
                </c:pt>
                <c:pt idx="21314">
                  <c:v>76.054580000000001</c:v>
                </c:pt>
                <c:pt idx="21315">
                  <c:v>77.268940000000001</c:v>
                </c:pt>
                <c:pt idx="21316">
                  <c:v>78.496480000000005</c:v>
                </c:pt>
                <c:pt idx="21317">
                  <c:v>79.675319999999999</c:v>
                </c:pt>
                <c:pt idx="21318">
                  <c:v>80.836979999999997</c:v>
                </c:pt>
                <c:pt idx="21319">
                  <c:v>81.948700000000002</c:v>
                </c:pt>
                <c:pt idx="21320">
                  <c:v>83.021420000000006</c:v>
                </c:pt>
                <c:pt idx="21321">
                  <c:v>84.090249999999997</c:v>
                </c:pt>
                <c:pt idx="21322">
                  <c:v>85.208780000000004</c:v>
                </c:pt>
                <c:pt idx="21323">
                  <c:v>86.331620000000001</c:v>
                </c:pt>
                <c:pt idx="21324">
                  <c:v>87.443839999999994</c:v>
                </c:pt>
                <c:pt idx="21325">
                  <c:v>88.561000000000007</c:v>
                </c:pt>
                <c:pt idx="21326">
                  <c:v>89.669219999999996</c:v>
                </c:pt>
                <c:pt idx="21327">
                  <c:v>90.806640000000002</c:v>
                </c:pt>
                <c:pt idx="21328">
                  <c:v>91.915509999999998</c:v>
                </c:pt>
                <c:pt idx="21329">
                  <c:v>92.985919999999993</c:v>
                </c:pt>
                <c:pt idx="21330">
                  <c:v>94.069190000000006</c:v>
                </c:pt>
                <c:pt idx="21331">
                  <c:v>95.105680000000007</c:v>
                </c:pt>
                <c:pt idx="21332">
                  <c:v>96.015360000000001</c:v>
                </c:pt>
                <c:pt idx="21333">
                  <c:v>96.861369999999994</c:v>
                </c:pt>
                <c:pt idx="21334">
                  <c:v>97.734260000000006</c:v>
                </c:pt>
                <c:pt idx="21335">
                  <c:v>98.678210000000007</c:v>
                </c:pt>
                <c:pt idx="21336">
                  <c:v>99.633769999999998</c:v>
                </c:pt>
                <c:pt idx="21337">
                  <c:v>100.5865</c:v>
                </c:pt>
                <c:pt idx="21338">
                  <c:v>101.62820000000001</c:v>
                </c:pt>
                <c:pt idx="21339">
                  <c:v>102.6532</c:v>
                </c:pt>
                <c:pt idx="21340">
                  <c:v>103.6383</c:v>
                </c:pt>
                <c:pt idx="21341">
                  <c:v>104.61669999999999</c:v>
                </c:pt>
                <c:pt idx="21342">
                  <c:v>105.5436</c:v>
                </c:pt>
                <c:pt idx="21343">
                  <c:v>106.48480000000001</c:v>
                </c:pt>
                <c:pt idx="21344">
                  <c:v>107.4097</c:v>
                </c:pt>
                <c:pt idx="21345">
                  <c:v>108.27760000000001</c:v>
                </c:pt>
                <c:pt idx="21346">
                  <c:v>109.0459</c:v>
                </c:pt>
                <c:pt idx="21347">
                  <c:v>109.71120000000001</c:v>
                </c:pt>
                <c:pt idx="21348">
                  <c:v>110.2681</c:v>
                </c:pt>
                <c:pt idx="21349">
                  <c:v>110.83750000000001</c:v>
                </c:pt>
                <c:pt idx="21350">
                  <c:v>111.3604</c:v>
                </c:pt>
                <c:pt idx="21351">
                  <c:v>111.8276</c:v>
                </c:pt>
                <c:pt idx="21352">
                  <c:v>112.2598</c:v>
                </c:pt>
                <c:pt idx="21353">
                  <c:v>112.6281</c:v>
                </c:pt>
                <c:pt idx="21354">
                  <c:v>112.9601</c:v>
                </c:pt>
                <c:pt idx="21355">
                  <c:v>113.226</c:v>
                </c:pt>
                <c:pt idx="21356">
                  <c:v>113.4879</c:v>
                </c:pt>
                <c:pt idx="21357">
                  <c:v>113.85250000000001</c:v>
                </c:pt>
                <c:pt idx="21358">
                  <c:v>114.30459999999999</c:v>
                </c:pt>
                <c:pt idx="21359">
                  <c:v>114.8536</c:v>
                </c:pt>
                <c:pt idx="21360">
                  <c:v>115.58069999999999</c:v>
                </c:pt>
                <c:pt idx="21361">
                  <c:v>116.4111</c:v>
                </c:pt>
                <c:pt idx="21362">
                  <c:v>117.2974</c:v>
                </c:pt>
                <c:pt idx="21363">
                  <c:v>118.14019999999999</c:v>
                </c:pt>
                <c:pt idx="21364">
                  <c:v>118.9264</c:v>
                </c:pt>
                <c:pt idx="21365">
                  <c:v>119.7998</c:v>
                </c:pt>
                <c:pt idx="21366">
                  <c:v>120.72190000000001</c:v>
                </c:pt>
                <c:pt idx="21367">
                  <c:v>121.6699</c:v>
                </c:pt>
                <c:pt idx="21368">
                  <c:v>122.6091</c:v>
                </c:pt>
                <c:pt idx="21369">
                  <c:v>123.54300000000001</c:v>
                </c:pt>
                <c:pt idx="21370">
                  <c:v>124.3802</c:v>
                </c:pt>
                <c:pt idx="21371">
                  <c:v>125.0051</c:v>
                </c:pt>
                <c:pt idx="21372">
                  <c:v>125.4666</c:v>
                </c:pt>
                <c:pt idx="21373">
                  <c:v>125.88679999999999</c:v>
                </c:pt>
                <c:pt idx="21374">
                  <c:v>126.22450000000001</c:v>
                </c:pt>
                <c:pt idx="21375">
                  <c:v>126.44889999999999</c:v>
                </c:pt>
                <c:pt idx="21376">
                  <c:v>126.6418</c:v>
                </c:pt>
                <c:pt idx="21377">
                  <c:v>126.8514</c:v>
                </c:pt>
                <c:pt idx="21378">
                  <c:v>127.01949999999999</c:v>
                </c:pt>
                <c:pt idx="21379">
                  <c:v>126.9999</c:v>
                </c:pt>
                <c:pt idx="21380">
                  <c:v>126.7734</c:v>
                </c:pt>
                <c:pt idx="21381">
                  <c:v>126.4704</c:v>
                </c:pt>
                <c:pt idx="21382">
                  <c:v>126.1605</c:v>
                </c:pt>
                <c:pt idx="21383">
                  <c:v>125.84950000000001</c:v>
                </c:pt>
                <c:pt idx="21384">
                  <c:v>125.5658</c:v>
                </c:pt>
                <c:pt idx="21385">
                  <c:v>125.3498</c:v>
                </c:pt>
                <c:pt idx="21386">
                  <c:v>125.2158</c:v>
                </c:pt>
                <c:pt idx="21387">
                  <c:v>125.1463</c:v>
                </c:pt>
                <c:pt idx="21388">
                  <c:v>125.13039999999999</c:v>
                </c:pt>
                <c:pt idx="21389">
                  <c:v>125.2414</c:v>
                </c:pt>
                <c:pt idx="21390">
                  <c:v>125.45189999999999</c:v>
                </c:pt>
                <c:pt idx="21391">
                  <c:v>125.6952</c:v>
                </c:pt>
                <c:pt idx="21392">
                  <c:v>125.9855</c:v>
                </c:pt>
                <c:pt idx="21393">
                  <c:v>126.38679999999999</c:v>
                </c:pt>
                <c:pt idx="21394">
                  <c:v>126.9341</c:v>
                </c:pt>
                <c:pt idx="21395">
                  <c:v>127.506</c:v>
                </c:pt>
                <c:pt idx="21396">
                  <c:v>128.03229999999999</c:v>
                </c:pt>
                <c:pt idx="21397">
                  <c:v>128.54900000000001</c:v>
                </c:pt>
                <c:pt idx="21398">
                  <c:v>129.00659999999999</c:v>
                </c:pt>
                <c:pt idx="21399">
                  <c:v>129.33959999999999</c:v>
                </c:pt>
                <c:pt idx="21400">
                  <c:v>129.50970000000001</c:v>
                </c:pt>
                <c:pt idx="21401">
                  <c:v>129.46639999999999</c:v>
                </c:pt>
                <c:pt idx="21402">
                  <c:v>129.2159</c:v>
                </c:pt>
                <c:pt idx="21403">
                  <c:v>128.78229999999999</c:v>
                </c:pt>
                <c:pt idx="21404">
                  <c:v>128.32079999999999</c:v>
                </c:pt>
                <c:pt idx="21405">
                  <c:v>127.8523</c:v>
                </c:pt>
                <c:pt idx="21406">
                  <c:v>127.31100000000001</c:v>
                </c:pt>
                <c:pt idx="21407">
                  <c:v>126.6434</c:v>
                </c:pt>
                <c:pt idx="21408">
                  <c:v>125.84699999999999</c:v>
                </c:pt>
                <c:pt idx="21409">
                  <c:v>124.93429999999999</c:v>
                </c:pt>
                <c:pt idx="21410">
                  <c:v>123.783</c:v>
                </c:pt>
                <c:pt idx="21411">
                  <c:v>122.4282</c:v>
                </c:pt>
                <c:pt idx="21412">
                  <c:v>120.8981</c:v>
                </c:pt>
                <c:pt idx="21413">
                  <c:v>119.4337</c:v>
                </c:pt>
                <c:pt idx="21414">
                  <c:v>118.188</c:v>
                </c:pt>
                <c:pt idx="21415">
                  <c:v>117.3133</c:v>
                </c:pt>
                <c:pt idx="21416">
                  <c:v>116.85250000000001</c:v>
                </c:pt>
                <c:pt idx="21417">
                  <c:v>116.7901</c:v>
                </c:pt>
                <c:pt idx="21418">
                  <c:v>117.1854</c:v>
                </c:pt>
                <c:pt idx="21419">
                  <c:v>117.75230000000001</c:v>
                </c:pt>
                <c:pt idx="21420">
                  <c:v>118.261</c:v>
                </c:pt>
                <c:pt idx="21421">
                  <c:v>118.7705</c:v>
                </c:pt>
                <c:pt idx="21422">
                  <c:v>119.1366</c:v>
                </c:pt>
                <c:pt idx="21423">
                  <c:v>119.3289</c:v>
                </c:pt>
                <c:pt idx="21424">
                  <c:v>119.2572</c:v>
                </c:pt>
                <c:pt idx="21425">
                  <c:v>119.0795</c:v>
                </c:pt>
                <c:pt idx="21426">
                  <c:v>118.8485</c:v>
                </c:pt>
                <c:pt idx="21427">
                  <c:v>118.4114</c:v>
                </c:pt>
                <c:pt idx="21428">
                  <c:v>117.78060000000001</c:v>
                </c:pt>
                <c:pt idx="21429">
                  <c:v>117.1292</c:v>
                </c:pt>
                <c:pt idx="21430">
                  <c:v>116.4436</c:v>
                </c:pt>
                <c:pt idx="21431">
                  <c:v>115.77209999999999</c:v>
                </c:pt>
                <c:pt idx="21432">
                  <c:v>115.18259999999999</c:v>
                </c:pt>
                <c:pt idx="21433">
                  <c:v>114.65860000000001</c:v>
                </c:pt>
                <c:pt idx="21434">
                  <c:v>114.3927</c:v>
                </c:pt>
                <c:pt idx="21435">
                  <c:v>114.4413</c:v>
                </c:pt>
                <c:pt idx="21436">
                  <c:v>114.56489999999999</c:v>
                </c:pt>
                <c:pt idx="21437">
                  <c:v>114.58799999999999</c:v>
                </c:pt>
                <c:pt idx="21438">
                  <c:v>114.52249999999999</c:v>
                </c:pt>
                <c:pt idx="21439">
                  <c:v>114.506</c:v>
                </c:pt>
                <c:pt idx="21440">
                  <c:v>114.2492</c:v>
                </c:pt>
                <c:pt idx="21441">
                  <c:v>113.6585</c:v>
                </c:pt>
                <c:pt idx="21442">
                  <c:v>112.89109999999999</c:v>
                </c:pt>
                <c:pt idx="21443">
                  <c:v>112.123</c:v>
                </c:pt>
                <c:pt idx="21444">
                  <c:v>111.2894</c:v>
                </c:pt>
                <c:pt idx="21445">
                  <c:v>110.2624</c:v>
                </c:pt>
                <c:pt idx="21446">
                  <c:v>109.1866</c:v>
                </c:pt>
                <c:pt idx="21447">
                  <c:v>108.0337</c:v>
                </c:pt>
                <c:pt idx="21448">
                  <c:v>106.7731</c:v>
                </c:pt>
                <c:pt idx="21449">
                  <c:v>105.4659</c:v>
                </c:pt>
                <c:pt idx="21450">
                  <c:v>104.1812</c:v>
                </c:pt>
                <c:pt idx="21451">
                  <c:v>102.97669999999999</c:v>
                </c:pt>
                <c:pt idx="21452">
                  <c:v>101.8468</c:v>
                </c:pt>
                <c:pt idx="21453">
                  <c:v>100.7734</c:v>
                </c:pt>
                <c:pt idx="21454">
                  <c:v>99.765140000000002</c:v>
                </c:pt>
                <c:pt idx="21455">
                  <c:v>98.814480000000003</c:v>
                </c:pt>
                <c:pt idx="21456">
                  <c:v>97.873059999999995</c:v>
                </c:pt>
                <c:pt idx="21457">
                  <c:v>96.956760000000003</c:v>
                </c:pt>
                <c:pt idx="21458">
                  <c:v>96.167310000000001</c:v>
                </c:pt>
                <c:pt idx="21459">
                  <c:v>95.613650000000007</c:v>
                </c:pt>
                <c:pt idx="21460">
                  <c:v>95.23227</c:v>
                </c:pt>
                <c:pt idx="21461">
                  <c:v>94.846890000000002</c:v>
                </c:pt>
                <c:pt idx="21462">
                  <c:v>94.425510000000003</c:v>
                </c:pt>
                <c:pt idx="21463">
                  <c:v>94.024479999999997</c:v>
                </c:pt>
                <c:pt idx="21464">
                  <c:v>93.592479999999995</c:v>
                </c:pt>
                <c:pt idx="21465">
                  <c:v>93.012550000000005</c:v>
                </c:pt>
                <c:pt idx="21466">
                  <c:v>92.253280000000004</c:v>
                </c:pt>
                <c:pt idx="21467">
                  <c:v>91.707089999999994</c:v>
                </c:pt>
                <c:pt idx="21468">
                  <c:v>91.282049999999998</c:v>
                </c:pt>
                <c:pt idx="21469">
                  <c:v>90.74615</c:v>
                </c:pt>
                <c:pt idx="21470">
                  <c:v>90.152150000000006</c:v>
                </c:pt>
                <c:pt idx="21471">
                  <c:v>89.538409999999999</c:v>
                </c:pt>
                <c:pt idx="21472">
                  <c:v>88.949939999999998</c:v>
                </c:pt>
                <c:pt idx="21473">
                  <c:v>87.986720000000005</c:v>
                </c:pt>
                <c:pt idx="21474">
                  <c:v>86.766369999999995</c:v>
                </c:pt>
                <c:pt idx="21475">
                  <c:v>85.383989999999997</c:v>
                </c:pt>
                <c:pt idx="21476">
                  <c:v>83.989580000000004</c:v>
                </c:pt>
                <c:pt idx="21477">
                  <c:v>82.526210000000006</c:v>
                </c:pt>
                <c:pt idx="21478">
                  <c:v>81.019509999999997</c:v>
                </c:pt>
                <c:pt idx="21479">
                  <c:v>79.638229999999993</c:v>
                </c:pt>
                <c:pt idx="21480">
                  <c:v>78.423810000000003</c:v>
                </c:pt>
                <c:pt idx="21481">
                  <c:v>77.370450000000005</c:v>
                </c:pt>
                <c:pt idx="21482">
                  <c:v>76.401439999999994</c:v>
                </c:pt>
                <c:pt idx="21483">
                  <c:v>75.486289999999997</c:v>
                </c:pt>
                <c:pt idx="21484">
                  <c:v>74.551869999999994</c:v>
                </c:pt>
                <c:pt idx="21485">
                  <c:v>73.526160000000004</c:v>
                </c:pt>
                <c:pt idx="21486">
                  <c:v>72.389269999999996</c:v>
                </c:pt>
                <c:pt idx="21487">
                  <c:v>71.244450000000001</c:v>
                </c:pt>
                <c:pt idx="21488">
                  <c:v>70.097030000000004</c:v>
                </c:pt>
                <c:pt idx="21489">
                  <c:v>68.94502</c:v>
                </c:pt>
                <c:pt idx="21490">
                  <c:v>67.835269999999994</c:v>
                </c:pt>
                <c:pt idx="21491">
                  <c:v>66.859939999999995</c:v>
                </c:pt>
                <c:pt idx="21492">
                  <c:v>65.971950000000007</c:v>
                </c:pt>
                <c:pt idx="21493">
                  <c:v>65.097470000000001</c:v>
                </c:pt>
                <c:pt idx="21494">
                  <c:v>64.205349999999996</c:v>
                </c:pt>
                <c:pt idx="21495">
                  <c:v>63.284109999999998</c:v>
                </c:pt>
                <c:pt idx="21496">
                  <c:v>62.360729999999997</c:v>
                </c:pt>
                <c:pt idx="21497">
                  <c:v>61.462679999999999</c:v>
                </c:pt>
                <c:pt idx="21498">
                  <c:v>60.57723</c:v>
                </c:pt>
                <c:pt idx="21499">
                  <c:v>59.742240000000002</c:v>
                </c:pt>
                <c:pt idx="21500">
                  <c:v>59.047310000000003</c:v>
                </c:pt>
                <c:pt idx="21501">
                  <c:v>58.359760000000001</c:v>
                </c:pt>
                <c:pt idx="21502">
                  <c:v>57.61318</c:v>
                </c:pt>
                <c:pt idx="21503">
                  <c:v>56.828659999999999</c:v>
                </c:pt>
                <c:pt idx="21504">
                  <c:v>56.054319999999997</c:v>
                </c:pt>
                <c:pt idx="21505">
                  <c:v>55.274270000000001</c:v>
                </c:pt>
                <c:pt idx="21506">
                  <c:v>54.412140000000001</c:v>
                </c:pt>
                <c:pt idx="21507">
                  <c:v>53.61251</c:v>
                </c:pt>
                <c:pt idx="21508">
                  <c:v>52.891939999999998</c:v>
                </c:pt>
                <c:pt idx="21509">
                  <c:v>52.208910000000003</c:v>
                </c:pt>
                <c:pt idx="21510">
                  <c:v>51.48612</c:v>
                </c:pt>
                <c:pt idx="21511">
                  <c:v>50.723529999999997</c:v>
                </c:pt>
                <c:pt idx="21512">
                  <c:v>49.952779999999997</c:v>
                </c:pt>
                <c:pt idx="21513">
                  <c:v>49.187620000000003</c:v>
                </c:pt>
                <c:pt idx="21514">
                  <c:v>48.425789999999999</c:v>
                </c:pt>
                <c:pt idx="21515">
                  <c:v>47.687800000000003</c:v>
                </c:pt>
                <c:pt idx="21516">
                  <c:v>47.018920000000001</c:v>
                </c:pt>
                <c:pt idx="21517">
                  <c:v>46.350569999999998</c:v>
                </c:pt>
                <c:pt idx="21518">
                  <c:v>45.682499999999997</c:v>
                </c:pt>
                <c:pt idx="21519">
                  <c:v>45.023789999999998</c:v>
                </c:pt>
                <c:pt idx="21520">
                  <c:v>44.448839999999997</c:v>
                </c:pt>
                <c:pt idx="21521">
                  <c:v>43.936329999999998</c:v>
                </c:pt>
                <c:pt idx="21522">
                  <c:v>43.456200000000003</c:v>
                </c:pt>
                <c:pt idx="21523">
                  <c:v>43.016840000000002</c:v>
                </c:pt>
                <c:pt idx="21524">
                  <c:v>42.666069999999998</c:v>
                </c:pt>
                <c:pt idx="21525">
                  <c:v>42.347589999999997</c:v>
                </c:pt>
                <c:pt idx="21526">
                  <c:v>41.98563</c:v>
                </c:pt>
                <c:pt idx="21527">
                  <c:v>41.532690000000002</c:v>
                </c:pt>
                <c:pt idx="21528">
                  <c:v>41.024410000000003</c:v>
                </c:pt>
                <c:pt idx="21529">
                  <c:v>40.567259999999997</c:v>
                </c:pt>
                <c:pt idx="21530">
                  <c:v>40.06738</c:v>
                </c:pt>
                <c:pt idx="21531">
                  <c:v>39.553840000000001</c:v>
                </c:pt>
                <c:pt idx="21532">
                  <c:v>39.095880000000001</c:v>
                </c:pt>
                <c:pt idx="21533">
                  <c:v>38.715380000000003</c:v>
                </c:pt>
                <c:pt idx="21534">
                  <c:v>38.37265</c:v>
                </c:pt>
                <c:pt idx="21535">
                  <c:v>37.97813</c:v>
                </c:pt>
                <c:pt idx="21536">
                  <c:v>37.570059999999998</c:v>
                </c:pt>
                <c:pt idx="21537">
                  <c:v>37.18309</c:v>
                </c:pt>
                <c:pt idx="21538">
                  <c:v>36.783070000000002</c:v>
                </c:pt>
                <c:pt idx="21539">
                  <c:v>36.355469999999997</c:v>
                </c:pt>
                <c:pt idx="21540">
                  <c:v>35.963810000000002</c:v>
                </c:pt>
                <c:pt idx="21541">
                  <c:v>35.642800000000001</c:v>
                </c:pt>
                <c:pt idx="21542">
                  <c:v>35.309240000000003</c:v>
                </c:pt>
                <c:pt idx="21543">
                  <c:v>34.938670000000002</c:v>
                </c:pt>
                <c:pt idx="21544">
                  <c:v>34.558039999999998</c:v>
                </c:pt>
                <c:pt idx="21545">
                  <c:v>34.205190000000002</c:v>
                </c:pt>
                <c:pt idx="21546">
                  <c:v>33.897019999999998</c:v>
                </c:pt>
                <c:pt idx="21547">
                  <c:v>33.578310000000002</c:v>
                </c:pt>
                <c:pt idx="21548">
                  <c:v>33.292639999999999</c:v>
                </c:pt>
                <c:pt idx="21549">
                  <c:v>32.987000000000002</c:v>
                </c:pt>
                <c:pt idx="21550">
                  <c:v>32.665889999999997</c:v>
                </c:pt>
                <c:pt idx="21551">
                  <c:v>32.278440000000003</c:v>
                </c:pt>
                <c:pt idx="21552">
                  <c:v>31.805579999999999</c:v>
                </c:pt>
                <c:pt idx="21553">
                  <c:v>31.300129999999999</c:v>
                </c:pt>
                <c:pt idx="21554">
                  <c:v>30.793569999999999</c:v>
                </c:pt>
                <c:pt idx="21555">
                  <c:v>30.321020000000001</c:v>
                </c:pt>
                <c:pt idx="21556">
                  <c:v>29.892910000000001</c:v>
                </c:pt>
                <c:pt idx="21557">
                  <c:v>29.52251</c:v>
                </c:pt>
                <c:pt idx="21558">
                  <c:v>29.17821</c:v>
                </c:pt>
                <c:pt idx="21559">
                  <c:v>28.810839999999999</c:v>
                </c:pt>
                <c:pt idx="21560">
                  <c:v>28.401710000000001</c:v>
                </c:pt>
                <c:pt idx="21561">
                  <c:v>27.988800000000001</c:v>
                </c:pt>
                <c:pt idx="21562">
                  <c:v>27.5642</c:v>
                </c:pt>
                <c:pt idx="21563">
                  <c:v>27.110620000000001</c:v>
                </c:pt>
                <c:pt idx="21564">
                  <c:v>26.698239999999998</c:v>
                </c:pt>
                <c:pt idx="21565">
                  <c:v>26.383489999999998</c:v>
                </c:pt>
                <c:pt idx="21566">
                  <c:v>26.113440000000001</c:v>
                </c:pt>
                <c:pt idx="21567">
                  <c:v>25.818149999999999</c:v>
                </c:pt>
                <c:pt idx="21568">
                  <c:v>25.472020000000001</c:v>
                </c:pt>
                <c:pt idx="21569">
                  <c:v>25.094930000000002</c:v>
                </c:pt>
                <c:pt idx="21570">
                  <c:v>24.691510000000001</c:v>
                </c:pt>
                <c:pt idx="21571">
                  <c:v>24.22448</c:v>
                </c:pt>
                <c:pt idx="21572">
                  <c:v>23.724930000000001</c:v>
                </c:pt>
                <c:pt idx="21573">
                  <c:v>23.281880000000001</c:v>
                </c:pt>
                <c:pt idx="21574">
                  <c:v>22.901250000000001</c:v>
                </c:pt>
                <c:pt idx="21575">
                  <c:v>22.534890000000001</c:v>
                </c:pt>
                <c:pt idx="21576">
                  <c:v>22.144290000000002</c:v>
                </c:pt>
                <c:pt idx="21577">
                  <c:v>21.79438</c:v>
                </c:pt>
                <c:pt idx="21578">
                  <c:v>21.49973</c:v>
                </c:pt>
                <c:pt idx="21579">
                  <c:v>21.215150000000001</c:v>
                </c:pt>
                <c:pt idx="21580">
                  <c:v>20.954899999999999</c:v>
                </c:pt>
                <c:pt idx="21581">
                  <c:v>20.716270000000002</c:v>
                </c:pt>
                <c:pt idx="21582">
                  <c:v>20.458279999999998</c:v>
                </c:pt>
                <c:pt idx="21583">
                  <c:v>20.12819</c:v>
                </c:pt>
                <c:pt idx="21584">
                  <c:v>19.745080000000002</c:v>
                </c:pt>
                <c:pt idx="21585">
                  <c:v>19.35219</c:v>
                </c:pt>
                <c:pt idx="21586">
                  <c:v>18.949069999999999</c:v>
                </c:pt>
                <c:pt idx="21587">
                  <c:v>18.558540000000001</c:v>
                </c:pt>
                <c:pt idx="21588">
                  <c:v>18.206620000000001</c:v>
                </c:pt>
                <c:pt idx="21589">
                  <c:v>17.90532</c:v>
                </c:pt>
                <c:pt idx="21590">
                  <c:v>17.630019999999998</c:v>
                </c:pt>
                <c:pt idx="21591">
                  <c:v>17.337669999999999</c:v>
                </c:pt>
                <c:pt idx="21592">
                  <c:v>17.020379999999999</c:v>
                </c:pt>
                <c:pt idx="21593">
                  <c:v>16.711349999999999</c:v>
                </c:pt>
                <c:pt idx="21594">
                  <c:v>16.432690000000001</c:v>
                </c:pt>
                <c:pt idx="21595">
                  <c:v>16.129290000000001</c:v>
                </c:pt>
                <c:pt idx="21596">
                  <c:v>15.84051</c:v>
                </c:pt>
                <c:pt idx="21597">
                  <c:v>15.598000000000001</c:v>
                </c:pt>
                <c:pt idx="21598">
                  <c:v>15.390930000000001</c:v>
                </c:pt>
                <c:pt idx="21599">
                  <c:v>15.17018</c:v>
                </c:pt>
                <c:pt idx="21600">
                  <c:v>14.89151</c:v>
                </c:pt>
                <c:pt idx="21601">
                  <c:v>14.593590000000001</c:v>
                </c:pt>
                <c:pt idx="21602">
                  <c:v>14.275309999999999</c:v>
                </c:pt>
                <c:pt idx="21603">
                  <c:v>13.915699999999999</c:v>
                </c:pt>
                <c:pt idx="21604">
                  <c:v>13.530150000000001</c:v>
                </c:pt>
                <c:pt idx="21605">
                  <c:v>13.16306</c:v>
                </c:pt>
                <c:pt idx="21606">
                  <c:v>12.854649999999999</c:v>
                </c:pt>
                <c:pt idx="21607">
                  <c:v>12.578749999999999</c:v>
                </c:pt>
                <c:pt idx="21608">
                  <c:v>12.32246</c:v>
                </c:pt>
                <c:pt idx="21609">
                  <c:v>12.08479</c:v>
                </c:pt>
                <c:pt idx="21610">
                  <c:v>11.87947</c:v>
                </c:pt>
                <c:pt idx="21611">
                  <c:v>11.6982</c:v>
                </c:pt>
                <c:pt idx="21612">
                  <c:v>11.547940000000001</c:v>
                </c:pt>
                <c:pt idx="21613">
                  <c:v>11.42876</c:v>
                </c:pt>
                <c:pt idx="21614">
                  <c:v>11.301769999999999</c:v>
                </c:pt>
                <c:pt idx="21615">
                  <c:v>11.158709999999999</c:v>
                </c:pt>
                <c:pt idx="21616">
                  <c:v>10.98851</c:v>
                </c:pt>
                <c:pt idx="21617">
                  <c:v>10.80297</c:v>
                </c:pt>
                <c:pt idx="21618">
                  <c:v>10.614789999999999</c:v>
                </c:pt>
                <c:pt idx="21619">
                  <c:v>10.428739999999999</c:v>
                </c:pt>
                <c:pt idx="21620">
                  <c:v>10.255549999999999</c:v>
                </c:pt>
                <c:pt idx="21621">
                  <c:v>10.119059999999999</c:v>
                </c:pt>
                <c:pt idx="21622">
                  <c:v>10.01681</c:v>
                </c:pt>
                <c:pt idx="21623">
                  <c:v>9.9248969999999996</c:v>
                </c:pt>
                <c:pt idx="21624">
                  <c:v>9.8184939999999994</c:v>
                </c:pt>
                <c:pt idx="21625">
                  <c:v>9.6895290000000003</c:v>
                </c:pt>
                <c:pt idx="21626">
                  <c:v>9.5674060000000001</c:v>
                </c:pt>
                <c:pt idx="21627">
                  <c:v>9.4316040000000001</c:v>
                </c:pt>
                <c:pt idx="21628">
                  <c:v>9.3004719999999992</c:v>
                </c:pt>
                <c:pt idx="21629">
                  <c:v>9.1867380000000001</c:v>
                </c:pt>
                <c:pt idx="21630">
                  <c:v>9.1071799999999996</c:v>
                </c:pt>
                <c:pt idx="21631">
                  <c:v>9.0516500000000004</c:v>
                </c:pt>
                <c:pt idx="21632">
                  <c:v>8.9846260000000004</c:v>
                </c:pt>
                <c:pt idx="21633">
                  <c:v>8.8910929999999997</c:v>
                </c:pt>
                <c:pt idx="21634">
                  <c:v>8.7754569999999994</c:v>
                </c:pt>
                <c:pt idx="21635">
                  <c:v>8.6597360000000005</c:v>
                </c:pt>
                <c:pt idx="21636">
                  <c:v>8.5380929999999999</c:v>
                </c:pt>
                <c:pt idx="21637">
                  <c:v>8.3873960000000007</c:v>
                </c:pt>
                <c:pt idx="21638">
                  <c:v>8.2364920000000001</c:v>
                </c:pt>
                <c:pt idx="21639">
                  <c:v>8.1134939999999993</c:v>
                </c:pt>
                <c:pt idx="21640">
                  <c:v>7.9971050000000004</c:v>
                </c:pt>
                <c:pt idx="21641">
                  <c:v>7.8715599999999997</c:v>
                </c:pt>
                <c:pt idx="21642">
                  <c:v>7.7261290000000002</c:v>
                </c:pt>
                <c:pt idx="21643">
                  <c:v>7.5658529999999997</c:v>
                </c:pt>
                <c:pt idx="21644">
                  <c:v>7.4055499999999999</c:v>
                </c:pt>
                <c:pt idx="21645">
                  <c:v>7.2631100000000002</c:v>
                </c:pt>
                <c:pt idx="21646">
                  <c:v>7.1318229999999998</c:v>
                </c:pt>
                <c:pt idx="21647">
                  <c:v>7.000311</c:v>
                </c:pt>
                <c:pt idx="21648">
                  <c:v>6.8671379999999997</c:v>
                </c:pt>
                <c:pt idx="21649">
                  <c:v>6.7363390000000001</c:v>
                </c:pt>
                <c:pt idx="21650">
                  <c:v>6.609572</c:v>
                </c:pt>
                <c:pt idx="21651">
                  <c:v>6.4900739999999999</c:v>
                </c:pt>
                <c:pt idx="21652">
                  <c:v>6.3733469999999999</c:v>
                </c:pt>
                <c:pt idx="21653">
                  <c:v>6.2629710000000003</c:v>
                </c:pt>
                <c:pt idx="21654">
                  <c:v>6.1663620000000003</c:v>
                </c:pt>
                <c:pt idx="21655">
                  <c:v>6.0836949999999996</c:v>
                </c:pt>
                <c:pt idx="21656">
                  <c:v>6.0166539999999999</c:v>
                </c:pt>
                <c:pt idx="21657">
                  <c:v>5.9528559999999997</c:v>
                </c:pt>
                <c:pt idx="21658">
                  <c:v>5.8842530000000002</c:v>
                </c:pt>
                <c:pt idx="21659">
                  <c:v>5.8081199999999997</c:v>
                </c:pt>
                <c:pt idx="21660">
                  <c:v>5.7297079999999996</c:v>
                </c:pt>
                <c:pt idx="21661">
                  <c:v>5.6503889999999997</c:v>
                </c:pt>
                <c:pt idx="21662">
                  <c:v>5.5742279999999997</c:v>
                </c:pt>
                <c:pt idx="21663">
                  <c:v>5.4983649999999997</c:v>
                </c:pt>
                <c:pt idx="21664">
                  <c:v>5.4336510000000002</c:v>
                </c:pt>
                <c:pt idx="21665">
                  <c:v>5.3598379999999999</c:v>
                </c:pt>
                <c:pt idx="21666">
                  <c:v>5.2820720000000003</c:v>
                </c:pt>
                <c:pt idx="21667">
                  <c:v>5.2040949999999997</c:v>
                </c:pt>
                <c:pt idx="21668">
                  <c:v>5.1206329999999998</c:v>
                </c:pt>
                <c:pt idx="21669">
                  <c:v>5.0331229999999998</c:v>
                </c:pt>
                <c:pt idx="21670">
                  <c:v>4.939972</c:v>
                </c:pt>
                <c:pt idx="21671">
                  <c:v>4.8639460000000003</c:v>
                </c:pt>
                <c:pt idx="21672">
                  <c:v>4.7895960000000004</c:v>
                </c:pt>
                <c:pt idx="21673">
                  <c:v>4.707789</c:v>
                </c:pt>
                <c:pt idx="21674">
                  <c:v>4.6228629999999997</c:v>
                </c:pt>
                <c:pt idx="21675">
                  <c:v>4.5377879999999999</c:v>
                </c:pt>
                <c:pt idx="21676">
                  <c:v>4.4516450000000001</c:v>
                </c:pt>
                <c:pt idx="21677">
                  <c:v>4.372941</c:v>
                </c:pt>
                <c:pt idx="21678">
                  <c:v>4.297631</c:v>
                </c:pt>
                <c:pt idx="21679">
                  <c:v>4.2227579999999998</c:v>
                </c:pt>
                <c:pt idx="21680">
                  <c:v>4.1617879999999996</c:v>
                </c:pt>
                <c:pt idx="21681">
                  <c:v>4.0986079999999996</c:v>
                </c:pt>
                <c:pt idx="21682">
                  <c:v>4.0310600000000001</c:v>
                </c:pt>
                <c:pt idx="21683">
                  <c:v>3.966904</c:v>
                </c:pt>
                <c:pt idx="21684">
                  <c:v>3.9106519999999998</c:v>
                </c:pt>
                <c:pt idx="21685">
                  <c:v>3.8638499999999998</c:v>
                </c:pt>
                <c:pt idx="21686">
                  <c:v>3.8171840000000001</c:v>
                </c:pt>
                <c:pt idx="21687">
                  <c:v>3.777393</c:v>
                </c:pt>
                <c:pt idx="21688">
                  <c:v>3.7548949999999999</c:v>
                </c:pt>
                <c:pt idx="21689">
                  <c:v>3.737511</c:v>
                </c:pt>
                <c:pt idx="21690">
                  <c:v>3.7228759999999999</c:v>
                </c:pt>
                <c:pt idx="21691">
                  <c:v>3.704323</c:v>
                </c:pt>
                <c:pt idx="21692">
                  <c:v>3.6806260000000002</c:v>
                </c:pt>
                <c:pt idx="21693">
                  <c:v>3.6609159999999998</c:v>
                </c:pt>
                <c:pt idx="21694">
                  <c:v>3.6442389999999998</c:v>
                </c:pt>
                <c:pt idx="21695">
                  <c:v>3.6291129999999998</c:v>
                </c:pt>
                <c:pt idx="21696">
                  <c:v>3.606385</c:v>
                </c:pt>
                <c:pt idx="21697">
                  <c:v>3.5772629999999999</c:v>
                </c:pt>
                <c:pt idx="21698">
                  <c:v>3.550157</c:v>
                </c:pt>
                <c:pt idx="21699">
                  <c:v>3.5257890000000001</c:v>
                </c:pt>
                <c:pt idx="21700">
                  <c:v>3.4860850000000001</c:v>
                </c:pt>
                <c:pt idx="21701">
                  <c:v>3.4371309999999999</c:v>
                </c:pt>
                <c:pt idx="21702">
                  <c:v>3.386107</c:v>
                </c:pt>
                <c:pt idx="21703">
                  <c:v>3.343693</c:v>
                </c:pt>
                <c:pt idx="21704">
                  <c:v>3.3059729999999998</c:v>
                </c:pt>
                <c:pt idx="21705">
                  <c:v>3.2669800000000002</c:v>
                </c:pt>
                <c:pt idx="21706">
                  <c:v>3.2316289999999999</c:v>
                </c:pt>
                <c:pt idx="21707">
                  <c:v>3.2007370000000002</c:v>
                </c:pt>
                <c:pt idx="21708">
                  <c:v>3.1739630000000001</c:v>
                </c:pt>
                <c:pt idx="21709">
                  <c:v>3.1524709999999998</c:v>
                </c:pt>
                <c:pt idx="21710">
                  <c:v>3.1333890000000002</c:v>
                </c:pt>
                <c:pt idx="21711">
                  <c:v>3.1101190000000001</c:v>
                </c:pt>
                <c:pt idx="21712">
                  <c:v>3.0867140000000002</c:v>
                </c:pt>
                <c:pt idx="21713">
                  <c:v>3.0599419999999999</c:v>
                </c:pt>
                <c:pt idx="21714">
                  <c:v>3.0323509999999998</c:v>
                </c:pt>
                <c:pt idx="21715">
                  <c:v>3.01227</c:v>
                </c:pt>
                <c:pt idx="21716">
                  <c:v>2.9979520000000002</c:v>
                </c:pt>
                <c:pt idx="21717">
                  <c:v>2.9817170000000002</c:v>
                </c:pt>
                <c:pt idx="21718">
                  <c:v>2.964248</c:v>
                </c:pt>
                <c:pt idx="21719">
                  <c:v>2.9458129999999998</c:v>
                </c:pt>
                <c:pt idx="21720">
                  <c:v>2.9282599999999999</c:v>
                </c:pt>
                <c:pt idx="21721">
                  <c:v>2.907073</c:v>
                </c:pt>
                <c:pt idx="21722">
                  <c:v>2.8794729999999999</c:v>
                </c:pt>
                <c:pt idx="21723">
                  <c:v>2.851124</c:v>
                </c:pt>
                <c:pt idx="21724">
                  <c:v>2.8278989999999999</c:v>
                </c:pt>
                <c:pt idx="21725">
                  <c:v>2.8197410000000001</c:v>
                </c:pt>
                <c:pt idx="21726">
                  <c:v>2.8180619999999998</c:v>
                </c:pt>
                <c:pt idx="21727">
                  <c:v>2.81433</c:v>
                </c:pt>
                <c:pt idx="21728">
                  <c:v>2.809288</c:v>
                </c:pt>
                <c:pt idx="21729">
                  <c:v>2.8017439999999998</c:v>
                </c:pt>
                <c:pt idx="21730">
                  <c:v>2.79148</c:v>
                </c:pt>
                <c:pt idx="21731">
                  <c:v>2.770718</c:v>
                </c:pt>
                <c:pt idx="21732">
                  <c:v>2.7412100000000001</c:v>
                </c:pt>
                <c:pt idx="21733">
                  <c:v>2.7077420000000001</c:v>
                </c:pt>
                <c:pt idx="21734">
                  <c:v>2.6753049999999998</c:v>
                </c:pt>
                <c:pt idx="21735">
                  <c:v>2.6435230000000001</c:v>
                </c:pt>
                <c:pt idx="21736">
                  <c:v>2.6135329999999999</c:v>
                </c:pt>
                <c:pt idx="21737">
                  <c:v>2.586246</c:v>
                </c:pt>
                <c:pt idx="21738">
                  <c:v>2.5634229999999998</c:v>
                </c:pt>
                <c:pt idx="21739">
                  <c:v>2.5449989999999998</c:v>
                </c:pt>
                <c:pt idx="21740">
                  <c:v>2.5257860000000001</c:v>
                </c:pt>
                <c:pt idx="21741">
                  <c:v>2.518106</c:v>
                </c:pt>
                <c:pt idx="21742">
                  <c:v>2.5185689999999998</c:v>
                </c:pt>
                <c:pt idx="21743">
                  <c:v>2.516464</c:v>
                </c:pt>
                <c:pt idx="21744">
                  <c:v>2.5097450000000001</c:v>
                </c:pt>
                <c:pt idx="21745">
                  <c:v>2.504006</c:v>
                </c:pt>
                <c:pt idx="21746">
                  <c:v>2.4999210000000001</c:v>
                </c:pt>
                <c:pt idx="21747">
                  <c:v>2.4922879999999998</c:v>
                </c:pt>
                <c:pt idx="21748">
                  <c:v>2.4775800000000001</c:v>
                </c:pt>
                <c:pt idx="21749">
                  <c:v>2.468013</c:v>
                </c:pt>
                <c:pt idx="21750">
                  <c:v>2.4678309999999999</c:v>
                </c:pt>
                <c:pt idx="21751">
                  <c:v>2.464839</c:v>
                </c:pt>
                <c:pt idx="21752">
                  <c:v>2.4546139999999999</c:v>
                </c:pt>
                <c:pt idx="21753">
                  <c:v>2.4399030000000002</c:v>
                </c:pt>
                <c:pt idx="21754">
                  <c:v>2.4282309999999998</c:v>
                </c:pt>
                <c:pt idx="21755">
                  <c:v>2.4165139999999998</c:v>
                </c:pt>
                <c:pt idx="21756">
                  <c:v>2.4008989999999999</c:v>
                </c:pt>
                <c:pt idx="21757">
                  <c:v>2.391292</c:v>
                </c:pt>
                <c:pt idx="21758">
                  <c:v>2.4001220000000001</c:v>
                </c:pt>
                <c:pt idx="21759">
                  <c:v>2.4176799999999998</c:v>
                </c:pt>
                <c:pt idx="21760">
                  <c:v>2.4429850000000002</c:v>
                </c:pt>
                <c:pt idx="21761">
                  <c:v>2.4617330000000002</c:v>
                </c:pt>
                <c:pt idx="21762">
                  <c:v>2.4703629999999999</c:v>
                </c:pt>
                <c:pt idx="21763">
                  <c:v>2.469036</c:v>
                </c:pt>
                <c:pt idx="21764">
                  <c:v>2.4505780000000001</c:v>
                </c:pt>
                <c:pt idx="21765">
                  <c:v>2.4195660000000001</c:v>
                </c:pt>
                <c:pt idx="21766">
                  <c:v>2.373618</c:v>
                </c:pt>
                <c:pt idx="21767">
                  <c:v>2.3284150000000001</c:v>
                </c:pt>
                <c:pt idx="21768">
                  <c:v>2.2889810000000002</c:v>
                </c:pt>
                <c:pt idx="21769">
                  <c:v>2.2509109999999999</c:v>
                </c:pt>
                <c:pt idx="21770">
                  <c:v>2.2248329999999998</c:v>
                </c:pt>
                <c:pt idx="21771">
                  <c:v>2.2124280000000001</c:v>
                </c:pt>
                <c:pt idx="21772">
                  <c:v>2.207716</c:v>
                </c:pt>
                <c:pt idx="21773">
                  <c:v>2.2008359999999998</c:v>
                </c:pt>
                <c:pt idx="21774">
                  <c:v>2.186617</c:v>
                </c:pt>
                <c:pt idx="21775">
                  <c:v>2.1743739999999998</c:v>
                </c:pt>
                <c:pt idx="21776">
                  <c:v>2.1585800000000002</c:v>
                </c:pt>
                <c:pt idx="21777">
                  <c:v>2.1304240000000001</c:v>
                </c:pt>
                <c:pt idx="21778">
                  <c:v>2.0972810000000002</c:v>
                </c:pt>
                <c:pt idx="21779">
                  <c:v>2.0664500000000001</c:v>
                </c:pt>
                <c:pt idx="21780">
                  <c:v>2.0499800000000001</c:v>
                </c:pt>
                <c:pt idx="21781">
                  <c:v>2.0407850000000001</c:v>
                </c:pt>
                <c:pt idx="21782">
                  <c:v>2.0321370000000001</c:v>
                </c:pt>
                <c:pt idx="21783">
                  <c:v>2.0302250000000002</c:v>
                </c:pt>
                <c:pt idx="21784">
                  <c:v>2.02847</c:v>
                </c:pt>
                <c:pt idx="21785">
                  <c:v>2.023425</c:v>
                </c:pt>
                <c:pt idx="21786">
                  <c:v>2.014853</c:v>
                </c:pt>
                <c:pt idx="21787">
                  <c:v>2.0055179999999999</c:v>
                </c:pt>
                <c:pt idx="21788">
                  <c:v>1.9959750000000001</c:v>
                </c:pt>
                <c:pt idx="21789">
                  <c:v>1.988478</c:v>
                </c:pt>
                <c:pt idx="21790">
                  <c:v>1.9953380000000001</c:v>
                </c:pt>
                <c:pt idx="21791">
                  <c:v>2.0138889999999998</c:v>
                </c:pt>
                <c:pt idx="21792">
                  <c:v>2.0335800000000002</c:v>
                </c:pt>
                <c:pt idx="21793">
                  <c:v>2.049064</c:v>
                </c:pt>
                <c:pt idx="21794">
                  <c:v>2.06087</c:v>
                </c:pt>
                <c:pt idx="21795">
                  <c:v>2.0611809999999999</c:v>
                </c:pt>
                <c:pt idx="21796">
                  <c:v>2.0474190000000001</c:v>
                </c:pt>
                <c:pt idx="21797">
                  <c:v>2.0220310000000001</c:v>
                </c:pt>
                <c:pt idx="21798">
                  <c:v>1.990049</c:v>
                </c:pt>
                <c:pt idx="21799">
                  <c:v>1.9539470000000001</c:v>
                </c:pt>
                <c:pt idx="21800">
                  <c:v>1.91858</c:v>
                </c:pt>
                <c:pt idx="21801">
                  <c:v>1.8942220000000001</c:v>
                </c:pt>
                <c:pt idx="21802">
                  <c:v>1.8762270000000001</c:v>
                </c:pt>
                <c:pt idx="21803">
                  <c:v>1.8615600000000001</c:v>
                </c:pt>
                <c:pt idx="21804">
                  <c:v>1.8495299999999999</c:v>
                </c:pt>
                <c:pt idx="21805">
                  <c:v>1.8380449999999999</c:v>
                </c:pt>
                <c:pt idx="21806">
                  <c:v>1.829677</c:v>
                </c:pt>
                <c:pt idx="21807">
                  <c:v>1.8214440000000001</c:v>
                </c:pt>
                <c:pt idx="21808">
                  <c:v>1.8081100000000001</c:v>
                </c:pt>
                <c:pt idx="21809">
                  <c:v>1.7917719999999999</c:v>
                </c:pt>
                <c:pt idx="21810">
                  <c:v>1.7744519999999999</c:v>
                </c:pt>
                <c:pt idx="21811">
                  <c:v>1.75783</c:v>
                </c:pt>
                <c:pt idx="21812">
                  <c:v>1.7437640000000001</c:v>
                </c:pt>
                <c:pt idx="21813">
                  <c:v>1.731598</c:v>
                </c:pt>
                <c:pt idx="21814">
                  <c:v>1.7236389999999999</c:v>
                </c:pt>
                <c:pt idx="21815">
                  <c:v>1.716931</c:v>
                </c:pt>
                <c:pt idx="21816">
                  <c:v>1.7106589999999999</c:v>
                </c:pt>
                <c:pt idx="21817">
                  <c:v>1.705581</c:v>
                </c:pt>
                <c:pt idx="21818">
                  <c:v>1.69974</c:v>
                </c:pt>
                <c:pt idx="21819">
                  <c:v>1.6925410000000001</c:v>
                </c:pt>
                <c:pt idx="21820">
                  <c:v>1.6847719999999999</c:v>
                </c:pt>
                <c:pt idx="21821">
                  <c:v>1.67991</c:v>
                </c:pt>
                <c:pt idx="21822">
                  <c:v>1.680196</c:v>
                </c:pt>
                <c:pt idx="21823">
                  <c:v>1.6878740000000001</c:v>
                </c:pt>
                <c:pt idx="21824">
                  <c:v>1.6999500000000001</c:v>
                </c:pt>
                <c:pt idx="21825">
                  <c:v>1.7060150000000001</c:v>
                </c:pt>
                <c:pt idx="21826">
                  <c:v>1.7013990000000001</c:v>
                </c:pt>
                <c:pt idx="21827">
                  <c:v>1.692475</c:v>
                </c:pt>
                <c:pt idx="21828">
                  <c:v>1.6834990000000001</c:v>
                </c:pt>
                <c:pt idx="21829">
                  <c:v>1.6651260000000001</c:v>
                </c:pt>
                <c:pt idx="21830">
                  <c:v>1.6319710000000001</c:v>
                </c:pt>
                <c:pt idx="21831">
                  <c:v>1.5954630000000001</c:v>
                </c:pt>
                <c:pt idx="21832">
                  <c:v>1.5671029999999999</c:v>
                </c:pt>
                <c:pt idx="21833">
                  <c:v>1.5448599999999999</c:v>
                </c:pt>
                <c:pt idx="21834">
                  <c:v>1.517736</c:v>
                </c:pt>
                <c:pt idx="21835">
                  <c:v>1.4927760000000001</c:v>
                </c:pt>
                <c:pt idx="21836">
                  <c:v>1.475109</c:v>
                </c:pt>
                <c:pt idx="21837">
                  <c:v>1.461738</c:v>
                </c:pt>
                <c:pt idx="21838">
                  <c:v>1.4518599999999999</c:v>
                </c:pt>
                <c:pt idx="21839">
                  <c:v>1.4431020000000001</c:v>
                </c:pt>
                <c:pt idx="21840">
                  <c:v>1.4354789999999999</c:v>
                </c:pt>
                <c:pt idx="21841">
                  <c:v>1.426183</c:v>
                </c:pt>
                <c:pt idx="21842">
                  <c:v>1.414798</c:v>
                </c:pt>
                <c:pt idx="21843">
                  <c:v>1.3999429999999999</c:v>
                </c:pt>
                <c:pt idx="21844">
                  <c:v>1.385899</c:v>
                </c:pt>
                <c:pt idx="21845">
                  <c:v>1.3734409999999999</c:v>
                </c:pt>
                <c:pt idx="21846">
                  <c:v>1.361035</c:v>
                </c:pt>
                <c:pt idx="21847">
                  <c:v>1.3487169999999999</c:v>
                </c:pt>
                <c:pt idx="21848">
                  <c:v>1.340938</c:v>
                </c:pt>
                <c:pt idx="21849">
                  <c:v>1.3365910000000001</c:v>
                </c:pt>
                <c:pt idx="21850">
                  <c:v>1.3331440000000001</c:v>
                </c:pt>
                <c:pt idx="21851">
                  <c:v>1.3295809999999999</c:v>
                </c:pt>
                <c:pt idx="21852">
                  <c:v>1.3261559999999999</c:v>
                </c:pt>
                <c:pt idx="21853">
                  <c:v>1.3252839999999999</c:v>
                </c:pt>
                <c:pt idx="21854">
                  <c:v>1.3294440000000001</c:v>
                </c:pt>
                <c:pt idx="21855">
                  <c:v>1.345869</c:v>
                </c:pt>
                <c:pt idx="21856">
                  <c:v>1.3658509999999999</c:v>
                </c:pt>
                <c:pt idx="21857">
                  <c:v>1.379515</c:v>
                </c:pt>
                <c:pt idx="21858">
                  <c:v>1.3857109999999999</c:v>
                </c:pt>
                <c:pt idx="21859">
                  <c:v>1.389149</c:v>
                </c:pt>
                <c:pt idx="21860">
                  <c:v>1.3912599999999999</c:v>
                </c:pt>
                <c:pt idx="21861">
                  <c:v>1.384711</c:v>
                </c:pt>
                <c:pt idx="21862">
                  <c:v>1.366811</c:v>
                </c:pt>
                <c:pt idx="21863">
                  <c:v>1.3423909999999999</c:v>
                </c:pt>
                <c:pt idx="21864">
                  <c:v>1.313426</c:v>
                </c:pt>
                <c:pt idx="21865">
                  <c:v>1.286225</c:v>
                </c:pt>
                <c:pt idx="21866">
                  <c:v>1.260648</c:v>
                </c:pt>
                <c:pt idx="21867">
                  <c:v>1.2304740000000001</c:v>
                </c:pt>
                <c:pt idx="21868">
                  <c:v>1.2051940000000001</c:v>
                </c:pt>
                <c:pt idx="21869">
                  <c:v>1.1921330000000001</c:v>
                </c:pt>
                <c:pt idx="21870">
                  <c:v>1.1878569999999999</c:v>
                </c:pt>
                <c:pt idx="21871">
                  <c:v>1.185719</c:v>
                </c:pt>
                <c:pt idx="21872">
                  <c:v>1.1772819999999999</c:v>
                </c:pt>
                <c:pt idx="21873">
                  <c:v>1.1639489999999999</c:v>
                </c:pt>
                <c:pt idx="21874">
                  <c:v>1.1446460000000001</c:v>
                </c:pt>
                <c:pt idx="21875">
                  <c:v>1.1173040000000001</c:v>
                </c:pt>
                <c:pt idx="21876">
                  <c:v>1.0945450000000001</c:v>
                </c:pt>
                <c:pt idx="21877">
                  <c:v>1.0788800000000001</c:v>
                </c:pt>
                <c:pt idx="21878">
                  <c:v>1.0680320000000001</c:v>
                </c:pt>
                <c:pt idx="21879">
                  <c:v>1.0630660000000001</c:v>
                </c:pt>
                <c:pt idx="21880">
                  <c:v>1.0668690000000001</c:v>
                </c:pt>
                <c:pt idx="21881">
                  <c:v>1.0748</c:v>
                </c:pt>
                <c:pt idx="21882">
                  <c:v>1.0783990000000001</c:v>
                </c:pt>
                <c:pt idx="21883">
                  <c:v>1.076327</c:v>
                </c:pt>
                <c:pt idx="21884">
                  <c:v>1.0699559999999999</c:v>
                </c:pt>
                <c:pt idx="21885">
                  <c:v>1.0617259999999999</c:v>
                </c:pt>
                <c:pt idx="21886">
                  <c:v>1.05606</c:v>
                </c:pt>
                <c:pt idx="21887">
                  <c:v>1.059369</c:v>
                </c:pt>
                <c:pt idx="21888">
                  <c:v>1.06471</c:v>
                </c:pt>
                <c:pt idx="21889">
                  <c:v>1.0698529999999999</c:v>
                </c:pt>
                <c:pt idx="21890">
                  <c:v>1.0720259999999999</c:v>
                </c:pt>
                <c:pt idx="21891">
                  <c:v>1.0667519999999999</c:v>
                </c:pt>
                <c:pt idx="21892">
                  <c:v>1.055531</c:v>
                </c:pt>
                <c:pt idx="21893">
                  <c:v>1.037153</c:v>
                </c:pt>
                <c:pt idx="21894">
                  <c:v>1.015619</c:v>
                </c:pt>
                <c:pt idx="21895">
                  <c:v>0.99506190000000005</c:v>
                </c:pt>
                <c:pt idx="21896">
                  <c:v>0.98187420000000003</c:v>
                </c:pt>
                <c:pt idx="21897">
                  <c:v>0.97186799999999995</c:v>
                </c:pt>
                <c:pt idx="21898">
                  <c:v>0.96114980000000005</c:v>
                </c:pt>
                <c:pt idx="21899">
                  <c:v>0.95076190000000005</c:v>
                </c:pt>
                <c:pt idx="21900">
                  <c:v>0.94225899999999996</c:v>
                </c:pt>
                <c:pt idx="21901">
                  <c:v>0.93309280000000006</c:v>
                </c:pt>
                <c:pt idx="21902">
                  <c:v>0.92195890000000003</c:v>
                </c:pt>
                <c:pt idx="21903">
                  <c:v>0.91758139999999999</c:v>
                </c:pt>
                <c:pt idx="21904">
                  <c:v>0.91864780000000001</c:v>
                </c:pt>
                <c:pt idx="21905">
                  <c:v>0.9159775</c:v>
                </c:pt>
                <c:pt idx="21906">
                  <c:v>0.90731200000000001</c:v>
                </c:pt>
                <c:pt idx="21907">
                  <c:v>0.89708929999999998</c:v>
                </c:pt>
                <c:pt idx="21908">
                  <c:v>0.88542469999999995</c:v>
                </c:pt>
                <c:pt idx="21909">
                  <c:v>0.87169839999999998</c:v>
                </c:pt>
                <c:pt idx="21910">
                  <c:v>0.85933199999999998</c:v>
                </c:pt>
                <c:pt idx="21911">
                  <c:v>0.84670409999999996</c:v>
                </c:pt>
                <c:pt idx="21912">
                  <c:v>0.83625910000000003</c:v>
                </c:pt>
                <c:pt idx="21913">
                  <c:v>0.83135320000000001</c:v>
                </c:pt>
                <c:pt idx="21914">
                  <c:v>0.82918480000000006</c:v>
                </c:pt>
                <c:pt idx="21915">
                  <c:v>0.82583030000000002</c:v>
                </c:pt>
                <c:pt idx="21916">
                  <c:v>0.81830380000000003</c:v>
                </c:pt>
                <c:pt idx="21917">
                  <c:v>0.81222360000000005</c:v>
                </c:pt>
                <c:pt idx="21918">
                  <c:v>0.81204120000000002</c:v>
                </c:pt>
                <c:pt idx="21919">
                  <c:v>0.81549340000000003</c:v>
                </c:pt>
                <c:pt idx="21920">
                  <c:v>0.82223190000000002</c:v>
                </c:pt>
                <c:pt idx="21921">
                  <c:v>0.82923670000000005</c:v>
                </c:pt>
                <c:pt idx="21922">
                  <c:v>0.83089369999999996</c:v>
                </c:pt>
                <c:pt idx="21923">
                  <c:v>0.83196599999999998</c:v>
                </c:pt>
                <c:pt idx="21924">
                  <c:v>0.83231250000000001</c:v>
                </c:pt>
                <c:pt idx="21925">
                  <c:v>0.82777520000000004</c:v>
                </c:pt>
                <c:pt idx="21926">
                  <c:v>0.81660200000000005</c:v>
                </c:pt>
                <c:pt idx="21927">
                  <c:v>0.79989589999999999</c:v>
                </c:pt>
                <c:pt idx="21928">
                  <c:v>0.79000289999999995</c:v>
                </c:pt>
                <c:pt idx="21929">
                  <c:v>0.78366570000000002</c:v>
                </c:pt>
                <c:pt idx="21930">
                  <c:v>0.77650090000000005</c:v>
                </c:pt>
                <c:pt idx="21931">
                  <c:v>0.76822420000000002</c:v>
                </c:pt>
                <c:pt idx="21932">
                  <c:v>0.75931040000000005</c:v>
                </c:pt>
                <c:pt idx="21933">
                  <c:v>0.75493060000000001</c:v>
                </c:pt>
                <c:pt idx="21934">
                  <c:v>0.75384899999999999</c:v>
                </c:pt>
                <c:pt idx="21935">
                  <c:v>0.75263210000000003</c:v>
                </c:pt>
                <c:pt idx="21936">
                  <c:v>0.74938879999999997</c:v>
                </c:pt>
                <c:pt idx="21937">
                  <c:v>0.74528380000000005</c:v>
                </c:pt>
                <c:pt idx="21938">
                  <c:v>0.73884930000000004</c:v>
                </c:pt>
                <c:pt idx="21939">
                  <c:v>0.72890759999999999</c:v>
                </c:pt>
                <c:pt idx="21940">
                  <c:v>0.71672210000000003</c:v>
                </c:pt>
                <c:pt idx="21941">
                  <c:v>0.70560029999999996</c:v>
                </c:pt>
                <c:pt idx="21942">
                  <c:v>0.69743529999999998</c:v>
                </c:pt>
                <c:pt idx="21943">
                  <c:v>0.69367389999999995</c:v>
                </c:pt>
                <c:pt idx="21944">
                  <c:v>0.69493260000000001</c:v>
                </c:pt>
                <c:pt idx="21945">
                  <c:v>0.69825899999999996</c:v>
                </c:pt>
                <c:pt idx="21946">
                  <c:v>0.70021610000000001</c:v>
                </c:pt>
                <c:pt idx="21947">
                  <c:v>0.70010870000000003</c:v>
                </c:pt>
                <c:pt idx="21948">
                  <c:v>0.6999109</c:v>
                </c:pt>
                <c:pt idx="21949">
                  <c:v>0.70016619999999996</c:v>
                </c:pt>
                <c:pt idx="21950">
                  <c:v>0.70128069999999998</c:v>
                </c:pt>
                <c:pt idx="21951">
                  <c:v>0.70804710000000004</c:v>
                </c:pt>
                <c:pt idx="21952">
                  <c:v>0.72076819999999997</c:v>
                </c:pt>
                <c:pt idx="21953">
                  <c:v>0.73357470000000002</c:v>
                </c:pt>
                <c:pt idx="21954">
                  <c:v>0.74179150000000005</c:v>
                </c:pt>
                <c:pt idx="21955">
                  <c:v>0.74420609999999998</c:v>
                </c:pt>
                <c:pt idx="21956">
                  <c:v>0.74403770000000002</c:v>
                </c:pt>
                <c:pt idx="21957">
                  <c:v>0.73876050000000004</c:v>
                </c:pt>
                <c:pt idx="21958">
                  <c:v>0.72954920000000001</c:v>
                </c:pt>
                <c:pt idx="21959">
                  <c:v>0.71883830000000004</c:v>
                </c:pt>
                <c:pt idx="21960">
                  <c:v>0.70702330000000002</c:v>
                </c:pt>
                <c:pt idx="21961">
                  <c:v>0.69787560000000004</c:v>
                </c:pt>
                <c:pt idx="21962">
                  <c:v>0.68850710000000004</c:v>
                </c:pt>
                <c:pt idx="21963">
                  <c:v>0.67636339999999995</c:v>
                </c:pt>
                <c:pt idx="21964">
                  <c:v>0.65977810000000003</c:v>
                </c:pt>
                <c:pt idx="21965">
                  <c:v>0.64073749999999996</c:v>
                </c:pt>
                <c:pt idx="21966">
                  <c:v>0.6259441</c:v>
                </c:pt>
                <c:pt idx="21967">
                  <c:v>0.61578180000000005</c:v>
                </c:pt>
                <c:pt idx="21968">
                  <c:v>0.60580800000000001</c:v>
                </c:pt>
                <c:pt idx="21969">
                  <c:v>0.59716800000000003</c:v>
                </c:pt>
                <c:pt idx="21970">
                  <c:v>0.58988640000000003</c:v>
                </c:pt>
                <c:pt idx="21971">
                  <c:v>0.58525150000000004</c:v>
                </c:pt>
                <c:pt idx="21972">
                  <c:v>0.58353149999999998</c:v>
                </c:pt>
                <c:pt idx="21973">
                  <c:v>0.58111740000000001</c:v>
                </c:pt>
                <c:pt idx="21974">
                  <c:v>0.57532870000000003</c:v>
                </c:pt>
                <c:pt idx="21975">
                  <c:v>0.56667659999999997</c:v>
                </c:pt>
                <c:pt idx="21976">
                  <c:v>0.56292719999999996</c:v>
                </c:pt>
                <c:pt idx="21977">
                  <c:v>0.56355739999999999</c:v>
                </c:pt>
                <c:pt idx="21978">
                  <c:v>0.56101239999999997</c:v>
                </c:pt>
                <c:pt idx="21979">
                  <c:v>0.55574140000000005</c:v>
                </c:pt>
                <c:pt idx="21980">
                  <c:v>0.5515004</c:v>
                </c:pt>
                <c:pt idx="21981">
                  <c:v>0.55173729999999999</c:v>
                </c:pt>
                <c:pt idx="21982">
                  <c:v>0.55581709999999995</c:v>
                </c:pt>
                <c:pt idx="21983">
                  <c:v>0.56109909999999996</c:v>
                </c:pt>
                <c:pt idx="21984">
                  <c:v>0.57141679999999995</c:v>
                </c:pt>
                <c:pt idx="21985">
                  <c:v>0.58287540000000004</c:v>
                </c:pt>
                <c:pt idx="21986">
                  <c:v>0.58852669999999996</c:v>
                </c:pt>
                <c:pt idx="21987">
                  <c:v>0.59134730000000002</c:v>
                </c:pt>
                <c:pt idx="21988">
                  <c:v>0.59347870000000003</c:v>
                </c:pt>
                <c:pt idx="21989">
                  <c:v>0.59174689999999996</c:v>
                </c:pt>
                <c:pt idx="21990">
                  <c:v>0.5836209</c:v>
                </c:pt>
                <c:pt idx="21991">
                  <c:v>0.57170829999999995</c:v>
                </c:pt>
                <c:pt idx="21992">
                  <c:v>0.56342320000000001</c:v>
                </c:pt>
                <c:pt idx="21993">
                  <c:v>0.55860100000000001</c:v>
                </c:pt>
                <c:pt idx="21994">
                  <c:v>0.55104399999999998</c:v>
                </c:pt>
                <c:pt idx="21995">
                  <c:v>0.5410064</c:v>
                </c:pt>
                <c:pt idx="21996">
                  <c:v>0.53047230000000001</c:v>
                </c:pt>
                <c:pt idx="21997">
                  <c:v>0.52241249999999995</c:v>
                </c:pt>
                <c:pt idx="21998">
                  <c:v>0.51803480000000002</c:v>
                </c:pt>
                <c:pt idx="21999">
                  <c:v>0.518405</c:v>
                </c:pt>
                <c:pt idx="22000">
                  <c:v>0.52347650000000001</c:v>
                </c:pt>
                <c:pt idx="22001">
                  <c:v>0.52611839999999999</c:v>
                </c:pt>
                <c:pt idx="22002">
                  <c:v>0.52291969999999999</c:v>
                </c:pt>
                <c:pt idx="22003">
                  <c:v>0.51869390000000004</c:v>
                </c:pt>
                <c:pt idx="22004">
                  <c:v>0.51433379999999995</c:v>
                </c:pt>
                <c:pt idx="22005">
                  <c:v>0.50866290000000003</c:v>
                </c:pt>
                <c:pt idx="22006">
                  <c:v>0.50077550000000004</c:v>
                </c:pt>
                <c:pt idx="22007">
                  <c:v>0.49334929999999999</c:v>
                </c:pt>
                <c:pt idx="22008">
                  <c:v>0.49248189999999997</c:v>
                </c:pt>
                <c:pt idx="22009">
                  <c:v>0.4930968</c:v>
                </c:pt>
                <c:pt idx="22010">
                  <c:v>0.49164409999999997</c:v>
                </c:pt>
                <c:pt idx="22011">
                  <c:v>0.48802800000000002</c:v>
                </c:pt>
                <c:pt idx="22012">
                  <c:v>0.48113479999999997</c:v>
                </c:pt>
                <c:pt idx="22013">
                  <c:v>0.47312789999999999</c:v>
                </c:pt>
                <c:pt idx="22014">
                  <c:v>0.4685648</c:v>
                </c:pt>
                <c:pt idx="22015">
                  <c:v>0.47116910000000001</c:v>
                </c:pt>
                <c:pt idx="22016">
                  <c:v>0.47631879999999999</c:v>
                </c:pt>
                <c:pt idx="22017">
                  <c:v>0.4818442</c:v>
                </c:pt>
                <c:pt idx="22018">
                  <c:v>0.48623230000000001</c:v>
                </c:pt>
                <c:pt idx="22019">
                  <c:v>0.48986940000000001</c:v>
                </c:pt>
                <c:pt idx="22020">
                  <c:v>0.49266300000000002</c:v>
                </c:pt>
                <c:pt idx="22021">
                  <c:v>0.48885960000000001</c:v>
                </c:pt>
                <c:pt idx="22022">
                  <c:v>0.4816396</c:v>
                </c:pt>
                <c:pt idx="22023">
                  <c:v>0.47344639999999999</c:v>
                </c:pt>
                <c:pt idx="22024">
                  <c:v>0.46483459999999999</c:v>
                </c:pt>
                <c:pt idx="22025">
                  <c:v>0.46096710000000002</c:v>
                </c:pt>
                <c:pt idx="22026">
                  <c:v>0.45780729999999997</c:v>
                </c:pt>
                <c:pt idx="22027">
                  <c:v>0.45154559999999999</c:v>
                </c:pt>
                <c:pt idx="22028">
                  <c:v>0.44380779999999997</c:v>
                </c:pt>
                <c:pt idx="22029">
                  <c:v>0.43840319999999999</c:v>
                </c:pt>
                <c:pt idx="22030">
                  <c:v>0.4358032</c:v>
                </c:pt>
                <c:pt idx="22031">
                  <c:v>0.43282490000000001</c:v>
                </c:pt>
                <c:pt idx="22032">
                  <c:v>0.43096000000000001</c:v>
                </c:pt>
                <c:pt idx="22033">
                  <c:v>0.43301919999999999</c:v>
                </c:pt>
                <c:pt idx="22034">
                  <c:v>0.43513069999999998</c:v>
                </c:pt>
                <c:pt idx="22035">
                  <c:v>0.43071310000000002</c:v>
                </c:pt>
                <c:pt idx="22036">
                  <c:v>0.42246860000000003</c:v>
                </c:pt>
                <c:pt idx="22037">
                  <c:v>0.41575630000000002</c:v>
                </c:pt>
                <c:pt idx="22038">
                  <c:v>0.40934470000000001</c:v>
                </c:pt>
                <c:pt idx="22039">
                  <c:v>0.40251219999999999</c:v>
                </c:pt>
                <c:pt idx="22040">
                  <c:v>0.3961905</c:v>
                </c:pt>
                <c:pt idx="22041">
                  <c:v>0.3918084</c:v>
                </c:pt>
                <c:pt idx="22042">
                  <c:v>0.38957459999999999</c:v>
                </c:pt>
                <c:pt idx="22043">
                  <c:v>0.38498850000000001</c:v>
                </c:pt>
                <c:pt idx="22044">
                  <c:v>0.3799305</c:v>
                </c:pt>
                <c:pt idx="22045">
                  <c:v>0.3736333</c:v>
                </c:pt>
                <c:pt idx="22046">
                  <c:v>0.36607669999999998</c:v>
                </c:pt>
                <c:pt idx="22047">
                  <c:v>0.36391089999999998</c:v>
                </c:pt>
                <c:pt idx="22048">
                  <c:v>0.36792029999999998</c:v>
                </c:pt>
                <c:pt idx="22049">
                  <c:v>0.37826290000000001</c:v>
                </c:pt>
                <c:pt idx="22050">
                  <c:v>0.39175110000000002</c:v>
                </c:pt>
                <c:pt idx="22051">
                  <c:v>0.40009040000000001</c:v>
                </c:pt>
                <c:pt idx="22052">
                  <c:v>0.4032946</c:v>
                </c:pt>
                <c:pt idx="22053">
                  <c:v>0.40453489999999998</c:v>
                </c:pt>
                <c:pt idx="22054">
                  <c:v>0.40360279999999998</c:v>
                </c:pt>
                <c:pt idx="22055">
                  <c:v>0.39747120000000002</c:v>
                </c:pt>
                <c:pt idx="22056">
                  <c:v>0.38401730000000001</c:v>
                </c:pt>
                <c:pt idx="22057">
                  <c:v>0.37125930000000001</c:v>
                </c:pt>
                <c:pt idx="22058">
                  <c:v>0.36713570000000001</c:v>
                </c:pt>
                <c:pt idx="22059">
                  <c:v>0.36760169999999998</c:v>
                </c:pt>
                <c:pt idx="22060">
                  <c:v>0.36717820000000001</c:v>
                </c:pt>
                <c:pt idx="22061">
                  <c:v>0.36624180000000001</c:v>
                </c:pt>
                <c:pt idx="22062">
                  <c:v>0.36735299999999999</c:v>
                </c:pt>
                <c:pt idx="22063">
                  <c:v>0.36993110000000001</c:v>
                </c:pt>
                <c:pt idx="22064">
                  <c:v>0.37255709999999997</c:v>
                </c:pt>
                <c:pt idx="22065">
                  <c:v>0.37226199999999998</c:v>
                </c:pt>
                <c:pt idx="22066">
                  <c:v>0.36856309999999998</c:v>
                </c:pt>
                <c:pt idx="22067">
                  <c:v>0.36257299999999998</c:v>
                </c:pt>
                <c:pt idx="22068">
                  <c:v>0.35383700000000001</c:v>
                </c:pt>
                <c:pt idx="22069">
                  <c:v>0.34754119999999999</c:v>
                </c:pt>
                <c:pt idx="22070">
                  <c:v>0.34229490000000001</c:v>
                </c:pt>
                <c:pt idx="22071">
                  <c:v>0.33543269999999997</c:v>
                </c:pt>
                <c:pt idx="22072">
                  <c:v>0.33038859999999998</c:v>
                </c:pt>
                <c:pt idx="22073">
                  <c:v>0.32802500000000001</c:v>
                </c:pt>
                <c:pt idx="22074">
                  <c:v>0.33124219999999999</c:v>
                </c:pt>
                <c:pt idx="22075">
                  <c:v>0.33434659999999999</c:v>
                </c:pt>
                <c:pt idx="22076">
                  <c:v>0.3372522</c:v>
                </c:pt>
                <c:pt idx="22077">
                  <c:v>0.34212009999999998</c:v>
                </c:pt>
                <c:pt idx="22078">
                  <c:v>0.34611789999999998</c:v>
                </c:pt>
                <c:pt idx="22079">
                  <c:v>0.35149049999999998</c:v>
                </c:pt>
                <c:pt idx="22080">
                  <c:v>0.35616730000000002</c:v>
                </c:pt>
                <c:pt idx="22081">
                  <c:v>0.36288969999999998</c:v>
                </c:pt>
                <c:pt idx="22082">
                  <c:v>0.3676643</c:v>
                </c:pt>
                <c:pt idx="22083">
                  <c:v>0.36847249999999998</c:v>
                </c:pt>
                <c:pt idx="22084">
                  <c:v>0.3713533</c:v>
                </c:pt>
                <c:pt idx="22085">
                  <c:v>0.37423240000000002</c:v>
                </c:pt>
                <c:pt idx="22086">
                  <c:v>0.37570419999999999</c:v>
                </c:pt>
                <c:pt idx="22087">
                  <c:v>0.37218390000000001</c:v>
                </c:pt>
                <c:pt idx="22088">
                  <c:v>0.36906420000000001</c:v>
                </c:pt>
                <c:pt idx="22089">
                  <c:v>0.36974560000000001</c:v>
                </c:pt>
                <c:pt idx="22090">
                  <c:v>0.36776300000000001</c:v>
                </c:pt>
                <c:pt idx="22091">
                  <c:v>0.36493829999999999</c:v>
                </c:pt>
                <c:pt idx="22092">
                  <c:v>0.36154809999999998</c:v>
                </c:pt>
                <c:pt idx="22093">
                  <c:v>0.3595603</c:v>
                </c:pt>
                <c:pt idx="22094">
                  <c:v>0.3564582</c:v>
                </c:pt>
                <c:pt idx="22095">
                  <c:v>0.35134369999999998</c:v>
                </c:pt>
                <c:pt idx="22096">
                  <c:v>0.34614149999999999</c:v>
                </c:pt>
                <c:pt idx="22097">
                  <c:v>0.3411689</c:v>
                </c:pt>
                <c:pt idx="22098">
                  <c:v>0.3366442</c:v>
                </c:pt>
                <c:pt idx="22099">
                  <c:v>0.33086579999999999</c:v>
                </c:pt>
                <c:pt idx="22100">
                  <c:v>0.32489570000000001</c:v>
                </c:pt>
                <c:pt idx="22101">
                  <c:v>0.3203027</c:v>
                </c:pt>
                <c:pt idx="22102">
                  <c:v>0.31729390000000002</c:v>
                </c:pt>
                <c:pt idx="22103">
                  <c:v>0.3153147</c:v>
                </c:pt>
                <c:pt idx="22104">
                  <c:v>0.3130752</c:v>
                </c:pt>
                <c:pt idx="22105">
                  <c:v>0.31211</c:v>
                </c:pt>
                <c:pt idx="22106">
                  <c:v>0.31147609999999998</c:v>
                </c:pt>
                <c:pt idx="22107">
                  <c:v>0.30805379999999999</c:v>
                </c:pt>
                <c:pt idx="22108">
                  <c:v>0.30633080000000001</c:v>
                </c:pt>
                <c:pt idx="22109">
                  <c:v>0.30649660000000001</c:v>
                </c:pt>
                <c:pt idx="22110">
                  <c:v>0.30724360000000001</c:v>
                </c:pt>
                <c:pt idx="22111">
                  <c:v>0.30965670000000001</c:v>
                </c:pt>
                <c:pt idx="22112">
                  <c:v>0.31347039999999998</c:v>
                </c:pt>
                <c:pt idx="22113">
                  <c:v>0.3203028</c:v>
                </c:pt>
                <c:pt idx="22114">
                  <c:v>0.32807330000000001</c:v>
                </c:pt>
                <c:pt idx="22115">
                  <c:v>0.33147359999999998</c:v>
                </c:pt>
                <c:pt idx="22116">
                  <c:v>0.33203179999999999</c:v>
                </c:pt>
                <c:pt idx="22117">
                  <c:v>0.33085809999999999</c:v>
                </c:pt>
                <c:pt idx="22118">
                  <c:v>0.32781329999999997</c:v>
                </c:pt>
                <c:pt idx="22119">
                  <c:v>0.32270199999999999</c:v>
                </c:pt>
                <c:pt idx="22120">
                  <c:v>0.31368509999999999</c:v>
                </c:pt>
                <c:pt idx="22121">
                  <c:v>0.30567420000000001</c:v>
                </c:pt>
                <c:pt idx="22122">
                  <c:v>0.30256270000000002</c:v>
                </c:pt>
                <c:pt idx="22123">
                  <c:v>0.30020439999999998</c:v>
                </c:pt>
                <c:pt idx="22124">
                  <c:v>0.29552410000000001</c:v>
                </c:pt>
                <c:pt idx="22125">
                  <c:v>0.2888232</c:v>
                </c:pt>
                <c:pt idx="22126">
                  <c:v>0.28321289999999999</c:v>
                </c:pt>
                <c:pt idx="22127">
                  <c:v>0.28216360000000001</c:v>
                </c:pt>
                <c:pt idx="22128">
                  <c:v>0.28101720000000002</c:v>
                </c:pt>
                <c:pt idx="22129">
                  <c:v>0.27814440000000001</c:v>
                </c:pt>
                <c:pt idx="22130">
                  <c:v>0.27750720000000001</c:v>
                </c:pt>
                <c:pt idx="22131">
                  <c:v>0.27989150000000002</c:v>
                </c:pt>
                <c:pt idx="22132">
                  <c:v>0.27850330000000001</c:v>
                </c:pt>
                <c:pt idx="22133">
                  <c:v>0.27290789999999998</c:v>
                </c:pt>
                <c:pt idx="22134">
                  <c:v>0.27026879999999998</c:v>
                </c:pt>
                <c:pt idx="22135">
                  <c:v>0.27007900000000001</c:v>
                </c:pt>
                <c:pt idx="22136">
                  <c:v>0.26904119999999998</c:v>
                </c:pt>
                <c:pt idx="22137">
                  <c:v>0.26702540000000002</c:v>
                </c:pt>
                <c:pt idx="22138">
                  <c:v>0.26859889999999997</c:v>
                </c:pt>
                <c:pt idx="22139">
                  <c:v>0.27468819999999999</c:v>
                </c:pt>
                <c:pt idx="22140">
                  <c:v>0.27647630000000001</c:v>
                </c:pt>
                <c:pt idx="22141">
                  <c:v>0.27143339999999999</c:v>
                </c:pt>
                <c:pt idx="22142">
                  <c:v>0.26594889999999999</c:v>
                </c:pt>
                <c:pt idx="22143">
                  <c:v>0.26328810000000002</c:v>
                </c:pt>
                <c:pt idx="22144">
                  <c:v>0.2646387</c:v>
                </c:pt>
                <c:pt idx="22145">
                  <c:v>0.2660477</c:v>
                </c:pt>
                <c:pt idx="22146">
                  <c:v>0.26637090000000002</c:v>
                </c:pt>
                <c:pt idx="22147">
                  <c:v>0.26604549999999999</c:v>
                </c:pt>
                <c:pt idx="22148">
                  <c:v>0.2635827</c:v>
                </c:pt>
                <c:pt idx="22149">
                  <c:v>0.2623315</c:v>
                </c:pt>
                <c:pt idx="22150">
                  <c:v>0.26076050000000001</c:v>
                </c:pt>
                <c:pt idx="22151">
                  <c:v>0.25537769999999999</c:v>
                </c:pt>
                <c:pt idx="22152">
                  <c:v>0.2482935</c:v>
                </c:pt>
                <c:pt idx="22153">
                  <c:v>0.24531049999999999</c:v>
                </c:pt>
                <c:pt idx="22154">
                  <c:v>0.2420727</c:v>
                </c:pt>
                <c:pt idx="22155">
                  <c:v>0.2360256</c:v>
                </c:pt>
                <c:pt idx="22156">
                  <c:v>0.23226730000000001</c:v>
                </c:pt>
                <c:pt idx="22157">
                  <c:v>0.2312707</c:v>
                </c:pt>
                <c:pt idx="22158">
                  <c:v>0.2319466</c:v>
                </c:pt>
                <c:pt idx="22159">
                  <c:v>0.2329302</c:v>
                </c:pt>
                <c:pt idx="22160">
                  <c:v>0.24039140000000001</c:v>
                </c:pt>
                <c:pt idx="22161">
                  <c:v>0.25231049999999999</c:v>
                </c:pt>
                <c:pt idx="22162">
                  <c:v>0.25953209999999999</c:v>
                </c:pt>
                <c:pt idx="22163">
                  <c:v>0.26051390000000002</c:v>
                </c:pt>
                <c:pt idx="22164">
                  <c:v>0.25671660000000002</c:v>
                </c:pt>
                <c:pt idx="22165">
                  <c:v>0.25331189999999998</c:v>
                </c:pt>
                <c:pt idx="22166">
                  <c:v>0.2491604</c:v>
                </c:pt>
                <c:pt idx="22167">
                  <c:v>0.2396307</c:v>
                </c:pt>
                <c:pt idx="22168">
                  <c:v>0.22893630000000001</c:v>
                </c:pt>
                <c:pt idx="22169">
                  <c:v>0.2206669</c:v>
                </c:pt>
                <c:pt idx="22170">
                  <c:v>0.21528369999999999</c:v>
                </c:pt>
                <c:pt idx="22171">
                  <c:v>0.21237420000000001</c:v>
                </c:pt>
                <c:pt idx="22172">
                  <c:v>0.20749429999999999</c:v>
                </c:pt>
                <c:pt idx="22173">
                  <c:v>0.2028237</c:v>
                </c:pt>
                <c:pt idx="22174">
                  <c:v>0.2023635</c:v>
                </c:pt>
                <c:pt idx="22175">
                  <c:v>0.20735100000000001</c:v>
                </c:pt>
                <c:pt idx="22176">
                  <c:v>0.2153805</c:v>
                </c:pt>
                <c:pt idx="22177">
                  <c:v>0.22244800000000001</c:v>
                </c:pt>
                <c:pt idx="22178">
                  <c:v>0.22973689999999999</c:v>
                </c:pt>
                <c:pt idx="22179">
                  <c:v>0.23797679999999999</c:v>
                </c:pt>
                <c:pt idx="22180">
                  <c:v>0.24570890000000001</c:v>
                </c:pt>
                <c:pt idx="22181">
                  <c:v>0.24784729999999999</c:v>
                </c:pt>
                <c:pt idx="22182">
                  <c:v>0.24723919999999999</c:v>
                </c:pt>
                <c:pt idx="22183">
                  <c:v>0.2477482</c:v>
                </c:pt>
                <c:pt idx="22184">
                  <c:v>0.24540809999999999</c:v>
                </c:pt>
                <c:pt idx="22185">
                  <c:v>0.2408421</c:v>
                </c:pt>
                <c:pt idx="22186">
                  <c:v>0.23646429999999999</c:v>
                </c:pt>
                <c:pt idx="22187">
                  <c:v>0.23295969999999999</c:v>
                </c:pt>
                <c:pt idx="22188">
                  <c:v>0.23039870000000001</c:v>
                </c:pt>
                <c:pt idx="22189">
                  <c:v>0.2277158</c:v>
                </c:pt>
                <c:pt idx="22190">
                  <c:v>0.22544210000000001</c:v>
                </c:pt>
                <c:pt idx="22191">
                  <c:v>0.2248936</c:v>
                </c:pt>
                <c:pt idx="22192">
                  <c:v>0.22767000000000001</c:v>
                </c:pt>
                <c:pt idx="22193">
                  <c:v>0.2323973</c:v>
                </c:pt>
                <c:pt idx="22194">
                  <c:v>0.23792630000000001</c:v>
                </c:pt>
                <c:pt idx="22195">
                  <c:v>0.2434297</c:v>
                </c:pt>
                <c:pt idx="22196">
                  <c:v>0.24868599999999999</c:v>
                </c:pt>
                <c:pt idx="22197">
                  <c:v>0.25462299999999999</c:v>
                </c:pt>
                <c:pt idx="22198">
                  <c:v>0.2586</c:v>
                </c:pt>
                <c:pt idx="22199">
                  <c:v>0.26037949999999999</c:v>
                </c:pt>
                <c:pt idx="22200">
                  <c:v>0.259461</c:v>
                </c:pt>
                <c:pt idx="22201">
                  <c:v>0.25491330000000001</c:v>
                </c:pt>
                <c:pt idx="22202">
                  <c:v>0.25029390000000001</c:v>
                </c:pt>
                <c:pt idx="22203">
                  <c:v>0.2467618</c:v>
                </c:pt>
                <c:pt idx="22204">
                  <c:v>0.24541270000000001</c:v>
                </c:pt>
                <c:pt idx="22205">
                  <c:v>0.24535319999999999</c:v>
                </c:pt>
                <c:pt idx="22206">
                  <c:v>0.24613589999999999</c:v>
                </c:pt>
                <c:pt idx="22207">
                  <c:v>0.25149630000000001</c:v>
                </c:pt>
                <c:pt idx="22208">
                  <c:v>0.26223170000000001</c:v>
                </c:pt>
                <c:pt idx="22209">
                  <c:v>0.27426810000000001</c:v>
                </c:pt>
                <c:pt idx="22210">
                  <c:v>0.2855529</c:v>
                </c:pt>
                <c:pt idx="22211">
                  <c:v>0.29413400000000001</c:v>
                </c:pt>
                <c:pt idx="22212">
                  <c:v>0.30003930000000001</c:v>
                </c:pt>
                <c:pt idx="22213">
                  <c:v>0.30570619999999998</c:v>
                </c:pt>
                <c:pt idx="22214">
                  <c:v>0.31058629999999998</c:v>
                </c:pt>
                <c:pt idx="22215">
                  <c:v>0.31454510000000002</c:v>
                </c:pt>
                <c:pt idx="22216">
                  <c:v>0.31465009999999999</c:v>
                </c:pt>
                <c:pt idx="22217">
                  <c:v>0.31179200000000001</c:v>
                </c:pt>
                <c:pt idx="22218">
                  <c:v>0.31136779999999997</c:v>
                </c:pt>
                <c:pt idx="22219">
                  <c:v>0.31082389999999999</c:v>
                </c:pt>
                <c:pt idx="22220">
                  <c:v>0.30453380000000002</c:v>
                </c:pt>
                <c:pt idx="22221">
                  <c:v>0.2953209</c:v>
                </c:pt>
                <c:pt idx="22222">
                  <c:v>0.2872421</c:v>
                </c:pt>
                <c:pt idx="22223">
                  <c:v>0.28322700000000001</c:v>
                </c:pt>
                <c:pt idx="22224">
                  <c:v>0.28093859999999998</c:v>
                </c:pt>
                <c:pt idx="22225">
                  <c:v>0.28120109999999998</c:v>
                </c:pt>
                <c:pt idx="22226">
                  <c:v>0.28582370000000001</c:v>
                </c:pt>
                <c:pt idx="22227">
                  <c:v>0.29024670000000002</c:v>
                </c:pt>
                <c:pt idx="22228">
                  <c:v>0.2906917</c:v>
                </c:pt>
                <c:pt idx="22229">
                  <c:v>0.28715469999999998</c:v>
                </c:pt>
                <c:pt idx="22230">
                  <c:v>0.28312470000000001</c:v>
                </c:pt>
                <c:pt idx="22231">
                  <c:v>0.2806265</c:v>
                </c:pt>
                <c:pt idx="22232">
                  <c:v>0.2749954</c:v>
                </c:pt>
                <c:pt idx="22233">
                  <c:v>0.26794370000000001</c:v>
                </c:pt>
                <c:pt idx="22234">
                  <c:v>0.2652774</c:v>
                </c:pt>
                <c:pt idx="22235">
                  <c:v>0.26268540000000001</c:v>
                </c:pt>
                <c:pt idx="22236">
                  <c:v>0.25917040000000002</c:v>
                </c:pt>
                <c:pt idx="22237">
                  <c:v>0.25713360000000002</c:v>
                </c:pt>
                <c:pt idx="22238">
                  <c:v>0.25811780000000001</c:v>
                </c:pt>
                <c:pt idx="22239">
                  <c:v>0.26229340000000001</c:v>
                </c:pt>
                <c:pt idx="22240">
                  <c:v>0.26747510000000002</c:v>
                </c:pt>
                <c:pt idx="22241">
                  <c:v>0.27402789999999999</c:v>
                </c:pt>
                <c:pt idx="22242">
                  <c:v>0.28545150000000002</c:v>
                </c:pt>
                <c:pt idx="22243">
                  <c:v>0.29768810000000001</c:v>
                </c:pt>
                <c:pt idx="22244">
                  <c:v>0.30294660000000001</c:v>
                </c:pt>
                <c:pt idx="22245">
                  <c:v>0.3033767</c:v>
                </c:pt>
                <c:pt idx="22246">
                  <c:v>0.30319760000000001</c:v>
                </c:pt>
                <c:pt idx="22247">
                  <c:v>0.3066373</c:v>
                </c:pt>
                <c:pt idx="22248">
                  <c:v>0.3070155</c:v>
                </c:pt>
                <c:pt idx="22249">
                  <c:v>0.30112139999999998</c:v>
                </c:pt>
                <c:pt idx="22250">
                  <c:v>0.29630220000000002</c:v>
                </c:pt>
                <c:pt idx="22251">
                  <c:v>0.29281160000000001</c:v>
                </c:pt>
                <c:pt idx="22252">
                  <c:v>0.2899736</c:v>
                </c:pt>
                <c:pt idx="22253">
                  <c:v>0.28477720000000001</c:v>
                </c:pt>
                <c:pt idx="22254">
                  <c:v>0.2801864</c:v>
                </c:pt>
                <c:pt idx="22255">
                  <c:v>0.27991939999999998</c:v>
                </c:pt>
                <c:pt idx="22256">
                  <c:v>0.27945629999999999</c:v>
                </c:pt>
                <c:pt idx="22257">
                  <c:v>0.28045199999999998</c:v>
                </c:pt>
                <c:pt idx="22258">
                  <c:v>0.28383599999999998</c:v>
                </c:pt>
                <c:pt idx="22259">
                  <c:v>0.28735929999999998</c:v>
                </c:pt>
                <c:pt idx="22260">
                  <c:v>0.28793099999999999</c:v>
                </c:pt>
                <c:pt idx="22261">
                  <c:v>0.28494409999999998</c:v>
                </c:pt>
                <c:pt idx="22262">
                  <c:v>0.28236119999999998</c:v>
                </c:pt>
                <c:pt idx="22263">
                  <c:v>0.2796033</c:v>
                </c:pt>
                <c:pt idx="22264">
                  <c:v>0.27490219999999999</c:v>
                </c:pt>
                <c:pt idx="22265">
                  <c:v>0.27052969999999998</c:v>
                </c:pt>
                <c:pt idx="22266">
                  <c:v>0.26957039999999999</c:v>
                </c:pt>
                <c:pt idx="22267">
                  <c:v>0.2701365</c:v>
                </c:pt>
                <c:pt idx="22268">
                  <c:v>0.2695861</c:v>
                </c:pt>
                <c:pt idx="22269">
                  <c:v>0.26947910000000003</c:v>
                </c:pt>
                <c:pt idx="22270">
                  <c:v>0.2708798</c:v>
                </c:pt>
                <c:pt idx="22271">
                  <c:v>0.27410859999999998</c:v>
                </c:pt>
                <c:pt idx="22272">
                  <c:v>0.27626899999999999</c:v>
                </c:pt>
                <c:pt idx="22273">
                  <c:v>0.28159020000000001</c:v>
                </c:pt>
                <c:pt idx="22274">
                  <c:v>0.29424020000000001</c:v>
                </c:pt>
                <c:pt idx="22275">
                  <c:v>0.30819980000000002</c:v>
                </c:pt>
                <c:pt idx="22276">
                  <c:v>0.31434469999999998</c:v>
                </c:pt>
                <c:pt idx="22277">
                  <c:v>0.31243120000000002</c:v>
                </c:pt>
                <c:pt idx="22278">
                  <c:v>0.31135410000000002</c:v>
                </c:pt>
                <c:pt idx="22279">
                  <c:v>0.31192710000000001</c:v>
                </c:pt>
                <c:pt idx="22280">
                  <c:v>0.30895280000000003</c:v>
                </c:pt>
                <c:pt idx="22281">
                  <c:v>0.30248409999999998</c:v>
                </c:pt>
                <c:pt idx="22282">
                  <c:v>0.30085630000000002</c:v>
                </c:pt>
                <c:pt idx="22283">
                  <c:v>0.30690909999999999</c:v>
                </c:pt>
                <c:pt idx="22284">
                  <c:v>0.31411640000000002</c:v>
                </c:pt>
                <c:pt idx="22285">
                  <c:v>0.31708249999999999</c:v>
                </c:pt>
                <c:pt idx="22286">
                  <c:v>0.31788100000000002</c:v>
                </c:pt>
                <c:pt idx="22287">
                  <c:v>0.31861970000000001</c:v>
                </c:pt>
                <c:pt idx="22288">
                  <c:v>0.31991530000000001</c:v>
                </c:pt>
                <c:pt idx="22289">
                  <c:v>0.32131910000000002</c:v>
                </c:pt>
                <c:pt idx="22290">
                  <c:v>0.3207701</c:v>
                </c:pt>
                <c:pt idx="22291">
                  <c:v>0.31865320000000003</c:v>
                </c:pt>
                <c:pt idx="22292">
                  <c:v>0.31469520000000001</c:v>
                </c:pt>
                <c:pt idx="22293">
                  <c:v>0.3086121</c:v>
                </c:pt>
                <c:pt idx="22294">
                  <c:v>0.302983</c:v>
                </c:pt>
                <c:pt idx="22295">
                  <c:v>0.299483</c:v>
                </c:pt>
                <c:pt idx="22296">
                  <c:v>0.29815049999999998</c:v>
                </c:pt>
                <c:pt idx="22297">
                  <c:v>0.2985815</c:v>
                </c:pt>
                <c:pt idx="22298">
                  <c:v>0.29898930000000001</c:v>
                </c:pt>
                <c:pt idx="22299">
                  <c:v>0.30129010000000001</c:v>
                </c:pt>
                <c:pt idx="22300">
                  <c:v>0.3053497</c:v>
                </c:pt>
                <c:pt idx="22301">
                  <c:v>0.30729020000000001</c:v>
                </c:pt>
                <c:pt idx="22302">
                  <c:v>0.30756660000000002</c:v>
                </c:pt>
                <c:pt idx="22303">
                  <c:v>0.30792550000000002</c:v>
                </c:pt>
                <c:pt idx="22304">
                  <c:v>0.30932789999999999</c:v>
                </c:pt>
                <c:pt idx="22305">
                  <c:v>0.3146082</c:v>
                </c:pt>
                <c:pt idx="22306">
                  <c:v>0.32362180000000002</c:v>
                </c:pt>
                <c:pt idx="22307">
                  <c:v>0.33073029999999998</c:v>
                </c:pt>
                <c:pt idx="22308">
                  <c:v>0.3321366</c:v>
                </c:pt>
                <c:pt idx="22309">
                  <c:v>0.3307737</c:v>
                </c:pt>
                <c:pt idx="22310">
                  <c:v>0.33150239999999997</c:v>
                </c:pt>
                <c:pt idx="22311">
                  <c:v>0.33412540000000002</c:v>
                </c:pt>
                <c:pt idx="22312">
                  <c:v>0.3329281</c:v>
                </c:pt>
                <c:pt idx="22313">
                  <c:v>0.32867570000000002</c:v>
                </c:pt>
                <c:pt idx="22314">
                  <c:v>0.32910299999999998</c:v>
                </c:pt>
                <c:pt idx="22315">
                  <c:v>0.33067869999999999</c:v>
                </c:pt>
                <c:pt idx="22316">
                  <c:v>0.33028639999999998</c:v>
                </c:pt>
                <c:pt idx="22317">
                  <c:v>0.325822</c:v>
                </c:pt>
                <c:pt idx="22318">
                  <c:v>0.31952779999999997</c:v>
                </c:pt>
                <c:pt idx="22319">
                  <c:v>0.3149111</c:v>
                </c:pt>
                <c:pt idx="22320">
                  <c:v>0.3149844</c:v>
                </c:pt>
                <c:pt idx="22321">
                  <c:v>0.31875569999999998</c:v>
                </c:pt>
                <c:pt idx="22322">
                  <c:v>0.32270110000000002</c:v>
                </c:pt>
                <c:pt idx="22323">
                  <c:v>0.32502890000000001</c:v>
                </c:pt>
                <c:pt idx="22324">
                  <c:v>0.32541890000000001</c:v>
                </c:pt>
                <c:pt idx="22325">
                  <c:v>0.3250171</c:v>
                </c:pt>
                <c:pt idx="22326">
                  <c:v>0.32213370000000002</c:v>
                </c:pt>
                <c:pt idx="22327">
                  <c:v>0.31604680000000002</c:v>
                </c:pt>
                <c:pt idx="22328">
                  <c:v>0.31132270000000001</c:v>
                </c:pt>
                <c:pt idx="22329">
                  <c:v>0.31233290000000002</c:v>
                </c:pt>
                <c:pt idx="22330">
                  <c:v>0.31687189999999998</c:v>
                </c:pt>
                <c:pt idx="22331">
                  <c:v>0.32015480000000002</c:v>
                </c:pt>
                <c:pt idx="22332">
                  <c:v>0.3228762</c:v>
                </c:pt>
                <c:pt idx="22333">
                  <c:v>0.3260151</c:v>
                </c:pt>
                <c:pt idx="22334">
                  <c:v>0.33013710000000002</c:v>
                </c:pt>
                <c:pt idx="22335">
                  <c:v>0.33432689999999998</c:v>
                </c:pt>
                <c:pt idx="22336">
                  <c:v>0.33816639999999998</c:v>
                </c:pt>
                <c:pt idx="22337">
                  <c:v>0.34190009999999998</c:v>
                </c:pt>
                <c:pt idx="22338">
                  <c:v>0.34848020000000002</c:v>
                </c:pt>
                <c:pt idx="22339">
                  <c:v>0.3570566</c:v>
                </c:pt>
                <c:pt idx="22340">
                  <c:v>0.36252800000000002</c:v>
                </c:pt>
                <c:pt idx="22341">
                  <c:v>0.3609</c:v>
                </c:pt>
                <c:pt idx="22342">
                  <c:v>0.3564927</c:v>
                </c:pt>
                <c:pt idx="22343">
                  <c:v>0.3575776</c:v>
                </c:pt>
                <c:pt idx="22344">
                  <c:v>0.35991509999999999</c:v>
                </c:pt>
                <c:pt idx="22345">
                  <c:v>0.3569253</c:v>
                </c:pt>
                <c:pt idx="22346">
                  <c:v>0.35508279999999998</c:v>
                </c:pt>
                <c:pt idx="22347">
                  <c:v>0.35790719999999998</c:v>
                </c:pt>
                <c:pt idx="22348">
                  <c:v>0.36200159999999998</c:v>
                </c:pt>
                <c:pt idx="22349">
                  <c:v>0.36058410000000002</c:v>
                </c:pt>
                <c:pt idx="22350">
                  <c:v>0.35594039999999999</c:v>
                </c:pt>
                <c:pt idx="22351">
                  <c:v>0.35626999999999998</c:v>
                </c:pt>
                <c:pt idx="22352">
                  <c:v>0.3554601</c:v>
                </c:pt>
                <c:pt idx="22353">
                  <c:v>0.35122219999999998</c:v>
                </c:pt>
                <c:pt idx="22354">
                  <c:v>0.34564640000000002</c:v>
                </c:pt>
                <c:pt idx="22355">
                  <c:v>0.34141149999999998</c:v>
                </c:pt>
                <c:pt idx="22356">
                  <c:v>0.33829009999999998</c:v>
                </c:pt>
                <c:pt idx="22357">
                  <c:v>0.32954099999999997</c:v>
                </c:pt>
                <c:pt idx="22358">
                  <c:v>0.32268479999999999</c:v>
                </c:pt>
                <c:pt idx="22359">
                  <c:v>0.32204739999999998</c:v>
                </c:pt>
                <c:pt idx="22360">
                  <c:v>0.3236851</c:v>
                </c:pt>
                <c:pt idx="22361">
                  <c:v>0.32466149999999999</c:v>
                </c:pt>
                <c:pt idx="22362">
                  <c:v>0.32409510000000002</c:v>
                </c:pt>
                <c:pt idx="22363">
                  <c:v>0.32601409999999997</c:v>
                </c:pt>
                <c:pt idx="22364">
                  <c:v>0.3288393</c:v>
                </c:pt>
                <c:pt idx="22365">
                  <c:v>0.33061550000000001</c:v>
                </c:pt>
                <c:pt idx="22366">
                  <c:v>0.33255390000000001</c:v>
                </c:pt>
                <c:pt idx="22367">
                  <c:v>0.33655190000000001</c:v>
                </c:pt>
                <c:pt idx="22368">
                  <c:v>0.34245530000000002</c:v>
                </c:pt>
                <c:pt idx="22369">
                  <c:v>0.3521918</c:v>
                </c:pt>
                <c:pt idx="22370">
                  <c:v>0.36370970000000002</c:v>
                </c:pt>
                <c:pt idx="22371">
                  <c:v>0.37390509999999999</c:v>
                </c:pt>
                <c:pt idx="22372">
                  <c:v>0.37889400000000001</c:v>
                </c:pt>
                <c:pt idx="22373">
                  <c:v>0.3815501</c:v>
                </c:pt>
                <c:pt idx="22374">
                  <c:v>0.3845403</c:v>
                </c:pt>
                <c:pt idx="22375">
                  <c:v>0.388372</c:v>
                </c:pt>
                <c:pt idx="22376">
                  <c:v>0.39209240000000001</c:v>
                </c:pt>
                <c:pt idx="22377">
                  <c:v>0.38898349999999998</c:v>
                </c:pt>
                <c:pt idx="22378">
                  <c:v>0.38805149999999999</c:v>
                </c:pt>
                <c:pt idx="22379">
                  <c:v>0.39460020000000001</c:v>
                </c:pt>
                <c:pt idx="22380">
                  <c:v>0.4018794</c:v>
                </c:pt>
                <c:pt idx="22381">
                  <c:v>0.40244439999999998</c:v>
                </c:pt>
                <c:pt idx="22382">
                  <c:v>0.3987945</c:v>
                </c:pt>
                <c:pt idx="22383">
                  <c:v>0.40021610000000002</c:v>
                </c:pt>
                <c:pt idx="22384">
                  <c:v>0.40040330000000002</c:v>
                </c:pt>
                <c:pt idx="22385">
                  <c:v>0.39731850000000002</c:v>
                </c:pt>
                <c:pt idx="22386">
                  <c:v>0.39407510000000001</c:v>
                </c:pt>
                <c:pt idx="22387">
                  <c:v>0.39374340000000002</c:v>
                </c:pt>
                <c:pt idx="22388">
                  <c:v>0.39327279999999998</c:v>
                </c:pt>
                <c:pt idx="22389">
                  <c:v>0.38979160000000002</c:v>
                </c:pt>
                <c:pt idx="22390">
                  <c:v>0.3871637</c:v>
                </c:pt>
                <c:pt idx="22391">
                  <c:v>0.38847009999999998</c:v>
                </c:pt>
                <c:pt idx="22392">
                  <c:v>0.39212320000000001</c:v>
                </c:pt>
                <c:pt idx="22393">
                  <c:v>0.3939742</c:v>
                </c:pt>
                <c:pt idx="22394">
                  <c:v>0.3937795</c:v>
                </c:pt>
                <c:pt idx="22395">
                  <c:v>0.39166400000000001</c:v>
                </c:pt>
                <c:pt idx="22396">
                  <c:v>0.3905863</c:v>
                </c:pt>
                <c:pt idx="22397">
                  <c:v>0.3918604</c:v>
                </c:pt>
                <c:pt idx="22398">
                  <c:v>0.38867400000000002</c:v>
                </c:pt>
                <c:pt idx="22399">
                  <c:v>0.38467689999999999</c:v>
                </c:pt>
                <c:pt idx="22400">
                  <c:v>0.38457180000000002</c:v>
                </c:pt>
                <c:pt idx="22401">
                  <c:v>0.38909939999999998</c:v>
                </c:pt>
                <c:pt idx="22402">
                  <c:v>0.39844109999999999</c:v>
                </c:pt>
                <c:pt idx="22403">
                  <c:v>0.40752749999999999</c:v>
                </c:pt>
                <c:pt idx="22404">
                  <c:v>0.4134042</c:v>
                </c:pt>
                <c:pt idx="22405">
                  <c:v>0.41373549999999998</c:v>
                </c:pt>
                <c:pt idx="22406">
                  <c:v>0.41209129999999999</c:v>
                </c:pt>
                <c:pt idx="22407">
                  <c:v>0.4109199</c:v>
                </c:pt>
                <c:pt idx="22408">
                  <c:v>0.41069919999999999</c:v>
                </c:pt>
                <c:pt idx="22409">
                  <c:v>0.40616259999999998</c:v>
                </c:pt>
                <c:pt idx="22410">
                  <c:v>0.40096490000000001</c:v>
                </c:pt>
                <c:pt idx="22411">
                  <c:v>0.39834960000000003</c:v>
                </c:pt>
                <c:pt idx="22412">
                  <c:v>0.40020499999999998</c:v>
                </c:pt>
                <c:pt idx="22413">
                  <c:v>0.40168609999999999</c:v>
                </c:pt>
                <c:pt idx="22414">
                  <c:v>0.40155689999999999</c:v>
                </c:pt>
                <c:pt idx="22415">
                  <c:v>0.40016350000000001</c:v>
                </c:pt>
                <c:pt idx="22416">
                  <c:v>0.40129589999999998</c:v>
                </c:pt>
                <c:pt idx="22417">
                  <c:v>0.40581790000000001</c:v>
                </c:pt>
                <c:pt idx="22418">
                  <c:v>0.4051614</c:v>
                </c:pt>
                <c:pt idx="22419">
                  <c:v>0.40199659999999998</c:v>
                </c:pt>
                <c:pt idx="22420">
                  <c:v>0.40029559999999997</c:v>
                </c:pt>
                <c:pt idx="22421">
                  <c:v>0.39716059999999997</c:v>
                </c:pt>
                <c:pt idx="22422">
                  <c:v>0.39333679999999999</c:v>
                </c:pt>
                <c:pt idx="22423">
                  <c:v>0.3921075</c:v>
                </c:pt>
                <c:pt idx="22424">
                  <c:v>0.39530270000000001</c:v>
                </c:pt>
                <c:pt idx="22425">
                  <c:v>0.40058070000000001</c:v>
                </c:pt>
                <c:pt idx="22426">
                  <c:v>0.40435949999999998</c:v>
                </c:pt>
                <c:pt idx="22427">
                  <c:v>0.40520640000000002</c:v>
                </c:pt>
                <c:pt idx="22428">
                  <c:v>0.40704810000000002</c:v>
                </c:pt>
                <c:pt idx="22429">
                  <c:v>0.4078523</c:v>
                </c:pt>
                <c:pt idx="22430">
                  <c:v>0.40877089999999999</c:v>
                </c:pt>
                <c:pt idx="22431">
                  <c:v>0.40943390000000002</c:v>
                </c:pt>
                <c:pt idx="22432">
                  <c:v>0.4142961</c:v>
                </c:pt>
                <c:pt idx="22433">
                  <c:v>0.4204234</c:v>
                </c:pt>
                <c:pt idx="22434">
                  <c:v>0.427925</c:v>
                </c:pt>
                <c:pt idx="22435">
                  <c:v>0.43374449999999998</c:v>
                </c:pt>
                <c:pt idx="22436">
                  <c:v>0.43889630000000002</c:v>
                </c:pt>
                <c:pt idx="22437">
                  <c:v>0.44428339999999999</c:v>
                </c:pt>
                <c:pt idx="22438">
                  <c:v>0.44071949999999999</c:v>
                </c:pt>
                <c:pt idx="22439">
                  <c:v>0.43487710000000002</c:v>
                </c:pt>
                <c:pt idx="22440">
                  <c:v>0.42985440000000003</c:v>
                </c:pt>
                <c:pt idx="22441">
                  <c:v>0.42370340000000001</c:v>
                </c:pt>
                <c:pt idx="22442">
                  <c:v>0.41243849999999999</c:v>
                </c:pt>
                <c:pt idx="22443">
                  <c:v>0.39631179999999999</c:v>
                </c:pt>
                <c:pt idx="22444">
                  <c:v>0.38613029999999998</c:v>
                </c:pt>
                <c:pt idx="22445">
                  <c:v>0.38063720000000001</c:v>
                </c:pt>
                <c:pt idx="22446">
                  <c:v>0.3780849</c:v>
                </c:pt>
                <c:pt idx="22447">
                  <c:v>0.376635</c:v>
                </c:pt>
                <c:pt idx="22448">
                  <c:v>0.37681930000000002</c:v>
                </c:pt>
                <c:pt idx="22449">
                  <c:v>0.38070039999999999</c:v>
                </c:pt>
                <c:pt idx="22450">
                  <c:v>0.38597920000000002</c:v>
                </c:pt>
                <c:pt idx="22451">
                  <c:v>0.39213589999999998</c:v>
                </c:pt>
                <c:pt idx="22452">
                  <c:v>0.39367809999999998</c:v>
                </c:pt>
                <c:pt idx="22453">
                  <c:v>0.39009850000000001</c:v>
                </c:pt>
                <c:pt idx="22454">
                  <c:v>0.38535370000000002</c:v>
                </c:pt>
                <c:pt idx="22455">
                  <c:v>0.38534049999999997</c:v>
                </c:pt>
                <c:pt idx="22456">
                  <c:v>0.38426729999999998</c:v>
                </c:pt>
                <c:pt idx="22457">
                  <c:v>0.37904769999999999</c:v>
                </c:pt>
                <c:pt idx="22458">
                  <c:v>0.37734430000000002</c:v>
                </c:pt>
                <c:pt idx="22459">
                  <c:v>0.37646800000000002</c:v>
                </c:pt>
                <c:pt idx="22460">
                  <c:v>0.37869069999999999</c:v>
                </c:pt>
                <c:pt idx="22461">
                  <c:v>0.38179170000000001</c:v>
                </c:pt>
                <c:pt idx="22462">
                  <c:v>0.38356420000000002</c:v>
                </c:pt>
                <c:pt idx="22463">
                  <c:v>0.3885999</c:v>
                </c:pt>
                <c:pt idx="22464">
                  <c:v>0.39319399999999999</c:v>
                </c:pt>
                <c:pt idx="22465">
                  <c:v>0.3986558</c:v>
                </c:pt>
                <c:pt idx="22466">
                  <c:v>0.40348299999999998</c:v>
                </c:pt>
                <c:pt idx="22467">
                  <c:v>0.4063736</c:v>
                </c:pt>
                <c:pt idx="22468">
                  <c:v>0.4066322</c:v>
                </c:pt>
                <c:pt idx="22469">
                  <c:v>0.40500609999999998</c:v>
                </c:pt>
                <c:pt idx="22470">
                  <c:v>0.3994433</c:v>
                </c:pt>
                <c:pt idx="22471">
                  <c:v>0.3940285</c:v>
                </c:pt>
                <c:pt idx="22472">
                  <c:v>0.39129229999999998</c:v>
                </c:pt>
                <c:pt idx="22473">
                  <c:v>0.38728570000000001</c:v>
                </c:pt>
                <c:pt idx="22474">
                  <c:v>0.38395820000000003</c:v>
                </c:pt>
                <c:pt idx="22475">
                  <c:v>0.38223990000000002</c:v>
                </c:pt>
                <c:pt idx="22476">
                  <c:v>0.38071630000000001</c:v>
                </c:pt>
                <c:pt idx="22477">
                  <c:v>0.37467080000000003</c:v>
                </c:pt>
                <c:pt idx="22478">
                  <c:v>0.36637690000000001</c:v>
                </c:pt>
                <c:pt idx="22479">
                  <c:v>0.36622399999999999</c:v>
                </c:pt>
                <c:pt idx="22480">
                  <c:v>0.37021199999999999</c:v>
                </c:pt>
                <c:pt idx="22481">
                  <c:v>0.38076389999999999</c:v>
                </c:pt>
                <c:pt idx="22482">
                  <c:v>0.38867829999999998</c:v>
                </c:pt>
                <c:pt idx="22483">
                  <c:v>0.40091379999999999</c:v>
                </c:pt>
                <c:pt idx="22484">
                  <c:v>0.43682290000000001</c:v>
                </c:pt>
                <c:pt idx="22485">
                  <c:v>0.45066519999999999</c:v>
                </c:pt>
                <c:pt idx="22486">
                  <c:v>0.47748770000000001</c:v>
                </c:pt>
                <c:pt idx="22487">
                  <c:v>0.51919280000000001</c:v>
                </c:pt>
                <c:pt idx="22488">
                  <c:v>0.56582759999999999</c:v>
                </c:pt>
                <c:pt idx="22489">
                  <c:v>0.60435550000000005</c:v>
                </c:pt>
                <c:pt idx="22490">
                  <c:v>0.61703010000000003</c:v>
                </c:pt>
                <c:pt idx="22491">
                  <c:v>0.6265773</c:v>
                </c:pt>
                <c:pt idx="22492">
                  <c:v>0.62270959999999997</c:v>
                </c:pt>
                <c:pt idx="22493">
                  <c:v>0.58652199999999999</c:v>
                </c:pt>
                <c:pt idx="22494">
                  <c:v>0.52370919999999999</c:v>
                </c:pt>
                <c:pt idx="22495">
                  <c:v>0.45146829999999999</c:v>
                </c:pt>
                <c:pt idx="22496">
                  <c:v>0.38519189999999998</c:v>
                </c:pt>
                <c:pt idx="22497">
                  <c:v>0.34415699999999999</c:v>
                </c:pt>
                <c:pt idx="22498">
                  <c:v>0.32169819999999999</c:v>
                </c:pt>
                <c:pt idx="22499">
                  <c:v>0.31648199999999999</c:v>
                </c:pt>
                <c:pt idx="22500">
                  <c:v>0.33140579999999997</c:v>
                </c:pt>
                <c:pt idx="22501">
                  <c:v>0.36221439999999999</c:v>
                </c:pt>
                <c:pt idx="22502">
                  <c:v>0.40544780000000002</c:v>
                </c:pt>
                <c:pt idx="22503">
                  <c:v>0.45127600000000001</c:v>
                </c:pt>
                <c:pt idx="22504">
                  <c:v>0.4948224</c:v>
                </c:pt>
                <c:pt idx="22505">
                  <c:v>0.53315760000000001</c:v>
                </c:pt>
                <c:pt idx="22506">
                  <c:v>0.56768110000000005</c:v>
                </c:pt>
                <c:pt idx="22507">
                  <c:v>0.60093220000000003</c:v>
                </c:pt>
                <c:pt idx="22508">
                  <c:v>0.63082970000000005</c:v>
                </c:pt>
                <c:pt idx="22509">
                  <c:v>0.64982969999999995</c:v>
                </c:pt>
                <c:pt idx="22510">
                  <c:v>0.66278130000000002</c:v>
                </c:pt>
                <c:pt idx="22511">
                  <c:v>0.67600539999999998</c:v>
                </c:pt>
                <c:pt idx="22512">
                  <c:v>0.69592169999999998</c:v>
                </c:pt>
                <c:pt idx="22513">
                  <c:v>0.71868759999999998</c:v>
                </c:pt>
                <c:pt idx="22514">
                  <c:v>0.73325289999999999</c:v>
                </c:pt>
                <c:pt idx="22515">
                  <c:v>0.73914360000000001</c:v>
                </c:pt>
                <c:pt idx="22516">
                  <c:v>0.75055590000000005</c:v>
                </c:pt>
                <c:pt idx="22517">
                  <c:v>0.76167549999999995</c:v>
                </c:pt>
                <c:pt idx="22518">
                  <c:v>0.77070870000000002</c:v>
                </c:pt>
                <c:pt idx="22519">
                  <c:v>0.77700789999999997</c:v>
                </c:pt>
                <c:pt idx="22520">
                  <c:v>0.78230940000000004</c:v>
                </c:pt>
                <c:pt idx="22521">
                  <c:v>0.78731439999999997</c:v>
                </c:pt>
                <c:pt idx="22522">
                  <c:v>0.78435250000000001</c:v>
                </c:pt>
                <c:pt idx="22523">
                  <c:v>0.78613239999999995</c:v>
                </c:pt>
                <c:pt idx="22524">
                  <c:v>0.79326719999999995</c:v>
                </c:pt>
                <c:pt idx="22525">
                  <c:v>0.79604189999999997</c:v>
                </c:pt>
                <c:pt idx="22526">
                  <c:v>0.79466409999999998</c:v>
                </c:pt>
                <c:pt idx="22527">
                  <c:v>0.79522870000000001</c:v>
                </c:pt>
                <c:pt idx="22528">
                  <c:v>0.79902289999999998</c:v>
                </c:pt>
                <c:pt idx="22529">
                  <c:v>0.79419430000000002</c:v>
                </c:pt>
                <c:pt idx="22530">
                  <c:v>0.78719810000000001</c:v>
                </c:pt>
                <c:pt idx="22531">
                  <c:v>0.78354500000000005</c:v>
                </c:pt>
                <c:pt idx="22532">
                  <c:v>0.78272249999999999</c:v>
                </c:pt>
                <c:pt idx="22533">
                  <c:v>0.7830937</c:v>
                </c:pt>
                <c:pt idx="22534">
                  <c:v>0.78454639999999998</c:v>
                </c:pt>
                <c:pt idx="22535">
                  <c:v>0.79404649999999999</c:v>
                </c:pt>
                <c:pt idx="22536">
                  <c:v>0.80101679999999997</c:v>
                </c:pt>
                <c:pt idx="22537">
                  <c:v>0.79901160000000004</c:v>
                </c:pt>
                <c:pt idx="22538">
                  <c:v>0.7968442</c:v>
                </c:pt>
                <c:pt idx="22539">
                  <c:v>0.79796250000000002</c:v>
                </c:pt>
                <c:pt idx="22540">
                  <c:v>0.8108417</c:v>
                </c:pt>
                <c:pt idx="22541">
                  <c:v>0.83232530000000005</c:v>
                </c:pt>
                <c:pt idx="22542">
                  <c:v>0.84426380000000001</c:v>
                </c:pt>
                <c:pt idx="22543">
                  <c:v>0.86817469999999997</c:v>
                </c:pt>
                <c:pt idx="22544">
                  <c:v>0.88599050000000001</c:v>
                </c:pt>
                <c:pt idx="22545">
                  <c:v>0.9008562</c:v>
                </c:pt>
                <c:pt idx="22546">
                  <c:v>0.91073009999999999</c:v>
                </c:pt>
                <c:pt idx="22547">
                  <c:v>0.90187010000000001</c:v>
                </c:pt>
                <c:pt idx="22548">
                  <c:v>0.90357350000000003</c:v>
                </c:pt>
                <c:pt idx="22549">
                  <c:v>0.90210310000000005</c:v>
                </c:pt>
                <c:pt idx="22550">
                  <c:v>0.90875740000000005</c:v>
                </c:pt>
                <c:pt idx="22551">
                  <c:v>0.91708129999999999</c:v>
                </c:pt>
                <c:pt idx="22552">
                  <c:v>0.92084679999999997</c:v>
                </c:pt>
                <c:pt idx="22553">
                  <c:v>0.91963300000000003</c:v>
                </c:pt>
                <c:pt idx="22554">
                  <c:v>0.91981990000000002</c:v>
                </c:pt>
                <c:pt idx="22555">
                  <c:v>0.91951309999999997</c:v>
                </c:pt>
                <c:pt idx="22556">
                  <c:v>0.91845619999999994</c:v>
                </c:pt>
                <c:pt idx="22557">
                  <c:v>0.91690499999999997</c:v>
                </c:pt>
                <c:pt idx="22558">
                  <c:v>0.91874509999999998</c:v>
                </c:pt>
                <c:pt idx="22559">
                  <c:v>0.92524589999999995</c:v>
                </c:pt>
                <c:pt idx="22560">
                  <c:v>0.9340195</c:v>
                </c:pt>
                <c:pt idx="22561">
                  <c:v>0.93844190000000005</c:v>
                </c:pt>
                <c:pt idx="22562">
                  <c:v>0.93663110000000005</c:v>
                </c:pt>
                <c:pt idx="22563">
                  <c:v>0.93516679999999996</c:v>
                </c:pt>
                <c:pt idx="22564">
                  <c:v>0.93851209999999996</c:v>
                </c:pt>
                <c:pt idx="22565">
                  <c:v>0.93912660000000003</c:v>
                </c:pt>
                <c:pt idx="22566">
                  <c:v>0.93908119999999995</c:v>
                </c:pt>
                <c:pt idx="22567">
                  <c:v>0.94204350000000003</c:v>
                </c:pt>
                <c:pt idx="22568">
                  <c:v>0.94954830000000001</c:v>
                </c:pt>
                <c:pt idx="22569">
                  <c:v>0.95279619999999998</c:v>
                </c:pt>
                <c:pt idx="22570">
                  <c:v>0.95331699999999997</c:v>
                </c:pt>
                <c:pt idx="22571">
                  <c:v>0.95339830000000003</c:v>
                </c:pt>
                <c:pt idx="22572">
                  <c:v>0.94971229999999995</c:v>
                </c:pt>
                <c:pt idx="22573">
                  <c:v>0.94167920000000005</c:v>
                </c:pt>
                <c:pt idx="22574">
                  <c:v>0.9360697</c:v>
                </c:pt>
                <c:pt idx="22575">
                  <c:v>0.93490609999999996</c:v>
                </c:pt>
                <c:pt idx="22576">
                  <c:v>0.93138149999999997</c:v>
                </c:pt>
                <c:pt idx="22577">
                  <c:v>0.92827020000000005</c:v>
                </c:pt>
                <c:pt idx="22578">
                  <c:v>0.92804609999999998</c:v>
                </c:pt>
                <c:pt idx="22579">
                  <c:v>0.93111569999999999</c:v>
                </c:pt>
                <c:pt idx="22580">
                  <c:v>0.92708040000000003</c:v>
                </c:pt>
                <c:pt idx="22581">
                  <c:v>0.92240270000000002</c:v>
                </c:pt>
                <c:pt idx="22582">
                  <c:v>0.92221330000000001</c:v>
                </c:pt>
                <c:pt idx="22583">
                  <c:v>0.9227706</c:v>
                </c:pt>
                <c:pt idx="22584">
                  <c:v>0.92168910000000004</c:v>
                </c:pt>
                <c:pt idx="22585">
                  <c:v>0.91840339999999998</c:v>
                </c:pt>
                <c:pt idx="22586">
                  <c:v>0.91837250000000004</c:v>
                </c:pt>
                <c:pt idx="22587">
                  <c:v>0.92372399999999999</c:v>
                </c:pt>
                <c:pt idx="22588">
                  <c:v>0.92795970000000005</c:v>
                </c:pt>
                <c:pt idx="22589">
                  <c:v>0.93104710000000002</c:v>
                </c:pt>
                <c:pt idx="22590">
                  <c:v>0.92977209999999999</c:v>
                </c:pt>
                <c:pt idx="22591">
                  <c:v>0.92830230000000002</c:v>
                </c:pt>
                <c:pt idx="22592">
                  <c:v>0.92632380000000003</c:v>
                </c:pt>
                <c:pt idx="22593">
                  <c:v>0.92184849999999996</c:v>
                </c:pt>
                <c:pt idx="22594">
                  <c:v>0.91877909999999996</c:v>
                </c:pt>
                <c:pt idx="22595">
                  <c:v>0.91683910000000002</c:v>
                </c:pt>
                <c:pt idx="22596">
                  <c:v>0.91761680000000001</c:v>
                </c:pt>
                <c:pt idx="22597">
                  <c:v>0.92124130000000004</c:v>
                </c:pt>
                <c:pt idx="22598">
                  <c:v>0.9275156</c:v>
                </c:pt>
                <c:pt idx="22599">
                  <c:v>0.93584449999999997</c:v>
                </c:pt>
                <c:pt idx="22600">
                  <c:v>0.93974880000000005</c:v>
                </c:pt>
                <c:pt idx="22601">
                  <c:v>0.94178680000000004</c:v>
                </c:pt>
                <c:pt idx="22602">
                  <c:v>0.94417700000000004</c:v>
                </c:pt>
                <c:pt idx="22603">
                  <c:v>0.94250730000000005</c:v>
                </c:pt>
                <c:pt idx="22604">
                  <c:v>0.94485569999999997</c:v>
                </c:pt>
                <c:pt idx="22605">
                  <c:v>0.94679869999999999</c:v>
                </c:pt>
                <c:pt idx="22606">
                  <c:v>0.94800220000000002</c:v>
                </c:pt>
                <c:pt idx="22607">
                  <c:v>0.9488974</c:v>
                </c:pt>
                <c:pt idx="22608">
                  <c:v>0.94800200000000001</c:v>
                </c:pt>
                <c:pt idx="22609">
                  <c:v>0.9476909</c:v>
                </c:pt>
                <c:pt idx="22610">
                  <c:v>0.94421270000000002</c:v>
                </c:pt>
                <c:pt idx="22611">
                  <c:v>0.94063819999999998</c:v>
                </c:pt>
                <c:pt idx="22612">
                  <c:v>0.93968209999999996</c:v>
                </c:pt>
                <c:pt idx="22613">
                  <c:v>0.93728610000000001</c:v>
                </c:pt>
                <c:pt idx="22614">
                  <c:v>0.93474489999999999</c:v>
                </c:pt>
                <c:pt idx="22615">
                  <c:v>0.93568309999999999</c:v>
                </c:pt>
                <c:pt idx="22616">
                  <c:v>0.94111650000000002</c:v>
                </c:pt>
                <c:pt idx="22617">
                  <c:v>0.94615329999999997</c:v>
                </c:pt>
                <c:pt idx="22618">
                  <c:v>0.94764230000000005</c:v>
                </c:pt>
                <c:pt idx="22619">
                  <c:v>0.94927609999999996</c:v>
                </c:pt>
                <c:pt idx="22620">
                  <c:v>0.95222720000000005</c:v>
                </c:pt>
                <c:pt idx="22621">
                  <c:v>0.95354490000000003</c:v>
                </c:pt>
                <c:pt idx="22622">
                  <c:v>0.95105689999999998</c:v>
                </c:pt>
                <c:pt idx="22623">
                  <c:v>0.94992480000000001</c:v>
                </c:pt>
                <c:pt idx="22624">
                  <c:v>0.94777560000000005</c:v>
                </c:pt>
                <c:pt idx="22625">
                  <c:v>0.94897129999999996</c:v>
                </c:pt>
                <c:pt idx="22626">
                  <c:v>0.95259870000000002</c:v>
                </c:pt>
                <c:pt idx="22627">
                  <c:v>0.95847979999999999</c:v>
                </c:pt>
                <c:pt idx="22628">
                  <c:v>0.96189559999999996</c:v>
                </c:pt>
                <c:pt idx="22629">
                  <c:v>0.96436619999999995</c:v>
                </c:pt>
                <c:pt idx="22630">
                  <c:v>0.96799329999999995</c:v>
                </c:pt>
                <c:pt idx="22631">
                  <c:v>0.96723309999999996</c:v>
                </c:pt>
                <c:pt idx="22632">
                  <c:v>0.96110030000000002</c:v>
                </c:pt>
                <c:pt idx="22633">
                  <c:v>0.95264099999999996</c:v>
                </c:pt>
                <c:pt idx="22634">
                  <c:v>0.94629339999999995</c:v>
                </c:pt>
                <c:pt idx="22635">
                  <c:v>0.93549629999999995</c:v>
                </c:pt>
                <c:pt idx="22636">
                  <c:v>0.92488680000000001</c:v>
                </c:pt>
                <c:pt idx="22637">
                  <c:v>0.91962429999999995</c:v>
                </c:pt>
                <c:pt idx="22638">
                  <c:v>0.9159446</c:v>
                </c:pt>
                <c:pt idx="22639">
                  <c:v>0.91298400000000002</c:v>
                </c:pt>
                <c:pt idx="22640">
                  <c:v>0.90986049999999996</c:v>
                </c:pt>
                <c:pt idx="22641">
                  <c:v>0.91004629999999997</c:v>
                </c:pt>
                <c:pt idx="22642">
                  <c:v>0.91085950000000004</c:v>
                </c:pt>
                <c:pt idx="22643">
                  <c:v>0.90951369999999998</c:v>
                </c:pt>
                <c:pt idx="22644">
                  <c:v>0.90688279999999999</c:v>
                </c:pt>
                <c:pt idx="22645">
                  <c:v>0.90738819999999998</c:v>
                </c:pt>
                <c:pt idx="22646">
                  <c:v>0.90912899999999996</c:v>
                </c:pt>
                <c:pt idx="22647">
                  <c:v>0.91282790000000003</c:v>
                </c:pt>
                <c:pt idx="22648">
                  <c:v>0.91532500000000006</c:v>
                </c:pt>
                <c:pt idx="22649">
                  <c:v>0.91433580000000003</c:v>
                </c:pt>
                <c:pt idx="22650">
                  <c:v>0.91602740000000005</c:v>
                </c:pt>
                <c:pt idx="22651">
                  <c:v>0.918462</c:v>
                </c:pt>
                <c:pt idx="22652">
                  <c:v>0.91936759999999995</c:v>
                </c:pt>
                <c:pt idx="22653">
                  <c:v>0.91958050000000002</c:v>
                </c:pt>
                <c:pt idx="22654">
                  <c:v>0.9188364</c:v>
                </c:pt>
                <c:pt idx="22655">
                  <c:v>0.92211220000000005</c:v>
                </c:pt>
                <c:pt idx="22656">
                  <c:v>0.92487129999999995</c:v>
                </c:pt>
                <c:pt idx="22657">
                  <c:v>0.92565390000000003</c:v>
                </c:pt>
                <c:pt idx="22658">
                  <c:v>0.92628239999999995</c:v>
                </c:pt>
                <c:pt idx="22659">
                  <c:v>0.93035330000000005</c:v>
                </c:pt>
                <c:pt idx="22660">
                  <c:v>0.9374595</c:v>
                </c:pt>
                <c:pt idx="22661">
                  <c:v>0.94424549999999996</c:v>
                </c:pt>
                <c:pt idx="22662">
                  <c:v>0.95021580000000005</c:v>
                </c:pt>
                <c:pt idx="22663">
                  <c:v>0.95974110000000001</c:v>
                </c:pt>
                <c:pt idx="22664">
                  <c:v>0.96341489999999996</c:v>
                </c:pt>
                <c:pt idx="22665">
                  <c:v>0.96786700000000003</c:v>
                </c:pt>
                <c:pt idx="22666">
                  <c:v>0.96927050000000003</c:v>
                </c:pt>
                <c:pt idx="22667">
                  <c:v>0.96849240000000003</c:v>
                </c:pt>
                <c:pt idx="22668">
                  <c:v>0.96854260000000003</c:v>
                </c:pt>
                <c:pt idx="22669">
                  <c:v>0.9650031</c:v>
                </c:pt>
                <c:pt idx="22670">
                  <c:v>0.96747130000000003</c:v>
                </c:pt>
                <c:pt idx="22671">
                  <c:v>0.97093459999999998</c:v>
                </c:pt>
                <c:pt idx="22672">
                  <c:v>0.9708871</c:v>
                </c:pt>
                <c:pt idx="22673">
                  <c:v>0.97642410000000002</c:v>
                </c:pt>
                <c:pt idx="22674">
                  <c:v>0.98299619999999999</c:v>
                </c:pt>
                <c:pt idx="22675">
                  <c:v>0.9885756</c:v>
                </c:pt>
                <c:pt idx="22676">
                  <c:v>0.99153939999999996</c:v>
                </c:pt>
                <c:pt idx="22677">
                  <c:v>0.99654200000000004</c:v>
                </c:pt>
                <c:pt idx="22678">
                  <c:v>1.0034179999999999</c:v>
                </c:pt>
                <c:pt idx="22679">
                  <c:v>1.011784</c:v>
                </c:pt>
                <c:pt idx="22680">
                  <c:v>1.0150170000000001</c:v>
                </c:pt>
                <c:pt idx="22681">
                  <c:v>1.0217000000000001</c:v>
                </c:pt>
                <c:pt idx="22682">
                  <c:v>1.029828</c:v>
                </c:pt>
                <c:pt idx="22683">
                  <c:v>1.0345880000000001</c:v>
                </c:pt>
                <c:pt idx="22684">
                  <c:v>1.0364279999999999</c:v>
                </c:pt>
                <c:pt idx="22685">
                  <c:v>1.0357099999999999</c:v>
                </c:pt>
                <c:pt idx="22686">
                  <c:v>1.037814</c:v>
                </c:pt>
                <c:pt idx="22687">
                  <c:v>1.0388980000000001</c:v>
                </c:pt>
                <c:pt idx="22688">
                  <c:v>1.0385960000000001</c:v>
                </c:pt>
                <c:pt idx="22689">
                  <c:v>1.041574</c:v>
                </c:pt>
                <c:pt idx="22690">
                  <c:v>1.048524</c:v>
                </c:pt>
                <c:pt idx="22691">
                  <c:v>1.0587249999999999</c:v>
                </c:pt>
                <c:pt idx="22692">
                  <c:v>1.068098</c:v>
                </c:pt>
                <c:pt idx="22693">
                  <c:v>1.0825579999999999</c:v>
                </c:pt>
                <c:pt idx="22694">
                  <c:v>1.0979699999999999</c:v>
                </c:pt>
                <c:pt idx="22695">
                  <c:v>1.1061430000000001</c:v>
                </c:pt>
                <c:pt idx="22696">
                  <c:v>1.1121840000000001</c:v>
                </c:pt>
                <c:pt idx="22697">
                  <c:v>1.1167050000000001</c:v>
                </c:pt>
                <c:pt idx="22698">
                  <c:v>1.1216010000000001</c:v>
                </c:pt>
                <c:pt idx="22699">
                  <c:v>1.122134</c:v>
                </c:pt>
                <c:pt idx="22700">
                  <c:v>1.119367</c:v>
                </c:pt>
                <c:pt idx="22701">
                  <c:v>1.1227020000000001</c:v>
                </c:pt>
                <c:pt idx="22702">
                  <c:v>1.1269560000000001</c:v>
                </c:pt>
                <c:pt idx="22703">
                  <c:v>1.1282220000000001</c:v>
                </c:pt>
                <c:pt idx="22704">
                  <c:v>1.1284479999999999</c:v>
                </c:pt>
                <c:pt idx="22705">
                  <c:v>1.1292990000000001</c:v>
                </c:pt>
                <c:pt idx="22706">
                  <c:v>1.1329119999999999</c:v>
                </c:pt>
                <c:pt idx="22707">
                  <c:v>1.136201</c:v>
                </c:pt>
                <c:pt idx="22708">
                  <c:v>1.1385590000000001</c:v>
                </c:pt>
                <c:pt idx="22709">
                  <c:v>1.144809</c:v>
                </c:pt>
                <c:pt idx="22710">
                  <c:v>1.1498870000000001</c:v>
                </c:pt>
                <c:pt idx="22711">
                  <c:v>1.158649</c:v>
                </c:pt>
                <c:pt idx="22712">
                  <c:v>1.1647430000000001</c:v>
                </c:pt>
                <c:pt idx="22713">
                  <c:v>1.170134</c:v>
                </c:pt>
                <c:pt idx="22714">
                  <c:v>1.1770719999999999</c:v>
                </c:pt>
                <c:pt idx="22715">
                  <c:v>1.183343</c:v>
                </c:pt>
                <c:pt idx="22716">
                  <c:v>1.1928920000000001</c:v>
                </c:pt>
                <c:pt idx="22717">
                  <c:v>1.2007890000000001</c:v>
                </c:pt>
                <c:pt idx="22718">
                  <c:v>1.204807</c:v>
                </c:pt>
                <c:pt idx="22719">
                  <c:v>1.2115590000000001</c:v>
                </c:pt>
                <c:pt idx="22720">
                  <c:v>1.2185980000000001</c:v>
                </c:pt>
                <c:pt idx="22721">
                  <c:v>1.22753</c:v>
                </c:pt>
                <c:pt idx="22722">
                  <c:v>1.237733</c:v>
                </c:pt>
                <c:pt idx="22723">
                  <c:v>1.243153</c:v>
                </c:pt>
                <c:pt idx="22724">
                  <c:v>1.2516970000000001</c:v>
                </c:pt>
                <c:pt idx="22725">
                  <c:v>1.266184</c:v>
                </c:pt>
                <c:pt idx="22726">
                  <c:v>1.2781610000000001</c:v>
                </c:pt>
                <c:pt idx="22727">
                  <c:v>1.2884310000000001</c:v>
                </c:pt>
                <c:pt idx="22728">
                  <c:v>1.294848</c:v>
                </c:pt>
                <c:pt idx="22729">
                  <c:v>1.3021529999999999</c:v>
                </c:pt>
                <c:pt idx="22730">
                  <c:v>1.3122050000000001</c:v>
                </c:pt>
                <c:pt idx="22731">
                  <c:v>1.314219</c:v>
                </c:pt>
                <c:pt idx="22732">
                  <c:v>1.3166530000000001</c:v>
                </c:pt>
                <c:pt idx="22733">
                  <c:v>1.323536</c:v>
                </c:pt>
                <c:pt idx="22734">
                  <c:v>1.3306750000000001</c:v>
                </c:pt>
                <c:pt idx="22735">
                  <c:v>1.3364799999999999</c:v>
                </c:pt>
                <c:pt idx="22736">
                  <c:v>1.3429359999999999</c:v>
                </c:pt>
                <c:pt idx="22737">
                  <c:v>1.3553440000000001</c:v>
                </c:pt>
                <c:pt idx="22738">
                  <c:v>1.367748</c:v>
                </c:pt>
                <c:pt idx="22739">
                  <c:v>1.3784190000000001</c:v>
                </c:pt>
                <c:pt idx="22740">
                  <c:v>1.39052</c:v>
                </c:pt>
                <c:pt idx="22741">
                  <c:v>1.4060239999999999</c:v>
                </c:pt>
                <c:pt idx="22742">
                  <c:v>1.4227540000000001</c:v>
                </c:pt>
                <c:pt idx="22743">
                  <c:v>1.4336310000000001</c:v>
                </c:pt>
                <c:pt idx="22744">
                  <c:v>1.4428639999999999</c:v>
                </c:pt>
                <c:pt idx="22745">
                  <c:v>1.4518340000000001</c:v>
                </c:pt>
                <c:pt idx="22746">
                  <c:v>1.459881</c:v>
                </c:pt>
                <c:pt idx="22747">
                  <c:v>1.4687669999999999</c:v>
                </c:pt>
                <c:pt idx="22748">
                  <c:v>1.4745779999999999</c:v>
                </c:pt>
                <c:pt idx="22749">
                  <c:v>1.478458</c:v>
                </c:pt>
                <c:pt idx="22750">
                  <c:v>1.4848570000000001</c:v>
                </c:pt>
                <c:pt idx="22751">
                  <c:v>1.4920500000000001</c:v>
                </c:pt>
                <c:pt idx="22752">
                  <c:v>1.498453</c:v>
                </c:pt>
                <c:pt idx="22753">
                  <c:v>1.5053920000000001</c:v>
                </c:pt>
                <c:pt idx="22754">
                  <c:v>1.5144610000000001</c:v>
                </c:pt>
                <c:pt idx="22755">
                  <c:v>1.5221579999999999</c:v>
                </c:pt>
                <c:pt idx="22756">
                  <c:v>1.5290900000000001</c:v>
                </c:pt>
                <c:pt idx="22757">
                  <c:v>1.5358430000000001</c:v>
                </c:pt>
                <c:pt idx="22758">
                  <c:v>1.54349</c:v>
                </c:pt>
                <c:pt idx="22759">
                  <c:v>1.5456030000000001</c:v>
                </c:pt>
                <c:pt idx="22760">
                  <c:v>1.5424869999999999</c:v>
                </c:pt>
                <c:pt idx="22761">
                  <c:v>1.546645</c:v>
                </c:pt>
                <c:pt idx="22762">
                  <c:v>1.553901</c:v>
                </c:pt>
                <c:pt idx="22763">
                  <c:v>1.5565720000000001</c:v>
                </c:pt>
                <c:pt idx="22764">
                  <c:v>1.5543009999999999</c:v>
                </c:pt>
                <c:pt idx="22765">
                  <c:v>1.5587979999999999</c:v>
                </c:pt>
                <c:pt idx="22766">
                  <c:v>1.564457</c:v>
                </c:pt>
                <c:pt idx="22767">
                  <c:v>1.56942</c:v>
                </c:pt>
                <c:pt idx="22768">
                  <c:v>1.5720400000000001</c:v>
                </c:pt>
                <c:pt idx="22769">
                  <c:v>1.5764359999999999</c:v>
                </c:pt>
                <c:pt idx="22770">
                  <c:v>1.5843389999999999</c:v>
                </c:pt>
                <c:pt idx="22771">
                  <c:v>1.588347</c:v>
                </c:pt>
                <c:pt idx="22772">
                  <c:v>1.594722</c:v>
                </c:pt>
                <c:pt idx="22773">
                  <c:v>1.5975509999999999</c:v>
                </c:pt>
                <c:pt idx="22774">
                  <c:v>1.5999509999999999</c:v>
                </c:pt>
                <c:pt idx="22775">
                  <c:v>1.6049040000000001</c:v>
                </c:pt>
                <c:pt idx="22776">
                  <c:v>1.60992</c:v>
                </c:pt>
                <c:pt idx="22777">
                  <c:v>1.613048</c:v>
                </c:pt>
                <c:pt idx="22778">
                  <c:v>1.6137319999999999</c:v>
                </c:pt>
                <c:pt idx="22779">
                  <c:v>1.6157820000000001</c:v>
                </c:pt>
                <c:pt idx="22780">
                  <c:v>1.6197839999999999</c:v>
                </c:pt>
                <c:pt idx="22781">
                  <c:v>1.622665</c:v>
                </c:pt>
                <c:pt idx="22782">
                  <c:v>1.6227130000000001</c:v>
                </c:pt>
                <c:pt idx="22783">
                  <c:v>1.624072</c:v>
                </c:pt>
                <c:pt idx="22784">
                  <c:v>1.6281019999999999</c:v>
                </c:pt>
                <c:pt idx="22785">
                  <c:v>1.634282</c:v>
                </c:pt>
                <c:pt idx="22786">
                  <c:v>1.6372850000000001</c:v>
                </c:pt>
                <c:pt idx="22787">
                  <c:v>1.6379049999999999</c:v>
                </c:pt>
                <c:pt idx="22788">
                  <c:v>1.6404460000000001</c:v>
                </c:pt>
                <c:pt idx="22789">
                  <c:v>1.6432199999999999</c:v>
                </c:pt>
                <c:pt idx="22790">
                  <c:v>1.643977</c:v>
                </c:pt>
                <c:pt idx="22791">
                  <c:v>1.6409469999999999</c:v>
                </c:pt>
                <c:pt idx="22792">
                  <c:v>1.637572</c:v>
                </c:pt>
                <c:pt idx="22793">
                  <c:v>1.6368050000000001</c:v>
                </c:pt>
                <c:pt idx="22794">
                  <c:v>1.6342719999999999</c:v>
                </c:pt>
                <c:pt idx="22795">
                  <c:v>1.6302220000000001</c:v>
                </c:pt>
                <c:pt idx="22796">
                  <c:v>1.6267069999999999</c:v>
                </c:pt>
                <c:pt idx="22797">
                  <c:v>1.624973</c:v>
                </c:pt>
                <c:pt idx="22798">
                  <c:v>1.6262300000000001</c:v>
                </c:pt>
                <c:pt idx="22799">
                  <c:v>1.624827</c:v>
                </c:pt>
                <c:pt idx="22800">
                  <c:v>1.6274090000000001</c:v>
                </c:pt>
                <c:pt idx="22801">
                  <c:v>1.6266769999999999</c:v>
                </c:pt>
                <c:pt idx="22802">
                  <c:v>1.6266700000000001</c:v>
                </c:pt>
                <c:pt idx="22803">
                  <c:v>1.625853</c:v>
                </c:pt>
                <c:pt idx="22804">
                  <c:v>1.620668</c:v>
                </c:pt>
                <c:pt idx="22805">
                  <c:v>1.616144</c:v>
                </c:pt>
                <c:pt idx="22806">
                  <c:v>1.608015</c:v>
                </c:pt>
                <c:pt idx="22807">
                  <c:v>1.6021319999999999</c:v>
                </c:pt>
                <c:pt idx="22808">
                  <c:v>1.5984640000000001</c:v>
                </c:pt>
                <c:pt idx="22809">
                  <c:v>1.592695</c:v>
                </c:pt>
                <c:pt idx="22810">
                  <c:v>1.588687</c:v>
                </c:pt>
                <c:pt idx="22811">
                  <c:v>1.5878140000000001</c:v>
                </c:pt>
                <c:pt idx="22812">
                  <c:v>1.5849260000000001</c:v>
                </c:pt>
                <c:pt idx="22813">
                  <c:v>1.5819099999999999</c:v>
                </c:pt>
                <c:pt idx="22814">
                  <c:v>1.5789200000000001</c:v>
                </c:pt>
                <c:pt idx="22815">
                  <c:v>1.5780350000000001</c:v>
                </c:pt>
                <c:pt idx="22816">
                  <c:v>1.5768740000000001</c:v>
                </c:pt>
                <c:pt idx="22817">
                  <c:v>1.571701</c:v>
                </c:pt>
                <c:pt idx="22818">
                  <c:v>1.565618</c:v>
                </c:pt>
                <c:pt idx="22819">
                  <c:v>1.5639339999999999</c:v>
                </c:pt>
                <c:pt idx="22820">
                  <c:v>1.562905</c:v>
                </c:pt>
                <c:pt idx="22821">
                  <c:v>1.560951</c:v>
                </c:pt>
                <c:pt idx="22822">
                  <c:v>1.5614479999999999</c:v>
                </c:pt>
                <c:pt idx="22823">
                  <c:v>1.5620849999999999</c:v>
                </c:pt>
                <c:pt idx="22824">
                  <c:v>1.5632109999999999</c:v>
                </c:pt>
                <c:pt idx="22825">
                  <c:v>1.560541</c:v>
                </c:pt>
                <c:pt idx="22826">
                  <c:v>1.555831</c:v>
                </c:pt>
                <c:pt idx="22827">
                  <c:v>1.5508230000000001</c:v>
                </c:pt>
                <c:pt idx="22828">
                  <c:v>1.542632</c:v>
                </c:pt>
                <c:pt idx="22829">
                  <c:v>1.534915</c:v>
                </c:pt>
                <c:pt idx="22830">
                  <c:v>1.527774</c:v>
                </c:pt>
                <c:pt idx="22831">
                  <c:v>1.516356</c:v>
                </c:pt>
                <c:pt idx="22832">
                  <c:v>1.5011730000000001</c:v>
                </c:pt>
                <c:pt idx="22833">
                  <c:v>1.485689</c:v>
                </c:pt>
                <c:pt idx="22834">
                  <c:v>1.4682409999999999</c:v>
                </c:pt>
                <c:pt idx="22835">
                  <c:v>1.445641</c:v>
                </c:pt>
                <c:pt idx="22836">
                  <c:v>1.426466</c:v>
                </c:pt>
                <c:pt idx="22837">
                  <c:v>1.412574</c:v>
                </c:pt>
                <c:pt idx="22838">
                  <c:v>1.4031169999999999</c:v>
                </c:pt>
                <c:pt idx="22839">
                  <c:v>1.3897839999999999</c:v>
                </c:pt>
                <c:pt idx="22840">
                  <c:v>1.377324</c:v>
                </c:pt>
                <c:pt idx="22841">
                  <c:v>1.3683650000000001</c:v>
                </c:pt>
                <c:pt idx="22842">
                  <c:v>1.3531569999999999</c:v>
                </c:pt>
                <c:pt idx="22843">
                  <c:v>1.3345119999999999</c:v>
                </c:pt>
                <c:pt idx="22844">
                  <c:v>1.314333</c:v>
                </c:pt>
                <c:pt idx="22845">
                  <c:v>1.2938780000000001</c:v>
                </c:pt>
                <c:pt idx="22846">
                  <c:v>1.271444</c:v>
                </c:pt>
                <c:pt idx="22847">
                  <c:v>1.245082</c:v>
                </c:pt>
                <c:pt idx="22848">
                  <c:v>1.222129</c:v>
                </c:pt>
                <c:pt idx="22849">
                  <c:v>1.201732</c:v>
                </c:pt>
                <c:pt idx="22850">
                  <c:v>1.179381</c:v>
                </c:pt>
                <c:pt idx="22851">
                  <c:v>1.1524490000000001</c:v>
                </c:pt>
                <c:pt idx="22852">
                  <c:v>1.1239349999999999</c:v>
                </c:pt>
                <c:pt idx="22853">
                  <c:v>1.0977589999999999</c:v>
                </c:pt>
                <c:pt idx="22854">
                  <c:v>1.0714300000000001</c:v>
                </c:pt>
                <c:pt idx="22855">
                  <c:v>1.038872</c:v>
                </c:pt>
                <c:pt idx="22856">
                  <c:v>1.003819</c:v>
                </c:pt>
                <c:pt idx="22857">
                  <c:v>0.96650380000000002</c:v>
                </c:pt>
                <c:pt idx="22858">
                  <c:v>0.93003250000000004</c:v>
                </c:pt>
                <c:pt idx="22859">
                  <c:v>0.8939125</c:v>
                </c:pt>
                <c:pt idx="22860">
                  <c:v>0.85664399999999996</c:v>
                </c:pt>
                <c:pt idx="22861">
                  <c:v>0.8142298</c:v>
                </c:pt>
                <c:pt idx="22862">
                  <c:v>0.76919899999999997</c:v>
                </c:pt>
                <c:pt idx="22863">
                  <c:v>0.72240499999999996</c:v>
                </c:pt>
                <c:pt idx="22864">
                  <c:v>0.67570419999999998</c:v>
                </c:pt>
                <c:pt idx="22865">
                  <c:v>0.62707230000000003</c:v>
                </c:pt>
                <c:pt idx="22866">
                  <c:v>0.57075279999999995</c:v>
                </c:pt>
                <c:pt idx="22867">
                  <c:v>0.51615219999999995</c:v>
                </c:pt>
                <c:pt idx="22868">
                  <c:v>0.45957599999999998</c:v>
                </c:pt>
                <c:pt idx="22869">
                  <c:v>0.39948899999999998</c:v>
                </c:pt>
                <c:pt idx="22870">
                  <c:v>0.33231620000000001</c:v>
                </c:pt>
                <c:pt idx="22871">
                  <c:v>0.26201609999999997</c:v>
                </c:pt>
                <c:pt idx="22872">
                  <c:v>0.18901270000000001</c:v>
                </c:pt>
                <c:pt idx="22873">
                  <c:v>0.1183293</c:v>
                </c:pt>
                <c:pt idx="22874">
                  <c:v>5.0514709999999997E-2</c:v>
                </c:pt>
                <c:pt idx="22875">
                  <c:v>-1.630479E-2</c:v>
                </c:pt>
                <c:pt idx="22876">
                  <c:v>-9.3273270000000005E-2</c:v>
                </c:pt>
                <c:pt idx="22877">
                  <c:v>-0.1744183</c:v>
                </c:pt>
                <c:pt idx="22878">
                  <c:v>-0.25494359999999999</c:v>
                </c:pt>
                <c:pt idx="22879">
                  <c:v>-0.3343988</c:v>
                </c:pt>
                <c:pt idx="22880">
                  <c:v>-0.41541699999999998</c:v>
                </c:pt>
                <c:pt idx="22881">
                  <c:v>-0.49288530000000003</c:v>
                </c:pt>
                <c:pt idx="22882">
                  <c:v>-0.5555561</c:v>
                </c:pt>
                <c:pt idx="22883">
                  <c:v>-0.60943959999999997</c:v>
                </c:pt>
                <c:pt idx="22884">
                  <c:v>-0.65608420000000001</c:v>
                </c:pt>
                <c:pt idx="22885">
                  <c:v>-0.69904569999999999</c:v>
                </c:pt>
                <c:pt idx="22886">
                  <c:v>-0.73865179999999997</c:v>
                </c:pt>
                <c:pt idx="22887">
                  <c:v>-0.77908540000000004</c:v>
                </c:pt>
                <c:pt idx="22888">
                  <c:v>-0.81510660000000001</c:v>
                </c:pt>
                <c:pt idx="22889">
                  <c:v>-0.85425030000000002</c:v>
                </c:pt>
                <c:pt idx="22890">
                  <c:v>1.1283639999999999</c:v>
                </c:pt>
                <c:pt idx="22891">
                  <c:v>2.644374</c:v>
                </c:pt>
                <c:pt idx="22892">
                  <c:v>2.633448</c:v>
                </c:pt>
                <c:pt idx="22893">
                  <c:v>2.5531679999999999</c:v>
                </c:pt>
                <c:pt idx="22894">
                  <c:v>2.411451</c:v>
                </c:pt>
                <c:pt idx="22895">
                  <c:v>2.3453360000000001</c:v>
                </c:pt>
                <c:pt idx="22896">
                  <c:v>2.3661059999999998</c:v>
                </c:pt>
                <c:pt idx="22897">
                  <c:v>2.4126029999999998</c:v>
                </c:pt>
                <c:pt idx="22898">
                  <c:v>2.4575870000000002</c:v>
                </c:pt>
                <c:pt idx="22899">
                  <c:v>2.4722029999999999</c:v>
                </c:pt>
                <c:pt idx="22900">
                  <c:v>2.4929139999999999</c:v>
                </c:pt>
                <c:pt idx="22901">
                  <c:v>2.528349</c:v>
                </c:pt>
                <c:pt idx="22902">
                  <c:v>2.6061709999999998</c:v>
                </c:pt>
                <c:pt idx="22903">
                  <c:v>2.8214809999999999</c:v>
                </c:pt>
                <c:pt idx="22904">
                  <c:v>3.1462050000000001</c:v>
                </c:pt>
                <c:pt idx="22905">
                  <c:v>3.5467040000000001</c:v>
                </c:pt>
                <c:pt idx="22906">
                  <c:v>3.9738329999999999</c:v>
                </c:pt>
                <c:pt idx="22907">
                  <c:v>4.4170100000000003</c:v>
                </c:pt>
                <c:pt idx="22908">
                  <c:v>4.8267100000000003</c:v>
                </c:pt>
                <c:pt idx="22909">
                  <c:v>5.2025399999999999</c:v>
                </c:pt>
                <c:pt idx="22910">
                  <c:v>5.6634719999999996</c:v>
                </c:pt>
                <c:pt idx="22911">
                  <c:v>6.3401430000000003</c:v>
                </c:pt>
                <c:pt idx="22912">
                  <c:v>7.3101539999999998</c:v>
                </c:pt>
                <c:pt idx="22913">
                  <c:v>8.5099289999999996</c:v>
                </c:pt>
                <c:pt idx="22914">
                  <c:v>9.8175799999999995</c:v>
                </c:pt>
                <c:pt idx="22915">
                  <c:v>11.120139999999999</c:v>
                </c:pt>
                <c:pt idx="22916">
                  <c:v>12.32272</c:v>
                </c:pt>
                <c:pt idx="22917">
                  <c:v>13.377829999999999</c:v>
                </c:pt>
                <c:pt idx="22918">
                  <c:v>14.293480000000001</c:v>
                </c:pt>
                <c:pt idx="22919">
                  <c:v>15.088279999999999</c:v>
                </c:pt>
                <c:pt idx="22920">
                  <c:v>15.7913</c:v>
                </c:pt>
                <c:pt idx="22921">
                  <c:v>16.396650000000001</c:v>
                </c:pt>
                <c:pt idx="22922">
                  <c:v>16.85866</c:v>
                </c:pt>
                <c:pt idx="22923">
                  <c:v>17.167629999999999</c:v>
                </c:pt>
                <c:pt idx="22924">
                  <c:v>17.355460000000001</c:v>
                </c:pt>
                <c:pt idx="22925">
                  <c:v>17.411740000000002</c:v>
                </c:pt>
                <c:pt idx="22926">
                  <c:v>17.352</c:v>
                </c:pt>
                <c:pt idx="22927">
                  <c:v>17.217490000000002</c:v>
                </c:pt>
                <c:pt idx="22928">
                  <c:v>17.052489999999999</c:v>
                </c:pt>
                <c:pt idx="22929">
                  <c:v>16.910240000000002</c:v>
                </c:pt>
                <c:pt idx="22930">
                  <c:v>16.829319999999999</c:v>
                </c:pt>
                <c:pt idx="22931">
                  <c:v>16.826730000000001</c:v>
                </c:pt>
                <c:pt idx="22932">
                  <c:v>16.9072</c:v>
                </c:pt>
                <c:pt idx="22933">
                  <c:v>17.05818</c:v>
                </c:pt>
                <c:pt idx="22934">
                  <c:v>17.268000000000001</c:v>
                </c:pt>
                <c:pt idx="22935">
                  <c:v>17.543939999999999</c:v>
                </c:pt>
                <c:pt idx="22936">
                  <c:v>17.863209999999999</c:v>
                </c:pt>
                <c:pt idx="22937">
                  <c:v>18.178989999999999</c:v>
                </c:pt>
                <c:pt idx="22938">
                  <c:v>18.451239999999999</c:v>
                </c:pt>
                <c:pt idx="22939">
                  <c:v>18.670559999999998</c:v>
                </c:pt>
                <c:pt idx="22940">
                  <c:v>18.835439999999998</c:v>
                </c:pt>
                <c:pt idx="22941">
                  <c:v>18.938739999999999</c:v>
                </c:pt>
                <c:pt idx="22942">
                  <c:v>18.982949999999999</c:v>
                </c:pt>
                <c:pt idx="22943">
                  <c:v>18.983270000000001</c:v>
                </c:pt>
                <c:pt idx="22944">
                  <c:v>18.951920000000001</c:v>
                </c:pt>
                <c:pt idx="22945">
                  <c:v>18.896360000000001</c:v>
                </c:pt>
                <c:pt idx="22946">
                  <c:v>18.8308</c:v>
                </c:pt>
                <c:pt idx="22947">
                  <c:v>18.75883</c:v>
                </c:pt>
                <c:pt idx="22948">
                  <c:v>18.679320000000001</c:v>
                </c:pt>
                <c:pt idx="22949">
                  <c:v>18.568960000000001</c:v>
                </c:pt>
                <c:pt idx="22950">
                  <c:v>18.420470000000002</c:v>
                </c:pt>
                <c:pt idx="22951">
                  <c:v>18.24849</c:v>
                </c:pt>
                <c:pt idx="22952">
                  <c:v>18.045470000000002</c:v>
                </c:pt>
                <c:pt idx="22953">
                  <c:v>17.80142</c:v>
                </c:pt>
                <c:pt idx="22954">
                  <c:v>17.524080000000001</c:v>
                </c:pt>
                <c:pt idx="22955">
                  <c:v>17.241309999999999</c:v>
                </c:pt>
                <c:pt idx="22956">
                  <c:v>16.974509999999999</c:v>
                </c:pt>
                <c:pt idx="22957">
                  <c:v>16.74051</c:v>
                </c:pt>
                <c:pt idx="22958">
                  <c:v>16.531089999999999</c:v>
                </c:pt>
                <c:pt idx="22959">
                  <c:v>16.341290000000001</c:v>
                </c:pt>
                <c:pt idx="22960">
                  <c:v>16.160070000000001</c:v>
                </c:pt>
                <c:pt idx="22961">
                  <c:v>15.955909999999999</c:v>
                </c:pt>
                <c:pt idx="22962">
                  <c:v>15.721360000000001</c:v>
                </c:pt>
                <c:pt idx="22963">
                  <c:v>15.45645</c:v>
                </c:pt>
                <c:pt idx="22964">
                  <c:v>15.16085</c:v>
                </c:pt>
                <c:pt idx="22965">
                  <c:v>14.835889999999999</c:v>
                </c:pt>
                <c:pt idx="22966">
                  <c:v>14.47864</c:v>
                </c:pt>
                <c:pt idx="22967">
                  <c:v>14.09937</c:v>
                </c:pt>
                <c:pt idx="22968">
                  <c:v>13.72104</c:v>
                </c:pt>
                <c:pt idx="22969">
                  <c:v>13.34309</c:v>
                </c:pt>
                <c:pt idx="22970">
                  <c:v>12.96824</c:v>
                </c:pt>
                <c:pt idx="22971">
                  <c:v>12.606960000000001</c:v>
                </c:pt>
                <c:pt idx="22972">
                  <c:v>12.25521</c:v>
                </c:pt>
                <c:pt idx="22973">
                  <c:v>11.9108</c:v>
                </c:pt>
                <c:pt idx="22974">
                  <c:v>11.58182</c:v>
                </c:pt>
                <c:pt idx="22975">
                  <c:v>11.27643</c:v>
                </c:pt>
                <c:pt idx="22976">
                  <c:v>10.99686</c:v>
                </c:pt>
                <c:pt idx="22977">
                  <c:v>10.742089999999999</c:v>
                </c:pt>
                <c:pt idx="22978">
                  <c:v>10.50582</c:v>
                </c:pt>
                <c:pt idx="22979">
                  <c:v>10.28586</c:v>
                </c:pt>
                <c:pt idx="22980">
                  <c:v>10.07616</c:v>
                </c:pt>
                <c:pt idx="22981">
                  <c:v>9.8772880000000001</c:v>
                </c:pt>
                <c:pt idx="22982">
                  <c:v>9.6966380000000001</c:v>
                </c:pt>
                <c:pt idx="22983">
                  <c:v>9.5346700000000002</c:v>
                </c:pt>
                <c:pt idx="22984">
                  <c:v>9.3920689999999993</c:v>
                </c:pt>
                <c:pt idx="22985">
                  <c:v>9.2621819999999992</c:v>
                </c:pt>
                <c:pt idx="22986">
                  <c:v>9.1463920000000005</c:v>
                </c:pt>
                <c:pt idx="22987">
                  <c:v>9.0445960000000003</c:v>
                </c:pt>
                <c:pt idx="22988">
                  <c:v>8.9406269999999992</c:v>
                </c:pt>
                <c:pt idx="22989">
                  <c:v>8.8369250000000008</c:v>
                </c:pt>
                <c:pt idx="22990">
                  <c:v>8.7455599999999993</c:v>
                </c:pt>
                <c:pt idx="22991">
                  <c:v>8.6641159999999999</c:v>
                </c:pt>
                <c:pt idx="22992">
                  <c:v>8.5882939999999994</c:v>
                </c:pt>
                <c:pt idx="22993">
                  <c:v>8.5106359999999999</c:v>
                </c:pt>
                <c:pt idx="22994">
                  <c:v>8.4312810000000002</c:v>
                </c:pt>
                <c:pt idx="22995">
                  <c:v>8.3588649999999998</c:v>
                </c:pt>
                <c:pt idx="22996">
                  <c:v>8.2933830000000004</c:v>
                </c:pt>
                <c:pt idx="22997">
                  <c:v>8.2339640000000003</c:v>
                </c:pt>
                <c:pt idx="22998">
                  <c:v>8.1828129999999994</c:v>
                </c:pt>
                <c:pt idx="22999">
                  <c:v>8.1354019999999991</c:v>
                </c:pt>
                <c:pt idx="23000">
                  <c:v>8.0898120000000002</c:v>
                </c:pt>
                <c:pt idx="23001">
                  <c:v>8.0490259999999996</c:v>
                </c:pt>
                <c:pt idx="23002">
                  <c:v>8.0110100000000006</c:v>
                </c:pt>
                <c:pt idx="23003">
                  <c:v>7.976591</c:v>
                </c:pt>
                <c:pt idx="23004">
                  <c:v>7.9451840000000002</c:v>
                </c:pt>
                <c:pt idx="23005">
                  <c:v>7.9150640000000001</c:v>
                </c:pt>
                <c:pt idx="23006">
                  <c:v>7.8933150000000003</c:v>
                </c:pt>
                <c:pt idx="23007">
                  <c:v>7.8792390000000001</c:v>
                </c:pt>
                <c:pt idx="23008">
                  <c:v>7.875305</c:v>
                </c:pt>
                <c:pt idx="23009">
                  <c:v>7.8726940000000001</c:v>
                </c:pt>
                <c:pt idx="23010">
                  <c:v>7.8668579999999997</c:v>
                </c:pt>
                <c:pt idx="23011">
                  <c:v>7.8608520000000004</c:v>
                </c:pt>
                <c:pt idx="23012">
                  <c:v>7.8599189999999997</c:v>
                </c:pt>
                <c:pt idx="23013">
                  <c:v>7.8602819999999998</c:v>
                </c:pt>
                <c:pt idx="23014">
                  <c:v>7.8616460000000004</c:v>
                </c:pt>
                <c:pt idx="23015">
                  <c:v>7.8653649999999997</c:v>
                </c:pt>
                <c:pt idx="23016">
                  <c:v>7.8713379999999997</c:v>
                </c:pt>
                <c:pt idx="23017">
                  <c:v>7.878952</c:v>
                </c:pt>
                <c:pt idx="23018">
                  <c:v>7.8829050000000001</c:v>
                </c:pt>
                <c:pt idx="23019">
                  <c:v>7.8813240000000002</c:v>
                </c:pt>
                <c:pt idx="23020">
                  <c:v>7.8713490000000004</c:v>
                </c:pt>
                <c:pt idx="23021">
                  <c:v>7.8497479999999999</c:v>
                </c:pt>
                <c:pt idx="23022">
                  <c:v>7.821834</c:v>
                </c:pt>
                <c:pt idx="23023">
                  <c:v>7.7949590000000004</c:v>
                </c:pt>
                <c:pt idx="23024">
                  <c:v>7.7693409999999998</c:v>
                </c:pt>
                <c:pt idx="23025">
                  <c:v>7.740729</c:v>
                </c:pt>
                <c:pt idx="23026">
                  <c:v>7.7012590000000003</c:v>
                </c:pt>
                <c:pt idx="23027">
                  <c:v>7.6580899999999996</c:v>
                </c:pt>
                <c:pt idx="23028">
                  <c:v>7.619993</c:v>
                </c:pt>
                <c:pt idx="23029">
                  <c:v>7.5895599999999996</c:v>
                </c:pt>
                <c:pt idx="23030">
                  <c:v>7.5602070000000001</c:v>
                </c:pt>
                <c:pt idx="23031">
                  <c:v>7.5308409999999997</c:v>
                </c:pt>
                <c:pt idx="23032">
                  <c:v>7.4969210000000004</c:v>
                </c:pt>
                <c:pt idx="23033">
                  <c:v>7.4570809999999996</c:v>
                </c:pt>
                <c:pt idx="23034">
                  <c:v>7.4191940000000001</c:v>
                </c:pt>
                <c:pt idx="23035">
                  <c:v>7.3729500000000003</c:v>
                </c:pt>
                <c:pt idx="23036">
                  <c:v>7.316573</c:v>
                </c:pt>
                <c:pt idx="23037">
                  <c:v>7.255585</c:v>
                </c:pt>
                <c:pt idx="23038">
                  <c:v>7.205349</c:v>
                </c:pt>
                <c:pt idx="23039">
                  <c:v>7.1703210000000004</c:v>
                </c:pt>
                <c:pt idx="23040">
                  <c:v>7.1356510000000002</c:v>
                </c:pt>
                <c:pt idx="23041">
                  <c:v>7.0911039999999996</c:v>
                </c:pt>
                <c:pt idx="23042">
                  <c:v>7.0419080000000003</c:v>
                </c:pt>
                <c:pt idx="23043">
                  <c:v>6.9943330000000001</c:v>
                </c:pt>
                <c:pt idx="23044">
                  <c:v>6.9499589999999998</c:v>
                </c:pt>
                <c:pt idx="23045">
                  <c:v>6.9037879999999996</c:v>
                </c:pt>
                <c:pt idx="23046">
                  <c:v>6.8664699999999996</c:v>
                </c:pt>
                <c:pt idx="23047">
                  <c:v>6.8455890000000004</c:v>
                </c:pt>
                <c:pt idx="23048">
                  <c:v>6.821815</c:v>
                </c:pt>
                <c:pt idx="23049">
                  <c:v>6.7943119999999997</c:v>
                </c:pt>
                <c:pt idx="23050">
                  <c:v>6.7627800000000002</c:v>
                </c:pt>
                <c:pt idx="23051">
                  <c:v>6.7260879999999998</c:v>
                </c:pt>
                <c:pt idx="23052">
                  <c:v>6.6746749999999997</c:v>
                </c:pt>
                <c:pt idx="23053">
                  <c:v>6.6088089999999999</c:v>
                </c:pt>
                <c:pt idx="23054">
                  <c:v>6.5464270000000004</c:v>
                </c:pt>
                <c:pt idx="23055">
                  <c:v>6.490132</c:v>
                </c:pt>
                <c:pt idx="23056">
                  <c:v>6.4403259999999998</c:v>
                </c:pt>
                <c:pt idx="23057">
                  <c:v>6.3967369999999999</c:v>
                </c:pt>
                <c:pt idx="23058">
                  <c:v>6.3574469999999996</c:v>
                </c:pt>
                <c:pt idx="23059">
                  <c:v>6.3230909999999998</c:v>
                </c:pt>
                <c:pt idx="23060">
                  <c:v>6.289847</c:v>
                </c:pt>
                <c:pt idx="23061">
                  <c:v>6.2599669999999996</c:v>
                </c:pt>
                <c:pt idx="23062">
                  <c:v>6.2353620000000003</c:v>
                </c:pt>
                <c:pt idx="23063">
                  <c:v>6.2156929999999999</c:v>
                </c:pt>
                <c:pt idx="23064">
                  <c:v>6.1930990000000001</c:v>
                </c:pt>
                <c:pt idx="23065">
                  <c:v>6.1551989999999996</c:v>
                </c:pt>
                <c:pt idx="23066">
                  <c:v>6.114242</c:v>
                </c:pt>
                <c:pt idx="23067">
                  <c:v>6.0775119999999996</c:v>
                </c:pt>
                <c:pt idx="23068">
                  <c:v>6.0428249999999997</c:v>
                </c:pt>
                <c:pt idx="23069">
                  <c:v>6.0034789999999996</c:v>
                </c:pt>
                <c:pt idx="23070">
                  <c:v>5.9654069999999999</c:v>
                </c:pt>
                <c:pt idx="23071">
                  <c:v>5.9404430000000001</c:v>
                </c:pt>
                <c:pt idx="23072">
                  <c:v>5.9181679999999997</c:v>
                </c:pt>
                <c:pt idx="23073">
                  <c:v>5.8954649999999997</c:v>
                </c:pt>
                <c:pt idx="23074">
                  <c:v>5.8673970000000004</c:v>
                </c:pt>
                <c:pt idx="23075">
                  <c:v>5.8391390000000003</c:v>
                </c:pt>
                <c:pt idx="23076">
                  <c:v>5.8130980000000001</c:v>
                </c:pt>
                <c:pt idx="23077">
                  <c:v>5.7916449999999999</c:v>
                </c:pt>
                <c:pt idx="23078">
                  <c:v>5.7757019999999999</c:v>
                </c:pt>
                <c:pt idx="23079">
                  <c:v>5.7650560000000004</c:v>
                </c:pt>
                <c:pt idx="23080">
                  <c:v>5.7537900000000004</c:v>
                </c:pt>
                <c:pt idx="23081">
                  <c:v>5.7390590000000001</c:v>
                </c:pt>
                <c:pt idx="23082">
                  <c:v>5.7214419999999997</c:v>
                </c:pt>
                <c:pt idx="23083">
                  <c:v>5.7060630000000003</c:v>
                </c:pt>
                <c:pt idx="23084">
                  <c:v>5.6895899999999999</c:v>
                </c:pt>
                <c:pt idx="23085">
                  <c:v>5.6678740000000003</c:v>
                </c:pt>
                <c:pt idx="23086">
                  <c:v>5.6446649999999998</c:v>
                </c:pt>
                <c:pt idx="23087">
                  <c:v>5.6250210000000003</c:v>
                </c:pt>
                <c:pt idx="23088">
                  <c:v>5.6047159999999998</c:v>
                </c:pt>
                <c:pt idx="23089">
                  <c:v>5.5843509999999998</c:v>
                </c:pt>
                <c:pt idx="23090">
                  <c:v>5.564603</c:v>
                </c:pt>
                <c:pt idx="23091">
                  <c:v>5.5448120000000003</c:v>
                </c:pt>
                <c:pt idx="23092">
                  <c:v>5.5265339999999998</c:v>
                </c:pt>
                <c:pt idx="23093">
                  <c:v>5.5102130000000002</c:v>
                </c:pt>
                <c:pt idx="23094">
                  <c:v>5.503501</c:v>
                </c:pt>
                <c:pt idx="23095">
                  <c:v>5.5056989999999999</c:v>
                </c:pt>
                <c:pt idx="23096">
                  <c:v>5.50732</c:v>
                </c:pt>
                <c:pt idx="23097">
                  <c:v>5.5052459999999996</c:v>
                </c:pt>
                <c:pt idx="23098">
                  <c:v>5.5032170000000002</c:v>
                </c:pt>
                <c:pt idx="23099">
                  <c:v>5.5024610000000003</c:v>
                </c:pt>
                <c:pt idx="23100">
                  <c:v>5.4990889999999997</c:v>
                </c:pt>
                <c:pt idx="23101">
                  <c:v>5.4892269999999996</c:v>
                </c:pt>
                <c:pt idx="23102">
                  <c:v>5.4824630000000001</c:v>
                </c:pt>
                <c:pt idx="23103">
                  <c:v>5.4821850000000003</c:v>
                </c:pt>
                <c:pt idx="23104">
                  <c:v>5.4801710000000003</c:v>
                </c:pt>
                <c:pt idx="23105">
                  <c:v>5.472486</c:v>
                </c:pt>
                <c:pt idx="23106">
                  <c:v>5.464798</c:v>
                </c:pt>
                <c:pt idx="23107">
                  <c:v>5.4571100000000001</c:v>
                </c:pt>
                <c:pt idx="23108">
                  <c:v>5.445246</c:v>
                </c:pt>
                <c:pt idx="23109">
                  <c:v>5.4292540000000002</c:v>
                </c:pt>
                <c:pt idx="23110">
                  <c:v>5.4188270000000003</c:v>
                </c:pt>
                <c:pt idx="23111">
                  <c:v>5.421964</c:v>
                </c:pt>
                <c:pt idx="23112">
                  <c:v>5.4312110000000002</c:v>
                </c:pt>
                <c:pt idx="23113">
                  <c:v>5.4370329999999996</c:v>
                </c:pt>
                <c:pt idx="23114">
                  <c:v>5.4399839999999999</c:v>
                </c:pt>
                <c:pt idx="23115">
                  <c:v>5.4449209999999999</c:v>
                </c:pt>
                <c:pt idx="23116">
                  <c:v>5.4501299999999997</c:v>
                </c:pt>
                <c:pt idx="23117">
                  <c:v>5.4495290000000001</c:v>
                </c:pt>
                <c:pt idx="23118">
                  <c:v>5.438008</c:v>
                </c:pt>
                <c:pt idx="23119">
                  <c:v>5.4238429999999997</c:v>
                </c:pt>
                <c:pt idx="23120">
                  <c:v>5.4164209999999997</c:v>
                </c:pt>
                <c:pt idx="23121">
                  <c:v>5.4083059999999996</c:v>
                </c:pt>
                <c:pt idx="23122">
                  <c:v>5.3961059999999996</c:v>
                </c:pt>
                <c:pt idx="23123">
                  <c:v>5.3831350000000002</c:v>
                </c:pt>
                <c:pt idx="23124">
                  <c:v>5.3724119999999997</c:v>
                </c:pt>
                <c:pt idx="23125">
                  <c:v>5.364166</c:v>
                </c:pt>
                <c:pt idx="23126">
                  <c:v>5.3578349999999997</c:v>
                </c:pt>
                <c:pt idx="23127">
                  <c:v>5.3535029999999999</c:v>
                </c:pt>
                <c:pt idx="23128">
                  <c:v>5.3499359999999996</c:v>
                </c:pt>
                <c:pt idx="23129">
                  <c:v>5.3444849999999997</c:v>
                </c:pt>
                <c:pt idx="23130">
                  <c:v>5.3378680000000003</c:v>
                </c:pt>
                <c:pt idx="23131">
                  <c:v>5.3345630000000002</c:v>
                </c:pt>
                <c:pt idx="23132">
                  <c:v>5.3278030000000003</c:v>
                </c:pt>
                <c:pt idx="23133">
                  <c:v>5.3114549999999996</c:v>
                </c:pt>
                <c:pt idx="23134">
                  <c:v>5.2966600000000001</c:v>
                </c:pt>
                <c:pt idx="23135">
                  <c:v>5.2844670000000002</c:v>
                </c:pt>
                <c:pt idx="23136">
                  <c:v>5.2713539999999997</c:v>
                </c:pt>
                <c:pt idx="23137">
                  <c:v>5.2526279999999996</c:v>
                </c:pt>
                <c:pt idx="23138">
                  <c:v>5.2318319999999998</c:v>
                </c:pt>
                <c:pt idx="23139">
                  <c:v>5.218769</c:v>
                </c:pt>
                <c:pt idx="23140">
                  <c:v>5.2013720000000001</c:v>
                </c:pt>
                <c:pt idx="23141">
                  <c:v>5.1810219999999996</c:v>
                </c:pt>
                <c:pt idx="23142">
                  <c:v>5.1624860000000004</c:v>
                </c:pt>
                <c:pt idx="23143">
                  <c:v>5.1506270000000001</c:v>
                </c:pt>
                <c:pt idx="23144">
                  <c:v>5.1412940000000003</c:v>
                </c:pt>
                <c:pt idx="23145">
                  <c:v>5.1273210000000002</c:v>
                </c:pt>
                <c:pt idx="23146">
                  <c:v>5.1130849999999999</c:v>
                </c:pt>
                <c:pt idx="23147">
                  <c:v>5.0995350000000004</c:v>
                </c:pt>
                <c:pt idx="23148">
                  <c:v>5.0830250000000001</c:v>
                </c:pt>
                <c:pt idx="23149">
                  <c:v>5.0572869999999996</c:v>
                </c:pt>
                <c:pt idx="23150">
                  <c:v>5.0229549999999996</c:v>
                </c:pt>
                <c:pt idx="23151">
                  <c:v>4.9868699999999997</c:v>
                </c:pt>
                <c:pt idx="23152">
                  <c:v>4.9545219999999999</c:v>
                </c:pt>
                <c:pt idx="23153">
                  <c:v>4.9215739999999997</c:v>
                </c:pt>
                <c:pt idx="23154">
                  <c:v>4.8858410000000001</c:v>
                </c:pt>
                <c:pt idx="23155">
                  <c:v>4.8533809999999997</c:v>
                </c:pt>
                <c:pt idx="23156">
                  <c:v>4.8291380000000004</c:v>
                </c:pt>
                <c:pt idx="23157">
                  <c:v>4.8053619999999997</c:v>
                </c:pt>
                <c:pt idx="23158">
                  <c:v>4.7731560000000002</c:v>
                </c:pt>
                <c:pt idx="23159">
                  <c:v>4.744154</c:v>
                </c:pt>
                <c:pt idx="23160">
                  <c:v>4.7212240000000003</c:v>
                </c:pt>
                <c:pt idx="23161">
                  <c:v>4.6976740000000001</c:v>
                </c:pt>
                <c:pt idx="23162">
                  <c:v>4.6707390000000002</c:v>
                </c:pt>
                <c:pt idx="23163">
                  <c:v>4.6427449999999997</c:v>
                </c:pt>
                <c:pt idx="23164">
                  <c:v>4.6193049999999998</c:v>
                </c:pt>
                <c:pt idx="23165">
                  <c:v>4.5932760000000004</c:v>
                </c:pt>
                <c:pt idx="23166">
                  <c:v>4.5567089999999997</c:v>
                </c:pt>
                <c:pt idx="23167">
                  <c:v>4.5186970000000004</c:v>
                </c:pt>
                <c:pt idx="23168">
                  <c:v>4.4827199999999996</c:v>
                </c:pt>
                <c:pt idx="23169">
                  <c:v>4.4499420000000001</c:v>
                </c:pt>
                <c:pt idx="23170">
                  <c:v>4.4224059999999996</c:v>
                </c:pt>
                <c:pt idx="23171">
                  <c:v>4.3925400000000003</c:v>
                </c:pt>
                <c:pt idx="23172">
                  <c:v>4.3606680000000004</c:v>
                </c:pt>
                <c:pt idx="23173">
                  <c:v>4.3282179999999997</c:v>
                </c:pt>
                <c:pt idx="23174">
                  <c:v>4.2948659999999999</c:v>
                </c:pt>
                <c:pt idx="23175">
                  <c:v>4.2658199999999997</c:v>
                </c:pt>
                <c:pt idx="23176">
                  <c:v>4.2389089999999996</c:v>
                </c:pt>
                <c:pt idx="23177">
                  <c:v>4.2082350000000002</c:v>
                </c:pt>
                <c:pt idx="23178">
                  <c:v>4.1787020000000004</c:v>
                </c:pt>
                <c:pt idx="23179">
                  <c:v>4.1471980000000004</c:v>
                </c:pt>
                <c:pt idx="23180">
                  <c:v>4.1165729999999998</c:v>
                </c:pt>
                <c:pt idx="23181">
                  <c:v>4.0812670000000004</c:v>
                </c:pt>
                <c:pt idx="23182">
                  <c:v>4.0380510000000003</c:v>
                </c:pt>
                <c:pt idx="23183">
                  <c:v>3.9951379999999999</c:v>
                </c:pt>
                <c:pt idx="23184">
                  <c:v>3.951298</c:v>
                </c:pt>
                <c:pt idx="23185">
                  <c:v>3.911473</c:v>
                </c:pt>
                <c:pt idx="23186">
                  <c:v>3.872811</c:v>
                </c:pt>
                <c:pt idx="23187">
                  <c:v>3.8333849999999998</c:v>
                </c:pt>
                <c:pt idx="23188">
                  <c:v>3.7938580000000002</c:v>
                </c:pt>
                <c:pt idx="23189">
                  <c:v>3.7577759999999998</c:v>
                </c:pt>
                <c:pt idx="23190">
                  <c:v>3.7271830000000001</c:v>
                </c:pt>
                <c:pt idx="23191">
                  <c:v>3.6969820000000002</c:v>
                </c:pt>
                <c:pt idx="23192">
                  <c:v>3.6650640000000001</c:v>
                </c:pt>
                <c:pt idx="23193">
                  <c:v>3.6291280000000001</c:v>
                </c:pt>
                <c:pt idx="23194">
                  <c:v>3.595755</c:v>
                </c:pt>
                <c:pt idx="23195">
                  <c:v>3.5617380000000001</c:v>
                </c:pt>
                <c:pt idx="23196">
                  <c:v>3.5282689999999999</c:v>
                </c:pt>
                <c:pt idx="23197">
                  <c:v>3.4935139999999998</c:v>
                </c:pt>
                <c:pt idx="23198">
                  <c:v>3.4552420000000001</c:v>
                </c:pt>
                <c:pt idx="23199">
                  <c:v>3.419502</c:v>
                </c:pt>
                <c:pt idx="23200">
                  <c:v>3.385767</c:v>
                </c:pt>
                <c:pt idx="23201">
                  <c:v>3.3558189999999999</c:v>
                </c:pt>
                <c:pt idx="23202">
                  <c:v>3.3243860000000001</c:v>
                </c:pt>
                <c:pt idx="23203">
                  <c:v>3.2925110000000002</c:v>
                </c:pt>
                <c:pt idx="23204">
                  <c:v>3.2655569999999998</c:v>
                </c:pt>
                <c:pt idx="23205">
                  <c:v>3.2389579999999998</c:v>
                </c:pt>
                <c:pt idx="23206">
                  <c:v>3.2103229999999998</c:v>
                </c:pt>
                <c:pt idx="23207">
                  <c:v>3.1776599999999999</c:v>
                </c:pt>
                <c:pt idx="23208">
                  <c:v>3.1475879999999998</c:v>
                </c:pt>
                <c:pt idx="23209">
                  <c:v>3.1258089999999998</c:v>
                </c:pt>
                <c:pt idx="23210">
                  <c:v>3.10392</c:v>
                </c:pt>
                <c:pt idx="23211">
                  <c:v>3.0820470000000002</c:v>
                </c:pt>
                <c:pt idx="23212">
                  <c:v>3.0615220000000001</c:v>
                </c:pt>
                <c:pt idx="23213">
                  <c:v>3.042459</c:v>
                </c:pt>
                <c:pt idx="23214">
                  <c:v>3.0212349999999999</c:v>
                </c:pt>
                <c:pt idx="23215">
                  <c:v>2.989798</c:v>
                </c:pt>
                <c:pt idx="23216">
                  <c:v>2.955352</c:v>
                </c:pt>
                <c:pt idx="23217">
                  <c:v>2.9244219999999999</c:v>
                </c:pt>
                <c:pt idx="23218">
                  <c:v>2.8928240000000001</c:v>
                </c:pt>
                <c:pt idx="23219">
                  <c:v>2.8605520000000002</c:v>
                </c:pt>
                <c:pt idx="23220">
                  <c:v>2.830508</c:v>
                </c:pt>
                <c:pt idx="23221">
                  <c:v>2.8082039999999999</c:v>
                </c:pt>
                <c:pt idx="23222">
                  <c:v>2.788084</c:v>
                </c:pt>
                <c:pt idx="23223">
                  <c:v>2.7665690000000001</c:v>
                </c:pt>
                <c:pt idx="23224">
                  <c:v>2.7472620000000001</c:v>
                </c:pt>
                <c:pt idx="23225">
                  <c:v>2.7313480000000001</c:v>
                </c:pt>
                <c:pt idx="23226">
                  <c:v>2.7146539999999999</c:v>
                </c:pt>
                <c:pt idx="23227">
                  <c:v>2.6903990000000002</c:v>
                </c:pt>
                <c:pt idx="23228">
                  <c:v>2.6679409999999999</c:v>
                </c:pt>
                <c:pt idx="23229">
                  <c:v>2.6493359999999999</c:v>
                </c:pt>
                <c:pt idx="23230">
                  <c:v>2.6308159999999998</c:v>
                </c:pt>
                <c:pt idx="23231">
                  <c:v>2.6079340000000002</c:v>
                </c:pt>
                <c:pt idx="23232">
                  <c:v>2.5843159999999998</c:v>
                </c:pt>
                <c:pt idx="23233">
                  <c:v>2.5693969999999999</c:v>
                </c:pt>
                <c:pt idx="23234">
                  <c:v>2.5521769999999999</c:v>
                </c:pt>
                <c:pt idx="23235">
                  <c:v>2.5276239999999999</c:v>
                </c:pt>
                <c:pt idx="23236">
                  <c:v>2.5033400000000001</c:v>
                </c:pt>
                <c:pt idx="23237">
                  <c:v>2.4812340000000002</c:v>
                </c:pt>
                <c:pt idx="23238">
                  <c:v>2.461776</c:v>
                </c:pt>
                <c:pt idx="23239">
                  <c:v>2.4399670000000002</c:v>
                </c:pt>
                <c:pt idx="23240">
                  <c:v>2.4192399999999998</c:v>
                </c:pt>
                <c:pt idx="23241">
                  <c:v>2.402717</c:v>
                </c:pt>
                <c:pt idx="23242">
                  <c:v>2.3834240000000002</c:v>
                </c:pt>
                <c:pt idx="23243">
                  <c:v>2.3654299999999999</c:v>
                </c:pt>
                <c:pt idx="23244">
                  <c:v>2.3476170000000001</c:v>
                </c:pt>
                <c:pt idx="23245">
                  <c:v>2.3281610000000001</c:v>
                </c:pt>
                <c:pt idx="23246">
                  <c:v>2.3104260000000001</c:v>
                </c:pt>
                <c:pt idx="23247">
                  <c:v>2.292748</c:v>
                </c:pt>
                <c:pt idx="23248">
                  <c:v>2.27494</c:v>
                </c:pt>
                <c:pt idx="23249">
                  <c:v>2.2580629999999999</c:v>
                </c:pt>
                <c:pt idx="23250">
                  <c:v>2.2416659999999999</c:v>
                </c:pt>
                <c:pt idx="23251">
                  <c:v>2.2268720000000002</c:v>
                </c:pt>
                <c:pt idx="23252">
                  <c:v>2.2070599999999998</c:v>
                </c:pt>
                <c:pt idx="23253">
                  <c:v>2.1838229999999998</c:v>
                </c:pt>
                <c:pt idx="23254">
                  <c:v>2.1665450000000002</c:v>
                </c:pt>
                <c:pt idx="23255">
                  <c:v>2.1522779999999999</c:v>
                </c:pt>
                <c:pt idx="23256">
                  <c:v>2.13713</c:v>
                </c:pt>
                <c:pt idx="23257">
                  <c:v>2.12384</c:v>
                </c:pt>
                <c:pt idx="23258">
                  <c:v>2.1114440000000001</c:v>
                </c:pt>
                <c:pt idx="23259">
                  <c:v>2.1006450000000001</c:v>
                </c:pt>
                <c:pt idx="23260">
                  <c:v>2.087259</c:v>
                </c:pt>
                <c:pt idx="23261">
                  <c:v>2.0738249999999998</c:v>
                </c:pt>
                <c:pt idx="23262">
                  <c:v>2.0628229999999999</c:v>
                </c:pt>
                <c:pt idx="23263">
                  <c:v>2.0495830000000002</c:v>
                </c:pt>
                <c:pt idx="23264">
                  <c:v>2.0351270000000001</c:v>
                </c:pt>
                <c:pt idx="23265">
                  <c:v>2.0239850000000001</c:v>
                </c:pt>
                <c:pt idx="23266">
                  <c:v>2.0136630000000002</c:v>
                </c:pt>
                <c:pt idx="23267">
                  <c:v>2.0003470000000001</c:v>
                </c:pt>
                <c:pt idx="23268">
                  <c:v>1.985843</c:v>
                </c:pt>
                <c:pt idx="23269">
                  <c:v>1.975765</c:v>
                </c:pt>
                <c:pt idx="23270">
                  <c:v>1.967071</c:v>
                </c:pt>
                <c:pt idx="23271">
                  <c:v>1.9594</c:v>
                </c:pt>
                <c:pt idx="23272">
                  <c:v>1.9533309999999999</c:v>
                </c:pt>
                <c:pt idx="23273">
                  <c:v>1.9488259999999999</c:v>
                </c:pt>
                <c:pt idx="23274">
                  <c:v>1.943146</c:v>
                </c:pt>
                <c:pt idx="23275">
                  <c:v>1.934669</c:v>
                </c:pt>
                <c:pt idx="23276">
                  <c:v>1.9237869999999999</c:v>
                </c:pt>
                <c:pt idx="23277">
                  <c:v>1.9138189999999999</c:v>
                </c:pt>
                <c:pt idx="23278">
                  <c:v>1.902239</c:v>
                </c:pt>
                <c:pt idx="23279">
                  <c:v>1.890026</c:v>
                </c:pt>
                <c:pt idx="23280">
                  <c:v>1.880226</c:v>
                </c:pt>
                <c:pt idx="23281">
                  <c:v>1.867502</c:v>
                </c:pt>
                <c:pt idx="23282">
                  <c:v>1.853772</c:v>
                </c:pt>
                <c:pt idx="23283">
                  <c:v>1.84199</c:v>
                </c:pt>
                <c:pt idx="23284">
                  <c:v>1.828854</c:v>
                </c:pt>
                <c:pt idx="23285">
                  <c:v>1.818457</c:v>
                </c:pt>
                <c:pt idx="23286">
                  <c:v>1.808824</c:v>
                </c:pt>
                <c:pt idx="23287">
                  <c:v>1.8008980000000001</c:v>
                </c:pt>
                <c:pt idx="23288">
                  <c:v>1.798341</c:v>
                </c:pt>
                <c:pt idx="23289">
                  <c:v>1.795226</c:v>
                </c:pt>
                <c:pt idx="23290">
                  <c:v>1.7890440000000001</c:v>
                </c:pt>
                <c:pt idx="23291">
                  <c:v>1.782705</c:v>
                </c:pt>
                <c:pt idx="23292">
                  <c:v>1.7727900000000001</c:v>
                </c:pt>
                <c:pt idx="23293">
                  <c:v>1.7638780000000001</c:v>
                </c:pt>
                <c:pt idx="23294">
                  <c:v>1.751323</c:v>
                </c:pt>
                <c:pt idx="23295">
                  <c:v>1.7367189999999999</c:v>
                </c:pt>
                <c:pt idx="23296">
                  <c:v>1.7284930000000001</c:v>
                </c:pt>
                <c:pt idx="23297">
                  <c:v>1.725563</c:v>
                </c:pt>
                <c:pt idx="23298">
                  <c:v>1.7186950000000001</c:v>
                </c:pt>
                <c:pt idx="23299">
                  <c:v>1.710664</c:v>
                </c:pt>
                <c:pt idx="23300">
                  <c:v>1.704285</c:v>
                </c:pt>
                <c:pt idx="23301">
                  <c:v>1.70048</c:v>
                </c:pt>
                <c:pt idx="23302">
                  <c:v>1.693621</c:v>
                </c:pt>
                <c:pt idx="23303">
                  <c:v>1.6816869999999999</c:v>
                </c:pt>
                <c:pt idx="23304">
                  <c:v>1.6704049999999999</c:v>
                </c:pt>
                <c:pt idx="23305">
                  <c:v>1.664358</c:v>
                </c:pt>
                <c:pt idx="23306">
                  <c:v>1.658172</c:v>
                </c:pt>
                <c:pt idx="23307">
                  <c:v>1.6513469999999999</c:v>
                </c:pt>
                <c:pt idx="23308">
                  <c:v>1.6465540000000001</c:v>
                </c:pt>
                <c:pt idx="23309">
                  <c:v>1.6414930000000001</c:v>
                </c:pt>
                <c:pt idx="23310">
                  <c:v>1.6364300000000001</c:v>
                </c:pt>
                <c:pt idx="23311">
                  <c:v>1.6314470000000001</c:v>
                </c:pt>
                <c:pt idx="23312">
                  <c:v>1.623445</c:v>
                </c:pt>
                <c:pt idx="23313">
                  <c:v>1.6142479999999999</c:v>
                </c:pt>
                <c:pt idx="23314">
                  <c:v>1.6059570000000001</c:v>
                </c:pt>
                <c:pt idx="23315">
                  <c:v>1.5986929999999999</c:v>
                </c:pt>
                <c:pt idx="23316">
                  <c:v>1.5891660000000001</c:v>
                </c:pt>
                <c:pt idx="23317">
                  <c:v>1.5785610000000001</c:v>
                </c:pt>
                <c:pt idx="23318">
                  <c:v>1.570349</c:v>
                </c:pt>
                <c:pt idx="23319">
                  <c:v>1.5661080000000001</c:v>
                </c:pt>
                <c:pt idx="23320">
                  <c:v>1.5586070000000001</c:v>
                </c:pt>
                <c:pt idx="23321">
                  <c:v>1.550945</c:v>
                </c:pt>
                <c:pt idx="23322">
                  <c:v>1.547717</c:v>
                </c:pt>
                <c:pt idx="23323">
                  <c:v>1.5459099999999999</c:v>
                </c:pt>
                <c:pt idx="23324">
                  <c:v>1.54237</c:v>
                </c:pt>
                <c:pt idx="23325">
                  <c:v>1.5364690000000001</c:v>
                </c:pt>
                <c:pt idx="23326">
                  <c:v>1.5307550000000001</c:v>
                </c:pt>
                <c:pt idx="23327">
                  <c:v>1.528721</c:v>
                </c:pt>
                <c:pt idx="23328">
                  <c:v>1.5305519999999999</c:v>
                </c:pt>
                <c:pt idx="23329">
                  <c:v>1.5307310000000001</c:v>
                </c:pt>
                <c:pt idx="23330">
                  <c:v>1.527334</c:v>
                </c:pt>
                <c:pt idx="23331">
                  <c:v>1.521728</c:v>
                </c:pt>
                <c:pt idx="23332">
                  <c:v>1.5171870000000001</c:v>
                </c:pt>
                <c:pt idx="23333">
                  <c:v>1.511987</c:v>
                </c:pt>
                <c:pt idx="23334">
                  <c:v>1.500337</c:v>
                </c:pt>
                <c:pt idx="23335">
                  <c:v>1.490103</c:v>
                </c:pt>
                <c:pt idx="23336">
                  <c:v>1.4822280000000001</c:v>
                </c:pt>
                <c:pt idx="23337">
                  <c:v>1.476845</c:v>
                </c:pt>
                <c:pt idx="23338">
                  <c:v>1.470477</c:v>
                </c:pt>
                <c:pt idx="23339">
                  <c:v>1.4606920000000001</c:v>
                </c:pt>
                <c:pt idx="23340">
                  <c:v>1.4534</c:v>
                </c:pt>
                <c:pt idx="23341">
                  <c:v>1.446024</c:v>
                </c:pt>
                <c:pt idx="23342">
                  <c:v>1.4394450000000001</c:v>
                </c:pt>
                <c:pt idx="23343">
                  <c:v>1.4298679999999999</c:v>
                </c:pt>
                <c:pt idx="23344">
                  <c:v>1.422107</c:v>
                </c:pt>
                <c:pt idx="23345">
                  <c:v>1.4174530000000001</c:v>
                </c:pt>
                <c:pt idx="23346">
                  <c:v>1.413864</c:v>
                </c:pt>
                <c:pt idx="23347">
                  <c:v>1.409403</c:v>
                </c:pt>
                <c:pt idx="23348">
                  <c:v>1.402563</c:v>
                </c:pt>
                <c:pt idx="23349">
                  <c:v>1.396717</c:v>
                </c:pt>
                <c:pt idx="23350">
                  <c:v>1.3948769999999999</c:v>
                </c:pt>
                <c:pt idx="23351">
                  <c:v>1.3923369999999999</c:v>
                </c:pt>
                <c:pt idx="23352">
                  <c:v>1.385982</c:v>
                </c:pt>
                <c:pt idx="23353">
                  <c:v>1.380555</c:v>
                </c:pt>
                <c:pt idx="23354">
                  <c:v>1.3821030000000001</c:v>
                </c:pt>
                <c:pt idx="23355">
                  <c:v>1.3874249999999999</c:v>
                </c:pt>
                <c:pt idx="23356">
                  <c:v>1.3838170000000001</c:v>
                </c:pt>
                <c:pt idx="23357">
                  <c:v>1.3758239999999999</c:v>
                </c:pt>
                <c:pt idx="23358">
                  <c:v>1.3702209999999999</c:v>
                </c:pt>
                <c:pt idx="23359">
                  <c:v>1.3649819999999999</c:v>
                </c:pt>
                <c:pt idx="23360">
                  <c:v>1.3538460000000001</c:v>
                </c:pt>
                <c:pt idx="23361">
                  <c:v>1.3420030000000001</c:v>
                </c:pt>
                <c:pt idx="23362">
                  <c:v>1.3374090000000001</c:v>
                </c:pt>
                <c:pt idx="23363">
                  <c:v>1.335823</c:v>
                </c:pt>
                <c:pt idx="23364">
                  <c:v>1.3345149999999999</c:v>
                </c:pt>
                <c:pt idx="23365">
                  <c:v>1.331949</c:v>
                </c:pt>
                <c:pt idx="23366">
                  <c:v>1.331278</c:v>
                </c:pt>
                <c:pt idx="23367">
                  <c:v>1.33229</c:v>
                </c:pt>
                <c:pt idx="23368">
                  <c:v>1.3347640000000001</c:v>
                </c:pt>
                <c:pt idx="23369">
                  <c:v>1.334962</c:v>
                </c:pt>
                <c:pt idx="23370">
                  <c:v>1.3385089999999999</c:v>
                </c:pt>
                <c:pt idx="23371">
                  <c:v>1.338193</c:v>
                </c:pt>
                <c:pt idx="23372">
                  <c:v>1.3384990000000001</c:v>
                </c:pt>
                <c:pt idx="23373">
                  <c:v>1.3389549999999999</c:v>
                </c:pt>
                <c:pt idx="23374">
                  <c:v>1.334724</c:v>
                </c:pt>
                <c:pt idx="23375">
                  <c:v>1.3309439999999999</c:v>
                </c:pt>
                <c:pt idx="23376">
                  <c:v>1.323877</c:v>
                </c:pt>
                <c:pt idx="23377">
                  <c:v>1.3172170000000001</c:v>
                </c:pt>
                <c:pt idx="23378">
                  <c:v>1.312792</c:v>
                </c:pt>
                <c:pt idx="23379">
                  <c:v>1.3056019999999999</c:v>
                </c:pt>
                <c:pt idx="23380">
                  <c:v>1.2975179999999999</c:v>
                </c:pt>
                <c:pt idx="23381">
                  <c:v>1.2936380000000001</c:v>
                </c:pt>
                <c:pt idx="23382">
                  <c:v>1.2891300000000001</c:v>
                </c:pt>
                <c:pt idx="23383">
                  <c:v>1.286179</c:v>
                </c:pt>
                <c:pt idx="23384">
                  <c:v>1.285101</c:v>
                </c:pt>
                <c:pt idx="23385">
                  <c:v>1.2849569999999999</c:v>
                </c:pt>
                <c:pt idx="23386">
                  <c:v>1.283161</c:v>
                </c:pt>
                <c:pt idx="23387">
                  <c:v>1.2775449999999999</c:v>
                </c:pt>
                <c:pt idx="23388">
                  <c:v>1.2717830000000001</c:v>
                </c:pt>
                <c:pt idx="23389">
                  <c:v>1.26589</c:v>
                </c:pt>
                <c:pt idx="23390">
                  <c:v>1.2590939999999999</c:v>
                </c:pt>
                <c:pt idx="23391">
                  <c:v>1.248993</c:v>
                </c:pt>
                <c:pt idx="23392">
                  <c:v>1.2410699999999999</c:v>
                </c:pt>
                <c:pt idx="23393">
                  <c:v>1.2385980000000001</c:v>
                </c:pt>
                <c:pt idx="23394">
                  <c:v>1.2372129999999999</c:v>
                </c:pt>
                <c:pt idx="23395">
                  <c:v>1.231414</c:v>
                </c:pt>
                <c:pt idx="23396">
                  <c:v>1.2269559999999999</c:v>
                </c:pt>
                <c:pt idx="23397">
                  <c:v>1.2264280000000001</c:v>
                </c:pt>
                <c:pt idx="23398">
                  <c:v>1.2263729999999999</c:v>
                </c:pt>
                <c:pt idx="23399">
                  <c:v>1.2219040000000001</c:v>
                </c:pt>
                <c:pt idx="23400">
                  <c:v>1.217719</c:v>
                </c:pt>
                <c:pt idx="23401">
                  <c:v>1.2211730000000001</c:v>
                </c:pt>
                <c:pt idx="23402">
                  <c:v>1.22349</c:v>
                </c:pt>
                <c:pt idx="23403">
                  <c:v>1.2248619999999999</c:v>
                </c:pt>
                <c:pt idx="23404">
                  <c:v>1.2215750000000001</c:v>
                </c:pt>
                <c:pt idx="23405">
                  <c:v>1.2185360000000001</c:v>
                </c:pt>
                <c:pt idx="23406">
                  <c:v>1.21746</c:v>
                </c:pt>
                <c:pt idx="23407">
                  <c:v>1.2132940000000001</c:v>
                </c:pt>
                <c:pt idx="23408">
                  <c:v>1.210264</c:v>
                </c:pt>
                <c:pt idx="23409">
                  <c:v>1.2036880000000001</c:v>
                </c:pt>
                <c:pt idx="23410">
                  <c:v>1.198331</c:v>
                </c:pt>
                <c:pt idx="23411">
                  <c:v>1.1920299999999999</c:v>
                </c:pt>
                <c:pt idx="23412">
                  <c:v>1.186267</c:v>
                </c:pt>
                <c:pt idx="23413">
                  <c:v>1.1826829999999999</c:v>
                </c:pt>
                <c:pt idx="23414">
                  <c:v>1.1797120000000001</c:v>
                </c:pt>
                <c:pt idx="23415">
                  <c:v>1.176134</c:v>
                </c:pt>
                <c:pt idx="23416">
                  <c:v>1.1727780000000001</c:v>
                </c:pt>
                <c:pt idx="23417">
                  <c:v>1.17483</c:v>
                </c:pt>
                <c:pt idx="23418">
                  <c:v>1.1786449999999999</c:v>
                </c:pt>
                <c:pt idx="23419">
                  <c:v>1.1762919999999999</c:v>
                </c:pt>
                <c:pt idx="23420">
                  <c:v>1.1688989999999999</c:v>
                </c:pt>
                <c:pt idx="23421">
                  <c:v>1.1681090000000001</c:v>
                </c:pt>
                <c:pt idx="23422">
                  <c:v>1.171103</c:v>
                </c:pt>
                <c:pt idx="23423">
                  <c:v>1.1675519999999999</c:v>
                </c:pt>
                <c:pt idx="23424">
                  <c:v>1.1648069999999999</c:v>
                </c:pt>
                <c:pt idx="23425">
                  <c:v>1.165554</c:v>
                </c:pt>
                <c:pt idx="23426">
                  <c:v>1.168812</c:v>
                </c:pt>
                <c:pt idx="23427">
                  <c:v>1.168304</c:v>
                </c:pt>
                <c:pt idx="23428">
                  <c:v>1.1681889999999999</c:v>
                </c:pt>
                <c:pt idx="23429">
                  <c:v>1.169799</c:v>
                </c:pt>
                <c:pt idx="23430">
                  <c:v>1.1682269999999999</c:v>
                </c:pt>
                <c:pt idx="23431">
                  <c:v>1.166201</c:v>
                </c:pt>
                <c:pt idx="23432">
                  <c:v>1.165573</c:v>
                </c:pt>
                <c:pt idx="23433">
                  <c:v>1.169092</c:v>
                </c:pt>
                <c:pt idx="23434">
                  <c:v>1.1697770000000001</c:v>
                </c:pt>
                <c:pt idx="23435">
                  <c:v>1.1692940000000001</c:v>
                </c:pt>
                <c:pt idx="23436">
                  <c:v>1.168912</c:v>
                </c:pt>
                <c:pt idx="23437">
                  <c:v>1.1649890000000001</c:v>
                </c:pt>
                <c:pt idx="23438">
                  <c:v>1.1583140000000001</c:v>
                </c:pt>
                <c:pt idx="23439">
                  <c:v>1.153478</c:v>
                </c:pt>
                <c:pt idx="23440">
                  <c:v>1.147084</c:v>
                </c:pt>
                <c:pt idx="23441">
                  <c:v>1.139192</c:v>
                </c:pt>
                <c:pt idx="23442">
                  <c:v>1.136914</c:v>
                </c:pt>
                <c:pt idx="23443">
                  <c:v>1.1392139999999999</c:v>
                </c:pt>
                <c:pt idx="23444">
                  <c:v>1.142523</c:v>
                </c:pt>
                <c:pt idx="23445">
                  <c:v>1.1456999999999999</c:v>
                </c:pt>
                <c:pt idx="23446">
                  <c:v>1.145033</c:v>
                </c:pt>
                <c:pt idx="23447">
                  <c:v>1.1467959999999999</c:v>
                </c:pt>
                <c:pt idx="23448">
                  <c:v>1.1462060000000001</c:v>
                </c:pt>
                <c:pt idx="23449">
                  <c:v>1.1425540000000001</c:v>
                </c:pt>
                <c:pt idx="23450">
                  <c:v>1.1428199999999999</c:v>
                </c:pt>
                <c:pt idx="23451">
                  <c:v>1.144042</c:v>
                </c:pt>
                <c:pt idx="23452">
                  <c:v>1.1461110000000001</c:v>
                </c:pt>
                <c:pt idx="23453">
                  <c:v>1.1518330000000001</c:v>
                </c:pt>
                <c:pt idx="23454">
                  <c:v>1.1561410000000001</c:v>
                </c:pt>
                <c:pt idx="23455">
                  <c:v>1.160293</c:v>
                </c:pt>
                <c:pt idx="23456">
                  <c:v>1.157732</c:v>
                </c:pt>
                <c:pt idx="23457">
                  <c:v>1.1540319999999999</c:v>
                </c:pt>
                <c:pt idx="23458">
                  <c:v>1.149573</c:v>
                </c:pt>
                <c:pt idx="23459">
                  <c:v>1.1431830000000001</c:v>
                </c:pt>
                <c:pt idx="23460">
                  <c:v>1.138153</c:v>
                </c:pt>
                <c:pt idx="23461">
                  <c:v>1.133154</c:v>
                </c:pt>
                <c:pt idx="23462">
                  <c:v>1.1292469999999999</c:v>
                </c:pt>
                <c:pt idx="23463">
                  <c:v>1.1276600000000001</c:v>
                </c:pt>
                <c:pt idx="23464">
                  <c:v>1.1286700000000001</c:v>
                </c:pt>
                <c:pt idx="23465">
                  <c:v>1.1322300000000001</c:v>
                </c:pt>
                <c:pt idx="23466">
                  <c:v>1.1359429999999999</c:v>
                </c:pt>
                <c:pt idx="23467">
                  <c:v>1.137443</c:v>
                </c:pt>
                <c:pt idx="23468">
                  <c:v>1.1371960000000001</c:v>
                </c:pt>
                <c:pt idx="23469">
                  <c:v>1.1394169999999999</c:v>
                </c:pt>
                <c:pt idx="23470">
                  <c:v>1.1405369999999999</c:v>
                </c:pt>
                <c:pt idx="23471">
                  <c:v>1.138161</c:v>
                </c:pt>
                <c:pt idx="23472">
                  <c:v>1.1333299999999999</c:v>
                </c:pt>
                <c:pt idx="23473">
                  <c:v>1.130112</c:v>
                </c:pt>
                <c:pt idx="23474">
                  <c:v>1.130806</c:v>
                </c:pt>
                <c:pt idx="23475">
                  <c:v>1.133637</c:v>
                </c:pt>
                <c:pt idx="23476">
                  <c:v>1.1338859999999999</c:v>
                </c:pt>
                <c:pt idx="23477">
                  <c:v>1.1351249999999999</c:v>
                </c:pt>
                <c:pt idx="23478">
                  <c:v>1.135351</c:v>
                </c:pt>
                <c:pt idx="23479">
                  <c:v>1.1350960000000001</c:v>
                </c:pt>
                <c:pt idx="23480">
                  <c:v>1.137448</c:v>
                </c:pt>
                <c:pt idx="23481">
                  <c:v>1.136055</c:v>
                </c:pt>
                <c:pt idx="23482">
                  <c:v>1.1306529999999999</c:v>
                </c:pt>
                <c:pt idx="23483">
                  <c:v>1.1243069999999999</c:v>
                </c:pt>
                <c:pt idx="23484">
                  <c:v>1.1208229999999999</c:v>
                </c:pt>
                <c:pt idx="23485">
                  <c:v>1.1227450000000001</c:v>
                </c:pt>
                <c:pt idx="23486">
                  <c:v>1.120763</c:v>
                </c:pt>
                <c:pt idx="23487">
                  <c:v>1.1157250000000001</c:v>
                </c:pt>
                <c:pt idx="23488">
                  <c:v>1.1115159999999999</c:v>
                </c:pt>
                <c:pt idx="23489">
                  <c:v>1.106792</c:v>
                </c:pt>
                <c:pt idx="23490">
                  <c:v>1.100147</c:v>
                </c:pt>
                <c:pt idx="23491">
                  <c:v>1.090705</c:v>
                </c:pt>
                <c:pt idx="23492">
                  <c:v>1.0833539999999999</c:v>
                </c:pt>
                <c:pt idx="23493">
                  <c:v>1.0830360000000001</c:v>
                </c:pt>
                <c:pt idx="23494">
                  <c:v>1.082446</c:v>
                </c:pt>
                <c:pt idx="23495">
                  <c:v>1.0854509999999999</c:v>
                </c:pt>
                <c:pt idx="23496">
                  <c:v>1.087604</c:v>
                </c:pt>
                <c:pt idx="23497">
                  <c:v>1.0895300000000001</c:v>
                </c:pt>
                <c:pt idx="23498">
                  <c:v>1.0903149999999999</c:v>
                </c:pt>
                <c:pt idx="23499">
                  <c:v>1.0853010000000001</c:v>
                </c:pt>
                <c:pt idx="23500">
                  <c:v>1.079744</c:v>
                </c:pt>
                <c:pt idx="23501">
                  <c:v>1.0728390000000001</c:v>
                </c:pt>
                <c:pt idx="23502">
                  <c:v>1.06728</c:v>
                </c:pt>
                <c:pt idx="23503">
                  <c:v>1.061717</c:v>
                </c:pt>
                <c:pt idx="23504">
                  <c:v>1.056724</c:v>
                </c:pt>
                <c:pt idx="23505">
                  <c:v>1.0547610000000001</c:v>
                </c:pt>
                <c:pt idx="23506">
                  <c:v>1.056246</c:v>
                </c:pt>
                <c:pt idx="23507">
                  <c:v>1.0580039999999999</c:v>
                </c:pt>
                <c:pt idx="23508">
                  <c:v>1.058155</c:v>
                </c:pt>
                <c:pt idx="23509">
                  <c:v>1.053949</c:v>
                </c:pt>
                <c:pt idx="23510">
                  <c:v>1.049569</c:v>
                </c:pt>
                <c:pt idx="23511">
                  <c:v>1.0438909999999999</c:v>
                </c:pt>
                <c:pt idx="23512">
                  <c:v>1.0373779999999999</c:v>
                </c:pt>
                <c:pt idx="23513">
                  <c:v>1.030078</c:v>
                </c:pt>
                <c:pt idx="23514">
                  <c:v>1.0236350000000001</c:v>
                </c:pt>
                <c:pt idx="23515">
                  <c:v>1.0227489999999999</c:v>
                </c:pt>
                <c:pt idx="23516">
                  <c:v>1.029096</c:v>
                </c:pt>
                <c:pt idx="23517">
                  <c:v>1.032626</c:v>
                </c:pt>
                <c:pt idx="23518">
                  <c:v>1.0328409999999999</c:v>
                </c:pt>
                <c:pt idx="23519">
                  <c:v>1.03349</c:v>
                </c:pt>
                <c:pt idx="23520">
                  <c:v>1.0338799999999999</c:v>
                </c:pt>
                <c:pt idx="23521">
                  <c:v>1.0318149999999999</c:v>
                </c:pt>
                <c:pt idx="23522">
                  <c:v>1.025638</c:v>
                </c:pt>
                <c:pt idx="23523">
                  <c:v>1.0241420000000001</c:v>
                </c:pt>
                <c:pt idx="23524">
                  <c:v>1.0246960000000001</c:v>
                </c:pt>
                <c:pt idx="23525">
                  <c:v>1.0236229999999999</c:v>
                </c:pt>
                <c:pt idx="23526">
                  <c:v>1.023166</c:v>
                </c:pt>
                <c:pt idx="23527">
                  <c:v>1.02556</c:v>
                </c:pt>
                <c:pt idx="23528">
                  <c:v>1.024594</c:v>
                </c:pt>
                <c:pt idx="23529">
                  <c:v>1.0243469999999999</c:v>
                </c:pt>
                <c:pt idx="23530">
                  <c:v>1.022421</c:v>
                </c:pt>
                <c:pt idx="23531">
                  <c:v>1.021541</c:v>
                </c:pt>
                <c:pt idx="23532">
                  <c:v>1.022105</c:v>
                </c:pt>
                <c:pt idx="23533">
                  <c:v>1.020726</c:v>
                </c:pt>
                <c:pt idx="23534">
                  <c:v>1.0276369999999999</c:v>
                </c:pt>
                <c:pt idx="23535">
                  <c:v>1.0284580000000001</c:v>
                </c:pt>
                <c:pt idx="23536">
                  <c:v>1.0318510000000001</c:v>
                </c:pt>
                <c:pt idx="23537">
                  <c:v>1.034</c:v>
                </c:pt>
                <c:pt idx="23538">
                  <c:v>1.0366690000000001</c:v>
                </c:pt>
                <c:pt idx="23539">
                  <c:v>1.036524</c:v>
                </c:pt>
                <c:pt idx="23540">
                  <c:v>1.0295080000000001</c:v>
                </c:pt>
                <c:pt idx="23541">
                  <c:v>1.0238050000000001</c:v>
                </c:pt>
                <c:pt idx="23542">
                  <c:v>1.016302</c:v>
                </c:pt>
                <c:pt idx="23543">
                  <c:v>1.0142990000000001</c:v>
                </c:pt>
                <c:pt idx="23544">
                  <c:v>1.0153430000000001</c:v>
                </c:pt>
                <c:pt idx="23545">
                  <c:v>1.013849</c:v>
                </c:pt>
                <c:pt idx="23546">
                  <c:v>1.0131289999999999</c:v>
                </c:pt>
                <c:pt idx="23547">
                  <c:v>1.015636</c:v>
                </c:pt>
                <c:pt idx="23548">
                  <c:v>1.018354</c:v>
                </c:pt>
                <c:pt idx="23549">
                  <c:v>1.0132060000000001</c:v>
                </c:pt>
                <c:pt idx="23550">
                  <c:v>1.007709</c:v>
                </c:pt>
                <c:pt idx="23551">
                  <c:v>1.0040070000000001</c:v>
                </c:pt>
                <c:pt idx="23552">
                  <c:v>1.00444</c:v>
                </c:pt>
                <c:pt idx="23553">
                  <c:v>0.99925989999999998</c:v>
                </c:pt>
                <c:pt idx="23554">
                  <c:v>0.98980330000000005</c:v>
                </c:pt>
                <c:pt idx="23555">
                  <c:v>0.98534239999999995</c:v>
                </c:pt>
                <c:pt idx="23556">
                  <c:v>0.9852244</c:v>
                </c:pt>
                <c:pt idx="23557">
                  <c:v>0.98297270000000003</c:v>
                </c:pt>
                <c:pt idx="23558">
                  <c:v>0.97965279999999999</c:v>
                </c:pt>
                <c:pt idx="23559">
                  <c:v>0.97936900000000005</c:v>
                </c:pt>
                <c:pt idx="23560">
                  <c:v>0.98447280000000004</c:v>
                </c:pt>
                <c:pt idx="23561">
                  <c:v>0.98620099999999999</c:v>
                </c:pt>
                <c:pt idx="23562">
                  <c:v>0.98555999999999999</c:v>
                </c:pt>
                <c:pt idx="23563">
                  <c:v>0.98708039999999997</c:v>
                </c:pt>
                <c:pt idx="23564">
                  <c:v>0.98880270000000003</c:v>
                </c:pt>
                <c:pt idx="23565">
                  <c:v>0.98637410000000003</c:v>
                </c:pt>
                <c:pt idx="23566">
                  <c:v>0.98082199999999997</c:v>
                </c:pt>
                <c:pt idx="23567">
                  <c:v>0.98045709999999997</c:v>
                </c:pt>
                <c:pt idx="23568">
                  <c:v>0.97989170000000003</c:v>
                </c:pt>
                <c:pt idx="23569">
                  <c:v>0.97408090000000003</c:v>
                </c:pt>
                <c:pt idx="23570">
                  <c:v>0.96994320000000001</c:v>
                </c:pt>
                <c:pt idx="23571">
                  <c:v>0.9687808</c:v>
                </c:pt>
                <c:pt idx="23572">
                  <c:v>0.9697732</c:v>
                </c:pt>
                <c:pt idx="23573">
                  <c:v>0.96700529999999996</c:v>
                </c:pt>
                <c:pt idx="23574">
                  <c:v>0.9635319</c:v>
                </c:pt>
                <c:pt idx="23575">
                  <c:v>0.96725450000000002</c:v>
                </c:pt>
                <c:pt idx="23576">
                  <c:v>0.96760869999999999</c:v>
                </c:pt>
                <c:pt idx="23577">
                  <c:v>0.96554180000000001</c:v>
                </c:pt>
                <c:pt idx="23578">
                  <c:v>0.96300730000000001</c:v>
                </c:pt>
                <c:pt idx="23579">
                  <c:v>0.96118930000000002</c:v>
                </c:pt>
                <c:pt idx="23580">
                  <c:v>0.96013040000000005</c:v>
                </c:pt>
                <c:pt idx="23581">
                  <c:v>0.95397679999999996</c:v>
                </c:pt>
                <c:pt idx="23582">
                  <c:v>0.94908689999999996</c:v>
                </c:pt>
                <c:pt idx="23583">
                  <c:v>0.94477549999999999</c:v>
                </c:pt>
                <c:pt idx="23584">
                  <c:v>0.94456770000000001</c:v>
                </c:pt>
                <c:pt idx="23585">
                  <c:v>0.94385549999999996</c:v>
                </c:pt>
                <c:pt idx="23586">
                  <c:v>0.9446888</c:v>
                </c:pt>
                <c:pt idx="23587">
                  <c:v>0.94636849999999995</c:v>
                </c:pt>
                <c:pt idx="23588">
                  <c:v>0.94541980000000003</c:v>
                </c:pt>
                <c:pt idx="23589">
                  <c:v>0.94407189999999996</c:v>
                </c:pt>
                <c:pt idx="23590">
                  <c:v>0.94749309999999998</c:v>
                </c:pt>
                <c:pt idx="23591">
                  <c:v>0.94508930000000002</c:v>
                </c:pt>
                <c:pt idx="23592">
                  <c:v>0.943106</c:v>
                </c:pt>
                <c:pt idx="23593">
                  <c:v>0.93743840000000001</c:v>
                </c:pt>
                <c:pt idx="23594">
                  <c:v>0.93350489999999997</c:v>
                </c:pt>
                <c:pt idx="23595">
                  <c:v>0.9311545</c:v>
                </c:pt>
                <c:pt idx="23596">
                  <c:v>0.92118630000000001</c:v>
                </c:pt>
                <c:pt idx="23597">
                  <c:v>0.91385839999999996</c:v>
                </c:pt>
                <c:pt idx="23598">
                  <c:v>0.91276170000000001</c:v>
                </c:pt>
                <c:pt idx="23599">
                  <c:v>0.91091750000000005</c:v>
                </c:pt>
                <c:pt idx="23600">
                  <c:v>0.91024329999999998</c:v>
                </c:pt>
                <c:pt idx="23601">
                  <c:v>0.90925219999999995</c:v>
                </c:pt>
                <c:pt idx="23602">
                  <c:v>0.91236669999999997</c:v>
                </c:pt>
                <c:pt idx="23603">
                  <c:v>0.90997519999999998</c:v>
                </c:pt>
                <c:pt idx="23604">
                  <c:v>0.90818620000000005</c:v>
                </c:pt>
                <c:pt idx="23605">
                  <c:v>0.90205029999999997</c:v>
                </c:pt>
                <c:pt idx="23606">
                  <c:v>0.89667110000000005</c:v>
                </c:pt>
                <c:pt idx="23607">
                  <c:v>0.89276800000000001</c:v>
                </c:pt>
                <c:pt idx="23608">
                  <c:v>0.88609839999999995</c:v>
                </c:pt>
                <c:pt idx="23609">
                  <c:v>0.88058670000000006</c:v>
                </c:pt>
                <c:pt idx="23610">
                  <c:v>0.87611059999999996</c:v>
                </c:pt>
                <c:pt idx="23611">
                  <c:v>0.8745986</c:v>
                </c:pt>
                <c:pt idx="23612">
                  <c:v>0.87395219999999996</c:v>
                </c:pt>
                <c:pt idx="23613">
                  <c:v>0.87101969999999995</c:v>
                </c:pt>
                <c:pt idx="23614">
                  <c:v>0.87203310000000001</c:v>
                </c:pt>
                <c:pt idx="23615">
                  <c:v>0.87122449999999996</c:v>
                </c:pt>
                <c:pt idx="23616">
                  <c:v>0.86805060000000001</c:v>
                </c:pt>
                <c:pt idx="23617">
                  <c:v>0.86538539999999997</c:v>
                </c:pt>
                <c:pt idx="23618">
                  <c:v>0.8614136</c:v>
                </c:pt>
                <c:pt idx="23619">
                  <c:v>0.85924370000000005</c:v>
                </c:pt>
                <c:pt idx="23620">
                  <c:v>0.8534294</c:v>
                </c:pt>
                <c:pt idx="23621">
                  <c:v>0.85772789999999999</c:v>
                </c:pt>
                <c:pt idx="23622">
                  <c:v>0.86203649999999998</c:v>
                </c:pt>
                <c:pt idx="23623">
                  <c:v>0.86244960000000004</c:v>
                </c:pt>
                <c:pt idx="23624">
                  <c:v>0.8589907</c:v>
                </c:pt>
                <c:pt idx="23625">
                  <c:v>0.85979510000000003</c:v>
                </c:pt>
                <c:pt idx="23626">
                  <c:v>0.86342149999999995</c:v>
                </c:pt>
                <c:pt idx="23627">
                  <c:v>0.85856509999999997</c:v>
                </c:pt>
                <c:pt idx="23628">
                  <c:v>0.85502440000000002</c:v>
                </c:pt>
                <c:pt idx="23629">
                  <c:v>0.85340050000000001</c:v>
                </c:pt>
                <c:pt idx="23630">
                  <c:v>0.85568359999999999</c:v>
                </c:pt>
                <c:pt idx="23631">
                  <c:v>0.85609290000000005</c:v>
                </c:pt>
                <c:pt idx="23632">
                  <c:v>0.85222160000000002</c:v>
                </c:pt>
                <c:pt idx="23633">
                  <c:v>0.84678509999999996</c:v>
                </c:pt>
                <c:pt idx="23634">
                  <c:v>0.84303969999999995</c:v>
                </c:pt>
                <c:pt idx="23635">
                  <c:v>0.84112469999999995</c:v>
                </c:pt>
                <c:pt idx="23636">
                  <c:v>0.83364000000000005</c:v>
                </c:pt>
                <c:pt idx="23637">
                  <c:v>0.82972509999999999</c:v>
                </c:pt>
                <c:pt idx="23638">
                  <c:v>0.82537590000000005</c:v>
                </c:pt>
                <c:pt idx="23639">
                  <c:v>0.82381219999999999</c:v>
                </c:pt>
                <c:pt idx="23640">
                  <c:v>0.82602969999999998</c:v>
                </c:pt>
                <c:pt idx="23641">
                  <c:v>0.82428310000000005</c:v>
                </c:pt>
                <c:pt idx="23642">
                  <c:v>0.82433429999999996</c:v>
                </c:pt>
                <c:pt idx="23643">
                  <c:v>0.82168699999999995</c:v>
                </c:pt>
                <c:pt idx="23644">
                  <c:v>0.81890859999999999</c:v>
                </c:pt>
                <c:pt idx="23645">
                  <c:v>0.81996930000000001</c:v>
                </c:pt>
                <c:pt idx="23646">
                  <c:v>0.81856980000000001</c:v>
                </c:pt>
                <c:pt idx="23647">
                  <c:v>0.81650540000000005</c:v>
                </c:pt>
                <c:pt idx="23648">
                  <c:v>0.81921949999999999</c:v>
                </c:pt>
                <c:pt idx="23649">
                  <c:v>0.81795260000000003</c:v>
                </c:pt>
                <c:pt idx="23650">
                  <c:v>0.81631880000000001</c:v>
                </c:pt>
                <c:pt idx="23651">
                  <c:v>0.81378479999999997</c:v>
                </c:pt>
                <c:pt idx="23652">
                  <c:v>0.80998760000000003</c:v>
                </c:pt>
                <c:pt idx="23653">
                  <c:v>0.80663050000000003</c:v>
                </c:pt>
                <c:pt idx="23654">
                  <c:v>0.80288890000000002</c:v>
                </c:pt>
                <c:pt idx="23655">
                  <c:v>0.80935159999999995</c:v>
                </c:pt>
                <c:pt idx="23656">
                  <c:v>0.81842139999999997</c:v>
                </c:pt>
                <c:pt idx="23657">
                  <c:v>0.81951490000000005</c:v>
                </c:pt>
                <c:pt idx="23658">
                  <c:v>0.82165290000000002</c:v>
                </c:pt>
                <c:pt idx="23659">
                  <c:v>0.82550489999999999</c:v>
                </c:pt>
                <c:pt idx="23660">
                  <c:v>0.82898930000000004</c:v>
                </c:pt>
                <c:pt idx="23661">
                  <c:v>0.82766899999999999</c:v>
                </c:pt>
                <c:pt idx="23662">
                  <c:v>0.82028999999999996</c:v>
                </c:pt>
                <c:pt idx="23663">
                  <c:v>0.81896290000000005</c:v>
                </c:pt>
                <c:pt idx="23664">
                  <c:v>0.81938900000000003</c:v>
                </c:pt>
                <c:pt idx="23665">
                  <c:v>0.81344749999999999</c:v>
                </c:pt>
                <c:pt idx="23666">
                  <c:v>0.80725709999999995</c:v>
                </c:pt>
                <c:pt idx="23667">
                  <c:v>0.80112830000000002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71F-40AC-A50B-E3F5C8DE5A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3630912"/>
        <c:axId val="1473637984"/>
      </c:scatterChart>
      <c:valAx>
        <c:axId val="1473630912"/>
        <c:scaling>
          <c:orientation val="minMax"/>
          <c:max val="70"/>
        </c:scaling>
        <c:delete val="1"/>
        <c:axPos val="b"/>
        <c:numFmt formatCode="General" sourceLinked="1"/>
        <c:majorTickMark val="none"/>
        <c:minorTickMark val="none"/>
        <c:tickLblPos val="nextTo"/>
        <c:crossAx val="1473637984"/>
        <c:crosses val="autoZero"/>
        <c:crossBetween val="midCat"/>
      </c:valAx>
      <c:valAx>
        <c:axId val="1473637984"/>
        <c:scaling>
          <c:orientation val="minMax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4736309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5.png"/><Relationship Id="rId1" Type="http://schemas.openxmlformats.org/officeDocument/2006/relationships/customXml" Target="../ink/ink1.xml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0.17435</cdr:x>
      <cdr:y>0.39833</cdr:y>
    </cdr:from>
    <cdr:to>
      <cdr:x>0.19458</cdr:x>
      <cdr:y>0.4173</cdr:y>
    </cdr:to>
    <mc:AlternateContent xmlns:mc="http://schemas.openxmlformats.org/markup-compatibility/2006" xmlns:cdr14="http://schemas.microsoft.com/office/drawing/2010/chartDrawing">
      <mc:Choice Requires="cdr14">
        <cdr14:contentPart xmlns:r="http://schemas.openxmlformats.org/officeDocument/2006/relationships" r:id="rId1">
          <cdr14:nvContentPartPr>
            <cdr14:cNvPr id="5" name="Ink 4">
              <a:extLst xmlns:a="http://schemas.openxmlformats.org/drawingml/2006/main">
                <a:ext uri="{FF2B5EF4-FFF2-40B4-BE49-F238E27FC236}">
                  <a16:creationId xmlns:a16="http://schemas.microsoft.com/office/drawing/2014/main" id="{49E6E1C7-6613-41A7-D1A8-6D5EF092366A}"/>
                </a:ext>
              </a:extLst>
            </cdr14:cNvPr>
            <cdr14:cNvContentPartPr/>
          </cdr14:nvContentPartPr>
          <cdr14:nvPr macro=""/>
          <cdr14:xfrm>
            <a:off xmlns:a="http://schemas.openxmlformats.org/drawingml/2006/main" x="1879859" y="1874276"/>
            <a:ext xmlns:a="http://schemas.openxmlformats.org/drawingml/2006/main" cx="218160" cy="89280"/>
          </cdr14:xfrm>
        </cdr14:contentPart>
      </mc:Choice>
      <mc:Fallback xmlns="">
        <cdr:pic>
          <cdr:nvPicPr>
            <cdr:cNvPr id="5" name="Ink 4">
              <a:extLst xmlns:a="http://schemas.openxmlformats.org/drawingml/2006/main">
                <a:ext uri="{FF2B5EF4-FFF2-40B4-BE49-F238E27FC236}">
                  <a16:creationId xmlns:a16="http://schemas.microsoft.com/office/drawing/2014/main" id="{49E6E1C7-6613-41A7-D1A8-6D5EF092366A}"/>
                </a:ext>
              </a:extLst>
            </cdr:cNvPr>
            <cdr:cNvPicPr/>
          </cdr:nvPicPr>
          <cdr:blipFill>
            <a:blip xmlns:a="http://schemas.openxmlformats.org/drawingml/2006/main" xmlns:r="http://schemas.openxmlformats.org/officeDocument/2006/relationships" r:embed="rId2"/>
            <a:stretch xmlns:a="http://schemas.openxmlformats.org/drawingml/2006/main">
              <a:fillRect/>
            </a:stretch>
          </cdr:blipFill>
          <cdr:spPr>
            <a:xfrm xmlns:a="http://schemas.openxmlformats.org/drawingml/2006/main">
              <a:off x="1879859" y="1874276"/>
              <a:ext cx="218160" cy="89280"/>
            </a:xfrm>
            <a:prstGeom xmlns:a="http://schemas.openxmlformats.org/drawingml/2006/main" prst="rect">
              <a:avLst/>
            </a:prstGeom>
          </cdr:spPr>
        </cdr:pic>
      </mc:Fallback>
    </mc:AlternateContent>
  </cdr:relSizeAnchor>
  <cdr:relSizeAnchor xmlns:cdr="http://schemas.openxmlformats.org/drawingml/2006/chartDrawing">
    <cdr:from>
      <cdr:x>0.07544</cdr:x>
      <cdr:y>0.86913</cdr:y>
    </cdr:from>
    <cdr:to>
      <cdr:x>0.09567</cdr:x>
      <cdr:y>0.8881</cdr:y>
    </cdr:to>
    <mc:AlternateContent xmlns:mc="http://schemas.openxmlformats.org/markup-compatibility/2006" xmlns:cdr14="http://schemas.microsoft.com/office/drawing/2010/chartDrawing">
      <mc:Choice Requires="cdr14">
        <cdr14:contentPart xmlns:r="http://schemas.openxmlformats.org/officeDocument/2006/relationships" r:id="rId3">
          <cdr14:nvContentPartPr>
            <cdr14:cNvPr id="7" name="Ink 6">
              <a:extLst xmlns:a="http://schemas.openxmlformats.org/drawingml/2006/main">
                <a:ext uri="{FF2B5EF4-FFF2-40B4-BE49-F238E27FC236}">
                  <a16:creationId xmlns:a16="http://schemas.microsoft.com/office/drawing/2014/main" id="{734F3153-DAD4-A38A-D2AE-6F5B1D7C9A91}"/>
                </a:ext>
              </a:extLst>
            </cdr14:cNvPr>
            <cdr14:cNvContentPartPr/>
          </cdr14:nvContentPartPr>
          <cdr14:nvPr macro=""/>
          <cdr14:xfrm>
            <a:off xmlns:a="http://schemas.openxmlformats.org/drawingml/2006/main" x="813418" y="4089541"/>
            <a:ext xmlns:a="http://schemas.openxmlformats.org/drawingml/2006/main" cx="218160" cy="89280"/>
          </cdr14:xfrm>
        </cdr14:contentPart>
      </mc:Choice>
      <mc:Fallback xmlns="">
        <cdr:pic>
          <cdr:nvPicPr>
            <cdr:cNvPr id="7" name="Ink 6">
              <a:extLst xmlns:a="http://schemas.openxmlformats.org/drawingml/2006/main">
                <a:ext uri="{FF2B5EF4-FFF2-40B4-BE49-F238E27FC236}">
                  <a16:creationId xmlns:a16="http://schemas.microsoft.com/office/drawing/2014/main" id="{734F3153-DAD4-A38A-D2AE-6F5B1D7C9A91}"/>
                </a:ext>
              </a:extLst>
            </cdr:cNvPr>
            <cdr:cNvPicPr/>
          </cdr:nvPicPr>
          <cdr:blipFill>
            <a:blip xmlns:a="http://schemas.openxmlformats.org/drawingml/2006/main" xmlns:r="http://schemas.openxmlformats.org/officeDocument/2006/relationships" r:embed="rId2"/>
            <a:stretch xmlns:a="http://schemas.openxmlformats.org/drawingml/2006/main">
              <a:fillRect/>
            </a:stretch>
          </cdr:blipFill>
          <cdr:spPr>
            <a:xfrm xmlns:a="http://schemas.openxmlformats.org/drawingml/2006/main">
              <a:off x="813418" y="4089541"/>
              <a:ext cx="218160" cy="89280"/>
            </a:xfrm>
            <a:prstGeom xmlns:a="http://schemas.openxmlformats.org/drawingml/2006/main" prst="rect">
              <a:avLst/>
            </a:prstGeom>
          </cdr:spPr>
        </cdr:pic>
      </mc:Fallback>
    </mc:AlternateContent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7:04.52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 24575,'36'-1'0,"-14"0"0,0 2 0,29 3 0,-44-3 0,1 1 0,-1-1 0,0 2 0,0-1 0,0 1 0,-1 0 0,1 0 0,-1 1 0,0 0 0,12 9 0,-7-1 0,0 0 0,-1 0 0,-1 1 0,0 1 0,0-1 0,-2 1 0,1 1 0,6 21 0,-12-32 0,0 0 0,0-1 0,0 1 0,1 0 0,-1-1 0,1 0 0,0 0 0,-1 1 0,2-2 0,-1 1 0,0 0 0,1-1 0,-1 1 0,1-1 0,-1 0 0,1 0 0,0 0 0,0-1 0,0 0 0,7 2 0,1-1 0,-1-1 0,1 0 0,0-1 0,0 0 0,0 0 0,14-4 0,85-23-1365,-90 24-5461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6:19.38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6:24.19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6:25.59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6:27.00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6:31.12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1:13.80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 24575,'36'-1'0,"-14"0"0,0 2 0,29 3 0,-44-3 0,1 1 0,-1-1 0,0 2 0,0-1 0,0 1 0,-1 0 0,1 0 0,-1 1 0,0 0 0,12 9 0,-7-1 0,0 0 0,-1 0 0,-1 1 0,0 1 0,0-1 0,-2 1 0,1 1 0,6 21 0,-12-32 0,0 0 0,0-1 0,0 1 0,1 0 0,-1-1 0,1 0 0,0 0 0,-1 1 0,2-2 0,-1 1 0,0 0 0,1-1 0,-1 1 0,1-1 0,-1 0 0,1 0 0,0 0 0,0-1 0,0 0 0,7 2 0,1-1 0,-1-1 0,1 0 0,0-1 0,0 0 0,0 0 0,14-4 0,85-23-1365,-90 24-5461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2:14.37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 24575,'36'-1'0,"-14"0"0,0 2 0,29 3 0,-44-3 0,1 1 0,-1-1 0,0 2 0,0-1 0,0 1 0,-1 0 0,1 0 0,-1 1 0,0 0 0,12 9 0,-7-1 0,0 0 0,-1 0 0,-1 1 0,0 1 0,0-1 0,-2 1 0,1 1 0,6 21 0,-12-32 0,0 0 0,0-1 0,0 1 0,1 0 0,-1-1 0,1 0 0,0 0 0,-1 1 0,2-2 0,-1 1 0,0 0 0,1-1 0,-1 1 0,1-1 0,-1 0 0,1 0 0,0 0 0,0-1 0,0 0 0,7 2 0,1-1 0,-1-1 0,1 0 0,0-1 0,0 0 0,0 0 0,14-4 0,85-23-1365,-90 24-5461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3:32.46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3:33.98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3:35.57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7:21.04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 24575,'36'-1'0,"-14"0"0,0 2 0,29 3 0,-44-3 0,1 1 0,-1-1 0,0 2 0,0-1 0,0 1 0,-1 0 0,1 0 0,-1 1 0,0 0 0,12 9 0,-7-1 0,0 0 0,-1 0 0,-1 1 0,0 1 0,0-1 0,-2 1 0,1 1 0,6 21 0,-12-32 0,0 0 0,0-1 0,0 1 0,1 0 0,-1-1 0,1 0 0,0 0 0,-1 1 0,2-2 0,-1 1 0,0 0 0,1-1 0,-1 1 0,1-1 0,-1 0 0,1 0 0,0 0 0,0-1 0,0 0 0,7 2 0,1-1 0,-1-1 0,1 0 0,0-1 0,0 0 0,0 0 0,14-4 0,85-23-1365,-90 24-5461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3:38.84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3:40.18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3:41.20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3:42.35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3:46.31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3:48.86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24575,'0'0'-8191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23:51.59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1:29:17.14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 24575,'36'-1'0,"-14"0"0,0 2 0,29 3 0,-44-3 0,1 1 0,-1-1 0,0 2 0,0-1 0,0 1 0,-1 0 0,1 0 0,-1 1 0,0 0 0,12 9 0,-7-1 0,0 0 0,-1 0 0,-1 1 0,0 1 0,0-1 0,-2 1 0,1 1 0,6 21 0,-12-32 0,0 0 0,0-1 0,0 1 0,1 0 0,-1-1 0,1 0 0,0 0 0,-1 1 0,2-2 0,-1 1 0,0 0 0,1-1 0,-1 1 0,1-1 0,-1 0 0,1 0 0,0 0 0,0-1 0,0 0 0,7 2 0,1-1 0,-1-1 0,1 0 0,0-1 0,0 0 0,0 0 0,14-4 0,85-23-1365,-90 24-5461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1:30.12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6 24575,'0'-6'0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1:36.58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5:49.00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6:11.12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6:15.06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7T02:16:17.88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94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9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811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56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0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97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86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366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83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88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731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AFC2F-D61C-4390-9310-E93CD04C8EC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9D290-7DEC-4BD4-BA55-4CD1F792F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2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10.xml"/><Relationship Id="rId18" Type="http://schemas.openxmlformats.org/officeDocument/2006/relationships/customXml" Target="../ink/ink15.xml"/><Relationship Id="rId26" Type="http://schemas.openxmlformats.org/officeDocument/2006/relationships/customXml" Target="../ink/ink23.xml"/><Relationship Id="rId3" Type="http://schemas.openxmlformats.org/officeDocument/2006/relationships/customXml" Target="../ink/ink3.xml"/><Relationship Id="rId21" Type="http://schemas.openxmlformats.org/officeDocument/2006/relationships/customXml" Target="../ink/ink18.xml"/><Relationship Id="rId7" Type="http://schemas.openxmlformats.org/officeDocument/2006/relationships/customXml" Target="../ink/ink5.xml"/><Relationship Id="rId12" Type="http://schemas.openxmlformats.org/officeDocument/2006/relationships/customXml" Target="../ink/ink9.xml"/><Relationship Id="rId17" Type="http://schemas.openxmlformats.org/officeDocument/2006/relationships/customXml" Target="../ink/ink14.xml"/><Relationship Id="rId25" Type="http://schemas.openxmlformats.org/officeDocument/2006/relationships/customXml" Target="../ink/ink22.xml"/><Relationship Id="rId2" Type="http://schemas.openxmlformats.org/officeDocument/2006/relationships/chart" Target="../charts/chart1.xml"/><Relationship Id="rId16" Type="http://schemas.openxmlformats.org/officeDocument/2006/relationships/customXml" Target="../ink/ink13.xml"/><Relationship Id="rId20" Type="http://schemas.openxmlformats.org/officeDocument/2006/relationships/customXml" Target="../ink/ink17.xml"/><Relationship Id="rId29" Type="http://schemas.openxmlformats.org/officeDocument/2006/relationships/customXml" Target="../ink/ink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8.xml"/><Relationship Id="rId24" Type="http://schemas.openxmlformats.org/officeDocument/2006/relationships/customXml" Target="../ink/ink21.xml"/><Relationship Id="rId5" Type="http://schemas.openxmlformats.org/officeDocument/2006/relationships/customXml" Target="../ink/ink4.xml"/><Relationship Id="rId15" Type="http://schemas.openxmlformats.org/officeDocument/2006/relationships/customXml" Target="../ink/ink12.xml"/><Relationship Id="rId23" Type="http://schemas.openxmlformats.org/officeDocument/2006/relationships/customXml" Target="../ink/ink20.xml"/><Relationship Id="rId28" Type="http://schemas.openxmlformats.org/officeDocument/2006/relationships/customXml" Target="../ink/ink25.xml"/><Relationship Id="rId10" Type="http://schemas.openxmlformats.org/officeDocument/2006/relationships/customXml" Target="../ink/ink7.xml"/><Relationship Id="rId19" Type="http://schemas.openxmlformats.org/officeDocument/2006/relationships/customXml" Target="../ink/ink16.xml"/><Relationship Id="rId4" Type="http://schemas.openxmlformats.org/officeDocument/2006/relationships/image" Target="../media/image1.png"/><Relationship Id="rId9" Type="http://schemas.openxmlformats.org/officeDocument/2006/relationships/customXml" Target="../ink/ink6.xml"/><Relationship Id="rId14" Type="http://schemas.openxmlformats.org/officeDocument/2006/relationships/customXml" Target="../ink/ink11.xml"/><Relationship Id="rId22" Type="http://schemas.openxmlformats.org/officeDocument/2006/relationships/customXml" Target="../ink/ink19.xml"/><Relationship Id="rId27" Type="http://schemas.openxmlformats.org/officeDocument/2006/relationships/customXml" Target="../ink/ink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3" name="Chart 652">
            <a:extLst>
              <a:ext uri="{FF2B5EF4-FFF2-40B4-BE49-F238E27FC236}">
                <a16:creationId xmlns:a16="http://schemas.microsoft.com/office/drawing/2014/main" id="{B34D3F7F-DCB7-A945-0D9D-0B9FD193C5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1004324"/>
              </p:ext>
            </p:extLst>
          </p:nvPr>
        </p:nvGraphicFramePr>
        <p:xfrm>
          <a:off x="704850" y="-330827"/>
          <a:ext cx="10782300" cy="470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1381A3A1-3087-C010-3ACC-803C2B4DC444}"/>
              </a:ext>
            </a:extLst>
          </p:cNvPr>
          <p:cNvGrpSpPr/>
          <p:nvPr/>
        </p:nvGrpSpPr>
        <p:grpSpPr>
          <a:xfrm>
            <a:off x="813745" y="173642"/>
            <a:ext cx="10673405" cy="4074065"/>
            <a:chOff x="813745" y="526430"/>
            <a:chExt cx="10673405" cy="4074065"/>
          </a:xfrm>
        </p:grpSpPr>
        <p:cxnSp>
          <p:nvCxnSpPr>
            <p:cNvPr id="593" name="Straight Connector 592">
              <a:extLst>
                <a:ext uri="{FF2B5EF4-FFF2-40B4-BE49-F238E27FC236}">
                  <a16:creationId xmlns:a16="http://schemas.microsoft.com/office/drawing/2014/main" id="{D374C187-9C43-BBCB-C8AD-ECC4CCA72D93}"/>
                </a:ext>
              </a:extLst>
            </p:cNvPr>
            <p:cNvCxnSpPr>
              <a:cxnSpLocks/>
            </p:cNvCxnSpPr>
            <p:nvPr/>
          </p:nvCxnSpPr>
          <p:spPr>
            <a:xfrm>
              <a:off x="824812" y="526430"/>
              <a:ext cx="0" cy="407406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4" name="Straight Connector 593">
              <a:extLst>
                <a:ext uri="{FF2B5EF4-FFF2-40B4-BE49-F238E27FC236}">
                  <a16:creationId xmlns:a16="http://schemas.microsoft.com/office/drawing/2014/main" id="{84161750-DD01-E533-8A3C-DBFC776ECF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3745" y="4591867"/>
              <a:ext cx="10673405" cy="507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D475E5A-625E-9251-611D-E040E5C96F2C}"/>
              </a:ext>
            </a:extLst>
          </p:cNvPr>
          <p:cNvSpPr txBox="1"/>
          <p:nvPr/>
        </p:nvSpPr>
        <p:spPr>
          <a:xfrm>
            <a:off x="1533315" y="4378385"/>
            <a:ext cx="3494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Bispecific antibody (bsAb)     </a:t>
            </a:r>
            <a:endParaRPr lang="en-SG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4B916CFB-D9B9-E3AD-C874-8ECCEE934B16}"/>
              </a:ext>
            </a:extLst>
          </p:cNvPr>
          <p:cNvSpPr txBox="1"/>
          <p:nvPr/>
        </p:nvSpPr>
        <p:spPr>
          <a:xfrm>
            <a:off x="1546854" y="4892021"/>
            <a:ext cx="443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Various low molecular weight species (LMW)</a:t>
            </a:r>
            <a:endParaRPr lang="en-SG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75D8F6D6-40DC-7C49-FB00-3FA72020A088}"/>
              </a:ext>
            </a:extLst>
          </p:cNvPr>
          <p:cNvSpPr txBox="1"/>
          <p:nvPr/>
        </p:nvSpPr>
        <p:spPr>
          <a:xfrm>
            <a:off x="8250305" y="4379064"/>
            <a:ext cx="2640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Host cell protein (HCP)</a:t>
            </a:r>
            <a:endParaRPr lang="en-SG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A443EC2-044E-B7DA-F86E-775F11CED6E7}"/>
              </a:ext>
            </a:extLst>
          </p:cNvPr>
          <p:cNvSpPr txBox="1"/>
          <p:nvPr/>
        </p:nvSpPr>
        <p:spPr>
          <a:xfrm>
            <a:off x="8268400" y="4880222"/>
            <a:ext cx="2640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Host cell DNA (HCDNA)</a:t>
            </a:r>
            <a:endParaRPr lang="en-SG" dirty="0"/>
          </a:p>
        </p:txBody>
      </p:sp>
      <p:sp>
        <p:nvSpPr>
          <p:cNvPr id="696" name="TextBox 695">
            <a:extLst>
              <a:ext uri="{FF2B5EF4-FFF2-40B4-BE49-F238E27FC236}">
                <a16:creationId xmlns:a16="http://schemas.microsoft.com/office/drawing/2014/main" id="{A864F88E-51CE-1CF5-C544-DED9C885DD46}"/>
              </a:ext>
            </a:extLst>
          </p:cNvPr>
          <p:cNvSpPr txBox="1"/>
          <p:nvPr/>
        </p:nvSpPr>
        <p:spPr>
          <a:xfrm flipH="1">
            <a:off x="1778859" y="20050"/>
            <a:ext cx="1330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CHT load</a:t>
            </a:r>
            <a:endParaRPr lang="en-SG" b="1" dirty="0"/>
          </a:p>
        </p:txBody>
      </p:sp>
      <p:sp>
        <p:nvSpPr>
          <p:cNvPr id="697" name="TextBox 696">
            <a:extLst>
              <a:ext uri="{FF2B5EF4-FFF2-40B4-BE49-F238E27FC236}">
                <a16:creationId xmlns:a16="http://schemas.microsoft.com/office/drawing/2014/main" id="{4906B1AB-B7D1-01C1-3FAA-9E1219C0E566}"/>
              </a:ext>
            </a:extLst>
          </p:cNvPr>
          <p:cNvSpPr txBox="1"/>
          <p:nvPr/>
        </p:nvSpPr>
        <p:spPr>
          <a:xfrm flipH="1">
            <a:off x="5732596" y="48063"/>
            <a:ext cx="1567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CHT eluate</a:t>
            </a:r>
            <a:endParaRPr lang="en-SG" b="1" dirty="0"/>
          </a:p>
        </p:txBody>
      </p:sp>
      <p:sp>
        <p:nvSpPr>
          <p:cNvPr id="698" name="TextBox 697">
            <a:extLst>
              <a:ext uri="{FF2B5EF4-FFF2-40B4-BE49-F238E27FC236}">
                <a16:creationId xmlns:a16="http://schemas.microsoft.com/office/drawing/2014/main" id="{AC9F3AA8-D2D3-73DF-4EB8-998F94615D63}"/>
              </a:ext>
            </a:extLst>
          </p:cNvPr>
          <p:cNvSpPr txBox="1"/>
          <p:nvPr/>
        </p:nvSpPr>
        <p:spPr>
          <a:xfrm>
            <a:off x="773037" y="6228870"/>
            <a:ext cx="10782300" cy="584775"/>
          </a:xfrm>
          <a:prstGeom prst="rect">
            <a:avLst/>
          </a:prstGeom>
          <a:solidFill>
            <a:srgbClr val="00B050">
              <a:alpha val="59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Potential of C-site cooperation from CHT leads to efficient removal of product-, process-related impurities and mitigation of chromatography-induced aggregation</a:t>
            </a:r>
          </a:p>
        </p:txBody>
      </p:sp>
      <p:cxnSp>
        <p:nvCxnSpPr>
          <p:cNvPr id="699" name="Straight Arrow Connector 698">
            <a:extLst>
              <a:ext uri="{FF2B5EF4-FFF2-40B4-BE49-F238E27FC236}">
                <a16:creationId xmlns:a16="http://schemas.microsoft.com/office/drawing/2014/main" id="{98AF3A3A-A8C6-10EF-9BE1-BB6106B27D6B}"/>
              </a:ext>
            </a:extLst>
          </p:cNvPr>
          <p:cNvCxnSpPr>
            <a:cxnSpLocks/>
          </p:cNvCxnSpPr>
          <p:nvPr/>
        </p:nvCxnSpPr>
        <p:spPr>
          <a:xfrm>
            <a:off x="4236353" y="2419033"/>
            <a:ext cx="1199414" cy="0"/>
          </a:xfrm>
          <a:prstGeom prst="straightConnector1">
            <a:avLst/>
          </a:prstGeom>
          <a:ln w="15875">
            <a:solidFill>
              <a:schemeClr val="tx1">
                <a:alpha val="99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0" name="Group 709">
            <a:extLst>
              <a:ext uri="{FF2B5EF4-FFF2-40B4-BE49-F238E27FC236}">
                <a16:creationId xmlns:a16="http://schemas.microsoft.com/office/drawing/2014/main" id="{20424E1A-506D-6A77-4021-B061BCD57E38}"/>
              </a:ext>
            </a:extLst>
          </p:cNvPr>
          <p:cNvGrpSpPr/>
          <p:nvPr/>
        </p:nvGrpSpPr>
        <p:grpSpPr>
          <a:xfrm>
            <a:off x="7302130" y="5281084"/>
            <a:ext cx="925901" cy="784703"/>
            <a:chOff x="3485517" y="534276"/>
            <a:chExt cx="1466008" cy="1098318"/>
          </a:xfrm>
        </p:grpSpPr>
        <p:cxnSp>
          <p:nvCxnSpPr>
            <p:cNvPr id="700" name="Straight Connector 699">
              <a:extLst>
                <a:ext uri="{FF2B5EF4-FFF2-40B4-BE49-F238E27FC236}">
                  <a16:creationId xmlns:a16="http://schemas.microsoft.com/office/drawing/2014/main" id="{906BBA7E-E053-547F-9497-B724021D441A}"/>
                </a:ext>
              </a:extLst>
            </p:cNvPr>
            <p:cNvCxnSpPr>
              <a:cxnSpLocks/>
            </p:cNvCxnSpPr>
            <p:nvPr/>
          </p:nvCxnSpPr>
          <p:spPr>
            <a:xfrm>
              <a:off x="4393597" y="591010"/>
              <a:ext cx="0" cy="87976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1" name="Straight Connector 700">
              <a:extLst>
                <a:ext uri="{FF2B5EF4-FFF2-40B4-BE49-F238E27FC236}">
                  <a16:creationId xmlns:a16="http://schemas.microsoft.com/office/drawing/2014/main" id="{55CE2BF4-6EFF-97FB-6F08-766177D5CC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1319" y="597938"/>
              <a:ext cx="242278" cy="1593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2" name="Straight Connector 701">
              <a:extLst>
                <a:ext uri="{FF2B5EF4-FFF2-40B4-BE49-F238E27FC236}">
                  <a16:creationId xmlns:a16="http://schemas.microsoft.com/office/drawing/2014/main" id="{38323EE5-0FC4-5114-55E8-AA89AA2538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1319" y="805755"/>
              <a:ext cx="242278" cy="1593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3" name="Straight Connector 702">
              <a:extLst>
                <a:ext uri="{FF2B5EF4-FFF2-40B4-BE49-F238E27FC236}">
                  <a16:creationId xmlns:a16="http://schemas.microsoft.com/office/drawing/2014/main" id="{04B6F31F-DDD6-D119-468E-3947961E04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1319" y="1013573"/>
              <a:ext cx="242278" cy="1593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4" name="Straight Connector 703">
              <a:extLst>
                <a:ext uri="{FF2B5EF4-FFF2-40B4-BE49-F238E27FC236}">
                  <a16:creationId xmlns:a16="http://schemas.microsoft.com/office/drawing/2014/main" id="{D3D960E9-70C3-071C-78F9-BC1D65CBA7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1319" y="1228317"/>
              <a:ext cx="242278" cy="1593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5" name="Straight Connector 704">
              <a:extLst>
                <a:ext uri="{FF2B5EF4-FFF2-40B4-BE49-F238E27FC236}">
                  <a16:creationId xmlns:a16="http://schemas.microsoft.com/office/drawing/2014/main" id="{0FA97995-089B-EC05-ACB2-1A22BBFFDA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8246" y="1422279"/>
              <a:ext cx="242278" cy="1593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6" name="Oval 705">
              <a:extLst>
                <a:ext uri="{FF2B5EF4-FFF2-40B4-BE49-F238E27FC236}">
                  <a16:creationId xmlns:a16="http://schemas.microsoft.com/office/drawing/2014/main" id="{7AA445DE-0BF7-7AB3-FFD0-66F51718DAA4}"/>
                </a:ext>
              </a:extLst>
            </p:cNvPr>
            <p:cNvSpPr/>
            <p:nvPr/>
          </p:nvSpPr>
          <p:spPr>
            <a:xfrm>
              <a:off x="4415036" y="1103422"/>
              <a:ext cx="422562" cy="360660"/>
            </a:xfrm>
            <a:prstGeom prst="ellipse">
              <a:avLst/>
            </a:prstGeom>
            <a:solidFill>
              <a:srgbClr val="3333CC"/>
            </a:solidFill>
            <a:ln cap="rnd"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1">
              <a:noAutofit/>
            </a:bodyPr>
            <a:lstStyle/>
            <a:p>
              <a:pPr algn="ctr"/>
              <a:r>
                <a:rPr lang="en-US" sz="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</a:t>
              </a:r>
              <a:r>
                <a:rPr lang="en-US" sz="600" b="1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600" b="1" baseline="30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3-</a:t>
              </a:r>
              <a:endParaRPr lang="en-SG" sz="6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7" name="TextBox 706">
              <a:extLst>
                <a:ext uri="{FF2B5EF4-FFF2-40B4-BE49-F238E27FC236}">
                  <a16:creationId xmlns:a16="http://schemas.microsoft.com/office/drawing/2014/main" id="{E6E8EFF0-41A1-1314-D2F9-390397BF7E38}"/>
                </a:ext>
              </a:extLst>
            </p:cNvPr>
            <p:cNvSpPr txBox="1"/>
            <p:nvPr/>
          </p:nvSpPr>
          <p:spPr>
            <a:xfrm>
              <a:off x="3575199" y="951816"/>
              <a:ext cx="549766" cy="25847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dk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CHT</a:t>
              </a:r>
              <a:endParaRPr lang="en-SG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4E5FEEF1-9DFF-A687-ED91-3B9397D0C6BD}"/>
                </a:ext>
              </a:extLst>
            </p:cNvPr>
            <p:cNvSpPr/>
            <p:nvPr/>
          </p:nvSpPr>
          <p:spPr>
            <a:xfrm>
              <a:off x="4415036" y="700379"/>
              <a:ext cx="422562" cy="360660"/>
            </a:xfrm>
            <a:prstGeom prst="ellipse">
              <a:avLst/>
            </a:prstGeom>
            <a:solidFill>
              <a:schemeClr val="tx1"/>
            </a:solidFill>
            <a:ln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" tIns="3600" rIns="3600" bIns="3600" rtlCol="0" anchor="b" anchorCtr="1">
              <a:noAutofit/>
            </a:bodyPr>
            <a:lstStyle/>
            <a:p>
              <a:pPr algn="ctr"/>
              <a:r>
                <a:rPr lang="en-US" sz="6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Ca</a:t>
              </a:r>
              <a:r>
                <a:rPr lang="en-US" sz="600" b="1" baseline="50000" dirty="0">
                  <a:latin typeface="Arial" panose="020B0604020202020204" pitchFamily="34" charset="0"/>
                  <a:cs typeface="Arial" panose="020B0604020202020204" pitchFamily="34" charset="0"/>
                </a:rPr>
                <a:t>2+</a:t>
              </a:r>
              <a:endParaRPr lang="en-SG" sz="600" b="1" baseline="5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9" name="Rectangle 708">
              <a:extLst>
                <a:ext uri="{FF2B5EF4-FFF2-40B4-BE49-F238E27FC236}">
                  <a16:creationId xmlns:a16="http://schemas.microsoft.com/office/drawing/2014/main" id="{FCFD912C-AC45-4326-92A1-5E50DBB2BC7A}"/>
                </a:ext>
              </a:extLst>
            </p:cNvPr>
            <p:cNvSpPr/>
            <p:nvPr/>
          </p:nvSpPr>
          <p:spPr>
            <a:xfrm>
              <a:off x="3485517" y="534276"/>
              <a:ext cx="1466008" cy="10983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600"/>
            </a:p>
          </p:txBody>
        </p:sp>
      </p:grpSp>
      <p:sp>
        <p:nvSpPr>
          <p:cNvPr id="712" name="TextBox 711">
            <a:extLst>
              <a:ext uri="{FF2B5EF4-FFF2-40B4-BE49-F238E27FC236}">
                <a16:creationId xmlns:a16="http://schemas.microsoft.com/office/drawing/2014/main" id="{74172770-58B9-6BBE-75C9-0E015F12DCF0}"/>
              </a:ext>
            </a:extLst>
          </p:cNvPr>
          <p:cNvSpPr txBox="1"/>
          <p:nvPr/>
        </p:nvSpPr>
        <p:spPr>
          <a:xfrm>
            <a:off x="3805504" y="2050910"/>
            <a:ext cx="20586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One-step polishing</a:t>
            </a:r>
          </a:p>
        </p:txBody>
      </p:sp>
      <p:sp>
        <p:nvSpPr>
          <p:cNvPr id="714" name="TextBox 713">
            <a:extLst>
              <a:ext uri="{FF2B5EF4-FFF2-40B4-BE49-F238E27FC236}">
                <a16:creationId xmlns:a16="http://schemas.microsoft.com/office/drawing/2014/main" id="{4D5F3217-FA30-32B1-F12E-2AFE93A4CF6B}"/>
              </a:ext>
            </a:extLst>
          </p:cNvPr>
          <p:cNvSpPr txBox="1"/>
          <p:nvPr/>
        </p:nvSpPr>
        <p:spPr>
          <a:xfrm>
            <a:off x="1640391" y="5506914"/>
            <a:ext cx="3769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 molecular weight species (HMW)</a:t>
            </a:r>
            <a:endParaRPr lang="en-SG" dirty="0"/>
          </a:p>
        </p:txBody>
      </p:sp>
      <p:grpSp>
        <p:nvGrpSpPr>
          <p:cNvPr id="736" name="Group 735">
            <a:extLst>
              <a:ext uri="{FF2B5EF4-FFF2-40B4-BE49-F238E27FC236}">
                <a16:creationId xmlns:a16="http://schemas.microsoft.com/office/drawing/2014/main" id="{E98CEBF3-06AA-AFAD-54AB-891313510ABF}"/>
              </a:ext>
            </a:extLst>
          </p:cNvPr>
          <p:cNvGrpSpPr/>
          <p:nvPr/>
        </p:nvGrpSpPr>
        <p:grpSpPr>
          <a:xfrm rot="643343">
            <a:off x="1331737" y="5482236"/>
            <a:ext cx="253161" cy="404848"/>
            <a:chOff x="2312422" y="2041349"/>
            <a:chExt cx="253161" cy="404848"/>
          </a:xfrm>
        </p:grpSpPr>
        <p:grpSp>
          <p:nvGrpSpPr>
            <p:cNvPr id="737" name="Group 736">
              <a:extLst>
                <a:ext uri="{FF2B5EF4-FFF2-40B4-BE49-F238E27FC236}">
                  <a16:creationId xmlns:a16="http://schemas.microsoft.com/office/drawing/2014/main" id="{88E32E7B-D5B9-BDF5-7CA2-0A760F66A104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747" name="Rectangle 746">
                <a:extLst>
                  <a:ext uri="{FF2B5EF4-FFF2-40B4-BE49-F238E27FC236}">
                    <a16:creationId xmlns:a16="http://schemas.microsoft.com/office/drawing/2014/main" id="{0731DDCF-245E-7A17-07DB-0BBA97385E9D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48" name="Rectangle 747">
                <a:extLst>
                  <a:ext uri="{FF2B5EF4-FFF2-40B4-BE49-F238E27FC236}">
                    <a16:creationId xmlns:a16="http://schemas.microsoft.com/office/drawing/2014/main" id="{65299106-5780-9DE0-3973-867B1194D87B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49" name="Rectangle 748">
                <a:extLst>
                  <a:ext uri="{FF2B5EF4-FFF2-40B4-BE49-F238E27FC236}">
                    <a16:creationId xmlns:a16="http://schemas.microsoft.com/office/drawing/2014/main" id="{6A6E33CD-5552-5A41-7CB9-2DF952869B5D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50" name="Rectangle 749">
                <a:extLst>
                  <a:ext uri="{FF2B5EF4-FFF2-40B4-BE49-F238E27FC236}">
                    <a16:creationId xmlns:a16="http://schemas.microsoft.com/office/drawing/2014/main" id="{BF7964EB-3AEE-39C9-36EF-BD87B15D61D7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51" name="Rectangle 750">
                <a:extLst>
                  <a:ext uri="{FF2B5EF4-FFF2-40B4-BE49-F238E27FC236}">
                    <a16:creationId xmlns:a16="http://schemas.microsoft.com/office/drawing/2014/main" id="{4624C867-692B-B65E-8C7B-6AC8864A4CF8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52" name="Rectangle 751">
                <a:extLst>
                  <a:ext uri="{FF2B5EF4-FFF2-40B4-BE49-F238E27FC236}">
                    <a16:creationId xmlns:a16="http://schemas.microsoft.com/office/drawing/2014/main" id="{3AE15BD7-80DE-7E9D-615B-402505FC9C48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53" name="Rectangle 752">
                <a:extLst>
                  <a:ext uri="{FF2B5EF4-FFF2-40B4-BE49-F238E27FC236}">
                    <a16:creationId xmlns:a16="http://schemas.microsoft.com/office/drawing/2014/main" id="{78F64767-3B92-BAE3-7A51-73C8D9267A06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54" name="Rectangle 753">
                <a:extLst>
                  <a:ext uri="{FF2B5EF4-FFF2-40B4-BE49-F238E27FC236}">
                    <a16:creationId xmlns:a16="http://schemas.microsoft.com/office/drawing/2014/main" id="{246CB25C-B611-9957-D8C7-1A5E09946656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738" name="Group 737">
              <a:extLst>
                <a:ext uri="{FF2B5EF4-FFF2-40B4-BE49-F238E27FC236}">
                  <a16:creationId xmlns:a16="http://schemas.microsoft.com/office/drawing/2014/main" id="{21F2AB25-36BD-D4B6-35FE-CF5D83A166A1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739" name="Rectangle 738">
                <a:extLst>
                  <a:ext uri="{FF2B5EF4-FFF2-40B4-BE49-F238E27FC236}">
                    <a16:creationId xmlns:a16="http://schemas.microsoft.com/office/drawing/2014/main" id="{D555F6AA-3CB8-EC3A-F286-234CD3530B56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40" name="Rectangle 739">
                <a:extLst>
                  <a:ext uri="{FF2B5EF4-FFF2-40B4-BE49-F238E27FC236}">
                    <a16:creationId xmlns:a16="http://schemas.microsoft.com/office/drawing/2014/main" id="{F03FD086-D6F7-1D00-EBAD-492EE1BA2939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41" name="Rectangle 740">
                <a:extLst>
                  <a:ext uri="{FF2B5EF4-FFF2-40B4-BE49-F238E27FC236}">
                    <a16:creationId xmlns:a16="http://schemas.microsoft.com/office/drawing/2014/main" id="{A8634078-2C88-7986-030A-656930D060FF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42" name="Rectangle 741">
                <a:extLst>
                  <a:ext uri="{FF2B5EF4-FFF2-40B4-BE49-F238E27FC236}">
                    <a16:creationId xmlns:a16="http://schemas.microsoft.com/office/drawing/2014/main" id="{5622CABB-E1B9-5C36-D3EF-AAA1ABDAD0A3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43" name="Rectangle 742">
                <a:extLst>
                  <a:ext uri="{FF2B5EF4-FFF2-40B4-BE49-F238E27FC236}">
                    <a16:creationId xmlns:a16="http://schemas.microsoft.com/office/drawing/2014/main" id="{3F8F70BE-E405-3AC8-C5F1-F4AF78ED414A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44" name="Rectangle 743">
                <a:extLst>
                  <a:ext uri="{FF2B5EF4-FFF2-40B4-BE49-F238E27FC236}">
                    <a16:creationId xmlns:a16="http://schemas.microsoft.com/office/drawing/2014/main" id="{8BDC6865-785A-8CDE-34DD-1DDA061945DD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45" name="Rectangle 744">
                <a:extLst>
                  <a:ext uri="{FF2B5EF4-FFF2-40B4-BE49-F238E27FC236}">
                    <a16:creationId xmlns:a16="http://schemas.microsoft.com/office/drawing/2014/main" id="{16E054DD-99C2-ED2D-BD36-BB6D943D3C9B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746" name="Rectangle 745">
                <a:extLst>
                  <a:ext uri="{FF2B5EF4-FFF2-40B4-BE49-F238E27FC236}">
                    <a16:creationId xmlns:a16="http://schemas.microsoft.com/office/drawing/2014/main" id="{E9C3539D-BA32-4E20-E076-9D554CB2BE62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762" name="Group 761">
            <a:extLst>
              <a:ext uri="{FF2B5EF4-FFF2-40B4-BE49-F238E27FC236}">
                <a16:creationId xmlns:a16="http://schemas.microsoft.com/office/drawing/2014/main" id="{D8E5CABE-8174-E229-C984-527DE3A9825F}"/>
              </a:ext>
            </a:extLst>
          </p:cNvPr>
          <p:cNvGrpSpPr/>
          <p:nvPr/>
        </p:nvGrpSpPr>
        <p:grpSpPr>
          <a:xfrm>
            <a:off x="1321285" y="4975973"/>
            <a:ext cx="237889" cy="201427"/>
            <a:chOff x="4867513" y="1077350"/>
            <a:chExt cx="714214" cy="488158"/>
          </a:xfrm>
        </p:grpSpPr>
        <p:sp>
          <p:nvSpPr>
            <p:cNvPr id="763" name="Rectangle 762">
              <a:extLst>
                <a:ext uri="{FF2B5EF4-FFF2-40B4-BE49-F238E27FC236}">
                  <a16:creationId xmlns:a16="http://schemas.microsoft.com/office/drawing/2014/main" id="{682B78FA-A784-139F-A8DD-B83EB2D4D5FE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64" name="Rectangle 763">
              <a:extLst>
                <a:ext uri="{FF2B5EF4-FFF2-40B4-BE49-F238E27FC236}">
                  <a16:creationId xmlns:a16="http://schemas.microsoft.com/office/drawing/2014/main" id="{6432D44F-AB34-4E31-2CF0-EA3E6CACC067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65" name="Rectangle 764">
              <a:extLst>
                <a:ext uri="{FF2B5EF4-FFF2-40B4-BE49-F238E27FC236}">
                  <a16:creationId xmlns:a16="http://schemas.microsoft.com/office/drawing/2014/main" id="{B81EA385-6F02-4096-C724-778878EF51E7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66" name="Rectangle 765">
              <a:extLst>
                <a:ext uri="{FF2B5EF4-FFF2-40B4-BE49-F238E27FC236}">
                  <a16:creationId xmlns:a16="http://schemas.microsoft.com/office/drawing/2014/main" id="{58E89F10-8B7A-DF2C-DC0A-C41B9FD98CF1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767" name="Group 766">
            <a:extLst>
              <a:ext uri="{FF2B5EF4-FFF2-40B4-BE49-F238E27FC236}">
                <a16:creationId xmlns:a16="http://schemas.microsoft.com/office/drawing/2014/main" id="{73815669-3ABF-16CB-EAEA-DB31E1390BAC}"/>
              </a:ext>
            </a:extLst>
          </p:cNvPr>
          <p:cNvGrpSpPr/>
          <p:nvPr/>
        </p:nvGrpSpPr>
        <p:grpSpPr>
          <a:xfrm>
            <a:off x="1273708" y="4470227"/>
            <a:ext cx="278163" cy="201427"/>
            <a:chOff x="4802860" y="1077350"/>
            <a:chExt cx="835129" cy="488158"/>
          </a:xfrm>
        </p:grpSpPr>
        <p:sp>
          <p:nvSpPr>
            <p:cNvPr id="768" name="Rectangle 767">
              <a:extLst>
                <a:ext uri="{FF2B5EF4-FFF2-40B4-BE49-F238E27FC236}">
                  <a16:creationId xmlns:a16="http://schemas.microsoft.com/office/drawing/2014/main" id="{41B901C2-4A99-7AB6-B0EB-41A1D09C4EA7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69" name="Rectangle 768">
              <a:extLst>
                <a:ext uri="{FF2B5EF4-FFF2-40B4-BE49-F238E27FC236}">
                  <a16:creationId xmlns:a16="http://schemas.microsoft.com/office/drawing/2014/main" id="{03B78342-C5C9-0C1B-30E0-1A61CB59923D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70" name="Rectangle 769">
              <a:extLst>
                <a:ext uri="{FF2B5EF4-FFF2-40B4-BE49-F238E27FC236}">
                  <a16:creationId xmlns:a16="http://schemas.microsoft.com/office/drawing/2014/main" id="{32BEA010-1354-A6E0-0E6A-A94B48D09490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71" name="Rectangle 770">
              <a:extLst>
                <a:ext uri="{FF2B5EF4-FFF2-40B4-BE49-F238E27FC236}">
                  <a16:creationId xmlns:a16="http://schemas.microsoft.com/office/drawing/2014/main" id="{80A728B8-D5CB-4D2A-85E8-79ECFA7AC81E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72" name="Rectangle 771">
              <a:extLst>
                <a:ext uri="{FF2B5EF4-FFF2-40B4-BE49-F238E27FC236}">
                  <a16:creationId xmlns:a16="http://schemas.microsoft.com/office/drawing/2014/main" id="{4AC0C35A-34BE-A5D6-B11F-25FA6C9E344A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73" name="Rectangle 772">
              <a:extLst>
                <a:ext uri="{FF2B5EF4-FFF2-40B4-BE49-F238E27FC236}">
                  <a16:creationId xmlns:a16="http://schemas.microsoft.com/office/drawing/2014/main" id="{E411926F-E792-EFD3-4862-EE0EFB1F93DB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74" name="Rectangle 773">
              <a:extLst>
                <a:ext uri="{FF2B5EF4-FFF2-40B4-BE49-F238E27FC236}">
                  <a16:creationId xmlns:a16="http://schemas.microsoft.com/office/drawing/2014/main" id="{742BCB12-C961-8077-07E4-4C45C36DA156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75" name="Rectangle 774">
              <a:extLst>
                <a:ext uri="{FF2B5EF4-FFF2-40B4-BE49-F238E27FC236}">
                  <a16:creationId xmlns:a16="http://schemas.microsoft.com/office/drawing/2014/main" id="{1855225D-5F1B-DAB0-95A0-2847D54B0704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791" name="TextBox 790">
            <a:extLst>
              <a:ext uri="{FF2B5EF4-FFF2-40B4-BE49-F238E27FC236}">
                <a16:creationId xmlns:a16="http://schemas.microsoft.com/office/drawing/2014/main" id="{2DF701FE-7EDC-190C-7CAD-9342A124D0E0}"/>
              </a:ext>
            </a:extLst>
          </p:cNvPr>
          <p:cNvSpPr txBox="1"/>
          <p:nvPr/>
        </p:nvSpPr>
        <p:spPr>
          <a:xfrm>
            <a:off x="7855347" y="5514522"/>
            <a:ext cx="3740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Ceramic hydroxyapatite (CHT) </a:t>
            </a:r>
            <a:endParaRPr lang="en-SG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CE9126F2-C030-A581-053F-47FB698A48E8}"/>
                  </a:ext>
                </a:extLst>
              </p14:cNvPr>
              <p14:cNvContentPartPr/>
              <p14:nvPr/>
            </p14:nvContentPartPr>
            <p14:xfrm>
              <a:off x="7849891" y="5023191"/>
              <a:ext cx="218160" cy="892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CE9126F2-C030-A581-053F-47FB698A48E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40906" y="5014191"/>
                <a:ext cx="235771" cy="106920"/>
              </a:xfrm>
              <a:prstGeom prst="rect">
                <a:avLst/>
              </a:prstGeom>
            </p:spPr>
          </p:pic>
        </mc:Fallback>
      </mc:AlternateContent>
      <p:sp>
        <p:nvSpPr>
          <p:cNvPr id="595" name="TextBox 594">
            <a:extLst>
              <a:ext uri="{FF2B5EF4-FFF2-40B4-BE49-F238E27FC236}">
                <a16:creationId xmlns:a16="http://schemas.microsoft.com/office/drawing/2014/main" id="{09CA31DF-B9B7-6A92-E8E4-E6B50C5DD2CA}"/>
              </a:ext>
            </a:extLst>
          </p:cNvPr>
          <p:cNvSpPr txBox="1"/>
          <p:nvPr/>
        </p:nvSpPr>
        <p:spPr>
          <a:xfrm rot="16200000">
            <a:off x="241924" y="2152755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A280</a:t>
            </a:r>
            <a:endParaRPr lang="en-SG" b="1" dirty="0"/>
          </a:p>
        </p:txBody>
      </p:sp>
      <p:sp>
        <p:nvSpPr>
          <p:cNvPr id="597" name="TextBox 596">
            <a:extLst>
              <a:ext uri="{FF2B5EF4-FFF2-40B4-BE49-F238E27FC236}">
                <a16:creationId xmlns:a16="http://schemas.microsoft.com/office/drawing/2014/main" id="{2B041E4B-A21B-4B25-A8DE-645860794E49}"/>
              </a:ext>
            </a:extLst>
          </p:cNvPr>
          <p:cNvSpPr txBox="1"/>
          <p:nvPr/>
        </p:nvSpPr>
        <p:spPr>
          <a:xfrm>
            <a:off x="11612734" y="400519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ml</a:t>
            </a:r>
            <a:endParaRPr lang="en-SG" b="1" dirty="0"/>
          </a:p>
        </p:txBody>
      </p:sp>
      <p:grpSp>
        <p:nvGrpSpPr>
          <p:cNvPr id="598" name="Group 597">
            <a:extLst>
              <a:ext uri="{FF2B5EF4-FFF2-40B4-BE49-F238E27FC236}">
                <a16:creationId xmlns:a16="http://schemas.microsoft.com/office/drawing/2014/main" id="{744B82AA-E786-0ECE-A9C0-2EB1EFF52167}"/>
              </a:ext>
            </a:extLst>
          </p:cNvPr>
          <p:cNvGrpSpPr/>
          <p:nvPr/>
        </p:nvGrpSpPr>
        <p:grpSpPr>
          <a:xfrm rot="20722148">
            <a:off x="1284455" y="1357999"/>
            <a:ext cx="278163" cy="201427"/>
            <a:chOff x="4802860" y="1077350"/>
            <a:chExt cx="835129" cy="488158"/>
          </a:xfrm>
        </p:grpSpPr>
        <p:sp>
          <p:nvSpPr>
            <p:cNvPr id="599" name="Rectangle 598">
              <a:extLst>
                <a:ext uri="{FF2B5EF4-FFF2-40B4-BE49-F238E27FC236}">
                  <a16:creationId xmlns:a16="http://schemas.microsoft.com/office/drawing/2014/main" id="{493ED820-FB3B-829F-E06E-6F234F915A8E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00" name="Rectangle 599">
              <a:extLst>
                <a:ext uri="{FF2B5EF4-FFF2-40B4-BE49-F238E27FC236}">
                  <a16:creationId xmlns:a16="http://schemas.microsoft.com/office/drawing/2014/main" id="{FA8B1DA8-8AA0-3F85-322E-E5D1A895FEB7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01" name="Rectangle 600">
              <a:extLst>
                <a:ext uri="{FF2B5EF4-FFF2-40B4-BE49-F238E27FC236}">
                  <a16:creationId xmlns:a16="http://schemas.microsoft.com/office/drawing/2014/main" id="{7834355F-70E7-417D-BCCA-DDE27F689078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02" name="Rectangle 601">
              <a:extLst>
                <a:ext uri="{FF2B5EF4-FFF2-40B4-BE49-F238E27FC236}">
                  <a16:creationId xmlns:a16="http://schemas.microsoft.com/office/drawing/2014/main" id="{8F1A2151-A075-F91F-4635-48CF027C2DC1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03" name="Rectangle 602">
              <a:extLst>
                <a:ext uri="{FF2B5EF4-FFF2-40B4-BE49-F238E27FC236}">
                  <a16:creationId xmlns:a16="http://schemas.microsoft.com/office/drawing/2014/main" id="{38B7869B-6354-60B4-82BC-5705B805C540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04" name="Rectangle 603">
              <a:extLst>
                <a:ext uri="{FF2B5EF4-FFF2-40B4-BE49-F238E27FC236}">
                  <a16:creationId xmlns:a16="http://schemas.microsoft.com/office/drawing/2014/main" id="{FE7FE7D2-AF06-310F-248E-D7DF9EEF0CC5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05" name="Rectangle 604">
              <a:extLst>
                <a:ext uri="{FF2B5EF4-FFF2-40B4-BE49-F238E27FC236}">
                  <a16:creationId xmlns:a16="http://schemas.microsoft.com/office/drawing/2014/main" id="{DD6F5302-9358-6B6B-67BA-AAC06414763C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06" name="Rectangle 605">
              <a:extLst>
                <a:ext uri="{FF2B5EF4-FFF2-40B4-BE49-F238E27FC236}">
                  <a16:creationId xmlns:a16="http://schemas.microsoft.com/office/drawing/2014/main" id="{8796FEE8-ED67-8997-9D2E-7C01C4AD81C0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607" name="Group 606">
            <a:extLst>
              <a:ext uri="{FF2B5EF4-FFF2-40B4-BE49-F238E27FC236}">
                <a16:creationId xmlns:a16="http://schemas.microsoft.com/office/drawing/2014/main" id="{ACAD72CF-996F-6689-2C95-EBD794B2BED0}"/>
              </a:ext>
            </a:extLst>
          </p:cNvPr>
          <p:cNvGrpSpPr/>
          <p:nvPr/>
        </p:nvGrpSpPr>
        <p:grpSpPr>
          <a:xfrm rot="17707181">
            <a:off x="2959718" y="1365524"/>
            <a:ext cx="278163" cy="201427"/>
            <a:chOff x="4802860" y="1077350"/>
            <a:chExt cx="835129" cy="488158"/>
          </a:xfrm>
        </p:grpSpPr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02A4B934-114C-3A35-F74F-E705E0A5A7BC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09" name="Rectangle 608">
              <a:extLst>
                <a:ext uri="{FF2B5EF4-FFF2-40B4-BE49-F238E27FC236}">
                  <a16:creationId xmlns:a16="http://schemas.microsoft.com/office/drawing/2014/main" id="{93085CC7-FC8D-1A8D-55C5-BDEEE53FEE0B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10" name="Rectangle 609">
              <a:extLst>
                <a:ext uri="{FF2B5EF4-FFF2-40B4-BE49-F238E27FC236}">
                  <a16:creationId xmlns:a16="http://schemas.microsoft.com/office/drawing/2014/main" id="{8DA8E680-29B3-82F4-7CEF-4A639EE2048C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54" name="Rectangle 653">
              <a:extLst>
                <a:ext uri="{FF2B5EF4-FFF2-40B4-BE49-F238E27FC236}">
                  <a16:creationId xmlns:a16="http://schemas.microsoft.com/office/drawing/2014/main" id="{81264BCA-7185-FC3D-6AD9-2C85A846B25F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55" name="Rectangle 654">
              <a:extLst>
                <a:ext uri="{FF2B5EF4-FFF2-40B4-BE49-F238E27FC236}">
                  <a16:creationId xmlns:a16="http://schemas.microsoft.com/office/drawing/2014/main" id="{DE024FC4-47A7-8355-2FD9-298CC2450778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56" name="Rectangle 655">
              <a:extLst>
                <a:ext uri="{FF2B5EF4-FFF2-40B4-BE49-F238E27FC236}">
                  <a16:creationId xmlns:a16="http://schemas.microsoft.com/office/drawing/2014/main" id="{4F06624D-6256-2B34-183E-B6917B47E008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57" name="Rectangle 656">
              <a:extLst>
                <a:ext uri="{FF2B5EF4-FFF2-40B4-BE49-F238E27FC236}">
                  <a16:creationId xmlns:a16="http://schemas.microsoft.com/office/drawing/2014/main" id="{9FD294BF-FDCA-46EA-CB89-56AD91ED38F8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58" name="Rectangle 657">
              <a:extLst>
                <a:ext uri="{FF2B5EF4-FFF2-40B4-BE49-F238E27FC236}">
                  <a16:creationId xmlns:a16="http://schemas.microsoft.com/office/drawing/2014/main" id="{8C1C3B54-0ABB-9200-D26A-14483C886B07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659" name="Group 658">
            <a:extLst>
              <a:ext uri="{FF2B5EF4-FFF2-40B4-BE49-F238E27FC236}">
                <a16:creationId xmlns:a16="http://schemas.microsoft.com/office/drawing/2014/main" id="{2C66A47B-312A-BDF4-0D94-1CCE5FF67964}"/>
              </a:ext>
            </a:extLst>
          </p:cNvPr>
          <p:cNvGrpSpPr/>
          <p:nvPr/>
        </p:nvGrpSpPr>
        <p:grpSpPr>
          <a:xfrm rot="20722148">
            <a:off x="1256879" y="829711"/>
            <a:ext cx="278163" cy="201427"/>
            <a:chOff x="4802860" y="1077350"/>
            <a:chExt cx="835129" cy="488158"/>
          </a:xfrm>
        </p:grpSpPr>
        <p:sp>
          <p:nvSpPr>
            <p:cNvPr id="660" name="Rectangle 659">
              <a:extLst>
                <a:ext uri="{FF2B5EF4-FFF2-40B4-BE49-F238E27FC236}">
                  <a16:creationId xmlns:a16="http://schemas.microsoft.com/office/drawing/2014/main" id="{C935FCE2-C4FF-58CD-50E0-78F7F18BB9F5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61" name="Rectangle 660">
              <a:extLst>
                <a:ext uri="{FF2B5EF4-FFF2-40B4-BE49-F238E27FC236}">
                  <a16:creationId xmlns:a16="http://schemas.microsoft.com/office/drawing/2014/main" id="{9E685D6D-FB39-5813-74E7-2197927EC173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62" name="Rectangle 661">
              <a:extLst>
                <a:ext uri="{FF2B5EF4-FFF2-40B4-BE49-F238E27FC236}">
                  <a16:creationId xmlns:a16="http://schemas.microsoft.com/office/drawing/2014/main" id="{155E2FFC-5976-CE7A-2788-62008D1DB895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63" name="Rectangle 662">
              <a:extLst>
                <a:ext uri="{FF2B5EF4-FFF2-40B4-BE49-F238E27FC236}">
                  <a16:creationId xmlns:a16="http://schemas.microsoft.com/office/drawing/2014/main" id="{68E56E26-7FC1-1FC7-0F20-CD17F9160D20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64" name="Rectangle 663">
              <a:extLst>
                <a:ext uri="{FF2B5EF4-FFF2-40B4-BE49-F238E27FC236}">
                  <a16:creationId xmlns:a16="http://schemas.microsoft.com/office/drawing/2014/main" id="{AA28CB76-3094-738B-9797-CF8210711876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65" name="Rectangle 664">
              <a:extLst>
                <a:ext uri="{FF2B5EF4-FFF2-40B4-BE49-F238E27FC236}">
                  <a16:creationId xmlns:a16="http://schemas.microsoft.com/office/drawing/2014/main" id="{77249ECB-5753-BEC4-647C-D23DCA499B1E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66" name="Rectangle 665">
              <a:extLst>
                <a:ext uri="{FF2B5EF4-FFF2-40B4-BE49-F238E27FC236}">
                  <a16:creationId xmlns:a16="http://schemas.microsoft.com/office/drawing/2014/main" id="{26A90B2F-02F4-6EB5-A42F-0C2889B50636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67" name="Rectangle 666">
              <a:extLst>
                <a:ext uri="{FF2B5EF4-FFF2-40B4-BE49-F238E27FC236}">
                  <a16:creationId xmlns:a16="http://schemas.microsoft.com/office/drawing/2014/main" id="{6A61B502-C15F-79D1-8B85-CD5007E7789E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668" name="Group 667">
            <a:extLst>
              <a:ext uri="{FF2B5EF4-FFF2-40B4-BE49-F238E27FC236}">
                <a16:creationId xmlns:a16="http://schemas.microsoft.com/office/drawing/2014/main" id="{41268DDF-9A7B-6E14-8E14-4EE3E9799731}"/>
              </a:ext>
            </a:extLst>
          </p:cNvPr>
          <p:cNvGrpSpPr/>
          <p:nvPr/>
        </p:nvGrpSpPr>
        <p:grpSpPr>
          <a:xfrm rot="1768038">
            <a:off x="2342355" y="1268839"/>
            <a:ext cx="278163" cy="201427"/>
            <a:chOff x="4802860" y="1077350"/>
            <a:chExt cx="835129" cy="488158"/>
          </a:xfrm>
        </p:grpSpPr>
        <p:sp>
          <p:nvSpPr>
            <p:cNvPr id="694" name="Rectangle 693">
              <a:extLst>
                <a:ext uri="{FF2B5EF4-FFF2-40B4-BE49-F238E27FC236}">
                  <a16:creationId xmlns:a16="http://schemas.microsoft.com/office/drawing/2014/main" id="{0A767125-A96D-8482-0C48-F3D50229F3EE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695" name="Rectangle 694">
              <a:extLst>
                <a:ext uri="{FF2B5EF4-FFF2-40B4-BE49-F238E27FC236}">
                  <a16:creationId xmlns:a16="http://schemas.microsoft.com/office/drawing/2014/main" id="{2C4CA275-1458-5BF5-45B8-9CB81BFB36AF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11" name="Rectangle 710">
              <a:extLst>
                <a:ext uri="{FF2B5EF4-FFF2-40B4-BE49-F238E27FC236}">
                  <a16:creationId xmlns:a16="http://schemas.microsoft.com/office/drawing/2014/main" id="{E358009F-67BA-3D72-8FB3-813EE36C11EE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13" name="Rectangle 712">
              <a:extLst>
                <a:ext uri="{FF2B5EF4-FFF2-40B4-BE49-F238E27FC236}">
                  <a16:creationId xmlns:a16="http://schemas.microsoft.com/office/drawing/2014/main" id="{1B5B2164-7E1F-707B-385E-9B9165CACFBF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15" name="Rectangle 714">
              <a:extLst>
                <a:ext uri="{FF2B5EF4-FFF2-40B4-BE49-F238E27FC236}">
                  <a16:creationId xmlns:a16="http://schemas.microsoft.com/office/drawing/2014/main" id="{B519E804-A240-159C-3C9E-A65C28AE7B41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16" name="Rectangle 715">
              <a:extLst>
                <a:ext uri="{FF2B5EF4-FFF2-40B4-BE49-F238E27FC236}">
                  <a16:creationId xmlns:a16="http://schemas.microsoft.com/office/drawing/2014/main" id="{6A5A33F9-37BA-3E2D-F842-6399159B15B2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17" name="Rectangle 716">
              <a:extLst>
                <a:ext uri="{FF2B5EF4-FFF2-40B4-BE49-F238E27FC236}">
                  <a16:creationId xmlns:a16="http://schemas.microsoft.com/office/drawing/2014/main" id="{5FF8C482-7E5A-31D4-8E5E-C4B2A0908E7D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18" name="Rectangle 717">
              <a:extLst>
                <a:ext uri="{FF2B5EF4-FFF2-40B4-BE49-F238E27FC236}">
                  <a16:creationId xmlns:a16="http://schemas.microsoft.com/office/drawing/2014/main" id="{DD62FEA4-7BFF-1A0D-A17B-0C3EDF438B55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719" name="Group 718">
            <a:extLst>
              <a:ext uri="{FF2B5EF4-FFF2-40B4-BE49-F238E27FC236}">
                <a16:creationId xmlns:a16="http://schemas.microsoft.com/office/drawing/2014/main" id="{1C52E29F-8F1B-1F7E-065E-A7CC4DCBE0BC}"/>
              </a:ext>
            </a:extLst>
          </p:cNvPr>
          <p:cNvGrpSpPr/>
          <p:nvPr/>
        </p:nvGrpSpPr>
        <p:grpSpPr>
          <a:xfrm rot="20722148">
            <a:off x="2212100" y="1677314"/>
            <a:ext cx="278163" cy="201427"/>
            <a:chOff x="4802860" y="1077350"/>
            <a:chExt cx="835129" cy="488158"/>
          </a:xfrm>
        </p:grpSpPr>
        <p:sp>
          <p:nvSpPr>
            <p:cNvPr id="720" name="Rectangle 719">
              <a:extLst>
                <a:ext uri="{FF2B5EF4-FFF2-40B4-BE49-F238E27FC236}">
                  <a16:creationId xmlns:a16="http://schemas.microsoft.com/office/drawing/2014/main" id="{81100E94-BA2E-8189-4236-A2F1D5853B06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21" name="Rectangle 720">
              <a:extLst>
                <a:ext uri="{FF2B5EF4-FFF2-40B4-BE49-F238E27FC236}">
                  <a16:creationId xmlns:a16="http://schemas.microsoft.com/office/drawing/2014/main" id="{38A4163C-C1B1-0426-B1C3-DFE6D4643E4F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22" name="Rectangle 721">
              <a:extLst>
                <a:ext uri="{FF2B5EF4-FFF2-40B4-BE49-F238E27FC236}">
                  <a16:creationId xmlns:a16="http://schemas.microsoft.com/office/drawing/2014/main" id="{0BF74737-9D32-BC8C-A2BA-C3124DD03B2F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23" name="Rectangle 722">
              <a:extLst>
                <a:ext uri="{FF2B5EF4-FFF2-40B4-BE49-F238E27FC236}">
                  <a16:creationId xmlns:a16="http://schemas.microsoft.com/office/drawing/2014/main" id="{6FC43F35-6F25-1C90-2D23-DE4BF7DF5420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24" name="Rectangle 723">
              <a:extLst>
                <a:ext uri="{FF2B5EF4-FFF2-40B4-BE49-F238E27FC236}">
                  <a16:creationId xmlns:a16="http://schemas.microsoft.com/office/drawing/2014/main" id="{A2E796CD-28AD-4C1B-B82E-6EB3F49531A5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25" name="Rectangle 724">
              <a:extLst>
                <a:ext uri="{FF2B5EF4-FFF2-40B4-BE49-F238E27FC236}">
                  <a16:creationId xmlns:a16="http://schemas.microsoft.com/office/drawing/2014/main" id="{EE570DCC-49B3-B9B0-76C3-F022EED7D2FC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26" name="Rectangle 725">
              <a:extLst>
                <a:ext uri="{FF2B5EF4-FFF2-40B4-BE49-F238E27FC236}">
                  <a16:creationId xmlns:a16="http://schemas.microsoft.com/office/drawing/2014/main" id="{4C231E08-1C8F-889E-9F2E-6A1CFDB92332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27" name="Rectangle 726">
              <a:extLst>
                <a:ext uri="{FF2B5EF4-FFF2-40B4-BE49-F238E27FC236}">
                  <a16:creationId xmlns:a16="http://schemas.microsoft.com/office/drawing/2014/main" id="{CBCF3974-B879-1EF4-3152-DC1C1852CF47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728" name="Group 727">
            <a:extLst>
              <a:ext uri="{FF2B5EF4-FFF2-40B4-BE49-F238E27FC236}">
                <a16:creationId xmlns:a16="http://schemas.microsoft.com/office/drawing/2014/main" id="{0EE2C3E7-2C32-4C61-1974-4655FB37E66E}"/>
              </a:ext>
            </a:extLst>
          </p:cNvPr>
          <p:cNvGrpSpPr/>
          <p:nvPr/>
        </p:nvGrpSpPr>
        <p:grpSpPr>
          <a:xfrm rot="1768038">
            <a:off x="2451366" y="2050921"/>
            <a:ext cx="278163" cy="201427"/>
            <a:chOff x="4802860" y="1077350"/>
            <a:chExt cx="835129" cy="488158"/>
          </a:xfrm>
        </p:grpSpPr>
        <p:sp>
          <p:nvSpPr>
            <p:cNvPr id="729" name="Rectangle 728">
              <a:extLst>
                <a:ext uri="{FF2B5EF4-FFF2-40B4-BE49-F238E27FC236}">
                  <a16:creationId xmlns:a16="http://schemas.microsoft.com/office/drawing/2014/main" id="{37DE94FE-D76B-0F66-B7F2-6F8CCFA73CF5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30" name="Rectangle 729">
              <a:extLst>
                <a:ext uri="{FF2B5EF4-FFF2-40B4-BE49-F238E27FC236}">
                  <a16:creationId xmlns:a16="http://schemas.microsoft.com/office/drawing/2014/main" id="{D6604AF0-478F-B363-678F-482D7FEEACDD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31" name="Rectangle 730">
              <a:extLst>
                <a:ext uri="{FF2B5EF4-FFF2-40B4-BE49-F238E27FC236}">
                  <a16:creationId xmlns:a16="http://schemas.microsoft.com/office/drawing/2014/main" id="{395FBAF2-BDAD-8F5E-7EDB-DD5B06BD2BD7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32" name="Rectangle 731">
              <a:extLst>
                <a:ext uri="{FF2B5EF4-FFF2-40B4-BE49-F238E27FC236}">
                  <a16:creationId xmlns:a16="http://schemas.microsoft.com/office/drawing/2014/main" id="{F5498C7F-5986-6D2F-A894-8B91A7770045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33" name="Rectangle 732">
              <a:extLst>
                <a:ext uri="{FF2B5EF4-FFF2-40B4-BE49-F238E27FC236}">
                  <a16:creationId xmlns:a16="http://schemas.microsoft.com/office/drawing/2014/main" id="{ED8067E7-1E3A-3A61-ED60-A7039BB393D3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34" name="Rectangle 733">
              <a:extLst>
                <a:ext uri="{FF2B5EF4-FFF2-40B4-BE49-F238E27FC236}">
                  <a16:creationId xmlns:a16="http://schemas.microsoft.com/office/drawing/2014/main" id="{8DA4DB66-2D88-C57B-B075-AE51C8B060E1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35" name="Rectangle 734">
              <a:extLst>
                <a:ext uri="{FF2B5EF4-FFF2-40B4-BE49-F238E27FC236}">
                  <a16:creationId xmlns:a16="http://schemas.microsoft.com/office/drawing/2014/main" id="{42676D69-7FCB-EEDA-9151-81CD76EF62E4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55" name="Rectangle 754">
              <a:extLst>
                <a:ext uri="{FF2B5EF4-FFF2-40B4-BE49-F238E27FC236}">
                  <a16:creationId xmlns:a16="http://schemas.microsoft.com/office/drawing/2014/main" id="{E8AC2BB3-4DE6-1CD2-957E-B66B4F7EA962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756" name="Group 755">
            <a:extLst>
              <a:ext uri="{FF2B5EF4-FFF2-40B4-BE49-F238E27FC236}">
                <a16:creationId xmlns:a16="http://schemas.microsoft.com/office/drawing/2014/main" id="{395F0BAD-D756-4F5B-B069-F0BE7498CB97}"/>
              </a:ext>
            </a:extLst>
          </p:cNvPr>
          <p:cNvGrpSpPr/>
          <p:nvPr/>
        </p:nvGrpSpPr>
        <p:grpSpPr>
          <a:xfrm rot="20722148">
            <a:off x="1562302" y="1907101"/>
            <a:ext cx="278163" cy="201427"/>
            <a:chOff x="4802860" y="1077350"/>
            <a:chExt cx="835129" cy="488158"/>
          </a:xfrm>
        </p:grpSpPr>
        <p:sp>
          <p:nvSpPr>
            <p:cNvPr id="757" name="Rectangle 756">
              <a:extLst>
                <a:ext uri="{FF2B5EF4-FFF2-40B4-BE49-F238E27FC236}">
                  <a16:creationId xmlns:a16="http://schemas.microsoft.com/office/drawing/2014/main" id="{CB3C72D3-B517-A281-D523-92E32EAC8E27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58" name="Rectangle 757">
              <a:extLst>
                <a:ext uri="{FF2B5EF4-FFF2-40B4-BE49-F238E27FC236}">
                  <a16:creationId xmlns:a16="http://schemas.microsoft.com/office/drawing/2014/main" id="{06F28FB2-C16A-46F6-B8A9-5FE9BB3198B2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59" name="Rectangle 758">
              <a:extLst>
                <a:ext uri="{FF2B5EF4-FFF2-40B4-BE49-F238E27FC236}">
                  <a16:creationId xmlns:a16="http://schemas.microsoft.com/office/drawing/2014/main" id="{64B6BA91-5C24-91E6-755D-545AA6991D5D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60" name="Rectangle 759">
              <a:extLst>
                <a:ext uri="{FF2B5EF4-FFF2-40B4-BE49-F238E27FC236}">
                  <a16:creationId xmlns:a16="http://schemas.microsoft.com/office/drawing/2014/main" id="{6D01B2CC-AC6A-B56E-82AB-3659FB6FD3E0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61" name="Rectangle 760">
              <a:extLst>
                <a:ext uri="{FF2B5EF4-FFF2-40B4-BE49-F238E27FC236}">
                  <a16:creationId xmlns:a16="http://schemas.microsoft.com/office/drawing/2014/main" id="{8C7E131C-9C10-67B2-9D79-1074B5DA0773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76" name="Rectangle 775">
              <a:extLst>
                <a:ext uri="{FF2B5EF4-FFF2-40B4-BE49-F238E27FC236}">
                  <a16:creationId xmlns:a16="http://schemas.microsoft.com/office/drawing/2014/main" id="{CF72657B-6F51-ECFD-2D90-A3211727109A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77" name="Rectangle 776">
              <a:extLst>
                <a:ext uri="{FF2B5EF4-FFF2-40B4-BE49-F238E27FC236}">
                  <a16:creationId xmlns:a16="http://schemas.microsoft.com/office/drawing/2014/main" id="{3E2610D5-0593-4282-78CE-9A9AFEF2D5EE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78" name="Rectangle 777">
              <a:extLst>
                <a:ext uri="{FF2B5EF4-FFF2-40B4-BE49-F238E27FC236}">
                  <a16:creationId xmlns:a16="http://schemas.microsoft.com/office/drawing/2014/main" id="{98A9FE9B-72E2-AC1D-BB74-E6BC139CF5F9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793" name="Group 792">
            <a:extLst>
              <a:ext uri="{FF2B5EF4-FFF2-40B4-BE49-F238E27FC236}">
                <a16:creationId xmlns:a16="http://schemas.microsoft.com/office/drawing/2014/main" id="{E3FBDAD1-2295-11C5-3053-59B3859C410F}"/>
              </a:ext>
            </a:extLst>
          </p:cNvPr>
          <p:cNvGrpSpPr/>
          <p:nvPr/>
        </p:nvGrpSpPr>
        <p:grpSpPr>
          <a:xfrm rot="1768038">
            <a:off x="1979227" y="2095031"/>
            <a:ext cx="278163" cy="201427"/>
            <a:chOff x="4802860" y="1077350"/>
            <a:chExt cx="835129" cy="488158"/>
          </a:xfrm>
        </p:grpSpPr>
        <p:sp>
          <p:nvSpPr>
            <p:cNvPr id="794" name="Rectangle 793">
              <a:extLst>
                <a:ext uri="{FF2B5EF4-FFF2-40B4-BE49-F238E27FC236}">
                  <a16:creationId xmlns:a16="http://schemas.microsoft.com/office/drawing/2014/main" id="{8EC66D2C-3CA5-DBD4-3A22-AAD6323B00B8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95" name="Rectangle 794">
              <a:extLst>
                <a:ext uri="{FF2B5EF4-FFF2-40B4-BE49-F238E27FC236}">
                  <a16:creationId xmlns:a16="http://schemas.microsoft.com/office/drawing/2014/main" id="{14D70DB2-7D93-7705-9FF0-9F5D91C10264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96" name="Rectangle 795">
              <a:extLst>
                <a:ext uri="{FF2B5EF4-FFF2-40B4-BE49-F238E27FC236}">
                  <a16:creationId xmlns:a16="http://schemas.microsoft.com/office/drawing/2014/main" id="{79D12CA8-C532-3B9E-F6E8-FAEC723A9A0B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97" name="Rectangle 796">
              <a:extLst>
                <a:ext uri="{FF2B5EF4-FFF2-40B4-BE49-F238E27FC236}">
                  <a16:creationId xmlns:a16="http://schemas.microsoft.com/office/drawing/2014/main" id="{C7BA2B1A-4897-FBEC-4038-7E66E9F0F227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98" name="Rectangle 797">
              <a:extLst>
                <a:ext uri="{FF2B5EF4-FFF2-40B4-BE49-F238E27FC236}">
                  <a16:creationId xmlns:a16="http://schemas.microsoft.com/office/drawing/2014/main" id="{C200272F-0346-D671-3EC7-51E2D6EEF806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99" name="Rectangle 798">
              <a:extLst>
                <a:ext uri="{FF2B5EF4-FFF2-40B4-BE49-F238E27FC236}">
                  <a16:creationId xmlns:a16="http://schemas.microsoft.com/office/drawing/2014/main" id="{5568585E-9C08-1EA2-A1AB-1E8AD7757A60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00" name="Rectangle 799">
              <a:extLst>
                <a:ext uri="{FF2B5EF4-FFF2-40B4-BE49-F238E27FC236}">
                  <a16:creationId xmlns:a16="http://schemas.microsoft.com/office/drawing/2014/main" id="{02492D91-973A-E622-2D8F-3BCCE33C7F9D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01" name="Rectangle 800">
              <a:extLst>
                <a:ext uri="{FF2B5EF4-FFF2-40B4-BE49-F238E27FC236}">
                  <a16:creationId xmlns:a16="http://schemas.microsoft.com/office/drawing/2014/main" id="{122E36FE-525A-07EF-1FC0-7EFEE5908496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02" name="Group 801">
            <a:extLst>
              <a:ext uri="{FF2B5EF4-FFF2-40B4-BE49-F238E27FC236}">
                <a16:creationId xmlns:a16="http://schemas.microsoft.com/office/drawing/2014/main" id="{2B4D68E5-5A51-E78E-9AEC-0FAE7EFD25F6}"/>
              </a:ext>
            </a:extLst>
          </p:cNvPr>
          <p:cNvGrpSpPr/>
          <p:nvPr/>
        </p:nvGrpSpPr>
        <p:grpSpPr>
          <a:xfrm rot="20722148">
            <a:off x="1573062" y="2255438"/>
            <a:ext cx="278163" cy="201427"/>
            <a:chOff x="4802860" y="1077350"/>
            <a:chExt cx="835129" cy="488158"/>
          </a:xfrm>
        </p:grpSpPr>
        <p:sp>
          <p:nvSpPr>
            <p:cNvPr id="803" name="Rectangle 802">
              <a:extLst>
                <a:ext uri="{FF2B5EF4-FFF2-40B4-BE49-F238E27FC236}">
                  <a16:creationId xmlns:a16="http://schemas.microsoft.com/office/drawing/2014/main" id="{381FC326-AE5D-5858-27F3-4D31699CFDF1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04" name="Rectangle 803">
              <a:extLst>
                <a:ext uri="{FF2B5EF4-FFF2-40B4-BE49-F238E27FC236}">
                  <a16:creationId xmlns:a16="http://schemas.microsoft.com/office/drawing/2014/main" id="{D9AD2DC6-07E1-832E-2138-9842D6FAAA91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05" name="Rectangle 804">
              <a:extLst>
                <a:ext uri="{FF2B5EF4-FFF2-40B4-BE49-F238E27FC236}">
                  <a16:creationId xmlns:a16="http://schemas.microsoft.com/office/drawing/2014/main" id="{C939BFC9-237B-8D7A-3523-CB10D616EBE3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06" name="Rectangle 805">
              <a:extLst>
                <a:ext uri="{FF2B5EF4-FFF2-40B4-BE49-F238E27FC236}">
                  <a16:creationId xmlns:a16="http://schemas.microsoft.com/office/drawing/2014/main" id="{3A7CD0F9-5333-0FDA-72EC-5D8CF2960490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07" name="Rectangle 806">
              <a:extLst>
                <a:ext uri="{FF2B5EF4-FFF2-40B4-BE49-F238E27FC236}">
                  <a16:creationId xmlns:a16="http://schemas.microsoft.com/office/drawing/2014/main" id="{86312C3E-3295-8026-2CC9-C2E25FA46EC4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08" name="Rectangle 807">
              <a:extLst>
                <a:ext uri="{FF2B5EF4-FFF2-40B4-BE49-F238E27FC236}">
                  <a16:creationId xmlns:a16="http://schemas.microsoft.com/office/drawing/2014/main" id="{5094AD76-EA46-7CFD-9CD3-3200D2015C7D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09" name="Rectangle 808">
              <a:extLst>
                <a:ext uri="{FF2B5EF4-FFF2-40B4-BE49-F238E27FC236}">
                  <a16:creationId xmlns:a16="http://schemas.microsoft.com/office/drawing/2014/main" id="{B14B44AD-911C-4CD2-5818-20DE2AD7556C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10" name="Rectangle 809">
              <a:extLst>
                <a:ext uri="{FF2B5EF4-FFF2-40B4-BE49-F238E27FC236}">
                  <a16:creationId xmlns:a16="http://schemas.microsoft.com/office/drawing/2014/main" id="{6FC5194A-4E66-D02C-A274-3D8BB45BA011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11" name="Group 810">
            <a:extLst>
              <a:ext uri="{FF2B5EF4-FFF2-40B4-BE49-F238E27FC236}">
                <a16:creationId xmlns:a16="http://schemas.microsoft.com/office/drawing/2014/main" id="{1B7A0563-9E65-FE9C-264B-CEF5D11A0371}"/>
              </a:ext>
            </a:extLst>
          </p:cNvPr>
          <p:cNvGrpSpPr/>
          <p:nvPr/>
        </p:nvGrpSpPr>
        <p:grpSpPr>
          <a:xfrm rot="1768038">
            <a:off x="1635044" y="2639774"/>
            <a:ext cx="278163" cy="201427"/>
            <a:chOff x="4802860" y="1077350"/>
            <a:chExt cx="835129" cy="488158"/>
          </a:xfrm>
        </p:grpSpPr>
        <p:sp>
          <p:nvSpPr>
            <p:cNvPr id="812" name="Rectangle 811">
              <a:extLst>
                <a:ext uri="{FF2B5EF4-FFF2-40B4-BE49-F238E27FC236}">
                  <a16:creationId xmlns:a16="http://schemas.microsoft.com/office/drawing/2014/main" id="{294A9956-9839-7F2F-80FD-992D40181FFF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13" name="Rectangle 812">
              <a:extLst>
                <a:ext uri="{FF2B5EF4-FFF2-40B4-BE49-F238E27FC236}">
                  <a16:creationId xmlns:a16="http://schemas.microsoft.com/office/drawing/2014/main" id="{FF9F8069-2681-6FBF-24E5-1A31CAE838AF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14" name="Rectangle 813">
              <a:extLst>
                <a:ext uri="{FF2B5EF4-FFF2-40B4-BE49-F238E27FC236}">
                  <a16:creationId xmlns:a16="http://schemas.microsoft.com/office/drawing/2014/main" id="{384155A2-C378-A545-34B2-16EFFBFCB207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15" name="Rectangle 814">
              <a:extLst>
                <a:ext uri="{FF2B5EF4-FFF2-40B4-BE49-F238E27FC236}">
                  <a16:creationId xmlns:a16="http://schemas.microsoft.com/office/drawing/2014/main" id="{6E090569-4B81-861F-78C7-7CFB05A17559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16" name="Rectangle 815">
              <a:extLst>
                <a:ext uri="{FF2B5EF4-FFF2-40B4-BE49-F238E27FC236}">
                  <a16:creationId xmlns:a16="http://schemas.microsoft.com/office/drawing/2014/main" id="{5C94A444-D7AF-4C44-5021-11E11E99079C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17" name="Rectangle 816">
              <a:extLst>
                <a:ext uri="{FF2B5EF4-FFF2-40B4-BE49-F238E27FC236}">
                  <a16:creationId xmlns:a16="http://schemas.microsoft.com/office/drawing/2014/main" id="{99C06C04-F2FB-ED94-45B2-677B16EBFA47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18" name="Rectangle 817">
              <a:extLst>
                <a:ext uri="{FF2B5EF4-FFF2-40B4-BE49-F238E27FC236}">
                  <a16:creationId xmlns:a16="http://schemas.microsoft.com/office/drawing/2014/main" id="{3CE01624-AE66-0642-DA81-69A5C2C29AB7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19" name="Rectangle 818">
              <a:extLst>
                <a:ext uri="{FF2B5EF4-FFF2-40B4-BE49-F238E27FC236}">
                  <a16:creationId xmlns:a16="http://schemas.microsoft.com/office/drawing/2014/main" id="{D72A9882-51FD-27CC-6863-3B54CF330C46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20" name="Group 819">
            <a:extLst>
              <a:ext uri="{FF2B5EF4-FFF2-40B4-BE49-F238E27FC236}">
                <a16:creationId xmlns:a16="http://schemas.microsoft.com/office/drawing/2014/main" id="{BD59C01D-B8AC-A77A-6E02-940F27B6B8B7}"/>
              </a:ext>
            </a:extLst>
          </p:cNvPr>
          <p:cNvGrpSpPr/>
          <p:nvPr/>
        </p:nvGrpSpPr>
        <p:grpSpPr>
          <a:xfrm rot="20722148">
            <a:off x="1155933" y="2497326"/>
            <a:ext cx="278163" cy="201427"/>
            <a:chOff x="4802860" y="1077350"/>
            <a:chExt cx="835129" cy="488158"/>
          </a:xfrm>
        </p:grpSpPr>
        <p:sp>
          <p:nvSpPr>
            <p:cNvPr id="821" name="Rectangle 820">
              <a:extLst>
                <a:ext uri="{FF2B5EF4-FFF2-40B4-BE49-F238E27FC236}">
                  <a16:creationId xmlns:a16="http://schemas.microsoft.com/office/drawing/2014/main" id="{242C17C7-BF1C-1F14-4E49-0BA71F50C92D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22" name="Rectangle 821">
              <a:extLst>
                <a:ext uri="{FF2B5EF4-FFF2-40B4-BE49-F238E27FC236}">
                  <a16:creationId xmlns:a16="http://schemas.microsoft.com/office/drawing/2014/main" id="{07268793-272F-799C-BE40-C95AC6CFE942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23" name="Rectangle 822">
              <a:extLst>
                <a:ext uri="{FF2B5EF4-FFF2-40B4-BE49-F238E27FC236}">
                  <a16:creationId xmlns:a16="http://schemas.microsoft.com/office/drawing/2014/main" id="{8DB49A8B-7564-954E-BD0B-F51000710490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24" name="Rectangle 823">
              <a:extLst>
                <a:ext uri="{FF2B5EF4-FFF2-40B4-BE49-F238E27FC236}">
                  <a16:creationId xmlns:a16="http://schemas.microsoft.com/office/drawing/2014/main" id="{9E1F3AE6-8E89-906B-C720-BC1972BF7701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25" name="Rectangle 824">
              <a:extLst>
                <a:ext uri="{FF2B5EF4-FFF2-40B4-BE49-F238E27FC236}">
                  <a16:creationId xmlns:a16="http://schemas.microsoft.com/office/drawing/2014/main" id="{05240455-90BA-8485-1A49-D4C6087FF6DF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26" name="Rectangle 825">
              <a:extLst>
                <a:ext uri="{FF2B5EF4-FFF2-40B4-BE49-F238E27FC236}">
                  <a16:creationId xmlns:a16="http://schemas.microsoft.com/office/drawing/2014/main" id="{A88E1E27-DB0C-1201-CEB9-D6840FDA8F55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27" name="Rectangle 826">
              <a:extLst>
                <a:ext uri="{FF2B5EF4-FFF2-40B4-BE49-F238E27FC236}">
                  <a16:creationId xmlns:a16="http://schemas.microsoft.com/office/drawing/2014/main" id="{89AEA0C8-98F1-F8F5-9551-B38CE9176A06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28" name="Rectangle 827">
              <a:extLst>
                <a:ext uri="{FF2B5EF4-FFF2-40B4-BE49-F238E27FC236}">
                  <a16:creationId xmlns:a16="http://schemas.microsoft.com/office/drawing/2014/main" id="{8D488D1F-65B5-92A5-5BB5-DE0557C31052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29" name="Group 828">
            <a:extLst>
              <a:ext uri="{FF2B5EF4-FFF2-40B4-BE49-F238E27FC236}">
                <a16:creationId xmlns:a16="http://schemas.microsoft.com/office/drawing/2014/main" id="{665757D6-C208-E217-AB49-04319953AACB}"/>
              </a:ext>
            </a:extLst>
          </p:cNvPr>
          <p:cNvGrpSpPr/>
          <p:nvPr/>
        </p:nvGrpSpPr>
        <p:grpSpPr>
          <a:xfrm rot="1768038">
            <a:off x="1785154" y="3139722"/>
            <a:ext cx="278163" cy="201427"/>
            <a:chOff x="4802860" y="1077350"/>
            <a:chExt cx="835129" cy="488158"/>
          </a:xfrm>
        </p:grpSpPr>
        <p:sp>
          <p:nvSpPr>
            <p:cNvPr id="830" name="Rectangle 829">
              <a:extLst>
                <a:ext uri="{FF2B5EF4-FFF2-40B4-BE49-F238E27FC236}">
                  <a16:creationId xmlns:a16="http://schemas.microsoft.com/office/drawing/2014/main" id="{32179ACC-02C0-8228-3F12-A3725E1E9834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31" name="Rectangle 830">
              <a:extLst>
                <a:ext uri="{FF2B5EF4-FFF2-40B4-BE49-F238E27FC236}">
                  <a16:creationId xmlns:a16="http://schemas.microsoft.com/office/drawing/2014/main" id="{19BFF221-4273-A6E3-C34D-84DF93137167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32" name="Rectangle 831">
              <a:extLst>
                <a:ext uri="{FF2B5EF4-FFF2-40B4-BE49-F238E27FC236}">
                  <a16:creationId xmlns:a16="http://schemas.microsoft.com/office/drawing/2014/main" id="{7B7EA5E5-AE1D-A577-60D2-BFC627013846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33" name="Rectangle 832">
              <a:extLst>
                <a:ext uri="{FF2B5EF4-FFF2-40B4-BE49-F238E27FC236}">
                  <a16:creationId xmlns:a16="http://schemas.microsoft.com/office/drawing/2014/main" id="{EE520004-E172-D04D-9F74-68978DA4F441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34" name="Rectangle 833">
              <a:extLst>
                <a:ext uri="{FF2B5EF4-FFF2-40B4-BE49-F238E27FC236}">
                  <a16:creationId xmlns:a16="http://schemas.microsoft.com/office/drawing/2014/main" id="{2D30B38E-8D74-7CFC-A6CC-8AA90048D038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35" name="Rectangle 834">
              <a:extLst>
                <a:ext uri="{FF2B5EF4-FFF2-40B4-BE49-F238E27FC236}">
                  <a16:creationId xmlns:a16="http://schemas.microsoft.com/office/drawing/2014/main" id="{C3971412-B911-A290-F7D8-7EEF9CEFA498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36" name="Rectangle 835">
              <a:extLst>
                <a:ext uri="{FF2B5EF4-FFF2-40B4-BE49-F238E27FC236}">
                  <a16:creationId xmlns:a16="http://schemas.microsoft.com/office/drawing/2014/main" id="{4B2B7EDB-DF79-0506-C386-568C914712EE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37" name="Rectangle 836">
              <a:extLst>
                <a:ext uri="{FF2B5EF4-FFF2-40B4-BE49-F238E27FC236}">
                  <a16:creationId xmlns:a16="http://schemas.microsoft.com/office/drawing/2014/main" id="{E554A023-3628-9B27-1F71-C818BB7483DA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38" name="Group 837">
            <a:extLst>
              <a:ext uri="{FF2B5EF4-FFF2-40B4-BE49-F238E27FC236}">
                <a16:creationId xmlns:a16="http://schemas.microsoft.com/office/drawing/2014/main" id="{8B6C3149-FC51-BC40-5C0D-89B6E91553B6}"/>
              </a:ext>
            </a:extLst>
          </p:cNvPr>
          <p:cNvGrpSpPr/>
          <p:nvPr/>
        </p:nvGrpSpPr>
        <p:grpSpPr>
          <a:xfrm rot="1768038">
            <a:off x="2897091" y="3051004"/>
            <a:ext cx="278163" cy="201427"/>
            <a:chOff x="4802860" y="1077350"/>
            <a:chExt cx="835129" cy="488158"/>
          </a:xfrm>
        </p:grpSpPr>
        <p:sp>
          <p:nvSpPr>
            <p:cNvPr id="839" name="Rectangle 838">
              <a:extLst>
                <a:ext uri="{FF2B5EF4-FFF2-40B4-BE49-F238E27FC236}">
                  <a16:creationId xmlns:a16="http://schemas.microsoft.com/office/drawing/2014/main" id="{941A649E-AA7C-8283-1B8E-7CECA6E92026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40" name="Rectangle 839">
              <a:extLst>
                <a:ext uri="{FF2B5EF4-FFF2-40B4-BE49-F238E27FC236}">
                  <a16:creationId xmlns:a16="http://schemas.microsoft.com/office/drawing/2014/main" id="{A9526842-325E-CCA5-C675-F05CEE2A18BB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41" name="Rectangle 840">
              <a:extLst>
                <a:ext uri="{FF2B5EF4-FFF2-40B4-BE49-F238E27FC236}">
                  <a16:creationId xmlns:a16="http://schemas.microsoft.com/office/drawing/2014/main" id="{5B74E852-6227-F389-C765-6EB600AD657C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42" name="Rectangle 841">
              <a:extLst>
                <a:ext uri="{FF2B5EF4-FFF2-40B4-BE49-F238E27FC236}">
                  <a16:creationId xmlns:a16="http://schemas.microsoft.com/office/drawing/2014/main" id="{8A1C672E-27C3-E3BF-F66C-AE692C2A79E1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43" name="Rectangle 842">
              <a:extLst>
                <a:ext uri="{FF2B5EF4-FFF2-40B4-BE49-F238E27FC236}">
                  <a16:creationId xmlns:a16="http://schemas.microsoft.com/office/drawing/2014/main" id="{8CB9ED62-F491-B204-E03E-6E796B230D74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44" name="Rectangle 843">
              <a:extLst>
                <a:ext uri="{FF2B5EF4-FFF2-40B4-BE49-F238E27FC236}">
                  <a16:creationId xmlns:a16="http://schemas.microsoft.com/office/drawing/2014/main" id="{C26C7726-7FCF-13AD-E690-2A66BA5B96EC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45" name="Rectangle 844">
              <a:extLst>
                <a:ext uri="{FF2B5EF4-FFF2-40B4-BE49-F238E27FC236}">
                  <a16:creationId xmlns:a16="http://schemas.microsoft.com/office/drawing/2014/main" id="{006867E2-6E87-895D-518C-E68F86C0C713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46" name="Rectangle 845">
              <a:extLst>
                <a:ext uri="{FF2B5EF4-FFF2-40B4-BE49-F238E27FC236}">
                  <a16:creationId xmlns:a16="http://schemas.microsoft.com/office/drawing/2014/main" id="{6459A3A4-7072-2240-925F-A206EB7F7A61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47" name="Group 846">
            <a:extLst>
              <a:ext uri="{FF2B5EF4-FFF2-40B4-BE49-F238E27FC236}">
                <a16:creationId xmlns:a16="http://schemas.microsoft.com/office/drawing/2014/main" id="{269B5EC5-2078-8CA6-4FFD-53B171C55C2E}"/>
              </a:ext>
            </a:extLst>
          </p:cNvPr>
          <p:cNvGrpSpPr/>
          <p:nvPr/>
        </p:nvGrpSpPr>
        <p:grpSpPr>
          <a:xfrm rot="20722148">
            <a:off x="1965601" y="3586884"/>
            <a:ext cx="278163" cy="201427"/>
            <a:chOff x="4802860" y="1077350"/>
            <a:chExt cx="835129" cy="488158"/>
          </a:xfrm>
        </p:grpSpPr>
        <p:sp>
          <p:nvSpPr>
            <p:cNvPr id="848" name="Rectangle 847">
              <a:extLst>
                <a:ext uri="{FF2B5EF4-FFF2-40B4-BE49-F238E27FC236}">
                  <a16:creationId xmlns:a16="http://schemas.microsoft.com/office/drawing/2014/main" id="{A07AF322-98F8-E8C6-B297-032A6F4E4E54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49" name="Rectangle 848">
              <a:extLst>
                <a:ext uri="{FF2B5EF4-FFF2-40B4-BE49-F238E27FC236}">
                  <a16:creationId xmlns:a16="http://schemas.microsoft.com/office/drawing/2014/main" id="{2CEBF131-1505-5C8B-4113-4B20DAF7F956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50" name="Rectangle 849">
              <a:extLst>
                <a:ext uri="{FF2B5EF4-FFF2-40B4-BE49-F238E27FC236}">
                  <a16:creationId xmlns:a16="http://schemas.microsoft.com/office/drawing/2014/main" id="{0CB214F2-B58D-3281-E6D8-9EC99C9FC7EC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51" name="Rectangle 850">
              <a:extLst>
                <a:ext uri="{FF2B5EF4-FFF2-40B4-BE49-F238E27FC236}">
                  <a16:creationId xmlns:a16="http://schemas.microsoft.com/office/drawing/2014/main" id="{D2744C57-5A3C-EE2D-C31D-3BA114571852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52" name="Rectangle 851">
              <a:extLst>
                <a:ext uri="{FF2B5EF4-FFF2-40B4-BE49-F238E27FC236}">
                  <a16:creationId xmlns:a16="http://schemas.microsoft.com/office/drawing/2014/main" id="{FEBD2D1A-6575-8916-CE80-E95BCEF6756A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53" name="Rectangle 852">
              <a:extLst>
                <a:ext uri="{FF2B5EF4-FFF2-40B4-BE49-F238E27FC236}">
                  <a16:creationId xmlns:a16="http://schemas.microsoft.com/office/drawing/2014/main" id="{07F89D35-2024-4749-9FEF-D5D4E6CC78F8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54" name="Rectangle 853">
              <a:extLst>
                <a:ext uri="{FF2B5EF4-FFF2-40B4-BE49-F238E27FC236}">
                  <a16:creationId xmlns:a16="http://schemas.microsoft.com/office/drawing/2014/main" id="{5ED18BE5-25C6-D46E-CBF7-B2F6B43CD679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55" name="Rectangle 854">
              <a:extLst>
                <a:ext uri="{FF2B5EF4-FFF2-40B4-BE49-F238E27FC236}">
                  <a16:creationId xmlns:a16="http://schemas.microsoft.com/office/drawing/2014/main" id="{E03F5AB4-A770-B842-B46B-5E7D3DDD143E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56" name="Group 855">
            <a:extLst>
              <a:ext uri="{FF2B5EF4-FFF2-40B4-BE49-F238E27FC236}">
                <a16:creationId xmlns:a16="http://schemas.microsoft.com/office/drawing/2014/main" id="{4638044C-2800-467F-40A3-2F0E462C9978}"/>
              </a:ext>
            </a:extLst>
          </p:cNvPr>
          <p:cNvGrpSpPr/>
          <p:nvPr/>
        </p:nvGrpSpPr>
        <p:grpSpPr>
          <a:xfrm rot="1768038">
            <a:off x="2357776" y="3179809"/>
            <a:ext cx="278163" cy="201427"/>
            <a:chOff x="4802860" y="1077350"/>
            <a:chExt cx="835129" cy="488158"/>
          </a:xfrm>
        </p:grpSpPr>
        <p:sp>
          <p:nvSpPr>
            <p:cNvPr id="857" name="Rectangle 856">
              <a:extLst>
                <a:ext uri="{FF2B5EF4-FFF2-40B4-BE49-F238E27FC236}">
                  <a16:creationId xmlns:a16="http://schemas.microsoft.com/office/drawing/2014/main" id="{9E82B1EF-DAD6-0C8E-F22D-AA856ADDE0FD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58" name="Rectangle 857">
              <a:extLst>
                <a:ext uri="{FF2B5EF4-FFF2-40B4-BE49-F238E27FC236}">
                  <a16:creationId xmlns:a16="http://schemas.microsoft.com/office/drawing/2014/main" id="{545A9FF2-1DC1-42F8-D157-6BB17CAECB97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59" name="Rectangle 858">
              <a:extLst>
                <a:ext uri="{FF2B5EF4-FFF2-40B4-BE49-F238E27FC236}">
                  <a16:creationId xmlns:a16="http://schemas.microsoft.com/office/drawing/2014/main" id="{EE2F154E-3387-1FD9-B483-F6E5315F8FC1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60" name="Rectangle 859">
              <a:extLst>
                <a:ext uri="{FF2B5EF4-FFF2-40B4-BE49-F238E27FC236}">
                  <a16:creationId xmlns:a16="http://schemas.microsoft.com/office/drawing/2014/main" id="{C8B9565C-815E-171A-907E-B04B01683D4A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61" name="Rectangle 860">
              <a:extLst>
                <a:ext uri="{FF2B5EF4-FFF2-40B4-BE49-F238E27FC236}">
                  <a16:creationId xmlns:a16="http://schemas.microsoft.com/office/drawing/2014/main" id="{26A119AC-7020-B2B2-47F7-0087060CB3CF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62" name="Rectangle 861">
              <a:extLst>
                <a:ext uri="{FF2B5EF4-FFF2-40B4-BE49-F238E27FC236}">
                  <a16:creationId xmlns:a16="http://schemas.microsoft.com/office/drawing/2014/main" id="{FD37C746-AE09-4BBC-5B9B-A2470363B433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63" name="Rectangle 862">
              <a:extLst>
                <a:ext uri="{FF2B5EF4-FFF2-40B4-BE49-F238E27FC236}">
                  <a16:creationId xmlns:a16="http://schemas.microsoft.com/office/drawing/2014/main" id="{5CDD6DFF-9905-8E17-2D1D-E2FC53B4E653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64" name="Rectangle 863">
              <a:extLst>
                <a:ext uri="{FF2B5EF4-FFF2-40B4-BE49-F238E27FC236}">
                  <a16:creationId xmlns:a16="http://schemas.microsoft.com/office/drawing/2014/main" id="{667F13D6-7DFA-FF3A-2CE6-D4BEC4D9237F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65" name="Group 864">
            <a:extLst>
              <a:ext uri="{FF2B5EF4-FFF2-40B4-BE49-F238E27FC236}">
                <a16:creationId xmlns:a16="http://schemas.microsoft.com/office/drawing/2014/main" id="{11CF377D-AF87-5185-D8A7-2DDECF90E322}"/>
              </a:ext>
            </a:extLst>
          </p:cNvPr>
          <p:cNvGrpSpPr/>
          <p:nvPr/>
        </p:nvGrpSpPr>
        <p:grpSpPr>
          <a:xfrm rot="20535216">
            <a:off x="3314746" y="2455580"/>
            <a:ext cx="237889" cy="201427"/>
            <a:chOff x="4867513" y="1077350"/>
            <a:chExt cx="714214" cy="488158"/>
          </a:xfrm>
        </p:grpSpPr>
        <p:sp>
          <p:nvSpPr>
            <p:cNvPr id="866" name="Rectangle 865">
              <a:extLst>
                <a:ext uri="{FF2B5EF4-FFF2-40B4-BE49-F238E27FC236}">
                  <a16:creationId xmlns:a16="http://schemas.microsoft.com/office/drawing/2014/main" id="{303C4BE3-96A6-2792-A3F3-9BF5B24A2029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67" name="Rectangle 866">
              <a:extLst>
                <a:ext uri="{FF2B5EF4-FFF2-40B4-BE49-F238E27FC236}">
                  <a16:creationId xmlns:a16="http://schemas.microsoft.com/office/drawing/2014/main" id="{46E9D223-42CD-B975-281D-A9C02F308D11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68" name="Rectangle 867">
              <a:extLst>
                <a:ext uri="{FF2B5EF4-FFF2-40B4-BE49-F238E27FC236}">
                  <a16:creationId xmlns:a16="http://schemas.microsoft.com/office/drawing/2014/main" id="{BA5AA0C3-5314-73BA-0541-05451239436C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69" name="Rectangle 868">
              <a:extLst>
                <a:ext uri="{FF2B5EF4-FFF2-40B4-BE49-F238E27FC236}">
                  <a16:creationId xmlns:a16="http://schemas.microsoft.com/office/drawing/2014/main" id="{2FA6359C-3BA6-7784-BF0F-1DC706E0E15D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70" name="Group 869">
            <a:extLst>
              <a:ext uri="{FF2B5EF4-FFF2-40B4-BE49-F238E27FC236}">
                <a16:creationId xmlns:a16="http://schemas.microsoft.com/office/drawing/2014/main" id="{C62EF461-AF31-D5DA-22E1-1C1BFDB2A547}"/>
              </a:ext>
            </a:extLst>
          </p:cNvPr>
          <p:cNvGrpSpPr/>
          <p:nvPr/>
        </p:nvGrpSpPr>
        <p:grpSpPr>
          <a:xfrm rot="856073">
            <a:off x="1136726" y="1793497"/>
            <a:ext cx="237889" cy="201427"/>
            <a:chOff x="4867513" y="1077350"/>
            <a:chExt cx="714214" cy="488158"/>
          </a:xfrm>
        </p:grpSpPr>
        <p:sp>
          <p:nvSpPr>
            <p:cNvPr id="871" name="Rectangle 870">
              <a:extLst>
                <a:ext uri="{FF2B5EF4-FFF2-40B4-BE49-F238E27FC236}">
                  <a16:creationId xmlns:a16="http://schemas.microsoft.com/office/drawing/2014/main" id="{46D6BD04-8AA4-0D0C-2AC0-D3A0EFB6924F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72" name="Rectangle 871">
              <a:extLst>
                <a:ext uri="{FF2B5EF4-FFF2-40B4-BE49-F238E27FC236}">
                  <a16:creationId xmlns:a16="http://schemas.microsoft.com/office/drawing/2014/main" id="{9495F321-AE98-BF56-7646-80E3DF72ACE7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73" name="Rectangle 872">
              <a:extLst>
                <a:ext uri="{FF2B5EF4-FFF2-40B4-BE49-F238E27FC236}">
                  <a16:creationId xmlns:a16="http://schemas.microsoft.com/office/drawing/2014/main" id="{999C6B31-6D00-AD51-DB4E-536BB76EA4A6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74" name="Rectangle 873">
              <a:extLst>
                <a:ext uri="{FF2B5EF4-FFF2-40B4-BE49-F238E27FC236}">
                  <a16:creationId xmlns:a16="http://schemas.microsoft.com/office/drawing/2014/main" id="{8042C0B6-104F-3009-652A-93A8C889C57A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75" name="Group 874">
            <a:extLst>
              <a:ext uri="{FF2B5EF4-FFF2-40B4-BE49-F238E27FC236}">
                <a16:creationId xmlns:a16="http://schemas.microsoft.com/office/drawing/2014/main" id="{E20EA552-D1E9-57C4-E72D-BE75167253C5}"/>
              </a:ext>
            </a:extLst>
          </p:cNvPr>
          <p:cNvGrpSpPr/>
          <p:nvPr/>
        </p:nvGrpSpPr>
        <p:grpSpPr>
          <a:xfrm>
            <a:off x="1312882" y="2981477"/>
            <a:ext cx="237889" cy="201427"/>
            <a:chOff x="4867513" y="1077350"/>
            <a:chExt cx="714214" cy="488158"/>
          </a:xfrm>
        </p:grpSpPr>
        <p:sp>
          <p:nvSpPr>
            <p:cNvPr id="876" name="Rectangle 875">
              <a:extLst>
                <a:ext uri="{FF2B5EF4-FFF2-40B4-BE49-F238E27FC236}">
                  <a16:creationId xmlns:a16="http://schemas.microsoft.com/office/drawing/2014/main" id="{DB18C904-ED61-6FEE-0849-E8AA9D32732D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77" name="Rectangle 876">
              <a:extLst>
                <a:ext uri="{FF2B5EF4-FFF2-40B4-BE49-F238E27FC236}">
                  <a16:creationId xmlns:a16="http://schemas.microsoft.com/office/drawing/2014/main" id="{16EE0812-D80D-4C6F-4A54-4404BBA0839D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78" name="Rectangle 877">
              <a:extLst>
                <a:ext uri="{FF2B5EF4-FFF2-40B4-BE49-F238E27FC236}">
                  <a16:creationId xmlns:a16="http://schemas.microsoft.com/office/drawing/2014/main" id="{A7D15E68-F54B-E02A-33BF-8109B120D6C2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79" name="Rectangle 878">
              <a:extLst>
                <a:ext uri="{FF2B5EF4-FFF2-40B4-BE49-F238E27FC236}">
                  <a16:creationId xmlns:a16="http://schemas.microsoft.com/office/drawing/2014/main" id="{80BA7479-90B2-1357-134F-3E0CC1D55FFC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80" name="Group 879">
            <a:extLst>
              <a:ext uri="{FF2B5EF4-FFF2-40B4-BE49-F238E27FC236}">
                <a16:creationId xmlns:a16="http://schemas.microsoft.com/office/drawing/2014/main" id="{69D31A7A-9FDE-FF99-8852-57A950244822}"/>
              </a:ext>
            </a:extLst>
          </p:cNvPr>
          <p:cNvGrpSpPr/>
          <p:nvPr/>
        </p:nvGrpSpPr>
        <p:grpSpPr>
          <a:xfrm>
            <a:off x="2145637" y="2565309"/>
            <a:ext cx="237889" cy="201427"/>
            <a:chOff x="4867513" y="1077350"/>
            <a:chExt cx="714214" cy="488158"/>
          </a:xfrm>
        </p:grpSpPr>
        <p:sp>
          <p:nvSpPr>
            <p:cNvPr id="881" name="Rectangle 880">
              <a:extLst>
                <a:ext uri="{FF2B5EF4-FFF2-40B4-BE49-F238E27FC236}">
                  <a16:creationId xmlns:a16="http://schemas.microsoft.com/office/drawing/2014/main" id="{56143CDF-3FE6-8AC9-D789-6750454AE523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82" name="Rectangle 881">
              <a:extLst>
                <a:ext uri="{FF2B5EF4-FFF2-40B4-BE49-F238E27FC236}">
                  <a16:creationId xmlns:a16="http://schemas.microsoft.com/office/drawing/2014/main" id="{8D3CEDB4-D8E3-CAC7-61D9-2534990B66D4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83" name="Rectangle 882">
              <a:extLst>
                <a:ext uri="{FF2B5EF4-FFF2-40B4-BE49-F238E27FC236}">
                  <a16:creationId xmlns:a16="http://schemas.microsoft.com/office/drawing/2014/main" id="{5BDE0861-BDB3-BEE6-2B3D-DACE36133377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84" name="Rectangle 883">
              <a:extLst>
                <a:ext uri="{FF2B5EF4-FFF2-40B4-BE49-F238E27FC236}">
                  <a16:creationId xmlns:a16="http://schemas.microsoft.com/office/drawing/2014/main" id="{A4580ADD-4C19-C538-1A24-DEACADD42C65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85" name="Group 884">
            <a:extLst>
              <a:ext uri="{FF2B5EF4-FFF2-40B4-BE49-F238E27FC236}">
                <a16:creationId xmlns:a16="http://schemas.microsoft.com/office/drawing/2014/main" id="{DA4A0386-2238-9B76-7B1D-2D6FE6109706}"/>
              </a:ext>
            </a:extLst>
          </p:cNvPr>
          <p:cNvGrpSpPr/>
          <p:nvPr/>
        </p:nvGrpSpPr>
        <p:grpSpPr>
          <a:xfrm rot="20722148">
            <a:off x="2930347" y="2269790"/>
            <a:ext cx="278163" cy="201427"/>
            <a:chOff x="4802860" y="1077350"/>
            <a:chExt cx="835129" cy="488158"/>
          </a:xfrm>
        </p:grpSpPr>
        <p:sp>
          <p:nvSpPr>
            <p:cNvPr id="886" name="Rectangle 885">
              <a:extLst>
                <a:ext uri="{FF2B5EF4-FFF2-40B4-BE49-F238E27FC236}">
                  <a16:creationId xmlns:a16="http://schemas.microsoft.com/office/drawing/2014/main" id="{45FB1EBE-0F26-E831-B0F8-6C1D32B2338F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87" name="Rectangle 886">
              <a:extLst>
                <a:ext uri="{FF2B5EF4-FFF2-40B4-BE49-F238E27FC236}">
                  <a16:creationId xmlns:a16="http://schemas.microsoft.com/office/drawing/2014/main" id="{AF86C941-0BFE-BB2D-C0FA-08DA3E1664E3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88" name="Rectangle 887">
              <a:extLst>
                <a:ext uri="{FF2B5EF4-FFF2-40B4-BE49-F238E27FC236}">
                  <a16:creationId xmlns:a16="http://schemas.microsoft.com/office/drawing/2014/main" id="{6F790782-1323-2C0D-4415-3D4476F5B7B0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89" name="Rectangle 888">
              <a:extLst>
                <a:ext uri="{FF2B5EF4-FFF2-40B4-BE49-F238E27FC236}">
                  <a16:creationId xmlns:a16="http://schemas.microsoft.com/office/drawing/2014/main" id="{55006E0A-17E2-FC2C-6CB8-FD9093426F7B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90" name="Rectangle 889">
              <a:extLst>
                <a:ext uri="{FF2B5EF4-FFF2-40B4-BE49-F238E27FC236}">
                  <a16:creationId xmlns:a16="http://schemas.microsoft.com/office/drawing/2014/main" id="{DD7EE2F2-9A0E-B6D0-BF18-714EBF3B1861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91" name="Rectangle 890">
              <a:extLst>
                <a:ext uri="{FF2B5EF4-FFF2-40B4-BE49-F238E27FC236}">
                  <a16:creationId xmlns:a16="http://schemas.microsoft.com/office/drawing/2014/main" id="{D276750E-D1B8-3FA9-63B5-F4913C23A1B2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92" name="Rectangle 891">
              <a:extLst>
                <a:ext uri="{FF2B5EF4-FFF2-40B4-BE49-F238E27FC236}">
                  <a16:creationId xmlns:a16="http://schemas.microsoft.com/office/drawing/2014/main" id="{01D91D3C-B545-33F7-504E-C98C8521E222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93" name="Rectangle 892">
              <a:extLst>
                <a:ext uri="{FF2B5EF4-FFF2-40B4-BE49-F238E27FC236}">
                  <a16:creationId xmlns:a16="http://schemas.microsoft.com/office/drawing/2014/main" id="{75AAB43C-8E15-E18D-F3A1-E421B4CFE731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894" name="Group 893">
            <a:extLst>
              <a:ext uri="{FF2B5EF4-FFF2-40B4-BE49-F238E27FC236}">
                <a16:creationId xmlns:a16="http://schemas.microsoft.com/office/drawing/2014/main" id="{BB3588BA-70CB-6771-6A56-2D48CC688567}"/>
              </a:ext>
            </a:extLst>
          </p:cNvPr>
          <p:cNvGrpSpPr/>
          <p:nvPr/>
        </p:nvGrpSpPr>
        <p:grpSpPr>
          <a:xfrm rot="20722148">
            <a:off x="2811580" y="1741626"/>
            <a:ext cx="278163" cy="201427"/>
            <a:chOff x="4802860" y="1077350"/>
            <a:chExt cx="835129" cy="488158"/>
          </a:xfrm>
        </p:grpSpPr>
        <p:sp>
          <p:nvSpPr>
            <p:cNvPr id="895" name="Rectangle 894">
              <a:extLst>
                <a:ext uri="{FF2B5EF4-FFF2-40B4-BE49-F238E27FC236}">
                  <a16:creationId xmlns:a16="http://schemas.microsoft.com/office/drawing/2014/main" id="{E85F6AB6-B66F-8D08-679D-6B36CD79E300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96" name="Rectangle 895">
              <a:extLst>
                <a:ext uri="{FF2B5EF4-FFF2-40B4-BE49-F238E27FC236}">
                  <a16:creationId xmlns:a16="http://schemas.microsoft.com/office/drawing/2014/main" id="{FC27A814-1A8C-2DB3-FEBF-228B76CC0ECC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97" name="Rectangle 896">
              <a:extLst>
                <a:ext uri="{FF2B5EF4-FFF2-40B4-BE49-F238E27FC236}">
                  <a16:creationId xmlns:a16="http://schemas.microsoft.com/office/drawing/2014/main" id="{CD699A50-C348-1C4F-34DD-9667A82E0CFA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98" name="Rectangle 897">
              <a:extLst>
                <a:ext uri="{FF2B5EF4-FFF2-40B4-BE49-F238E27FC236}">
                  <a16:creationId xmlns:a16="http://schemas.microsoft.com/office/drawing/2014/main" id="{5D9846C2-420D-A3A1-9AF6-A13A2A682E3F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99" name="Rectangle 898">
              <a:extLst>
                <a:ext uri="{FF2B5EF4-FFF2-40B4-BE49-F238E27FC236}">
                  <a16:creationId xmlns:a16="http://schemas.microsoft.com/office/drawing/2014/main" id="{3E06AFDD-3FC3-1565-BBB2-9E32388704B0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00" name="Rectangle 899">
              <a:extLst>
                <a:ext uri="{FF2B5EF4-FFF2-40B4-BE49-F238E27FC236}">
                  <a16:creationId xmlns:a16="http://schemas.microsoft.com/office/drawing/2014/main" id="{F093FF04-00E9-FAEB-2FD7-E2849817BF1C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01" name="Rectangle 900">
              <a:extLst>
                <a:ext uri="{FF2B5EF4-FFF2-40B4-BE49-F238E27FC236}">
                  <a16:creationId xmlns:a16="http://schemas.microsoft.com/office/drawing/2014/main" id="{731B7C24-5071-9898-B8D2-6FF266E5EC82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02" name="Rectangle 901">
              <a:extLst>
                <a:ext uri="{FF2B5EF4-FFF2-40B4-BE49-F238E27FC236}">
                  <a16:creationId xmlns:a16="http://schemas.microsoft.com/office/drawing/2014/main" id="{7C05F8D6-4A2E-DB53-762F-78A9E8B605F6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903" name="Group 902">
            <a:extLst>
              <a:ext uri="{FF2B5EF4-FFF2-40B4-BE49-F238E27FC236}">
                <a16:creationId xmlns:a16="http://schemas.microsoft.com/office/drawing/2014/main" id="{473AB8C7-B73E-1769-2DC7-1CE4A0B82925}"/>
              </a:ext>
            </a:extLst>
          </p:cNvPr>
          <p:cNvGrpSpPr/>
          <p:nvPr/>
        </p:nvGrpSpPr>
        <p:grpSpPr>
          <a:xfrm rot="21106805">
            <a:off x="2563395" y="3481167"/>
            <a:ext cx="278163" cy="201427"/>
            <a:chOff x="4802860" y="1077350"/>
            <a:chExt cx="835129" cy="488158"/>
          </a:xfrm>
        </p:grpSpPr>
        <p:sp>
          <p:nvSpPr>
            <p:cNvPr id="904" name="Rectangle 903">
              <a:extLst>
                <a:ext uri="{FF2B5EF4-FFF2-40B4-BE49-F238E27FC236}">
                  <a16:creationId xmlns:a16="http://schemas.microsoft.com/office/drawing/2014/main" id="{BBE1E3C9-9B30-EC29-0F9D-27229A0B0C2C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05" name="Rectangle 904">
              <a:extLst>
                <a:ext uri="{FF2B5EF4-FFF2-40B4-BE49-F238E27FC236}">
                  <a16:creationId xmlns:a16="http://schemas.microsoft.com/office/drawing/2014/main" id="{A1EB3194-5F06-019F-5E11-60F4BA0D9A63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06" name="Rectangle 905">
              <a:extLst>
                <a:ext uri="{FF2B5EF4-FFF2-40B4-BE49-F238E27FC236}">
                  <a16:creationId xmlns:a16="http://schemas.microsoft.com/office/drawing/2014/main" id="{BFCB2058-A4DA-C832-B2B2-01C3B55610BA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07" name="Rectangle 906">
              <a:extLst>
                <a:ext uri="{FF2B5EF4-FFF2-40B4-BE49-F238E27FC236}">
                  <a16:creationId xmlns:a16="http://schemas.microsoft.com/office/drawing/2014/main" id="{F02EA56D-13B2-9F53-B61B-F648F4FF5BB8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08" name="Rectangle 907">
              <a:extLst>
                <a:ext uri="{FF2B5EF4-FFF2-40B4-BE49-F238E27FC236}">
                  <a16:creationId xmlns:a16="http://schemas.microsoft.com/office/drawing/2014/main" id="{1C27F9D8-9854-89DF-9DE9-A0E473304799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09" name="Rectangle 908">
              <a:extLst>
                <a:ext uri="{FF2B5EF4-FFF2-40B4-BE49-F238E27FC236}">
                  <a16:creationId xmlns:a16="http://schemas.microsoft.com/office/drawing/2014/main" id="{A575D7C4-1914-1640-8402-0B3EF2020B10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10" name="Rectangle 909">
              <a:extLst>
                <a:ext uri="{FF2B5EF4-FFF2-40B4-BE49-F238E27FC236}">
                  <a16:creationId xmlns:a16="http://schemas.microsoft.com/office/drawing/2014/main" id="{674EEBC2-86D2-17BF-56CF-115D51D5AA48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11" name="Rectangle 910">
              <a:extLst>
                <a:ext uri="{FF2B5EF4-FFF2-40B4-BE49-F238E27FC236}">
                  <a16:creationId xmlns:a16="http://schemas.microsoft.com/office/drawing/2014/main" id="{E5429CA1-1ED3-DC9F-36B2-74192BEF7DA6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912" name="Group 911">
            <a:extLst>
              <a:ext uri="{FF2B5EF4-FFF2-40B4-BE49-F238E27FC236}">
                <a16:creationId xmlns:a16="http://schemas.microsoft.com/office/drawing/2014/main" id="{7CA7FDC0-21DD-BB66-8F7B-4E9FF19CFE52}"/>
              </a:ext>
            </a:extLst>
          </p:cNvPr>
          <p:cNvGrpSpPr/>
          <p:nvPr/>
        </p:nvGrpSpPr>
        <p:grpSpPr>
          <a:xfrm rot="1768038">
            <a:off x="3173507" y="1964711"/>
            <a:ext cx="278163" cy="201427"/>
            <a:chOff x="4802860" y="1077350"/>
            <a:chExt cx="835129" cy="488158"/>
          </a:xfrm>
        </p:grpSpPr>
        <p:sp>
          <p:nvSpPr>
            <p:cNvPr id="913" name="Rectangle 912">
              <a:extLst>
                <a:ext uri="{FF2B5EF4-FFF2-40B4-BE49-F238E27FC236}">
                  <a16:creationId xmlns:a16="http://schemas.microsoft.com/office/drawing/2014/main" id="{20DD163E-8D11-2472-618E-EEA51B17ABE7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14" name="Rectangle 913">
              <a:extLst>
                <a:ext uri="{FF2B5EF4-FFF2-40B4-BE49-F238E27FC236}">
                  <a16:creationId xmlns:a16="http://schemas.microsoft.com/office/drawing/2014/main" id="{61A16120-7D93-67A2-57B9-6DA9A7350E89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15" name="Rectangle 914">
              <a:extLst>
                <a:ext uri="{FF2B5EF4-FFF2-40B4-BE49-F238E27FC236}">
                  <a16:creationId xmlns:a16="http://schemas.microsoft.com/office/drawing/2014/main" id="{A80AE93F-BC02-A261-6FF3-E659B84B88F1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16" name="Rectangle 915">
              <a:extLst>
                <a:ext uri="{FF2B5EF4-FFF2-40B4-BE49-F238E27FC236}">
                  <a16:creationId xmlns:a16="http://schemas.microsoft.com/office/drawing/2014/main" id="{2AFD8F8A-3072-E9D2-C7F8-0C9F7DC4811C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17" name="Rectangle 916">
              <a:extLst>
                <a:ext uri="{FF2B5EF4-FFF2-40B4-BE49-F238E27FC236}">
                  <a16:creationId xmlns:a16="http://schemas.microsoft.com/office/drawing/2014/main" id="{139A644F-74EE-AB80-9994-0B5F2D1D239C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18" name="Rectangle 917">
              <a:extLst>
                <a:ext uri="{FF2B5EF4-FFF2-40B4-BE49-F238E27FC236}">
                  <a16:creationId xmlns:a16="http://schemas.microsoft.com/office/drawing/2014/main" id="{5A464AC1-6CB6-A6C7-7CA2-0D432887C25A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19" name="Rectangle 918">
              <a:extLst>
                <a:ext uri="{FF2B5EF4-FFF2-40B4-BE49-F238E27FC236}">
                  <a16:creationId xmlns:a16="http://schemas.microsoft.com/office/drawing/2014/main" id="{AD95D9F8-CD46-B995-0569-A42039250EAF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20" name="Rectangle 919">
              <a:extLst>
                <a:ext uri="{FF2B5EF4-FFF2-40B4-BE49-F238E27FC236}">
                  <a16:creationId xmlns:a16="http://schemas.microsoft.com/office/drawing/2014/main" id="{7674F066-E7C3-AB8C-D1DC-296074E50680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921" name="Group 920">
            <a:extLst>
              <a:ext uri="{FF2B5EF4-FFF2-40B4-BE49-F238E27FC236}">
                <a16:creationId xmlns:a16="http://schemas.microsoft.com/office/drawing/2014/main" id="{E0429985-4E42-F3B2-031E-B0EBE57DB3BD}"/>
              </a:ext>
            </a:extLst>
          </p:cNvPr>
          <p:cNvGrpSpPr/>
          <p:nvPr/>
        </p:nvGrpSpPr>
        <p:grpSpPr>
          <a:xfrm rot="20722148">
            <a:off x="2160147" y="828916"/>
            <a:ext cx="278163" cy="201427"/>
            <a:chOff x="4802860" y="1077350"/>
            <a:chExt cx="835129" cy="488158"/>
          </a:xfrm>
        </p:grpSpPr>
        <p:sp>
          <p:nvSpPr>
            <p:cNvPr id="922" name="Rectangle 921">
              <a:extLst>
                <a:ext uri="{FF2B5EF4-FFF2-40B4-BE49-F238E27FC236}">
                  <a16:creationId xmlns:a16="http://schemas.microsoft.com/office/drawing/2014/main" id="{CF87DE53-4188-D5E9-E33D-4532D8748563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23" name="Rectangle 922">
              <a:extLst>
                <a:ext uri="{FF2B5EF4-FFF2-40B4-BE49-F238E27FC236}">
                  <a16:creationId xmlns:a16="http://schemas.microsoft.com/office/drawing/2014/main" id="{CC7564D8-5AD6-209F-CA56-658BC9CE5F2A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24" name="Rectangle 923">
              <a:extLst>
                <a:ext uri="{FF2B5EF4-FFF2-40B4-BE49-F238E27FC236}">
                  <a16:creationId xmlns:a16="http://schemas.microsoft.com/office/drawing/2014/main" id="{B04DF40E-25BE-B60B-1DF3-954471215034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25" name="Rectangle 924">
              <a:extLst>
                <a:ext uri="{FF2B5EF4-FFF2-40B4-BE49-F238E27FC236}">
                  <a16:creationId xmlns:a16="http://schemas.microsoft.com/office/drawing/2014/main" id="{615F4F73-D087-498E-5033-1EF3B2C544AE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26" name="Rectangle 925">
              <a:extLst>
                <a:ext uri="{FF2B5EF4-FFF2-40B4-BE49-F238E27FC236}">
                  <a16:creationId xmlns:a16="http://schemas.microsoft.com/office/drawing/2014/main" id="{18E7C1E6-902A-3C18-9C6E-DBAE62DDA3E4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27" name="Rectangle 926">
              <a:extLst>
                <a:ext uri="{FF2B5EF4-FFF2-40B4-BE49-F238E27FC236}">
                  <a16:creationId xmlns:a16="http://schemas.microsoft.com/office/drawing/2014/main" id="{A6F3A1DE-0EDE-259F-EDAE-D5774D0BB4EE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28" name="Rectangle 927">
              <a:extLst>
                <a:ext uri="{FF2B5EF4-FFF2-40B4-BE49-F238E27FC236}">
                  <a16:creationId xmlns:a16="http://schemas.microsoft.com/office/drawing/2014/main" id="{6DBEB563-4341-0754-A014-88BC860B1D8C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29" name="Rectangle 928">
              <a:extLst>
                <a:ext uri="{FF2B5EF4-FFF2-40B4-BE49-F238E27FC236}">
                  <a16:creationId xmlns:a16="http://schemas.microsoft.com/office/drawing/2014/main" id="{EE5D3C25-8629-6A4A-9AD8-EE0AA74E5E17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930" name="Group 929">
            <a:extLst>
              <a:ext uri="{FF2B5EF4-FFF2-40B4-BE49-F238E27FC236}">
                <a16:creationId xmlns:a16="http://schemas.microsoft.com/office/drawing/2014/main" id="{B377C109-A79F-0459-F1E2-2B6970655DFB}"/>
              </a:ext>
            </a:extLst>
          </p:cNvPr>
          <p:cNvGrpSpPr/>
          <p:nvPr/>
        </p:nvGrpSpPr>
        <p:grpSpPr>
          <a:xfrm rot="856073">
            <a:off x="2694298" y="1052470"/>
            <a:ext cx="237889" cy="201427"/>
            <a:chOff x="4867513" y="1077350"/>
            <a:chExt cx="714214" cy="488158"/>
          </a:xfrm>
        </p:grpSpPr>
        <p:sp>
          <p:nvSpPr>
            <p:cNvPr id="931" name="Rectangle 930">
              <a:extLst>
                <a:ext uri="{FF2B5EF4-FFF2-40B4-BE49-F238E27FC236}">
                  <a16:creationId xmlns:a16="http://schemas.microsoft.com/office/drawing/2014/main" id="{32116E99-828B-B7D2-D2F0-E75557A5940E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32" name="Rectangle 931">
              <a:extLst>
                <a:ext uri="{FF2B5EF4-FFF2-40B4-BE49-F238E27FC236}">
                  <a16:creationId xmlns:a16="http://schemas.microsoft.com/office/drawing/2014/main" id="{6C1BBEBF-545C-C521-B4F8-1861B1CFF98F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33" name="Rectangle 932">
              <a:extLst>
                <a:ext uri="{FF2B5EF4-FFF2-40B4-BE49-F238E27FC236}">
                  <a16:creationId xmlns:a16="http://schemas.microsoft.com/office/drawing/2014/main" id="{E414B1AF-68F2-EFC1-AB30-39584C5D6E4A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934" name="Rectangle 933">
              <a:extLst>
                <a:ext uri="{FF2B5EF4-FFF2-40B4-BE49-F238E27FC236}">
                  <a16:creationId xmlns:a16="http://schemas.microsoft.com/office/drawing/2014/main" id="{9AB918C9-A5E4-9C70-85A7-6BC853DE9224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935" name="Group 934">
            <a:extLst>
              <a:ext uri="{FF2B5EF4-FFF2-40B4-BE49-F238E27FC236}">
                <a16:creationId xmlns:a16="http://schemas.microsoft.com/office/drawing/2014/main" id="{CF72C596-D693-F959-F117-8CA0C8CCFFEA}"/>
              </a:ext>
            </a:extLst>
          </p:cNvPr>
          <p:cNvGrpSpPr/>
          <p:nvPr/>
        </p:nvGrpSpPr>
        <p:grpSpPr>
          <a:xfrm rot="896664">
            <a:off x="3156215" y="3336570"/>
            <a:ext cx="253161" cy="404848"/>
            <a:chOff x="2312422" y="2041349"/>
            <a:chExt cx="253161" cy="404848"/>
          </a:xfrm>
        </p:grpSpPr>
        <p:grpSp>
          <p:nvGrpSpPr>
            <p:cNvPr id="936" name="Group 935">
              <a:extLst>
                <a:ext uri="{FF2B5EF4-FFF2-40B4-BE49-F238E27FC236}">
                  <a16:creationId xmlns:a16="http://schemas.microsoft.com/office/drawing/2014/main" id="{6AFBEAB8-3EC9-E2C1-29CD-1DC517A096D9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946" name="Rectangle 945">
                <a:extLst>
                  <a:ext uri="{FF2B5EF4-FFF2-40B4-BE49-F238E27FC236}">
                    <a16:creationId xmlns:a16="http://schemas.microsoft.com/office/drawing/2014/main" id="{09BC7109-FD51-91E9-0323-09751B64A8D9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47" name="Rectangle 946">
                <a:extLst>
                  <a:ext uri="{FF2B5EF4-FFF2-40B4-BE49-F238E27FC236}">
                    <a16:creationId xmlns:a16="http://schemas.microsoft.com/office/drawing/2014/main" id="{EBEA94F4-64CD-720F-33CD-590DB7F996C2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48" name="Rectangle 947">
                <a:extLst>
                  <a:ext uri="{FF2B5EF4-FFF2-40B4-BE49-F238E27FC236}">
                    <a16:creationId xmlns:a16="http://schemas.microsoft.com/office/drawing/2014/main" id="{DCFB5F19-0848-5599-9471-6C6C7FA8F225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49" name="Rectangle 948">
                <a:extLst>
                  <a:ext uri="{FF2B5EF4-FFF2-40B4-BE49-F238E27FC236}">
                    <a16:creationId xmlns:a16="http://schemas.microsoft.com/office/drawing/2014/main" id="{85743922-2AC6-014F-30BF-FD2ED7C65C9D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50" name="Rectangle 949">
                <a:extLst>
                  <a:ext uri="{FF2B5EF4-FFF2-40B4-BE49-F238E27FC236}">
                    <a16:creationId xmlns:a16="http://schemas.microsoft.com/office/drawing/2014/main" id="{A666064D-0BD3-0331-C546-57A1883D1840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51" name="Rectangle 950">
                <a:extLst>
                  <a:ext uri="{FF2B5EF4-FFF2-40B4-BE49-F238E27FC236}">
                    <a16:creationId xmlns:a16="http://schemas.microsoft.com/office/drawing/2014/main" id="{F36DE93E-BD02-1AA2-5EB3-592BBA1D9B09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52" name="Rectangle 951">
                <a:extLst>
                  <a:ext uri="{FF2B5EF4-FFF2-40B4-BE49-F238E27FC236}">
                    <a16:creationId xmlns:a16="http://schemas.microsoft.com/office/drawing/2014/main" id="{6F869ECA-D577-DA29-7370-0FF57C7D6830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53" name="Rectangle 952">
                <a:extLst>
                  <a:ext uri="{FF2B5EF4-FFF2-40B4-BE49-F238E27FC236}">
                    <a16:creationId xmlns:a16="http://schemas.microsoft.com/office/drawing/2014/main" id="{28489529-B3C9-22D7-06DE-8F10E483C587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937" name="Group 936">
              <a:extLst>
                <a:ext uri="{FF2B5EF4-FFF2-40B4-BE49-F238E27FC236}">
                  <a16:creationId xmlns:a16="http://schemas.microsoft.com/office/drawing/2014/main" id="{EDDBE879-C69A-5D9A-E6B7-C619881E5588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938" name="Rectangle 937">
                <a:extLst>
                  <a:ext uri="{FF2B5EF4-FFF2-40B4-BE49-F238E27FC236}">
                    <a16:creationId xmlns:a16="http://schemas.microsoft.com/office/drawing/2014/main" id="{4BEA426D-4804-5501-3A01-98F9D62012AD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39" name="Rectangle 938">
                <a:extLst>
                  <a:ext uri="{FF2B5EF4-FFF2-40B4-BE49-F238E27FC236}">
                    <a16:creationId xmlns:a16="http://schemas.microsoft.com/office/drawing/2014/main" id="{B7FB6BFC-A4D4-8E6C-46EF-4D26597144DC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40" name="Rectangle 939">
                <a:extLst>
                  <a:ext uri="{FF2B5EF4-FFF2-40B4-BE49-F238E27FC236}">
                    <a16:creationId xmlns:a16="http://schemas.microsoft.com/office/drawing/2014/main" id="{9F1889C0-BB69-671F-81FB-F32E87F1421E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41" name="Rectangle 940">
                <a:extLst>
                  <a:ext uri="{FF2B5EF4-FFF2-40B4-BE49-F238E27FC236}">
                    <a16:creationId xmlns:a16="http://schemas.microsoft.com/office/drawing/2014/main" id="{6F5A963A-1A09-DC5A-C73B-CDB54795AE6D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42" name="Rectangle 941">
                <a:extLst>
                  <a:ext uri="{FF2B5EF4-FFF2-40B4-BE49-F238E27FC236}">
                    <a16:creationId xmlns:a16="http://schemas.microsoft.com/office/drawing/2014/main" id="{A8F2D05A-220B-6E5B-4090-08E6923EAA10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43" name="Rectangle 942">
                <a:extLst>
                  <a:ext uri="{FF2B5EF4-FFF2-40B4-BE49-F238E27FC236}">
                    <a16:creationId xmlns:a16="http://schemas.microsoft.com/office/drawing/2014/main" id="{3BAFF280-37E7-2F17-73D1-B13B23762DC1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44" name="Rectangle 943">
                <a:extLst>
                  <a:ext uri="{FF2B5EF4-FFF2-40B4-BE49-F238E27FC236}">
                    <a16:creationId xmlns:a16="http://schemas.microsoft.com/office/drawing/2014/main" id="{015CF5B0-87E1-263C-460C-14AB73D581E2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45" name="Rectangle 944">
                <a:extLst>
                  <a:ext uri="{FF2B5EF4-FFF2-40B4-BE49-F238E27FC236}">
                    <a16:creationId xmlns:a16="http://schemas.microsoft.com/office/drawing/2014/main" id="{14B9D300-0654-1C52-7A65-2A3C6996198B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954" name="Group 953">
            <a:extLst>
              <a:ext uri="{FF2B5EF4-FFF2-40B4-BE49-F238E27FC236}">
                <a16:creationId xmlns:a16="http://schemas.microsoft.com/office/drawing/2014/main" id="{6BE3AD6D-D185-7796-C99E-FEC9877285D2}"/>
              </a:ext>
            </a:extLst>
          </p:cNvPr>
          <p:cNvGrpSpPr/>
          <p:nvPr/>
        </p:nvGrpSpPr>
        <p:grpSpPr>
          <a:xfrm rot="643343">
            <a:off x="3192079" y="791003"/>
            <a:ext cx="253161" cy="404848"/>
            <a:chOff x="2312422" y="2041349"/>
            <a:chExt cx="253161" cy="404848"/>
          </a:xfrm>
        </p:grpSpPr>
        <p:grpSp>
          <p:nvGrpSpPr>
            <p:cNvPr id="955" name="Group 954">
              <a:extLst>
                <a:ext uri="{FF2B5EF4-FFF2-40B4-BE49-F238E27FC236}">
                  <a16:creationId xmlns:a16="http://schemas.microsoft.com/office/drawing/2014/main" id="{1B3E579F-0B05-7021-29D2-350B2C9A4E0A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965" name="Rectangle 964">
                <a:extLst>
                  <a:ext uri="{FF2B5EF4-FFF2-40B4-BE49-F238E27FC236}">
                    <a16:creationId xmlns:a16="http://schemas.microsoft.com/office/drawing/2014/main" id="{7A1FC9A2-7FE5-2317-E82A-1A66707E902D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66" name="Rectangle 965">
                <a:extLst>
                  <a:ext uri="{FF2B5EF4-FFF2-40B4-BE49-F238E27FC236}">
                    <a16:creationId xmlns:a16="http://schemas.microsoft.com/office/drawing/2014/main" id="{E9533D3D-B05D-D6C3-95E4-F80C9F5309F9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67" name="Rectangle 966">
                <a:extLst>
                  <a:ext uri="{FF2B5EF4-FFF2-40B4-BE49-F238E27FC236}">
                    <a16:creationId xmlns:a16="http://schemas.microsoft.com/office/drawing/2014/main" id="{BC8D05B8-858E-E7B0-C7CB-D0381D741B6E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68" name="Rectangle 967">
                <a:extLst>
                  <a:ext uri="{FF2B5EF4-FFF2-40B4-BE49-F238E27FC236}">
                    <a16:creationId xmlns:a16="http://schemas.microsoft.com/office/drawing/2014/main" id="{FDD90074-AA2C-D62A-983E-1A7CECD4F9D1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69" name="Rectangle 968">
                <a:extLst>
                  <a:ext uri="{FF2B5EF4-FFF2-40B4-BE49-F238E27FC236}">
                    <a16:creationId xmlns:a16="http://schemas.microsoft.com/office/drawing/2014/main" id="{62021BF1-BC90-8A86-10DD-B73864154389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70" name="Rectangle 969">
                <a:extLst>
                  <a:ext uri="{FF2B5EF4-FFF2-40B4-BE49-F238E27FC236}">
                    <a16:creationId xmlns:a16="http://schemas.microsoft.com/office/drawing/2014/main" id="{14E2C641-B636-2ADF-3313-49B624924EDA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71" name="Rectangle 970">
                <a:extLst>
                  <a:ext uri="{FF2B5EF4-FFF2-40B4-BE49-F238E27FC236}">
                    <a16:creationId xmlns:a16="http://schemas.microsoft.com/office/drawing/2014/main" id="{EC6EA99C-60FF-BE5C-E708-31D6DEB3798E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72" name="Rectangle 971">
                <a:extLst>
                  <a:ext uri="{FF2B5EF4-FFF2-40B4-BE49-F238E27FC236}">
                    <a16:creationId xmlns:a16="http://schemas.microsoft.com/office/drawing/2014/main" id="{8E502D6B-0316-186D-F359-1E030B4FEBA0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956" name="Group 955">
              <a:extLst>
                <a:ext uri="{FF2B5EF4-FFF2-40B4-BE49-F238E27FC236}">
                  <a16:creationId xmlns:a16="http://schemas.microsoft.com/office/drawing/2014/main" id="{5FEDFECB-4010-CF22-3E3D-4FDF4FF2623A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957" name="Rectangle 956">
                <a:extLst>
                  <a:ext uri="{FF2B5EF4-FFF2-40B4-BE49-F238E27FC236}">
                    <a16:creationId xmlns:a16="http://schemas.microsoft.com/office/drawing/2014/main" id="{A7896071-F5E5-7C67-B9B1-3EDC497957FA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58" name="Rectangle 957">
                <a:extLst>
                  <a:ext uri="{FF2B5EF4-FFF2-40B4-BE49-F238E27FC236}">
                    <a16:creationId xmlns:a16="http://schemas.microsoft.com/office/drawing/2014/main" id="{269730F1-A994-04F0-3A15-7376048FD424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59" name="Rectangle 958">
                <a:extLst>
                  <a:ext uri="{FF2B5EF4-FFF2-40B4-BE49-F238E27FC236}">
                    <a16:creationId xmlns:a16="http://schemas.microsoft.com/office/drawing/2014/main" id="{C725A03D-A119-B0B5-FCAD-9BD69BD17072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60" name="Rectangle 959">
                <a:extLst>
                  <a:ext uri="{FF2B5EF4-FFF2-40B4-BE49-F238E27FC236}">
                    <a16:creationId xmlns:a16="http://schemas.microsoft.com/office/drawing/2014/main" id="{B626B5C1-18B8-74FE-C7CC-CBE012B71108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61" name="Rectangle 960">
                <a:extLst>
                  <a:ext uri="{FF2B5EF4-FFF2-40B4-BE49-F238E27FC236}">
                    <a16:creationId xmlns:a16="http://schemas.microsoft.com/office/drawing/2014/main" id="{15929918-7F9B-4F9C-D420-6A287C6F716A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62" name="Rectangle 961">
                <a:extLst>
                  <a:ext uri="{FF2B5EF4-FFF2-40B4-BE49-F238E27FC236}">
                    <a16:creationId xmlns:a16="http://schemas.microsoft.com/office/drawing/2014/main" id="{E0D9961C-F456-06F8-EC2E-D1CEE1EED3B4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63" name="Rectangle 962">
                <a:extLst>
                  <a:ext uri="{FF2B5EF4-FFF2-40B4-BE49-F238E27FC236}">
                    <a16:creationId xmlns:a16="http://schemas.microsoft.com/office/drawing/2014/main" id="{0A5CB51D-DC29-3B60-183D-08BBE6923316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64" name="Rectangle 963">
                <a:extLst>
                  <a:ext uri="{FF2B5EF4-FFF2-40B4-BE49-F238E27FC236}">
                    <a16:creationId xmlns:a16="http://schemas.microsoft.com/office/drawing/2014/main" id="{EFA542E6-26FD-393D-EE71-CC8E3EF5299B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973" name="Group 972">
            <a:extLst>
              <a:ext uri="{FF2B5EF4-FFF2-40B4-BE49-F238E27FC236}">
                <a16:creationId xmlns:a16="http://schemas.microsoft.com/office/drawing/2014/main" id="{44951354-1202-20B6-5FD4-52A5391FB098}"/>
              </a:ext>
            </a:extLst>
          </p:cNvPr>
          <p:cNvGrpSpPr/>
          <p:nvPr/>
        </p:nvGrpSpPr>
        <p:grpSpPr>
          <a:xfrm rot="643343">
            <a:off x="1322971" y="3410165"/>
            <a:ext cx="253161" cy="404848"/>
            <a:chOff x="2312422" y="2041349"/>
            <a:chExt cx="253161" cy="404848"/>
          </a:xfrm>
        </p:grpSpPr>
        <p:grpSp>
          <p:nvGrpSpPr>
            <p:cNvPr id="974" name="Group 973">
              <a:extLst>
                <a:ext uri="{FF2B5EF4-FFF2-40B4-BE49-F238E27FC236}">
                  <a16:creationId xmlns:a16="http://schemas.microsoft.com/office/drawing/2014/main" id="{781EC1DB-F082-A0DF-6129-2999BCBF8FF1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984" name="Rectangle 983">
                <a:extLst>
                  <a:ext uri="{FF2B5EF4-FFF2-40B4-BE49-F238E27FC236}">
                    <a16:creationId xmlns:a16="http://schemas.microsoft.com/office/drawing/2014/main" id="{ADBCAB01-25A5-5602-6F4E-FD95A1015EB6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85" name="Rectangle 984">
                <a:extLst>
                  <a:ext uri="{FF2B5EF4-FFF2-40B4-BE49-F238E27FC236}">
                    <a16:creationId xmlns:a16="http://schemas.microsoft.com/office/drawing/2014/main" id="{F19F32E3-6C2A-6CC9-5875-BAB7E152043F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86" name="Rectangle 985">
                <a:extLst>
                  <a:ext uri="{FF2B5EF4-FFF2-40B4-BE49-F238E27FC236}">
                    <a16:creationId xmlns:a16="http://schemas.microsoft.com/office/drawing/2014/main" id="{F9B5C37A-77B5-7E0A-575D-28674CD9DD4A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87" name="Rectangle 986">
                <a:extLst>
                  <a:ext uri="{FF2B5EF4-FFF2-40B4-BE49-F238E27FC236}">
                    <a16:creationId xmlns:a16="http://schemas.microsoft.com/office/drawing/2014/main" id="{93C09EDB-E4C7-DDB3-098A-8B5EB59B3138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88" name="Rectangle 987">
                <a:extLst>
                  <a:ext uri="{FF2B5EF4-FFF2-40B4-BE49-F238E27FC236}">
                    <a16:creationId xmlns:a16="http://schemas.microsoft.com/office/drawing/2014/main" id="{7A90E3A1-F3AD-098B-EC1E-4C5206DEBDA8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89" name="Rectangle 988">
                <a:extLst>
                  <a:ext uri="{FF2B5EF4-FFF2-40B4-BE49-F238E27FC236}">
                    <a16:creationId xmlns:a16="http://schemas.microsoft.com/office/drawing/2014/main" id="{B210E0B1-358E-452D-D711-9096901C0FC8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90" name="Rectangle 989">
                <a:extLst>
                  <a:ext uri="{FF2B5EF4-FFF2-40B4-BE49-F238E27FC236}">
                    <a16:creationId xmlns:a16="http://schemas.microsoft.com/office/drawing/2014/main" id="{A45742C2-75D0-23EC-1C2B-BDE270876F61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91" name="Rectangle 990">
                <a:extLst>
                  <a:ext uri="{FF2B5EF4-FFF2-40B4-BE49-F238E27FC236}">
                    <a16:creationId xmlns:a16="http://schemas.microsoft.com/office/drawing/2014/main" id="{64402A0C-3BC4-7DD5-BA6A-F0AC282B8B47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975" name="Group 974">
              <a:extLst>
                <a:ext uri="{FF2B5EF4-FFF2-40B4-BE49-F238E27FC236}">
                  <a16:creationId xmlns:a16="http://schemas.microsoft.com/office/drawing/2014/main" id="{9F756F55-C554-FEE3-5F97-2BC52608915B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976" name="Rectangle 975">
                <a:extLst>
                  <a:ext uri="{FF2B5EF4-FFF2-40B4-BE49-F238E27FC236}">
                    <a16:creationId xmlns:a16="http://schemas.microsoft.com/office/drawing/2014/main" id="{C11941C2-10B8-707E-F200-435FF28F0DBE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77" name="Rectangle 976">
                <a:extLst>
                  <a:ext uri="{FF2B5EF4-FFF2-40B4-BE49-F238E27FC236}">
                    <a16:creationId xmlns:a16="http://schemas.microsoft.com/office/drawing/2014/main" id="{3F47EAAA-DD03-A219-E0E5-3403E32E65AE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78" name="Rectangle 977">
                <a:extLst>
                  <a:ext uri="{FF2B5EF4-FFF2-40B4-BE49-F238E27FC236}">
                    <a16:creationId xmlns:a16="http://schemas.microsoft.com/office/drawing/2014/main" id="{67CDD8E3-4C91-E3B9-08D7-79956819FD24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79" name="Rectangle 978">
                <a:extLst>
                  <a:ext uri="{FF2B5EF4-FFF2-40B4-BE49-F238E27FC236}">
                    <a16:creationId xmlns:a16="http://schemas.microsoft.com/office/drawing/2014/main" id="{B91E722F-421F-C744-D377-1A0BE61CCBB1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80" name="Rectangle 979">
                <a:extLst>
                  <a:ext uri="{FF2B5EF4-FFF2-40B4-BE49-F238E27FC236}">
                    <a16:creationId xmlns:a16="http://schemas.microsoft.com/office/drawing/2014/main" id="{E2D8782A-8419-381B-EDE0-AD814C65B9BF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81" name="Rectangle 980">
                <a:extLst>
                  <a:ext uri="{FF2B5EF4-FFF2-40B4-BE49-F238E27FC236}">
                    <a16:creationId xmlns:a16="http://schemas.microsoft.com/office/drawing/2014/main" id="{CBD22D27-8312-2AF4-B0A6-7116E00A1ADA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82" name="Rectangle 981">
                <a:extLst>
                  <a:ext uri="{FF2B5EF4-FFF2-40B4-BE49-F238E27FC236}">
                    <a16:creationId xmlns:a16="http://schemas.microsoft.com/office/drawing/2014/main" id="{F3ADBE2B-7159-6E1E-9915-413CB12E5E7D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83" name="Rectangle 982">
                <a:extLst>
                  <a:ext uri="{FF2B5EF4-FFF2-40B4-BE49-F238E27FC236}">
                    <a16:creationId xmlns:a16="http://schemas.microsoft.com/office/drawing/2014/main" id="{0104A637-53AD-CAAC-B087-496F8DF176E4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992" name="Group 991">
            <a:extLst>
              <a:ext uri="{FF2B5EF4-FFF2-40B4-BE49-F238E27FC236}">
                <a16:creationId xmlns:a16="http://schemas.microsoft.com/office/drawing/2014/main" id="{404392B8-BF82-7862-BEA5-1E7D14BA830C}"/>
              </a:ext>
            </a:extLst>
          </p:cNvPr>
          <p:cNvGrpSpPr/>
          <p:nvPr/>
        </p:nvGrpSpPr>
        <p:grpSpPr>
          <a:xfrm rot="9037756">
            <a:off x="2597113" y="2449221"/>
            <a:ext cx="253161" cy="404848"/>
            <a:chOff x="2312422" y="2041349"/>
            <a:chExt cx="253161" cy="404848"/>
          </a:xfrm>
        </p:grpSpPr>
        <p:grpSp>
          <p:nvGrpSpPr>
            <p:cNvPr id="993" name="Group 992">
              <a:extLst>
                <a:ext uri="{FF2B5EF4-FFF2-40B4-BE49-F238E27FC236}">
                  <a16:creationId xmlns:a16="http://schemas.microsoft.com/office/drawing/2014/main" id="{0F9AD2F1-E11D-211C-B232-F8C80AA453B3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1003" name="Rectangle 1002">
                <a:extLst>
                  <a:ext uri="{FF2B5EF4-FFF2-40B4-BE49-F238E27FC236}">
                    <a16:creationId xmlns:a16="http://schemas.microsoft.com/office/drawing/2014/main" id="{D99E1658-AC8D-61FF-1AF4-2C5360B2A56C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04" name="Rectangle 1003">
                <a:extLst>
                  <a:ext uri="{FF2B5EF4-FFF2-40B4-BE49-F238E27FC236}">
                    <a16:creationId xmlns:a16="http://schemas.microsoft.com/office/drawing/2014/main" id="{FF53380B-C6CE-EABD-5AB3-BCB24FF18777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05" name="Rectangle 1004">
                <a:extLst>
                  <a:ext uri="{FF2B5EF4-FFF2-40B4-BE49-F238E27FC236}">
                    <a16:creationId xmlns:a16="http://schemas.microsoft.com/office/drawing/2014/main" id="{0A8588CD-F8A7-0581-6053-422E1C815613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06" name="Rectangle 1005">
                <a:extLst>
                  <a:ext uri="{FF2B5EF4-FFF2-40B4-BE49-F238E27FC236}">
                    <a16:creationId xmlns:a16="http://schemas.microsoft.com/office/drawing/2014/main" id="{ADDE65CF-4F11-82FB-319E-08D162F9A85B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07" name="Rectangle 1006">
                <a:extLst>
                  <a:ext uri="{FF2B5EF4-FFF2-40B4-BE49-F238E27FC236}">
                    <a16:creationId xmlns:a16="http://schemas.microsoft.com/office/drawing/2014/main" id="{EE40EC3A-76B9-9FBC-86F3-3DF7D040140A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08" name="Rectangle 1007">
                <a:extLst>
                  <a:ext uri="{FF2B5EF4-FFF2-40B4-BE49-F238E27FC236}">
                    <a16:creationId xmlns:a16="http://schemas.microsoft.com/office/drawing/2014/main" id="{BF06E6A2-ACA9-31E1-B61A-667AC262FE7C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09" name="Rectangle 1008">
                <a:extLst>
                  <a:ext uri="{FF2B5EF4-FFF2-40B4-BE49-F238E27FC236}">
                    <a16:creationId xmlns:a16="http://schemas.microsoft.com/office/drawing/2014/main" id="{180E1779-EBC1-7FA8-E178-E342AD03EDE6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10" name="Rectangle 1009">
                <a:extLst>
                  <a:ext uri="{FF2B5EF4-FFF2-40B4-BE49-F238E27FC236}">
                    <a16:creationId xmlns:a16="http://schemas.microsoft.com/office/drawing/2014/main" id="{2EEAD1A8-CDF4-4C23-22DF-3B8E2AE03A00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994" name="Group 993">
              <a:extLst>
                <a:ext uri="{FF2B5EF4-FFF2-40B4-BE49-F238E27FC236}">
                  <a16:creationId xmlns:a16="http://schemas.microsoft.com/office/drawing/2014/main" id="{DB142B26-C7C1-FD07-1662-558641279BC9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995" name="Rectangle 994">
                <a:extLst>
                  <a:ext uri="{FF2B5EF4-FFF2-40B4-BE49-F238E27FC236}">
                    <a16:creationId xmlns:a16="http://schemas.microsoft.com/office/drawing/2014/main" id="{F6329BF1-40AA-3DE5-1FD7-86F356617664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96" name="Rectangle 995">
                <a:extLst>
                  <a:ext uri="{FF2B5EF4-FFF2-40B4-BE49-F238E27FC236}">
                    <a16:creationId xmlns:a16="http://schemas.microsoft.com/office/drawing/2014/main" id="{D2B04BE2-2FE0-BDBE-B14E-8FDAD2BE30E6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97" name="Rectangle 996">
                <a:extLst>
                  <a:ext uri="{FF2B5EF4-FFF2-40B4-BE49-F238E27FC236}">
                    <a16:creationId xmlns:a16="http://schemas.microsoft.com/office/drawing/2014/main" id="{3044684B-C7A7-67C9-AB31-DCE4B83FD58D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98" name="Rectangle 997">
                <a:extLst>
                  <a:ext uri="{FF2B5EF4-FFF2-40B4-BE49-F238E27FC236}">
                    <a16:creationId xmlns:a16="http://schemas.microsoft.com/office/drawing/2014/main" id="{8CCEB7F6-7D22-DC93-8154-ADAA69ED4A0C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999" name="Rectangle 998">
                <a:extLst>
                  <a:ext uri="{FF2B5EF4-FFF2-40B4-BE49-F238E27FC236}">
                    <a16:creationId xmlns:a16="http://schemas.microsoft.com/office/drawing/2014/main" id="{6A38025F-0AB2-26E8-FB13-631DF4BB0638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00" name="Rectangle 999">
                <a:extLst>
                  <a:ext uri="{FF2B5EF4-FFF2-40B4-BE49-F238E27FC236}">
                    <a16:creationId xmlns:a16="http://schemas.microsoft.com/office/drawing/2014/main" id="{7D3D56D0-C0E8-EC4F-7486-1D166512F7C6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01" name="Rectangle 1000">
                <a:extLst>
                  <a:ext uri="{FF2B5EF4-FFF2-40B4-BE49-F238E27FC236}">
                    <a16:creationId xmlns:a16="http://schemas.microsoft.com/office/drawing/2014/main" id="{8618BAD0-C459-3BD5-022F-0D76E37A7697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02" name="Rectangle 1001">
                <a:extLst>
                  <a:ext uri="{FF2B5EF4-FFF2-40B4-BE49-F238E27FC236}">
                    <a16:creationId xmlns:a16="http://schemas.microsoft.com/office/drawing/2014/main" id="{0306FDDF-EFF9-BB8D-DD15-600F2E02F7AF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011" name="Group 1010">
            <a:extLst>
              <a:ext uri="{FF2B5EF4-FFF2-40B4-BE49-F238E27FC236}">
                <a16:creationId xmlns:a16="http://schemas.microsoft.com/office/drawing/2014/main" id="{F7415190-7EFB-9C51-5C09-71E398C2D557}"/>
              </a:ext>
            </a:extLst>
          </p:cNvPr>
          <p:cNvGrpSpPr/>
          <p:nvPr/>
        </p:nvGrpSpPr>
        <p:grpSpPr>
          <a:xfrm rot="16897594">
            <a:off x="1867255" y="1320804"/>
            <a:ext cx="253161" cy="404848"/>
            <a:chOff x="2312422" y="2041349"/>
            <a:chExt cx="253161" cy="404848"/>
          </a:xfrm>
        </p:grpSpPr>
        <p:grpSp>
          <p:nvGrpSpPr>
            <p:cNvPr id="1012" name="Group 1011">
              <a:extLst>
                <a:ext uri="{FF2B5EF4-FFF2-40B4-BE49-F238E27FC236}">
                  <a16:creationId xmlns:a16="http://schemas.microsoft.com/office/drawing/2014/main" id="{F243C7AD-F279-85F9-80A6-7E9B06CA7628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1022" name="Rectangle 1021">
                <a:extLst>
                  <a:ext uri="{FF2B5EF4-FFF2-40B4-BE49-F238E27FC236}">
                    <a16:creationId xmlns:a16="http://schemas.microsoft.com/office/drawing/2014/main" id="{888BFADE-FBA1-252F-BDDD-33D8FD27632F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23" name="Rectangle 1022">
                <a:extLst>
                  <a:ext uri="{FF2B5EF4-FFF2-40B4-BE49-F238E27FC236}">
                    <a16:creationId xmlns:a16="http://schemas.microsoft.com/office/drawing/2014/main" id="{90961AD0-C392-5FDC-4918-E6F1D3909646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24" name="Rectangle 1023">
                <a:extLst>
                  <a:ext uri="{FF2B5EF4-FFF2-40B4-BE49-F238E27FC236}">
                    <a16:creationId xmlns:a16="http://schemas.microsoft.com/office/drawing/2014/main" id="{D285633D-65DD-EA83-CF83-1696E66FB4C4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25" name="Rectangle 1024">
                <a:extLst>
                  <a:ext uri="{FF2B5EF4-FFF2-40B4-BE49-F238E27FC236}">
                    <a16:creationId xmlns:a16="http://schemas.microsoft.com/office/drawing/2014/main" id="{8741165E-105B-EBAD-3264-FF19B85E1B31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26" name="Rectangle 1025">
                <a:extLst>
                  <a:ext uri="{FF2B5EF4-FFF2-40B4-BE49-F238E27FC236}">
                    <a16:creationId xmlns:a16="http://schemas.microsoft.com/office/drawing/2014/main" id="{4D66FD66-DD7B-F091-D167-9C82C93DBBEA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27" name="Rectangle 1026">
                <a:extLst>
                  <a:ext uri="{FF2B5EF4-FFF2-40B4-BE49-F238E27FC236}">
                    <a16:creationId xmlns:a16="http://schemas.microsoft.com/office/drawing/2014/main" id="{55A553DC-E71C-4AE6-B930-D617E49CBFBD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28" name="Rectangle 1027">
                <a:extLst>
                  <a:ext uri="{FF2B5EF4-FFF2-40B4-BE49-F238E27FC236}">
                    <a16:creationId xmlns:a16="http://schemas.microsoft.com/office/drawing/2014/main" id="{D20D81B0-3A4A-56B1-EC19-B0A61EA28A87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29" name="Rectangle 1028">
                <a:extLst>
                  <a:ext uri="{FF2B5EF4-FFF2-40B4-BE49-F238E27FC236}">
                    <a16:creationId xmlns:a16="http://schemas.microsoft.com/office/drawing/2014/main" id="{52E53A9A-846B-0368-6BC6-206EE7FEC9EE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1013" name="Group 1012">
              <a:extLst>
                <a:ext uri="{FF2B5EF4-FFF2-40B4-BE49-F238E27FC236}">
                  <a16:creationId xmlns:a16="http://schemas.microsoft.com/office/drawing/2014/main" id="{33B9B50B-E1E8-F91D-FDB4-B62E0C0247F7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1014" name="Rectangle 1013">
                <a:extLst>
                  <a:ext uri="{FF2B5EF4-FFF2-40B4-BE49-F238E27FC236}">
                    <a16:creationId xmlns:a16="http://schemas.microsoft.com/office/drawing/2014/main" id="{1D0EF9BC-914D-391E-E0D3-37C571AFB9B9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15" name="Rectangle 1014">
                <a:extLst>
                  <a:ext uri="{FF2B5EF4-FFF2-40B4-BE49-F238E27FC236}">
                    <a16:creationId xmlns:a16="http://schemas.microsoft.com/office/drawing/2014/main" id="{CE337773-457B-447A-2C0A-38FD06EC129F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16" name="Rectangle 1015">
                <a:extLst>
                  <a:ext uri="{FF2B5EF4-FFF2-40B4-BE49-F238E27FC236}">
                    <a16:creationId xmlns:a16="http://schemas.microsoft.com/office/drawing/2014/main" id="{30F98B73-7EF3-3C29-A6B8-807F5995C482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17" name="Rectangle 1016">
                <a:extLst>
                  <a:ext uri="{FF2B5EF4-FFF2-40B4-BE49-F238E27FC236}">
                    <a16:creationId xmlns:a16="http://schemas.microsoft.com/office/drawing/2014/main" id="{E51F674C-CF7F-0D25-1605-341F740A6769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18" name="Rectangle 1017">
                <a:extLst>
                  <a:ext uri="{FF2B5EF4-FFF2-40B4-BE49-F238E27FC236}">
                    <a16:creationId xmlns:a16="http://schemas.microsoft.com/office/drawing/2014/main" id="{9590A826-F757-5DAD-3DEE-CFC263784AE1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19" name="Rectangle 1018">
                <a:extLst>
                  <a:ext uri="{FF2B5EF4-FFF2-40B4-BE49-F238E27FC236}">
                    <a16:creationId xmlns:a16="http://schemas.microsoft.com/office/drawing/2014/main" id="{B152F126-1198-7CC2-C026-6578385D4C61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20" name="Rectangle 1019">
                <a:extLst>
                  <a:ext uri="{FF2B5EF4-FFF2-40B4-BE49-F238E27FC236}">
                    <a16:creationId xmlns:a16="http://schemas.microsoft.com/office/drawing/2014/main" id="{A2D33930-E9A9-3672-D5FE-48199A534166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021" name="Rectangle 1020">
                <a:extLst>
                  <a:ext uri="{FF2B5EF4-FFF2-40B4-BE49-F238E27FC236}">
                    <a16:creationId xmlns:a16="http://schemas.microsoft.com/office/drawing/2014/main" id="{73F86564-EB2E-F89F-30BE-D2231B304D93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0B53274-2F62-CF0D-DB62-160EE8E9BE7A}"/>
                  </a:ext>
                </a:extLst>
              </p14:cNvPr>
              <p14:cNvContentPartPr/>
              <p14:nvPr/>
            </p14:nvContentPartPr>
            <p14:xfrm>
              <a:off x="7917553" y="4554318"/>
              <a:ext cx="360" cy="21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0B53274-2F62-CF0D-DB62-160EE8E9BE7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81553" y="4523461"/>
                <a:ext cx="72000" cy="635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8045292-3EAB-AEC9-0C55-E25612539C92}"/>
                  </a:ext>
                </a:extLst>
              </p14:cNvPr>
              <p14:cNvContentPartPr/>
              <p14:nvPr/>
            </p14:nvContentPartPr>
            <p14:xfrm>
              <a:off x="1806181" y="1185485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8045292-3EAB-AEC9-0C55-E25612539C9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70181" y="1149485"/>
                <a:ext cx="72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4563329E-429C-2FC5-13DD-7A972F709447}"/>
              </a:ext>
            </a:extLst>
          </p:cNvPr>
          <p:cNvSpPr/>
          <p:nvPr/>
        </p:nvSpPr>
        <p:spPr>
          <a:xfrm>
            <a:off x="1103123" y="604875"/>
            <a:ext cx="2508543" cy="33437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30" name="Ink 1029">
                <a:extLst>
                  <a:ext uri="{FF2B5EF4-FFF2-40B4-BE49-F238E27FC236}">
                    <a16:creationId xmlns:a16="http://schemas.microsoft.com/office/drawing/2014/main" id="{1BEDCE85-139D-8681-9274-951749ADEB65}"/>
                  </a:ext>
                </a:extLst>
              </p14:cNvPr>
              <p14:cNvContentPartPr/>
              <p14:nvPr/>
            </p14:nvContentPartPr>
            <p14:xfrm>
              <a:off x="2282428" y="1271401"/>
              <a:ext cx="360" cy="360"/>
            </p14:xfrm>
          </p:contentPart>
        </mc:Choice>
        <mc:Fallback xmlns="">
          <p:pic>
            <p:nvPicPr>
              <p:cNvPr id="1030" name="Ink 1029">
                <a:extLst>
                  <a:ext uri="{FF2B5EF4-FFF2-40B4-BE49-F238E27FC236}">
                    <a16:creationId xmlns:a16="http://schemas.microsoft.com/office/drawing/2014/main" id="{1BEDCE85-139D-8681-9274-951749ADEB6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46428" y="123540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400E284-22A7-3370-D5FC-89A2959B2383}"/>
                  </a:ext>
                </a:extLst>
              </p14:cNvPr>
              <p14:cNvContentPartPr/>
              <p14:nvPr/>
            </p14:nvContentPartPr>
            <p14:xfrm>
              <a:off x="2464135" y="3784525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400E284-22A7-3370-D5FC-89A2959B238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28135" y="374852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AEF13CF5-4C03-B828-32A5-1517037B2049}"/>
                  </a:ext>
                </a:extLst>
              </p14:cNvPr>
              <p14:cNvContentPartPr/>
              <p14:nvPr/>
            </p14:nvContentPartPr>
            <p14:xfrm>
              <a:off x="2353255" y="2312485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AEF13CF5-4C03-B828-32A5-1517037B204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17255" y="227648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3C38651-83CE-7B63-F86D-1FF6A71C2744}"/>
                  </a:ext>
                </a:extLst>
              </p14:cNvPr>
              <p14:cNvContentPartPr/>
              <p14:nvPr/>
            </p14:nvContentPartPr>
            <p14:xfrm>
              <a:off x="3434335" y="1664845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3C38651-83CE-7B63-F86D-1FF6A71C274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98335" y="162884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EC90B7E-7D39-B93B-B737-E716AF130487}"/>
                  </a:ext>
                </a:extLst>
              </p14:cNvPr>
              <p14:cNvContentPartPr/>
              <p14:nvPr/>
            </p14:nvContentPartPr>
            <p14:xfrm>
              <a:off x="1193335" y="3238045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EC90B7E-7D39-B93B-B737-E716AF13048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57335" y="320204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1802687B-CA66-8556-9AB3-3FFE8219C53D}"/>
                  </a:ext>
                </a:extLst>
              </p14:cNvPr>
              <p14:cNvContentPartPr/>
              <p14:nvPr/>
            </p14:nvContentPartPr>
            <p14:xfrm>
              <a:off x="2854735" y="773485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1802687B-CA66-8556-9AB3-3FFE8219C53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18735" y="73748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3BF30950-4AA2-66E8-799B-66D3B34888BB}"/>
                  </a:ext>
                </a:extLst>
              </p14:cNvPr>
              <p14:cNvContentPartPr/>
              <p14:nvPr/>
            </p14:nvContentPartPr>
            <p14:xfrm>
              <a:off x="3434335" y="3137605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3BF30950-4AA2-66E8-799B-66D3B34888B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98335" y="310160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ADF766E-B8DA-4903-47A0-81502D490EF0}"/>
                  </a:ext>
                </a:extLst>
              </p14:cNvPr>
              <p14:cNvContentPartPr/>
              <p14:nvPr/>
            </p14:nvContentPartPr>
            <p14:xfrm>
              <a:off x="1237975" y="2177845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ADF766E-B8DA-4903-47A0-81502D490EF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01975" y="214184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2BB13B79-BC73-B053-4869-95FAC3FE8E6C}"/>
                  </a:ext>
                </a:extLst>
              </p14:cNvPr>
              <p14:cNvContentPartPr/>
              <p14:nvPr/>
            </p14:nvContentPartPr>
            <p14:xfrm>
              <a:off x="3110695" y="2791645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2BB13B79-BC73-B053-4869-95FAC3FE8E6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74695" y="2755645"/>
                <a:ext cx="72000" cy="7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33E46A25-379F-50E6-0EC7-2CF3070DA05C}"/>
              </a:ext>
            </a:extLst>
          </p:cNvPr>
          <p:cNvGrpSpPr/>
          <p:nvPr/>
        </p:nvGrpSpPr>
        <p:grpSpPr>
          <a:xfrm rot="20722148">
            <a:off x="6244700" y="3136881"/>
            <a:ext cx="278163" cy="201427"/>
            <a:chOff x="4802860" y="1077350"/>
            <a:chExt cx="835129" cy="488158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51B90A00-23C4-5582-76EA-85A57F8B842F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33" name="Rectangle 1032">
              <a:extLst>
                <a:ext uri="{FF2B5EF4-FFF2-40B4-BE49-F238E27FC236}">
                  <a16:creationId xmlns:a16="http://schemas.microsoft.com/office/drawing/2014/main" id="{FA9E1685-CBD9-6D1D-1D15-CCF8C5888B0A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77D9BAA3-AB5C-E3C4-EF68-9238E54A8E3B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AD4478B2-B9DE-BB6A-6DE7-828E91B82B00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6E656EFC-C7C7-E51F-323E-F14010DE7CC2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37" name="Rectangle 1036">
              <a:extLst>
                <a:ext uri="{FF2B5EF4-FFF2-40B4-BE49-F238E27FC236}">
                  <a16:creationId xmlns:a16="http://schemas.microsoft.com/office/drawing/2014/main" id="{3D671757-D135-B89C-DE3E-22F0F672BAFB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38" name="Rectangle 1037">
              <a:extLst>
                <a:ext uri="{FF2B5EF4-FFF2-40B4-BE49-F238E27FC236}">
                  <a16:creationId xmlns:a16="http://schemas.microsoft.com/office/drawing/2014/main" id="{D2A5E3B0-1CE5-F1E2-1936-37B930BFEA53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39" name="Rectangle 1038">
              <a:extLst>
                <a:ext uri="{FF2B5EF4-FFF2-40B4-BE49-F238E27FC236}">
                  <a16:creationId xmlns:a16="http://schemas.microsoft.com/office/drawing/2014/main" id="{AD578F47-59AD-4AC9-DE8D-DD6690086D8D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040" name="Group 1039">
            <a:extLst>
              <a:ext uri="{FF2B5EF4-FFF2-40B4-BE49-F238E27FC236}">
                <a16:creationId xmlns:a16="http://schemas.microsoft.com/office/drawing/2014/main" id="{AEBD176C-4A38-5877-E19D-240C8804C872}"/>
              </a:ext>
            </a:extLst>
          </p:cNvPr>
          <p:cNvGrpSpPr/>
          <p:nvPr/>
        </p:nvGrpSpPr>
        <p:grpSpPr>
          <a:xfrm rot="20722148">
            <a:off x="6217124" y="2608593"/>
            <a:ext cx="278163" cy="201427"/>
            <a:chOff x="4802860" y="1077350"/>
            <a:chExt cx="835129" cy="488158"/>
          </a:xfrm>
        </p:grpSpPr>
        <p:sp>
          <p:nvSpPr>
            <p:cNvPr id="1041" name="Rectangle 1040">
              <a:extLst>
                <a:ext uri="{FF2B5EF4-FFF2-40B4-BE49-F238E27FC236}">
                  <a16:creationId xmlns:a16="http://schemas.microsoft.com/office/drawing/2014/main" id="{6B44F957-8723-B903-7471-F1E85CA04815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42" name="Rectangle 1041">
              <a:extLst>
                <a:ext uri="{FF2B5EF4-FFF2-40B4-BE49-F238E27FC236}">
                  <a16:creationId xmlns:a16="http://schemas.microsoft.com/office/drawing/2014/main" id="{A9471780-2A80-F723-C323-7D49DF008682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43" name="Rectangle 1042">
              <a:extLst>
                <a:ext uri="{FF2B5EF4-FFF2-40B4-BE49-F238E27FC236}">
                  <a16:creationId xmlns:a16="http://schemas.microsoft.com/office/drawing/2014/main" id="{37702D8A-8590-62D5-9292-2BAFFA869F35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44" name="Rectangle 1043">
              <a:extLst>
                <a:ext uri="{FF2B5EF4-FFF2-40B4-BE49-F238E27FC236}">
                  <a16:creationId xmlns:a16="http://schemas.microsoft.com/office/drawing/2014/main" id="{ECE827A4-E1C8-E9C5-44E6-FC2B89C68F84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45" name="Rectangle 1044">
              <a:extLst>
                <a:ext uri="{FF2B5EF4-FFF2-40B4-BE49-F238E27FC236}">
                  <a16:creationId xmlns:a16="http://schemas.microsoft.com/office/drawing/2014/main" id="{F20C41BF-F4F8-4962-12DA-91AD0E2E6349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46" name="Rectangle 1045">
              <a:extLst>
                <a:ext uri="{FF2B5EF4-FFF2-40B4-BE49-F238E27FC236}">
                  <a16:creationId xmlns:a16="http://schemas.microsoft.com/office/drawing/2014/main" id="{44A638C7-8C9F-6EB9-B48C-7E30E7E12548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47" name="Rectangle 1046">
              <a:extLst>
                <a:ext uri="{FF2B5EF4-FFF2-40B4-BE49-F238E27FC236}">
                  <a16:creationId xmlns:a16="http://schemas.microsoft.com/office/drawing/2014/main" id="{BCB02751-9DBC-6334-CD7E-CED2E29D81B6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48" name="Rectangle 1047">
              <a:extLst>
                <a:ext uri="{FF2B5EF4-FFF2-40B4-BE49-F238E27FC236}">
                  <a16:creationId xmlns:a16="http://schemas.microsoft.com/office/drawing/2014/main" id="{F7BE2C26-6F2C-19A4-721E-FFD46BA68718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D6F024B3-E2D2-A407-75F7-4B9ED880E2FF}"/>
              </a:ext>
            </a:extLst>
          </p:cNvPr>
          <p:cNvGrpSpPr/>
          <p:nvPr/>
        </p:nvGrpSpPr>
        <p:grpSpPr>
          <a:xfrm rot="1768038">
            <a:off x="7126317" y="3357010"/>
            <a:ext cx="278163" cy="201427"/>
            <a:chOff x="4802860" y="1077350"/>
            <a:chExt cx="835129" cy="488158"/>
          </a:xfrm>
        </p:grpSpPr>
        <p:sp>
          <p:nvSpPr>
            <p:cNvPr id="1050" name="Rectangle 1049">
              <a:extLst>
                <a:ext uri="{FF2B5EF4-FFF2-40B4-BE49-F238E27FC236}">
                  <a16:creationId xmlns:a16="http://schemas.microsoft.com/office/drawing/2014/main" id="{13BF64B3-6D8C-3B9D-6C05-F3C45EA39123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51" name="Rectangle 1050">
              <a:extLst>
                <a:ext uri="{FF2B5EF4-FFF2-40B4-BE49-F238E27FC236}">
                  <a16:creationId xmlns:a16="http://schemas.microsoft.com/office/drawing/2014/main" id="{69A07C09-343E-A58F-3A98-05736396AFC0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52" name="Rectangle 1051">
              <a:extLst>
                <a:ext uri="{FF2B5EF4-FFF2-40B4-BE49-F238E27FC236}">
                  <a16:creationId xmlns:a16="http://schemas.microsoft.com/office/drawing/2014/main" id="{FEAA4D5E-40FC-3F70-1E7A-56F27D9067DB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53" name="Rectangle 1052">
              <a:extLst>
                <a:ext uri="{FF2B5EF4-FFF2-40B4-BE49-F238E27FC236}">
                  <a16:creationId xmlns:a16="http://schemas.microsoft.com/office/drawing/2014/main" id="{AE3380D2-9F5E-B7A0-0653-CEE23D199B3C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54" name="Rectangle 1053">
              <a:extLst>
                <a:ext uri="{FF2B5EF4-FFF2-40B4-BE49-F238E27FC236}">
                  <a16:creationId xmlns:a16="http://schemas.microsoft.com/office/drawing/2014/main" id="{51672B7C-D1F4-0531-E3D1-F3D6E1AA1520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55" name="Rectangle 1054">
              <a:extLst>
                <a:ext uri="{FF2B5EF4-FFF2-40B4-BE49-F238E27FC236}">
                  <a16:creationId xmlns:a16="http://schemas.microsoft.com/office/drawing/2014/main" id="{3DDCF98B-9F64-7CCC-4199-48FAF4E17D1C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56" name="Rectangle 1055">
              <a:extLst>
                <a:ext uri="{FF2B5EF4-FFF2-40B4-BE49-F238E27FC236}">
                  <a16:creationId xmlns:a16="http://schemas.microsoft.com/office/drawing/2014/main" id="{C0044245-EC89-D28A-3FE0-1F6848A3F6E0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57" name="Rectangle 1056">
              <a:extLst>
                <a:ext uri="{FF2B5EF4-FFF2-40B4-BE49-F238E27FC236}">
                  <a16:creationId xmlns:a16="http://schemas.microsoft.com/office/drawing/2014/main" id="{97F511B6-2954-1965-1B89-1ED7CDC8CE3B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058" name="Group 1057">
            <a:extLst>
              <a:ext uri="{FF2B5EF4-FFF2-40B4-BE49-F238E27FC236}">
                <a16:creationId xmlns:a16="http://schemas.microsoft.com/office/drawing/2014/main" id="{724F8146-AD5A-6CE1-FD7D-EB05EF01D245}"/>
              </a:ext>
            </a:extLst>
          </p:cNvPr>
          <p:cNvGrpSpPr/>
          <p:nvPr/>
        </p:nvGrpSpPr>
        <p:grpSpPr>
          <a:xfrm rot="1768038">
            <a:off x="7411611" y="3829803"/>
            <a:ext cx="278163" cy="201427"/>
            <a:chOff x="4802860" y="1077350"/>
            <a:chExt cx="835129" cy="488158"/>
          </a:xfrm>
        </p:grpSpPr>
        <p:sp>
          <p:nvSpPr>
            <p:cNvPr id="1059" name="Rectangle 1058">
              <a:extLst>
                <a:ext uri="{FF2B5EF4-FFF2-40B4-BE49-F238E27FC236}">
                  <a16:creationId xmlns:a16="http://schemas.microsoft.com/office/drawing/2014/main" id="{90573A75-2044-D6E6-C2A6-194EB12007D6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60" name="Rectangle 1059">
              <a:extLst>
                <a:ext uri="{FF2B5EF4-FFF2-40B4-BE49-F238E27FC236}">
                  <a16:creationId xmlns:a16="http://schemas.microsoft.com/office/drawing/2014/main" id="{00E9CFDC-F626-4696-120E-81F55C0E23FF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61" name="Rectangle 1060">
              <a:extLst>
                <a:ext uri="{FF2B5EF4-FFF2-40B4-BE49-F238E27FC236}">
                  <a16:creationId xmlns:a16="http://schemas.microsoft.com/office/drawing/2014/main" id="{752A8206-3047-F954-5A54-22B5A535B836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62" name="Rectangle 1061">
              <a:extLst>
                <a:ext uri="{FF2B5EF4-FFF2-40B4-BE49-F238E27FC236}">
                  <a16:creationId xmlns:a16="http://schemas.microsoft.com/office/drawing/2014/main" id="{708BC80E-0057-46C6-92D4-1817CD83BD98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63" name="Rectangle 1062">
              <a:extLst>
                <a:ext uri="{FF2B5EF4-FFF2-40B4-BE49-F238E27FC236}">
                  <a16:creationId xmlns:a16="http://schemas.microsoft.com/office/drawing/2014/main" id="{272243BF-5C76-B522-55AB-E07246A9B393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64" name="Rectangle 1063">
              <a:extLst>
                <a:ext uri="{FF2B5EF4-FFF2-40B4-BE49-F238E27FC236}">
                  <a16:creationId xmlns:a16="http://schemas.microsoft.com/office/drawing/2014/main" id="{FCB4DF67-46C0-1205-239E-28E46283A7F1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65" name="Rectangle 1064">
              <a:extLst>
                <a:ext uri="{FF2B5EF4-FFF2-40B4-BE49-F238E27FC236}">
                  <a16:creationId xmlns:a16="http://schemas.microsoft.com/office/drawing/2014/main" id="{EAD88888-170C-AAD1-D061-4E3BC00FB0BE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66" name="Rectangle 1065">
              <a:extLst>
                <a:ext uri="{FF2B5EF4-FFF2-40B4-BE49-F238E27FC236}">
                  <a16:creationId xmlns:a16="http://schemas.microsoft.com/office/drawing/2014/main" id="{69E3B0F9-F8AB-B1BE-4238-791BA8DE82E3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067" name="Group 1066">
            <a:extLst>
              <a:ext uri="{FF2B5EF4-FFF2-40B4-BE49-F238E27FC236}">
                <a16:creationId xmlns:a16="http://schemas.microsoft.com/office/drawing/2014/main" id="{22BC1FB5-668F-4156-6971-51D4106CA8C2}"/>
              </a:ext>
            </a:extLst>
          </p:cNvPr>
          <p:cNvGrpSpPr/>
          <p:nvPr/>
        </p:nvGrpSpPr>
        <p:grpSpPr>
          <a:xfrm rot="20722148">
            <a:off x="7120392" y="2607798"/>
            <a:ext cx="278163" cy="201427"/>
            <a:chOff x="4802860" y="1077350"/>
            <a:chExt cx="835129" cy="488158"/>
          </a:xfrm>
        </p:grpSpPr>
        <p:sp>
          <p:nvSpPr>
            <p:cNvPr id="1068" name="Rectangle 1067">
              <a:extLst>
                <a:ext uri="{FF2B5EF4-FFF2-40B4-BE49-F238E27FC236}">
                  <a16:creationId xmlns:a16="http://schemas.microsoft.com/office/drawing/2014/main" id="{8D852355-D7DF-E5B9-17AB-8D11A866BF07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69" name="Rectangle 1068">
              <a:extLst>
                <a:ext uri="{FF2B5EF4-FFF2-40B4-BE49-F238E27FC236}">
                  <a16:creationId xmlns:a16="http://schemas.microsoft.com/office/drawing/2014/main" id="{5E4A887B-C830-1879-E94C-FAE01AD784F7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70" name="Rectangle 1069">
              <a:extLst>
                <a:ext uri="{FF2B5EF4-FFF2-40B4-BE49-F238E27FC236}">
                  <a16:creationId xmlns:a16="http://schemas.microsoft.com/office/drawing/2014/main" id="{4EA6AEAA-9DE9-55FC-5ADC-51BECE92CB9B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71" name="Rectangle 1070">
              <a:extLst>
                <a:ext uri="{FF2B5EF4-FFF2-40B4-BE49-F238E27FC236}">
                  <a16:creationId xmlns:a16="http://schemas.microsoft.com/office/drawing/2014/main" id="{DE22D82B-135F-48B4-61C5-31E0E8EA5C81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72" name="Rectangle 1071">
              <a:extLst>
                <a:ext uri="{FF2B5EF4-FFF2-40B4-BE49-F238E27FC236}">
                  <a16:creationId xmlns:a16="http://schemas.microsoft.com/office/drawing/2014/main" id="{2FE1BD10-2D25-6ABB-462D-4A413C73D07A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73" name="Rectangle 1072">
              <a:extLst>
                <a:ext uri="{FF2B5EF4-FFF2-40B4-BE49-F238E27FC236}">
                  <a16:creationId xmlns:a16="http://schemas.microsoft.com/office/drawing/2014/main" id="{E0F76D02-7A51-786A-B3A2-27C924E7318C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74" name="Rectangle 1073">
              <a:extLst>
                <a:ext uri="{FF2B5EF4-FFF2-40B4-BE49-F238E27FC236}">
                  <a16:creationId xmlns:a16="http://schemas.microsoft.com/office/drawing/2014/main" id="{9A4560E1-6B66-5621-CB30-8FCB061D3801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75" name="Rectangle 1074">
              <a:extLst>
                <a:ext uri="{FF2B5EF4-FFF2-40B4-BE49-F238E27FC236}">
                  <a16:creationId xmlns:a16="http://schemas.microsoft.com/office/drawing/2014/main" id="{FC519FD0-0517-9A6D-CA09-6338D6CE91E5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076" name="Group 1075">
            <a:extLst>
              <a:ext uri="{FF2B5EF4-FFF2-40B4-BE49-F238E27FC236}">
                <a16:creationId xmlns:a16="http://schemas.microsoft.com/office/drawing/2014/main" id="{5ADEB451-6321-15BF-96F6-96C53F228406}"/>
              </a:ext>
            </a:extLst>
          </p:cNvPr>
          <p:cNvGrpSpPr/>
          <p:nvPr/>
        </p:nvGrpSpPr>
        <p:grpSpPr>
          <a:xfrm rot="20722148">
            <a:off x="6276162" y="1325515"/>
            <a:ext cx="278163" cy="201427"/>
            <a:chOff x="4802860" y="1077350"/>
            <a:chExt cx="835129" cy="488158"/>
          </a:xfrm>
        </p:grpSpPr>
        <p:sp>
          <p:nvSpPr>
            <p:cNvPr id="1077" name="Rectangle 1076">
              <a:extLst>
                <a:ext uri="{FF2B5EF4-FFF2-40B4-BE49-F238E27FC236}">
                  <a16:creationId xmlns:a16="http://schemas.microsoft.com/office/drawing/2014/main" id="{BF08AE55-F74A-1074-5F02-9FF6A443898C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78" name="Rectangle 1077">
              <a:extLst>
                <a:ext uri="{FF2B5EF4-FFF2-40B4-BE49-F238E27FC236}">
                  <a16:creationId xmlns:a16="http://schemas.microsoft.com/office/drawing/2014/main" id="{AEECA84C-8120-1B3A-127B-B692E24B157A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79" name="Rectangle 1078">
              <a:extLst>
                <a:ext uri="{FF2B5EF4-FFF2-40B4-BE49-F238E27FC236}">
                  <a16:creationId xmlns:a16="http://schemas.microsoft.com/office/drawing/2014/main" id="{41AE4D5F-66DA-3C83-9192-AFD95C26C2A2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80" name="Rectangle 1079">
              <a:extLst>
                <a:ext uri="{FF2B5EF4-FFF2-40B4-BE49-F238E27FC236}">
                  <a16:creationId xmlns:a16="http://schemas.microsoft.com/office/drawing/2014/main" id="{CCC74250-1544-498F-B111-91C3679E6B0B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81" name="Rectangle 1080">
              <a:extLst>
                <a:ext uri="{FF2B5EF4-FFF2-40B4-BE49-F238E27FC236}">
                  <a16:creationId xmlns:a16="http://schemas.microsoft.com/office/drawing/2014/main" id="{DB7D1CE4-4CCA-0FBF-A391-79A152EB3C80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82" name="Rectangle 1081">
              <a:extLst>
                <a:ext uri="{FF2B5EF4-FFF2-40B4-BE49-F238E27FC236}">
                  <a16:creationId xmlns:a16="http://schemas.microsoft.com/office/drawing/2014/main" id="{3388BB1F-8B28-CA64-7C9D-1B2318E5DE0A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83" name="Rectangle 1082">
              <a:extLst>
                <a:ext uri="{FF2B5EF4-FFF2-40B4-BE49-F238E27FC236}">
                  <a16:creationId xmlns:a16="http://schemas.microsoft.com/office/drawing/2014/main" id="{E030C3B8-3ED3-EB95-A39B-D079FDBA3396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84" name="Rectangle 1083">
              <a:extLst>
                <a:ext uri="{FF2B5EF4-FFF2-40B4-BE49-F238E27FC236}">
                  <a16:creationId xmlns:a16="http://schemas.microsoft.com/office/drawing/2014/main" id="{73BD1CD4-57B5-7A1B-0D92-761A3B2D323A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085" name="Group 1084">
            <a:extLst>
              <a:ext uri="{FF2B5EF4-FFF2-40B4-BE49-F238E27FC236}">
                <a16:creationId xmlns:a16="http://schemas.microsoft.com/office/drawing/2014/main" id="{37E76525-634D-3919-4574-FF27FF98F566}"/>
              </a:ext>
            </a:extLst>
          </p:cNvPr>
          <p:cNvGrpSpPr/>
          <p:nvPr/>
        </p:nvGrpSpPr>
        <p:grpSpPr>
          <a:xfrm rot="20722148">
            <a:off x="6370500" y="752621"/>
            <a:ext cx="278163" cy="201427"/>
            <a:chOff x="4802860" y="1077350"/>
            <a:chExt cx="835129" cy="488158"/>
          </a:xfrm>
        </p:grpSpPr>
        <p:sp>
          <p:nvSpPr>
            <p:cNvPr id="1086" name="Rectangle 1085">
              <a:extLst>
                <a:ext uri="{FF2B5EF4-FFF2-40B4-BE49-F238E27FC236}">
                  <a16:creationId xmlns:a16="http://schemas.microsoft.com/office/drawing/2014/main" id="{E7496FEE-5F20-808A-6880-69BF7479162F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87" name="Rectangle 1086">
              <a:extLst>
                <a:ext uri="{FF2B5EF4-FFF2-40B4-BE49-F238E27FC236}">
                  <a16:creationId xmlns:a16="http://schemas.microsoft.com/office/drawing/2014/main" id="{133CF9FD-57B0-A919-3FC7-8D75C29059AC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88" name="Rectangle 1087">
              <a:extLst>
                <a:ext uri="{FF2B5EF4-FFF2-40B4-BE49-F238E27FC236}">
                  <a16:creationId xmlns:a16="http://schemas.microsoft.com/office/drawing/2014/main" id="{7EA27D5B-56B8-AB14-4F26-8EEC2A3BF448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89" name="Rectangle 1088">
              <a:extLst>
                <a:ext uri="{FF2B5EF4-FFF2-40B4-BE49-F238E27FC236}">
                  <a16:creationId xmlns:a16="http://schemas.microsoft.com/office/drawing/2014/main" id="{7A53E0BD-ABB0-C186-99CF-F4A8D3E18308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90" name="Rectangle 1089">
              <a:extLst>
                <a:ext uri="{FF2B5EF4-FFF2-40B4-BE49-F238E27FC236}">
                  <a16:creationId xmlns:a16="http://schemas.microsoft.com/office/drawing/2014/main" id="{F8C0DC27-1186-D661-BCB3-CC7D1A64C87C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91" name="Rectangle 1090">
              <a:extLst>
                <a:ext uri="{FF2B5EF4-FFF2-40B4-BE49-F238E27FC236}">
                  <a16:creationId xmlns:a16="http://schemas.microsoft.com/office/drawing/2014/main" id="{166085ED-D40E-3641-C88C-EA7068675381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92" name="Rectangle 1091">
              <a:extLst>
                <a:ext uri="{FF2B5EF4-FFF2-40B4-BE49-F238E27FC236}">
                  <a16:creationId xmlns:a16="http://schemas.microsoft.com/office/drawing/2014/main" id="{53332719-6C5D-9A24-CCCD-EF55D1571965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93" name="Rectangle 1092">
              <a:extLst>
                <a:ext uri="{FF2B5EF4-FFF2-40B4-BE49-F238E27FC236}">
                  <a16:creationId xmlns:a16="http://schemas.microsoft.com/office/drawing/2014/main" id="{2395A3F1-6660-D204-DDF1-79FA6BE2DFE0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094" name="Group 1093">
            <a:extLst>
              <a:ext uri="{FF2B5EF4-FFF2-40B4-BE49-F238E27FC236}">
                <a16:creationId xmlns:a16="http://schemas.microsoft.com/office/drawing/2014/main" id="{C87F66E0-2EF2-69F3-4C23-19EF0441A314}"/>
              </a:ext>
            </a:extLst>
          </p:cNvPr>
          <p:cNvGrpSpPr/>
          <p:nvPr/>
        </p:nvGrpSpPr>
        <p:grpSpPr>
          <a:xfrm rot="1768038">
            <a:off x="6642751" y="2190515"/>
            <a:ext cx="278163" cy="201427"/>
            <a:chOff x="4802860" y="1077350"/>
            <a:chExt cx="835129" cy="488158"/>
          </a:xfrm>
        </p:grpSpPr>
        <p:sp>
          <p:nvSpPr>
            <p:cNvPr id="1095" name="Rectangle 1094">
              <a:extLst>
                <a:ext uri="{FF2B5EF4-FFF2-40B4-BE49-F238E27FC236}">
                  <a16:creationId xmlns:a16="http://schemas.microsoft.com/office/drawing/2014/main" id="{F26FDE94-E733-E890-4F6D-4647FE23F06D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96" name="Rectangle 1095">
              <a:extLst>
                <a:ext uri="{FF2B5EF4-FFF2-40B4-BE49-F238E27FC236}">
                  <a16:creationId xmlns:a16="http://schemas.microsoft.com/office/drawing/2014/main" id="{92B3013C-6C10-2476-B6B4-34619F8C45F0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97" name="Rectangle 1096">
              <a:extLst>
                <a:ext uri="{FF2B5EF4-FFF2-40B4-BE49-F238E27FC236}">
                  <a16:creationId xmlns:a16="http://schemas.microsoft.com/office/drawing/2014/main" id="{F7118C0A-3422-1F0F-1348-DFF5BBEE6CAC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98" name="Rectangle 1097">
              <a:extLst>
                <a:ext uri="{FF2B5EF4-FFF2-40B4-BE49-F238E27FC236}">
                  <a16:creationId xmlns:a16="http://schemas.microsoft.com/office/drawing/2014/main" id="{D1C33063-647B-D61D-2AB6-8D867F9E5532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099" name="Rectangle 1098">
              <a:extLst>
                <a:ext uri="{FF2B5EF4-FFF2-40B4-BE49-F238E27FC236}">
                  <a16:creationId xmlns:a16="http://schemas.microsoft.com/office/drawing/2014/main" id="{D3393624-2F49-C380-1CC7-109C6F176A34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00" name="Rectangle 1099">
              <a:extLst>
                <a:ext uri="{FF2B5EF4-FFF2-40B4-BE49-F238E27FC236}">
                  <a16:creationId xmlns:a16="http://schemas.microsoft.com/office/drawing/2014/main" id="{FF40CBBF-F17C-8BA2-09F0-58790F5F8739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01" name="Rectangle 1100">
              <a:extLst>
                <a:ext uri="{FF2B5EF4-FFF2-40B4-BE49-F238E27FC236}">
                  <a16:creationId xmlns:a16="http://schemas.microsoft.com/office/drawing/2014/main" id="{59F21FB0-3A9F-E528-4398-0BAA05746E79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02" name="Rectangle 1101">
              <a:extLst>
                <a:ext uri="{FF2B5EF4-FFF2-40B4-BE49-F238E27FC236}">
                  <a16:creationId xmlns:a16="http://schemas.microsoft.com/office/drawing/2014/main" id="{E19BC78A-35F9-49EB-9B26-9B94C7C6993C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03" name="Group 1102">
            <a:extLst>
              <a:ext uri="{FF2B5EF4-FFF2-40B4-BE49-F238E27FC236}">
                <a16:creationId xmlns:a16="http://schemas.microsoft.com/office/drawing/2014/main" id="{DB8F22E4-A450-3EE9-EA2C-236F3577A821}"/>
              </a:ext>
            </a:extLst>
          </p:cNvPr>
          <p:cNvGrpSpPr/>
          <p:nvPr/>
        </p:nvGrpSpPr>
        <p:grpSpPr>
          <a:xfrm rot="1768038">
            <a:off x="6585316" y="3327960"/>
            <a:ext cx="278163" cy="201427"/>
            <a:chOff x="4802860" y="1077350"/>
            <a:chExt cx="835129" cy="488158"/>
          </a:xfrm>
        </p:grpSpPr>
        <p:sp>
          <p:nvSpPr>
            <p:cNvPr id="1104" name="Rectangle 1103">
              <a:extLst>
                <a:ext uri="{FF2B5EF4-FFF2-40B4-BE49-F238E27FC236}">
                  <a16:creationId xmlns:a16="http://schemas.microsoft.com/office/drawing/2014/main" id="{3DE62E09-A92F-282D-5AE0-48D9A6A1026C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05" name="Rectangle 1104">
              <a:extLst>
                <a:ext uri="{FF2B5EF4-FFF2-40B4-BE49-F238E27FC236}">
                  <a16:creationId xmlns:a16="http://schemas.microsoft.com/office/drawing/2014/main" id="{5F7126CD-B0FC-8EC2-1402-58DDD1371BF8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06" name="Rectangle 1105">
              <a:extLst>
                <a:ext uri="{FF2B5EF4-FFF2-40B4-BE49-F238E27FC236}">
                  <a16:creationId xmlns:a16="http://schemas.microsoft.com/office/drawing/2014/main" id="{F478A0E7-888D-41CE-627D-B7FFFB7BFECE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07" name="Rectangle 1106">
              <a:extLst>
                <a:ext uri="{FF2B5EF4-FFF2-40B4-BE49-F238E27FC236}">
                  <a16:creationId xmlns:a16="http://schemas.microsoft.com/office/drawing/2014/main" id="{D772DCD4-6638-8610-D0F0-82053C9FAE73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08" name="Rectangle 1107">
              <a:extLst>
                <a:ext uri="{FF2B5EF4-FFF2-40B4-BE49-F238E27FC236}">
                  <a16:creationId xmlns:a16="http://schemas.microsoft.com/office/drawing/2014/main" id="{63A167FE-1F2E-A313-B9CA-A258204274FD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09" name="Rectangle 1108">
              <a:extLst>
                <a:ext uri="{FF2B5EF4-FFF2-40B4-BE49-F238E27FC236}">
                  <a16:creationId xmlns:a16="http://schemas.microsoft.com/office/drawing/2014/main" id="{18EB16D6-294B-573C-63F7-546B4B42EDE0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10" name="Rectangle 1109">
              <a:extLst>
                <a:ext uri="{FF2B5EF4-FFF2-40B4-BE49-F238E27FC236}">
                  <a16:creationId xmlns:a16="http://schemas.microsoft.com/office/drawing/2014/main" id="{3631B232-EB31-8846-CF40-E1D8B179DB4B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11" name="Rectangle 1110">
              <a:extLst>
                <a:ext uri="{FF2B5EF4-FFF2-40B4-BE49-F238E27FC236}">
                  <a16:creationId xmlns:a16="http://schemas.microsoft.com/office/drawing/2014/main" id="{8D952C3E-37C5-8C32-A821-1FF873820DE6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12" name="Group 1111">
            <a:extLst>
              <a:ext uri="{FF2B5EF4-FFF2-40B4-BE49-F238E27FC236}">
                <a16:creationId xmlns:a16="http://schemas.microsoft.com/office/drawing/2014/main" id="{6C5FCDC2-CC0D-9FE9-A2A4-71EC9B1D0875}"/>
              </a:ext>
            </a:extLst>
          </p:cNvPr>
          <p:cNvGrpSpPr/>
          <p:nvPr/>
        </p:nvGrpSpPr>
        <p:grpSpPr>
          <a:xfrm rot="20722148">
            <a:off x="6270037" y="1940063"/>
            <a:ext cx="278163" cy="201427"/>
            <a:chOff x="4802860" y="1077350"/>
            <a:chExt cx="835129" cy="488158"/>
          </a:xfrm>
        </p:grpSpPr>
        <p:sp>
          <p:nvSpPr>
            <p:cNvPr id="1113" name="Rectangle 1112">
              <a:extLst>
                <a:ext uri="{FF2B5EF4-FFF2-40B4-BE49-F238E27FC236}">
                  <a16:creationId xmlns:a16="http://schemas.microsoft.com/office/drawing/2014/main" id="{5A6AA080-FF80-952C-4D96-AC04CB8F87A5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14" name="Rectangle 1113">
              <a:extLst>
                <a:ext uri="{FF2B5EF4-FFF2-40B4-BE49-F238E27FC236}">
                  <a16:creationId xmlns:a16="http://schemas.microsoft.com/office/drawing/2014/main" id="{4919D6C8-F6A9-1F7A-0C8A-F28C1364251D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15" name="Rectangle 1114">
              <a:extLst>
                <a:ext uri="{FF2B5EF4-FFF2-40B4-BE49-F238E27FC236}">
                  <a16:creationId xmlns:a16="http://schemas.microsoft.com/office/drawing/2014/main" id="{C3B320B2-1073-72A0-3DC1-0AB200743F2C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16" name="Rectangle 1115">
              <a:extLst>
                <a:ext uri="{FF2B5EF4-FFF2-40B4-BE49-F238E27FC236}">
                  <a16:creationId xmlns:a16="http://schemas.microsoft.com/office/drawing/2014/main" id="{40548951-A928-7307-5EB9-3C4C93025E7A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17" name="Rectangle 1116">
              <a:extLst>
                <a:ext uri="{FF2B5EF4-FFF2-40B4-BE49-F238E27FC236}">
                  <a16:creationId xmlns:a16="http://schemas.microsoft.com/office/drawing/2014/main" id="{B11C5664-2FDA-775A-6898-4A280A4092C2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18" name="Rectangle 1117">
              <a:extLst>
                <a:ext uri="{FF2B5EF4-FFF2-40B4-BE49-F238E27FC236}">
                  <a16:creationId xmlns:a16="http://schemas.microsoft.com/office/drawing/2014/main" id="{43874568-41D0-DAFC-5BF9-96E1AD3D73AD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19" name="Rectangle 1118">
              <a:extLst>
                <a:ext uri="{FF2B5EF4-FFF2-40B4-BE49-F238E27FC236}">
                  <a16:creationId xmlns:a16="http://schemas.microsoft.com/office/drawing/2014/main" id="{7596D1CC-28F0-17E8-A89D-4B1AB540CA6F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20" name="Rectangle 1119">
              <a:extLst>
                <a:ext uri="{FF2B5EF4-FFF2-40B4-BE49-F238E27FC236}">
                  <a16:creationId xmlns:a16="http://schemas.microsoft.com/office/drawing/2014/main" id="{B442A1EE-6BEE-3E12-07FE-20C7A19FE6C0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21" name="Group 1120">
            <a:extLst>
              <a:ext uri="{FF2B5EF4-FFF2-40B4-BE49-F238E27FC236}">
                <a16:creationId xmlns:a16="http://schemas.microsoft.com/office/drawing/2014/main" id="{4B958DF9-8913-42A4-6EE1-3A0631273866}"/>
              </a:ext>
            </a:extLst>
          </p:cNvPr>
          <p:cNvGrpSpPr/>
          <p:nvPr/>
        </p:nvGrpSpPr>
        <p:grpSpPr>
          <a:xfrm rot="1768038">
            <a:off x="6140090" y="3702443"/>
            <a:ext cx="278163" cy="201427"/>
            <a:chOff x="4802860" y="1077350"/>
            <a:chExt cx="835129" cy="488158"/>
          </a:xfrm>
        </p:grpSpPr>
        <p:sp>
          <p:nvSpPr>
            <p:cNvPr id="1122" name="Rectangle 1121">
              <a:extLst>
                <a:ext uri="{FF2B5EF4-FFF2-40B4-BE49-F238E27FC236}">
                  <a16:creationId xmlns:a16="http://schemas.microsoft.com/office/drawing/2014/main" id="{AF7818D0-5113-E5F8-78C4-0B7885ED4064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23" name="Rectangle 1122">
              <a:extLst>
                <a:ext uri="{FF2B5EF4-FFF2-40B4-BE49-F238E27FC236}">
                  <a16:creationId xmlns:a16="http://schemas.microsoft.com/office/drawing/2014/main" id="{D7F7CBB1-4565-78B4-2FE6-57A377CF9B00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24" name="Rectangle 1123">
              <a:extLst>
                <a:ext uri="{FF2B5EF4-FFF2-40B4-BE49-F238E27FC236}">
                  <a16:creationId xmlns:a16="http://schemas.microsoft.com/office/drawing/2014/main" id="{2DFDBE78-9389-D725-BF49-E6CB48A5C09F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25" name="Rectangle 1124">
              <a:extLst>
                <a:ext uri="{FF2B5EF4-FFF2-40B4-BE49-F238E27FC236}">
                  <a16:creationId xmlns:a16="http://schemas.microsoft.com/office/drawing/2014/main" id="{137CF8F8-39E9-DBAF-20E8-7233CF015492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26" name="Rectangle 1125">
              <a:extLst>
                <a:ext uri="{FF2B5EF4-FFF2-40B4-BE49-F238E27FC236}">
                  <a16:creationId xmlns:a16="http://schemas.microsoft.com/office/drawing/2014/main" id="{B203EDDB-7628-A102-1461-E8FE1063136E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27" name="Rectangle 1126">
              <a:extLst>
                <a:ext uri="{FF2B5EF4-FFF2-40B4-BE49-F238E27FC236}">
                  <a16:creationId xmlns:a16="http://schemas.microsoft.com/office/drawing/2014/main" id="{A4D3F252-61C2-F641-DC01-4260F17AFD37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28" name="Rectangle 1127">
              <a:extLst>
                <a:ext uri="{FF2B5EF4-FFF2-40B4-BE49-F238E27FC236}">
                  <a16:creationId xmlns:a16="http://schemas.microsoft.com/office/drawing/2014/main" id="{B9DD8DBA-49DC-312F-E447-668F37408B1C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29" name="Rectangle 1128">
              <a:extLst>
                <a:ext uri="{FF2B5EF4-FFF2-40B4-BE49-F238E27FC236}">
                  <a16:creationId xmlns:a16="http://schemas.microsoft.com/office/drawing/2014/main" id="{1C33613E-91EF-84F1-368C-2C38295ADBDE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30" name="Group 1129">
            <a:extLst>
              <a:ext uri="{FF2B5EF4-FFF2-40B4-BE49-F238E27FC236}">
                <a16:creationId xmlns:a16="http://schemas.microsoft.com/office/drawing/2014/main" id="{AA534381-C594-E91C-FC04-1A6468BCE775}"/>
              </a:ext>
            </a:extLst>
          </p:cNvPr>
          <p:cNvGrpSpPr/>
          <p:nvPr/>
        </p:nvGrpSpPr>
        <p:grpSpPr>
          <a:xfrm rot="1768038">
            <a:off x="7430698" y="3459517"/>
            <a:ext cx="278163" cy="201427"/>
            <a:chOff x="4802860" y="1077350"/>
            <a:chExt cx="835129" cy="488158"/>
          </a:xfrm>
        </p:grpSpPr>
        <p:sp>
          <p:nvSpPr>
            <p:cNvPr id="1131" name="Rectangle 1130">
              <a:extLst>
                <a:ext uri="{FF2B5EF4-FFF2-40B4-BE49-F238E27FC236}">
                  <a16:creationId xmlns:a16="http://schemas.microsoft.com/office/drawing/2014/main" id="{E3A4DB71-39FE-4456-19C1-B5D535582304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32" name="Rectangle 1131">
              <a:extLst>
                <a:ext uri="{FF2B5EF4-FFF2-40B4-BE49-F238E27FC236}">
                  <a16:creationId xmlns:a16="http://schemas.microsoft.com/office/drawing/2014/main" id="{EEB02A96-6BF6-B06F-45C8-C00454F05212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33" name="Rectangle 1132">
              <a:extLst>
                <a:ext uri="{FF2B5EF4-FFF2-40B4-BE49-F238E27FC236}">
                  <a16:creationId xmlns:a16="http://schemas.microsoft.com/office/drawing/2014/main" id="{57881DDB-C556-96E0-4EB1-42BAFE350AB9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34" name="Rectangle 1133">
              <a:extLst>
                <a:ext uri="{FF2B5EF4-FFF2-40B4-BE49-F238E27FC236}">
                  <a16:creationId xmlns:a16="http://schemas.microsoft.com/office/drawing/2014/main" id="{44243912-E105-9544-C11F-B93D7C8A1C77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35" name="Rectangle 1134">
              <a:extLst>
                <a:ext uri="{FF2B5EF4-FFF2-40B4-BE49-F238E27FC236}">
                  <a16:creationId xmlns:a16="http://schemas.microsoft.com/office/drawing/2014/main" id="{323828A4-E89A-5B30-DD7C-3B2FE3F51E32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36" name="Rectangle 1135">
              <a:extLst>
                <a:ext uri="{FF2B5EF4-FFF2-40B4-BE49-F238E27FC236}">
                  <a16:creationId xmlns:a16="http://schemas.microsoft.com/office/drawing/2014/main" id="{164B18AD-AD2D-A962-34D3-06661BB1A49F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37" name="Rectangle 1136">
              <a:extLst>
                <a:ext uri="{FF2B5EF4-FFF2-40B4-BE49-F238E27FC236}">
                  <a16:creationId xmlns:a16="http://schemas.microsoft.com/office/drawing/2014/main" id="{3261D50A-4D4E-3982-C74F-CF28A7F45B7A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38" name="Rectangle 1137">
              <a:extLst>
                <a:ext uri="{FF2B5EF4-FFF2-40B4-BE49-F238E27FC236}">
                  <a16:creationId xmlns:a16="http://schemas.microsoft.com/office/drawing/2014/main" id="{F6071F89-9D31-4575-41C5-78884370AE1D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39" name="Group 1138">
            <a:extLst>
              <a:ext uri="{FF2B5EF4-FFF2-40B4-BE49-F238E27FC236}">
                <a16:creationId xmlns:a16="http://schemas.microsoft.com/office/drawing/2014/main" id="{F219B82F-6CF5-24F3-4E50-5BAD84249A44}"/>
              </a:ext>
            </a:extLst>
          </p:cNvPr>
          <p:cNvGrpSpPr/>
          <p:nvPr/>
        </p:nvGrpSpPr>
        <p:grpSpPr>
          <a:xfrm rot="1768038">
            <a:off x="6885311" y="1914605"/>
            <a:ext cx="278163" cy="201427"/>
            <a:chOff x="4802860" y="1077350"/>
            <a:chExt cx="835129" cy="488158"/>
          </a:xfrm>
        </p:grpSpPr>
        <p:sp>
          <p:nvSpPr>
            <p:cNvPr id="1140" name="Rectangle 1139">
              <a:extLst>
                <a:ext uri="{FF2B5EF4-FFF2-40B4-BE49-F238E27FC236}">
                  <a16:creationId xmlns:a16="http://schemas.microsoft.com/office/drawing/2014/main" id="{E6A1254D-3EC2-7213-7005-234DF1067140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41" name="Rectangle 1140">
              <a:extLst>
                <a:ext uri="{FF2B5EF4-FFF2-40B4-BE49-F238E27FC236}">
                  <a16:creationId xmlns:a16="http://schemas.microsoft.com/office/drawing/2014/main" id="{82926176-54F2-8669-1317-EB1E07489F4B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42" name="Rectangle 1141">
              <a:extLst>
                <a:ext uri="{FF2B5EF4-FFF2-40B4-BE49-F238E27FC236}">
                  <a16:creationId xmlns:a16="http://schemas.microsoft.com/office/drawing/2014/main" id="{66C1998C-B635-F036-1FA4-0446D360704E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43" name="Rectangle 1142">
              <a:extLst>
                <a:ext uri="{FF2B5EF4-FFF2-40B4-BE49-F238E27FC236}">
                  <a16:creationId xmlns:a16="http://schemas.microsoft.com/office/drawing/2014/main" id="{F82B34A7-0348-AE64-6CAA-3E4AEC176AC2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44" name="Rectangle 1143">
              <a:extLst>
                <a:ext uri="{FF2B5EF4-FFF2-40B4-BE49-F238E27FC236}">
                  <a16:creationId xmlns:a16="http://schemas.microsoft.com/office/drawing/2014/main" id="{5E2F3C06-CF03-D5F3-F76E-4E62A32C8846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45" name="Rectangle 1144">
              <a:extLst>
                <a:ext uri="{FF2B5EF4-FFF2-40B4-BE49-F238E27FC236}">
                  <a16:creationId xmlns:a16="http://schemas.microsoft.com/office/drawing/2014/main" id="{491AFC1F-FEE7-1D5F-4235-156A6BD8B07E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46" name="Rectangle 1145">
              <a:extLst>
                <a:ext uri="{FF2B5EF4-FFF2-40B4-BE49-F238E27FC236}">
                  <a16:creationId xmlns:a16="http://schemas.microsoft.com/office/drawing/2014/main" id="{01642B47-A814-2735-1541-3F4337857EED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47" name="Rectangle 1146">
              <a:extLst>
                <a:ext uri="{FF2B5EF4-FFF2-40B4-BE49-F238E27FC236}">
                  <a16:creationId xmlns:a16="http://schemas.microsoft.com/office/drawing/2014/main" id="{73C80000-7742-15E7-E01F-1B62C41FA30E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48" name="Group 1147">
            <a:extLst>
              <a:ext uri="{FF2B5EF4-FFF2-40B4-BE49-F238E27FC236}">
                <a16:creationId xmlns:a16="http://schemas.microsoft.com/office/drawing/2014/main" id="{06D1DC95-43B2-B412-9BF8-C2DF80CB4FDA}"/>
              </a:ext>
            </a:extLst>
          </p:cNvPr>
          <p:cNvGrpSpPr/>
          <p:nvPr/>
        </p:nvGrpSpPr>
        <p:grpSpPr>
          <a:xfrm rot="1768038">
            <a:off x="6889464" y="3820627"/>
            <a:ext cx="278163" cy="201427"/>
            <a:chOff x="4802860" y="1077350"/>
            <a:chExt cx="835129" cy="488158"/>
          </a:xfrm>
        </p:grpSpPr>
        <p:sp>
          <p:nvSpPr>
            <p:cNvPr id="1149" name="Rectangle 1148">
              <a:extLst>
                <a:ext uri="{FF2B5EF4-FFF2-40B4-BE49-F238E27FC236}">
                  <a16:creationId xmlns:a16="http://schemas.microsoft.com/office/drawing/2014/main" id="{776D0FF5-B7E5-16AF-E385-53D205FEBD81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50" name="Rectangle 1149">
              <a:extLst>
                <a:ext uri="{FF2B5EF4-FFF2-40B4-BE49-F238E27FC236}">
                  <a16:creationId xmlns:a16="http://schemas.microsoft.com/office/drawing/2014/main" id="{94FE9950-5E49-F02D-7386-BAF67C3C7087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51" name="Rectangle 1150">
              <a:extLst>
                <a:ext uri="{FF2B5EF4-FFF2-40B4-BE49-F238E27FC236}">
                  <a16:creationId xmlns:a16="http://schemas.microsoft.com/office/drawing/2014/main" id="{B7CBC8DA-8DC9-2CAE-C06F-4762DF3263FE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52" name="Rectangle 1151">
              <a:extLst>
                <a:ext uri="{FF2B5EF4-FFF2-40B4-BE49-F238E27FC236}">
                  <a16:creationId xmlns:a16="http://schemas.microsoft.com/office/drawing/2014/main" id="{EEF1B57E-56D4-FBFB-B7BC-38B9163EB72E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53" name="Rectangle 1152">
              <a:extLst>
                <a:ext uri="{FF2B5EF4-FFF2-40B4-BE49-F238E27FC236}">
                  <a16:creationId xmlns:a16="http://schemas.microsoft.com/office/drawing/2014/main" id="{557B5CE4-114F-05E1-60EE-F33BD01C0949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54" name="Rectangle 1153">
              <a:extLst>
                <a:ext uri="{FF2B5EF4-FFF2-40B4-BE49-F238E27FC236}">
                  <a16:creationId xmlns:a16="http://schemas.microsoft.com/office/drawing/2014/main" id="{9955AE44-2B4B-0E58-784C-88B386AD7DC9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55" name="Rectangle 1154">
              <a:extLst>
                <a:ext uri="{FF2B5EF4-FFF2-40B4-BE49-F238E27FC236}">
                  <a16:creationId xmlns:a16="http://schemas.microsoft.com/office/drawing/2014/main" id="{0F83B304-75D0-AB10-4AA2-30EC43D233CB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56" name="Rectangle 1155">
              <a:extLst>
                <a:ext uri="{FF2B5EF4-FFF2-40B4-BE49-F238E27FC236}">
                  <a16:creationId xmlns:a16="http://schemas.microsoft.com/office/drawing/2014/main" id="{FFC5C898-D9D5-74DB-7CA9-B07EC526FA0D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57" name="Group 1156">
            <a:extLst>
              <a:ext uri="{FF2B5EF4-FFF2-40B4-BE49-F238E27FC236}">
                <a16:creationId xmlns:a16="http://schemas.microsoft.com/office/drawing/2014/main" id="{8B66647B-A057-5976-1082-028CE8B3F804}"/>
              </a:ext>
            </a:extLst>
          </p:cNvPr>
          <p:cNvGrpSpPr/>
          <p:nvPr/>
        </p:nvGrpSpPr>
        <p:grpSpPr>
          <a:xfrm rot="20722148">
            <a:off x="6703103" y="1474682"/>
            <a:ext cx="278163" cy="201427"/>
            <a:chOff x="4802860" y="1077350"/>
            <a:chExt cx="835129" cy="488158"/>
          </a:xfrm>
        </p:grpSpPr>
        <p:sp>
          <p:nvSpPr>
            <p:cNvPr id="1158" name="Rectangle 1157">
              <a:extLst>
                <a:ext uri="{FF2B5EF4-FFF2-40B4-BE49-F238E27FC236}">
                  <a16:creationId xmlns:a16="http://schemas.microsoft.com/office/drawing/2014/main" id="{6194DE5E-9A4F-2E35-9BD7-B881163709D4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59" name="Rectangle 1158">
              <a:extLst>
                <a:ext uri="{FF2B5EF4-FFF2-40B4-BE49-F238E27FC236}">
                  <a16:creationId xmlns:a16="http://schemas.microsoft.com/office/drawing/2014/main" id="{2E9A62F9-5908-B6FF-E53F-FCEFBA77443B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60" name="Rectangle 1159">
              <a:extLst>
                <a:ext uri="{FF2B5EF4-FFF2-40B4-BE49-F238E27FC236}">
                  <a16:creationId xmlns:a16="http://schemas.microsoft.com/office/drawing/2014/main" id="{A07F4AFD-AFEE-5BC8-AC3E-8DDCBB844EF9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61" name="Rectangle 1160">
              <a:extLst>
                <a:ext uri="{FF2B5EF4-FFF2-40B4-BE49-F238E27FC236}">
                  <a16:creationId xmlns:a16="http://schemas.microsoft.com/office/drawing/2014/main" id="{6E274E6B-8EF7-D233-173E-3932860303D2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62" name="Rectangle 1161">
              <a:extLst>
                <a:ext uri="{FF2B5EF4-FFF2-40B4-BE49-F238E27FC236}">
                  <a16:creationId xmlns:a16="http://schemas.microsoft.com/office/drawing/2014/main" id="{E4EF1071-FC12-E236-4D97-F52B966F82D1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63" name="Rectangle 1162">
              <a:extLst>
                <a:ext uri="{FF2B5EF4-FFF2-40B4-BE49-F238E27FC236}">
                  <a16:creationId xmlns:a16="http://schemas.microsoft.com/office/drawing/2014/main" id="{B295B2F7-CB7F-7327-EAE1-E292275E926F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64" name="Rectangle 1163">
              <a:extLst>
                <a:ext uri="{FF2B5EF4-FFF2-40B4-BE49-F238E27FC236}">
                  <a16:creationId xmlns:a16="http://schemas.microsoft.com/office/drawing/2014/main" id="{38FFD7EE-738D-C8FB-AC8F-33760DA0A7BA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65" name="Rectangle 1164">
              <a:extLst>
                <a:ext uri="{FF2B5EF4-FFF2-40B4-BE49-F238E27FC236}">
                  <a16:creationId xmlns:a16="http://schemas.microsoft.com/office/drawing/2014/main" id="{63A3B7EE-DE46-373F-6A89-3775529586ED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66" name="Group 1165">
            <a:extLst>
              <a:ext uri="{FF2B5EF4-FFF2-40B4-BE49-F238E27FC236}">
                <a16:creationId xmlns:a16="http://schemas.microsoft.com/office/drawing/2014/main" id="{5BA0C711-653B-1DF8-2207-722725E9430F}"/>
              </a:ext>
            </a:extLst>
          </p:cNvPr>
          <p:cNvGrpSpPr/>
          <p:nvPr/>
        </p:nvGrpSpPr>
        <p:grpSpPr>
          <a:xfrm rot="3022932">
            <a:off x="5851350" y="3992552"/>
            <a:ext cx="237889" cy="201427"/>
            <a:chOff x="4867513" y="1077350"/>
            <a:chExt cx="714214" cy="488158"/>
          </a:xfrm>
        </p:grpSpPr>
        <p:sp>
          <p:nvSpPr>
            <p:cNvPr id="1167" name="Rectangle 1166">
              <a:extLst>
                <a:ext uri="{FF2B5EF4-FFF2-40B4-BE49-F238E27FC236}">
                  <a16:creationId xmlns:a16="http://schemas.microsoft.com/office/drawing/2014/main" id="{BC0F84EF-554C-AB92-BC6A-00E706F32BA4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68" name="Rectangle 1167">
              <a:extLst>
                <a:ext uri="{FF2B5EF4-FFF2-40B4-BE49-F238E27FC236}">
                  <a16:creationId xmlns:a16="http://schemas.microsoft.com/office/drawing/2014/main" id="{E2777EB7-D922-2C66-CE60-91F471CFBB7B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69" name="Rectangle 1168">
              <a:extLst>
                <a:ext uri="{FF2B5EF4-FFF2-40B4-BE49-F238E27FC236}">
                  <a16:creationId xmlns:a16="http://schemas.microsoft.com/office/drawing/2014/main" id="{AE2FD318-0D02-4EC5-172E-0BBAF7FD8931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70" name="Rectangle 1169">
              <a:extLst>
                <a:ext uri="{FF2B5EF4-FFF2-40B4-BE49-F238E27FC236}">
                  <a16:creationId xmlns:a16="http://schemas.microsoft.com/office/drawing/2014/main" id="{83808153-54B7-4FC0-1535-CB7057564214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71" name="Group 1170">
            <a:extLst>
              <a:ext uri="{FF2B5EF4-FFF2-40B4-BE49-F238E27FC236}">
                <a16:creationId xmlns:a16="http://schemas.microsoft.com/office/drawing/2014/main" id="{99534659-E769-701A-A684-B8625FCDF74C}"/>
              </a:ext>
            </a:extLst>
          </p:cNvPr>
          <p:cNvGrpSpPr/>
          <p:nvPr/>
        </p:nvGrpSpPr>
        <p:grpSpPr>
          <a:xfrm rot="19810512">
            <a:off x="4558839" y="4030391"/>
            <a:ext cx="237889" cy="201427"/>
            <a:chOff x="4867513" y="1077350"/>
            <a:chExt cx="714214" cy="488158"/>
          </a:xfrm>
        </p:grpSpPr>
        <p:sp>
          <p:nvSpPr>
            <p:cNvPr id="1172" name="Rectangle 1171">
              <a:extLst>
                <a:ext uri="{FF2B5EF4-FFF2-40B4-BE49-F238E27FC236}">
                  <a16:creationId xmlns:a16="http://schemas.microsoft.com/office/drawing/2014/main" id="{31F70214-BD01-11A7-FEB1-F11FE2DB5C39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73" name="Rectangle 1172">
              <a:extLst>
                <a:ext uri="{FF2B5EF4-FFF2-40B4-BE49-F238E27FC236}">
                  <a16:creationId xmlns:a16="http://schemas.microsoft.com/office/drawing/2014/main" id="{79BAE112-3D82-7DE2-230D-E6B272E15BDC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74" name="Rectangle 1173">
              <a:extLst>
                <a:ext uri="{FF2B5EF4-FFF2-40B4-BE49-F238E27FC236}">
                  <a16:creationId xmlns:a16="http://schemas.microsoft.com/office/drawing/2014/main" id="{715904C1-57B6-8361-3B09-8FBE1D3142F7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75" name="Rectangle 1174">
              <a:extLst>
                <a:ext uri="{FF2B5EF4-FFF2-40B4-BE49-F238E27FC236}">
                  <a16:creationId xmlns:a16="http://schemas.microsoft.com/office/drawing/2014/main" id="{BBAA104B-4216-86C6-986B-4C400DD1FFD2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76" name="Group 1175">
            <a:extLst>
              <a:ext uri="{FF2B5EF4-FFF2-40B4-BE49-F238E27FC236}">
                <a16:creationId xmlns:a16="http://schemas.microsoft.com/office/drawing/2014/main" id="{C61DA79B-C62A-4C5E-A1CE-B8AE7B369A19}"/>
              </a:ext>
            </a:extLst>
          </p:cNvPr>
          <p:cNvGrpSpPr/>
          <p:nvPr/>
        </p:nvGrpSpPr>
        <p:grpSpPr>
          <a:xfrm rot="3440500">
            <a:off x="4809802" y="3927158"/>
            <a:ext cx="237889" cy="201427"/>
            <a:chOff x="4867513" y="1077350"/>
            <a:chExt cx="714214" cy="488158"/>
          </a:xfrm>
        </p:grpSpPr>
        <p:sp>
          <p:nvSpPr>
            <p:cNvPr id="1177" name="Rectangle 1176">
              <a:extLst>
                <a:ext uri="{FF2B5EF4-FFF2-40B4-BE49-F238E27FC236}">
                  <a16:creationId xmlns:a16="http://schemas.microsoft.com/office/drawing/2014/main" id="{2080EC8A-6BCF-A347-8DA1-5E1995671FF3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78" name="Rectangle 1177">
              <a:extLst>
                <a:ext uri="{FF2B5EF4-FFF2-40B4-BE49-F238E27FC236}">
                  <a16:creationId xmlns:a16="http://schemas.microsoft.com/office/drawing/2014/main" id="{87455296-156A-C188-38D5-F284F5940D17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79" name="Rectangle 1178">
              <a:extLst>
                <a:ext uri="{FF2B5EF4-FFF2-40B4-BE49-F238E27FC236}">
                  <a16:creationId xmlns:a16="http://schemas.microsoft.com/office/drawing/2014/main" id="{303F4AA7-6D9C-CE85-EF88-7772FBAD671B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80" name="Rectangle 1179">
              <a:extLst>
                <a:ext uri="{FF2B5EF4-FFF2-40B4-BE49-F238E27FC236}">
                  <a16:creationId xmlns:a16="http://schemas.microsoft.com/office/drawing/2014/main" id="{CC233413-07B3-4245-132B-EBB03F44F47F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81" name="Group 1180">
            <a:extLst>
              <a:ext uri="{FF2B5EF4-FFF2-40B4-BE49-F238E27FC236}">
                <a16:creationId xmlns:a16="http://schemas.microsoft.com/office/drawing/2014/main" id="{B759ECF8-54FA-20B7-FC7B-F8A133D9E907}"/>
              </a:ext>
            </a:extLst>
          </p:cNvPr>
          <p:cNvGrpSpPr/>
          <p:nvPr/>
        </p:nvGrpSpPr>
        <p:grpSpPr>
          <a:xfrm rot="1968813">
            <a:off x="5113578" y="3984913"/>
            <a:ext cx="237889" cy="201427"/>
            <a:chOff x="4867513" y="1077350"/>
            <a:chExt cx="714214" cy="488158"/>
          </a:xfrm>
        </p:grpSpPr>
        <p:sp>
          <p:nvSpPr>
            <p:cNvPr id="1182" name="Rectangle 1181">
              <a:extLst>
                <a:ext uri="{FF2B5EF4-FFF2-40B4-BE49-F238E27FC236}">
                  <a16:creationId xmlns:a16="http://schemas.microsoft.com/office/drawing/2014/main" id="{8752A0E4-D8F8-7797-0A80-05BB9263EC8D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83" name="Rectangle 1182">
              <a:extLst>
                <a:ext uri="{FF2B5EF4-FFF2-40B4-BE49-F238E27FC236}">
                  <a16:creationId xmlns:a16="http://schemas.microsoft.com/office/drawing/2014/main" id="{285D5C80-4DF3-38CA-C987-3B4B59A92C7F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84" name="Rectangle 1183">
              <a:extLst>
                <a:ext uri="{FF2B5EF4-FFF2-40B4-BE49-F238E27FC236}">
                  <a16:creationId xmlns:a16="http://schemas.microsoft.com/office/drawing/2014/main" id="{8500EFF4-B932-7949-22B1-67CD571BDF12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85" name="Rectangle 1184">
              <a:extLst>
                <a:ext uri="{FF2B5EF4-FFF2-40B4-BE49-F238E27FC236}">
                  <a16:creationId xmlns:a16="http://schemas.microsoft.com/office/drawing/2014/main" id="{4DE4C0A3-EEF6-9368-7E5A-4AC9843371C9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86" name="Group 1185">
            <a:extLst>
              <a:ext uri="{FF2B5EF4-FFF2-40B4-BE49-F238E27FC236}">
                <a16:creationId xmlns:a16="http://schemas.microsoft.com/office/drawing/2014/main" id="{7F624C9F-835A-5550-C1C7-0A94AD9A18BE}"/>
              </a:ext>
            </a:extLst>
          </p:cNvPr>
          <p:cNvGrpSpPr/>
          <p:nvPr/>
        </p:nvGrpSpPr>
        <p:grpSpPr>
          <a:xfrm rot="21316848">
            <a:off x="5467144" y="4004121"/>
            <a:ext cx="237889" cy="201427"/>
            <a:chOff x="4867513" y="1077350"/>
            <a:chExt cx="714214" cy="488158"/>
          </a:xfrm>
        </p:grpSpPr>
        <p:sp>
          <p:nvSpPr>
            <p:cNvPr id="1187" name="Rectangle 1186">
              <a:extLst>
                <a:ext uri="{FF2B5EF4-FFF2-40B4-BE49-F238E27FC236}">
                  <a16:creationId xmlns:a16="http://schemas.microsoft.com/office/drawing/2014/main" id="{1E6AB16B-D275-A097-1BE6-19FFE12D7F5B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88" name="Rectangle 1187">
              <a:extLst>
                <a:ext uri="{FF2B5EF4-FFF2-40B4-BE49-F238E27FC236}">
                  <a16:creationId xmlns:a16="http://schemas.microsoft.com/office/drawing/2014/main" id="{CE903B3F-83B1-0C47-ECB1-85A69CFE75A1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89" name="Rectangle 1188">
              <a:extLst>
                <a:ext uri="{FF2B5EF4-FFF2-40B4-BE49-F238E27FC236}">
                  <a16:creationId xmlns:a16="http://schemas.microsoft.com/office/drawing/2014/main" id="{3C0EF847-E8DF-2E27-F534-A3CE3CD6A0B2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90" name="Rectangle 1189">
              <a:extLst>
                <a:ext uri="{FF2B5EF4-FFF2-40B4-BE49-F238E27FC236}">
                  <a16:creationId xmlns:a16="http://schemas.microsoft.com/office/drawing/2014/main" id="{0D1F79D3-0462-B33B-29AB-20006CCC48C2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191" name="Group 1190">
            <a:extLst>
              <a:ext uri="{FF2B5EF4-FFF2-40B4-BE49-F238E27FC236}">
                <a16:creationId xmlns:a16="http://schemas.microsoft.com/office/drawing/2014/main" id="{8F7225FF-C34F-D9CA-BCDA-C7D219A201B5}"/>
              </a:ext>
            </a:extLst>
          </p:cNvPr>
          <p:cNvGrpSpPr/>
          <p:nvPr/>
        </p:nvGrpSpPr>
        <p:grpSpPr>
          <a:xfrm rot="19046378">
            <a:off x="9235086" y="3893669"/>
            <a:ext cx="253161" cy="404848"/>
            <a:chOff x="2312422" y="2041349"/>
            <a:chExt cx="253161" cy="404848"/>
          </a:xfrm>
        </p:grpSpPr>
        <p:grpSp>
          <p:nvGrpSpPr>
            <p:cNvPr id="1192" name="Group 1191">
              <a:extLst>
                <a:ext uri="{FF2B5EF4-FFF2-40B4-BE49-F238E27FC236}">
                  <a16:creationId xmlns:a16="http://schemas.microsoft.com/office/drawing/2014/main" id="{D0D91783-511F-B7DD-BF6E-650649B6C0A6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1202" name="Rectangle 1201">
                <a:extLst>
                  <a:ext uri="{FF2B5EF4-FFF2-40B4-BE49-F238E27FC236}">
                    <a16:creationId xmlns:a16="http://schemas.microsoft.com/office/drawing/2014/main" id="{26C3E67A-B82B-B1FD-0862-30DC28B300F7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03" name="Rectangle 1202">
                <a:extLst>
                  <a:ext uri="{FF2B5EF4-FFF2-40B4-BE49-F238E27FC236}">
                    <a16:creationId xmlns:a16="http://schemas.microsoft.com/office/drawing/2014/main" id="{045821C5-3BBA-D702-AE57-9EF9ADED7D33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04" name="Rectangle 1203">
                <a:extLst>
                  <a:ext uri="{FF2B5EF4-FFF2-40B4-BE49-F238E27FC236}">
                    <a16:creationId xmlns:a16="http://schemas.microsoft.com/office/drawing/2014/main" id="{4F5A930E-5879-9A92-2D05-AE37812E8695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05" name="Rectangle 1204">
                <a:extLst>
                  <a:ext uri="{FF2B5EF4-FFF2-40B4-BE49-F238E27FC236}">
                    <a16:creationId xmlns:a16="http://schemas.microsoft.com/office/drawing/2014/main" id="{9C74660E-03EA-34A1-C5EE-BFC62ABB8B9D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06" name="Rectangle 1205">
                <a:extLst>
                  <a:ext uri="{FF2B5EF4-FFF2-40B4-BE49-F238E27FC236}">
                    <a16:creationId xmlns:a16="http://schemas.microsoft.com/office/drawing/2014/main" id="{70606991-F899-F49C-2709-36993F795FFE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07" name="Rectangle 1206">
                <a:extLst>
                  <a:ext uri="{FF2B5EF4-FFF2-40B4-BE49-F238E27FC236}">
                    <a16:creationId xmlns:a16="http://schemas.microsoft.com/office/drawing/2014/main" id="{734C035C-CF4D-410D-3F52-8C0D48655867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08" name="Rectangle 1207">
                <a:extLst>
                  <a:ext uri="{FF2B5EF4-FFF2-40B4-BE49-F238E27FC236}">
                    <a16:creationId xmlns:a16="http://schemas.microsoft.com/office/drawing/2014/main" id="{E1FAD6D5-CB81-3BA3-35E7-947E9E8427B1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09" name="Rectangle 1208">
                <a:extLst>
                  <a:ext uri="{FF2B5EF4-FFF2-40B4-BE49-F238E27FC236}">
                    <a16:creationId xmlns:a16="http://schemas.microsoft.com/office/drawing/2014/main" id="{0112FD84-6E44-DF2A-6666-B3BDEED0DA52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1193" name="Group 1192">
              <a:extLst>
                <a:ext uri="{FF2B5EF4-FFF2-40B4-BE49-F238E27FC236}">
                  <a16:creationId xmlns:a16="http://schemas.microsoft.com/office/drawing/2014/main" id="{30B2653F-DAB6-76BC-43FE-2A191F9D4E07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1194" name="Rectangle 1193">
                <a:extLst>
                  <a:ext uri="{FF2B5EF4-FFF2-40B4-BE49-F238E27FC236}">
                    <a16:creationId xmlns:a16="http://schemas.microsoft.com/office/drawing/2014/main" id="{42BA1BC3-563E-4943-3552-3DA0D50CCD93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195" name="Rectangle 1194">
                <a:extLst>
                  <a:ext uri="{FF2B5EF4-FFF2-40B4-BE49-F238E27FC236}">
                    <a16:creationId xmlns:a16="http://schemas.microsoft.com/office/drawing/2014/main" id="{B10FE6CE-0BF7-8E9D-46FF-3169D246B89C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196" name="Rectangle 1195">
                <a:extLst>
                  <a:ext uri="{FF2B5EF4-FFF2-40B4-BE49-F238E27FC236}">
                    <a16:creationId xmlns:a16="http://schemas.microsoft.com/office/drawing/2014/main" id="{D720C3BC-89A3-944C-03A5-6C2C42C3D124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197" name="Rectangle 1196">
                <a:extLst>
                  <a:ext uri="{FF2B5EF4-FFF2-40B4-BE49-F238E27FC236}">
                    <a16:creationId xmlns:a16="http://schemas.microsoft.com/office/drawing/2014/main" id="{E43F70DD-D5EF-B52F-3DA1-13A6536CCF0A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198" name="Rectangle 1197">
                <a:extLst>
                  <a:ext uri="{FF2B5EF4-FFF2-40B4-BE49-F238E27FC236}">
                    <a16:creationId xmlns:a16="http://schemas.microsoft.com/office/drawing/2014/main" id="{BEC60573-7654-70B8-1B5F-90E8A7041FCC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199" name="Rectangle 1198">
                <a:extLst>
                  <a:ext uri="{FF2B5EF4-FFF2-40B4-BE49-F238E27FC236}">
                    <a16:creationId xmlns:a16="http://schemas.microsoft.com/office/drawing/2014/main" id="{F8155B99-859E-FA95-68CA-A8C51E32505F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00" name="Rectangle 1199">
                <a:extLst>
                  <a:ext uri="{FF2B5EF4-FFF2-40B4-BE49-F238E27FC236}">
                    <a16:creationId xmlns:a16="http://schemas.microsoft.com/office/drawing/2014/main" id="{BD788D00-8DE1-B951-7662-1C521648A8F4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01" name="Rectangle 1200">
                <a:extLst>
                  <a:ext uri="{FF2B5EF4-FFF2-40B4-BE49-F238E27FC236}">
                    <a16:creationId xmlns:a16="http://schemas.microsoft.com/office/drawing/2014/main" id="{C8FDC3C3-46DE-082E-9000-CD5AAA649A2F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210" name="Group 1209">
            <a:extLst>
              <a:ext uri="{FF2B5EF4-FFF2-40B4-BE49-F238E27FC236}">
                <a16:creationId xmlns:a16="http://schemas.microsoft.com/office/drawing/2014/main" id="{149DACC7-4D2D-AB4B-5F15-6407456E24BF}"/>
              </a:ext>
            </a:extLst>
          </p:cNvPr>
          <p:cNvGrpSpPr/>
          <p:nvPr/>
        </p:nvGrpSpPr>
        <p:grpSpPr>
          <a:xfrm rot="17679468">
            <a:off x="8618182" y="3922525"/>
            <a:ext cx="253161" cy="404848"/>
            <a:chOff x="2312422" y="2041349"/>
            <a:chExt cx="253161" cy="404848"/>
          </a:xfrm>
        </p:grpSpPr>
        <p:grpSp>
          <p:nvGrpSpPr>
            <p:cNvPr id="1211" name="Group 1210">
              <a:extLst>
                <a:ext uri="{FF2B5EF4-FFF2-40B4-BE49-F238E27FC236}">
                  <a16:creationId xmlns:a16="http://schemas.microsoft.com/office/drawing/2014/main" id="{4A4DEBCC-1FF3-E7AF-3C95-A9F3B5081963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1221" name="Rectangle 1220">
                <a:extLst>
                  <a:ext uri="{FF2B5EF4-FFF2-40B4-BE49-F238E27FC236}">
                    <a16:creationId xmlns:a16="http://schemas.microsoft.com/office/drawing/2014/main" id="{646976E2-D8F1-6CEF-4A04-F35C89F1E53D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22" name="Rectangle 1221">
                <a:extLst>
                  <a:ext uri="{FF2B5EF4-FFF2-40B4-BE49-F238E27FC236}">
                    <a16:creationId xmlns:a16="http://schemas.microsoft.com/office/drawing/2014/main" id="{24C5BB21-A14C-9F7C-0C6F-E08C9D4DE07F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23" name="Rectangle 1222">
                <a:extLst>
                  <a:ext uri="{FF2B5EF4-FFF2-40B4-BE49-F238E27FC236}">
                    <a16:creationId xmlns:a16="http://schemas.microsoft.com/office/drawing/2014/main" id="{3E8E6428-1C8B-4DE6-B621-CB8DF51AA406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24" name="Rectangle 1223">
                <a:extLst>
                  <a:ext uri="{FF2B5EF4-FFF2-40B4-BE49-F238E27FC236}">
                    <a16:creationId xmlns:a16="http://schemas.microsoft.com/office/drawing/2014/main" id="{0CD7B005-91EB-52E3-79E3-DA36C0941D2E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25" name="Rectangle 1224">
                <a:extLst>
                  <a:ext uri="{FF2B5EF4-FFF2-40B4-BE49-F238E27FC236}">
                    <a16:creationId xmlns:a16="http://schemas.microsoft.com/office/drawing/2014/main" id="{AEFF80D8-97FB-A50D-5E91-8D534ADB4C50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26" name="Rectangle 1225">
                <a:extLst>
                  <a:ext uri="{FF2B5EF4-FFF2-40B4-BE49-F238E27FC236}">
                    <a16:creationId xmlns:a16="http://schemas.microsoft.com/office/drawing/2014/main" id="{41D40FB5-FD1F-4264-A1FC-629089CA2EB0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27" name="Rectangle 1226">
                <a:extLst>
                  <a:ext uri="{FF2B5EF4-FFF2-40B4-BE49-F238E27FC236}">
                    <a16:creationId xmlns:a16="http://schemas.microsoft.com/office/drawing/2014/main" id="{17C9CB19-9F82-6E3A-6A70-07A20C93781E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28" name="Rectangle 1227">
                <a:extLst>
                  <a:ext uri="{FF2B5EF4-FFF2-40B4-BE49-F238E27FC236}">
                    <a16:creationId xmlns:a16="http://schemas.microsoft.com/office/drawing/2014/main" id="{D6CA72C2-00BC-64D2-7AAA-542ACDC348AF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1212" name="Group 1211">
              <a:extLst>
                <a:ext uri="{FF2B5EF4-FFF2-40B4-BE49-F238E27FC236}">
                  <a16:creationId xmlns:a16="http://schemas.microsoft.com/office/drawing/2014/main" id="{4578EE34-5DD8-0BDB-741E-AA4247D6F4D3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1213" name="Rectangle 1212">
                <a:extLst>
                  <a:ext uri="{FF2B5EF4-FFF2-40B4-BE49-F238E27FC236}">
                    <a16:creationId xmlns:a16="http://schemas.microsoft.com/office/drawing/2014/main" id="{556E7068-661F-5C55-A1EF-C09A7F2249ED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14" name="Rectangle 1213">
                <a:extLst>
                  <a:ext uri="{FF2B5EF4-FFF2-40B4-BE49-F238E27FC236}">
                    <a16:creationId xmlns:a16="http://schemas.microsoft.com/office/drawing/2014/main" id="{A5D891C1-F725-E1E7-BDF6-98FBBA4607B1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15" name="Rectangle 1214">
                <a:extLst>
                  <a:ext uri="{FF2B5EF4-FFF2-40B4-BE49-F238E27FC236}">
                    <a16:creationId xmlns:a16="http://schemas.microsoft.com/office/drawing/2014/main" id="{B9247AD5-18CE-5D56-280A-0233DDA230E1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16" name="Rectangle 1215">
                <a:extLst>
                  <a:ext uri="{FF2B5EF4-FFF2-40B4-BE49-F238E27FC236}">
                    <a16:creationId xmlns:a16="http://schemas.microsoft.com/office/drawing/2014/main" id="{2C6DCF60-3007-32DC-DAD6-195330F1C77B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17" name="Rectangle 1216">
                <a:extLst>
                  <a:ext uri="{FF2B5EF4-FFF2-40B4-BE49-F238E27FC236}">
                    <a16:creationId xmlns:a16="http://schemas.microsoft.com/office/drawing/2014/main" id="{467DEF5B-0FA5-F458-DA96-7A71A92F7E9C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18" name="Rectangle 1217">
                <a:extLst>
                  <a:ext uri="{FF2B5EF4-FFF2-40B4-BE49-F238E27FC236}">
                    <a16:creationId xmlns:a16="http://schemas.microsoft.com/office/drawing/2014/main" id="{FA44096D-3BE6-9B0F-6F01-BCF48200CEA7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19" name="Rectangle 1218">
                <a:extLst>
                  <a:ext uri="{FF2B5EF4-FFF2-40B4-BE49-F238E27FC236}">
                    <a16:creationId xmlns:a16="http://schemas.microsoft.com/office/drawing/2014/main" id="{5DC000F3-6D82-4712-55AA-427BF26860B2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20" name="Rectangle 1219">
                <a:extLst>
                  <a:ext uri="{FF2B5EF4-FFF2-40B4-BE49-F238E27FC236}">
                    <a16:creationId xmlns:a16="http://schemas.microsoft.com/office/drawing/2014/main" id="{104D9565-1877-017D-E7BD-899CDB927977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229" name="Group 1228">
            <a:extLst>
              <a:ext uri="{FF2B5EF4-FFF2-40B4-BE49-F238E27FC236}">
                <a16:creationId xmlns:a16="http://schemas.microsoft.com/office/drawing/2014/main" id="{0FF5AEFF-2A30-3444-59E3-81A6BBCBDB00}"/>
              </a:ext>
            </a:extLst>
          </p:cNvPr>
          <p:cNvGrpSpPr/>
          <p:nvPr/>
        </p:nvGrpSpPr>
        <p:grpSpPr>
          <a:xfrm rot="17679468">
            <a:off x="9831226" y="3883696"/>
            <a:ext cx="253161" cy="404848"/>
            <a:chOff x="2312422" y="2041349"/>
            <a:chExt cx="253161" cy="404848"/>
          </a:xfrm>
        </p:grpSpPr>
        <p:grpSp>
          <p:nvGrpSpPr>
            <p:cNvPr id="1230" name="Group 1229">
              <a:extLst>
                <a:ext uri="{FF2B5EF4-FFF2-40B4-BE49-F238E27FC236}">
                  <a16:creationId xmlns:a16="http://schemas.microsoft.com/office/drawing/2014/main" id="{BA9A6694-97D1-20D7-DE77-595F94CCB3EC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1240" name="Rectangle 1239">
                <a:extLst>
                  <a:ext uri="{FF2B5EF4-FFF2-40B4-BE49-F238E27FC236}">
                    <a16:creationId xmlns:a16="http://schemas.microsoft.com/office/drawing/2014/main" id="{45A39358-1959-80B7-606E-1735E043FCA4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41" name="Rectangle 1240">
                <a:extLst>
                  <a:ext uri="{FF2B5EF4-FFF2-40B4-BE49-F238E27FC236}">
                    <a16:creationId xmlns:a16="http://schemas.microsoft.com/office/drawing/2014/main" id="{78FD8919-E4F9-7A82-DAE8-E1FA8CB913C9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42" name="Rectangle 1241">
                <a:extLst>
                  <a:ext uri="{FF2B5EF4-FFF2-40B4-BE49-F238E27FC236}">
                    <a16:creationId xmlns:a16="http://schemas.microsoft.com/office/drawing/2014/main" id="{8C13A642-CA3E-6B3D-4D01-DCDF6A893EF9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43" name="Rectangle 1242">
                <a:extLst>
                  <a:ext uri="{FF2B5EF4-FFF2-40B4-BE49-F238E27FC236}">
                    <a16:creationId xmlns:a16="http://schemas.microsoft.com/office/drawing/2014/main" id="{B253AF95-1C1D-8568-A3C9-6326BAE7EE04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44" name="Rectangle 1243">
                <a:extLst>
                  <a:ext uri="{FF2B5EF4-FFF2-40B4-BE49-F238E27FC236}">
                    <a16:creationId xmlns:a16="http://schemas.microsoft.com/office/drawing/2014/main" id="{2BCC7F64-9C6A-5915-1069-709C8615B1FB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45" name="Rectangle 1244">
                <a:extLst>
                  <a:ext uri="{FF2B5EF4-FFF2-40B4-BE49-F238E27FC236}">
                    <a16:creationId xmlns:a16="http://schemas.microsoft.com/office/drawing/2014/main" id="{DD3464DC-4AA0-CF4B-A6E9-B7FA0A7D9576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46" name="Rectangle 1245">
                <a:extLst>
                  <a:ext uri="{FF2B5EF4-FFF2-40B4-BE49-F238E27FC236}">
                    <a16:creationId xmlns:a16="http://schemas.microsoft.com/office/drawing/2014/main" id="{9B12A9D2-D830-BB9D-138F-38B78F074CD3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47" name="Rectangle 1246">
                <a:extLst>
                  <a:ext uri="{FF2B5EF4-FFF2-40B4-BE49-F238E27FC236}">
                    <a16:creationId xmlns:a16="http://schemas.microsoft.com/office/drawing/2014/main" id="{E1323D3A-F015-E542-B1E3-387C8F9270CE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1231" name="Group 1230">
              <a:extLst>
                <a:ext uri="{FF2B5EF4-FFF2-40B4-BE49-F238E27FC236}">
                  <a16:creationId xmlns:a16="http://schemas.microsoft.com/office/drawing/2014/main" id="{F38571D9-62AA-DB19-A5CB-4E3BC0033864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1232" name="Rectangle 1231">
                <a:extLst>
                  <a:ext uri="{FF2B5EF4-FFF2-40B4-BE49-F238E27FC236}">
                    <a16:creationId xmlns:a16="http://schemas.microsoft.com/office/drawing/2014/main" id="{C061111B-EADD-63CF-0915-4BD0409C06E4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33" name="Rectangle 1232">
                <a:extLst>
                  <a:ext uri="{FF2B5EF4-FFF2-40B4-BE49-F238E27FC236}">
                    <a16:creationId xmlns:a16="http://schemas.microsoft.com/office/drawing/2014/main" id="{14B6295D-8099-3CA2-94C9-B6A5BEE8FDE4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34" name="Rectangle 1233">
                <a:extLst>
                  <a:ext uri="{FF2B5EF4-FFF2-40B4-BE49-F238E27FC236}">
                    <a16:creationId xmlns:a16="http://schemas.microsoft.com/office/drawing/2014/main" id="{F9F9E3B4-46DC-277D-A500-EDBC56FB8632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35" name="Rectangle 1234">
                <a:extLst>
                  <a:ext uri="{FF2B5EF4-FFF2-40B4-BE49-F238E27FC236}">
                    <a16:creationId xmlns:a16="http://schemas.microsoft.com/office/drawing/2014/main" id="{D83FE5BB-6846-2DB4-28DE-E8EDFFFD29B9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36" name="Rectangle 1235">
                <a:extLst>
                  <a:ext uri="{FF2B5EF4-FFF2-40B4-BE49-F238E27FC236}">
                    <a16:creationId xmlns:a16="http://schemas.microsoft.com/office/drawing/2014/main" id="{386289D6-A2E7-8096-6EBE-49D385F6B83A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37" name="Rectangle 1236">
                <a:extLst>
                  <a:ext uri="{FF2B5EF4-FFF2-40B4-BE49-F238E27FC236}">
                    <a16:creationId xmlns:a16="http://schemas.microsoft.com/office/drawing/2014/main" id="{EF837C7E-0C51-9A68-4373-5EDAB37C0CE0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38" name="Rectangle 1237">
                <a:extLst>
                  <a:ext uri="{FF2B5EF4-FFF2-40B4-BE49-F238E27FC236}">
                    <a16:creationId xmlns:a16="http://schemas.microsoft.com/office/drawing/2014/main" id="{B31B738F-F586-BE0E-705C-B325E88B1103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39" name="Rectangle 1238">
                <a:extLst>
                  <a:ext uri="{FF2B5EF4-FFF2-40B4-BE49-F238E27FC236}">
                    <a16:creationId xmlns:a16="http://schemas.microsoft.com/office/drawing/2014/main" id="{10DC7B77-397F-D8E3-59D9-2D0CF1E3F002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248" name="Group 1247">
            <a:extLst>
              <a:ext uri="{FF2B5EF4-FFF2-40B4-BE49-F238E27FC236}">
                <a16:creationId xmlns:a16="http://schemas.microsoft.com/office/drawing/2014/main" id="{268BB3E3-B358-0BA3-7100-D31D1105675F}"/>
              </a:ext>
            </a:extLst>
          </p:cNvPr>
          <p:cNvGrpSpPr/>
          <p:nvPr/>
        </p:nvGrpSpPr>
        <p:grpSpPr>
          <a:xfrm rot="17679468">
            <a:off x="10853644" y="3890144"/>
            <a:ext cx="253161" cy="404848"/>
            <a:chOff x="2312422" y="2041349"/>
            <a:chExt cx="253161" cy="404848"/>
          </a:xfrm>
        </p:grpSpPr>
        <p:grpSp>
          <p:nvGrpSpPr>
            <p:cNvPr id="1249" name="Group 1248">
              <a:extLst>
                <a:ext uri="{FF2B5EF4-FFF2-40B4-BE49-F238E27FC236}">
                  <a16:creationId xmlns:a16="http://schemas.microsoft.com/office/drawing/2014/main" id="{BA98FA9F-5E7A-730F-91E4-D6847DD638E7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1259" name="Rectangle 1258">
                <a:extLst>
                  <a:ext uri="{FF2B5EF4-FFF2-40B4-BE49-F238E27FC236}">
                    <a16:creationId xmlns:a16="http://schemas.microsoft.com/office/drawing/2014/main" id="{E9EB1974-E497-C234-B504-653A1BB1D3B0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60" name="Rectangle 1259">
                <a:extLst>
                  <a:ext uri="{FF2B5EF4-FFF2-40B4-BE49-F238E27FC236}">
                    <a16:creationId xmlns:a16="http://schemas.microsoft.com/office/drawing/2014/main" id="{E4BA34EC-8A30-4FA6-20E8-5E2F2B7B31C5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61" name="Rectangle 1260">
                <a:extLst>
                  <a:ext uri="{FF2B5EF4-FFF2-40B4-BE49-F238E27FC236}">
                    <a16:creationId xmlns:a16="http://schemas.microsoft.com/office/drawing/2014/main" id="{4B028B22-4989-688D-BFBE-088182F753CD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62" name="Rectangle 1261">
                <a:extLst>
                  <a:ext uri="{FF2B5EF4-FFF2-40B4-BE49-F238E27FC236}">
                    <a16:creationId xmlns:a16="http://schemas.microsoft.com/office/drawing/2014/main" id="{631C1E24-AE1D-1136-CE7F-AE3D4E95DADF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63" name="Rectangle 1262">
                <a:extLst>
                  <a:ext uri="{FF2B5EF4-FFF2-40B4-BE49-F238E27FC236}">
                    <a16:creationId xmlns:a16="http://schemas.microsoft.com/office/drawing/2014/main" id="{473BD29E-8F46-38C9-7B59-78A2B7FE648E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64" name="Rectangle 1263">
                <a:extLst>
                  <a:ext uri="{FF2B5EF4-FFF2-40B4-BE49-F238E27FC236}">
                    <a16:creationId xmlns:a16="http://schemas.microsoft.com/office/drawing/2014/main" id="{224C3A50-A1DC-04D7-1E41-99D569ECBB80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65" name="Rectangle 1264">
                <a:extLst>
                  <a:ext uri="{FF2B5EF4-FFF2-40B4-BE49-F238E27FC236}">
                    <a16:creationId xmlns:a16="http://schemas.microsoft.com/office/drawing/2014/main" id="{DCBA16FF-137C-3CE9-37D5-FEDE89F78CD6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66" name="Rectangle 1265">
                <a:extLst>
                  <a:ext uri="{FF2B5EF4-FFF2-40B4-BE49-F238E27FC236}">
                    <a16:creationId xmlns:a16="http://schemas.microsoft.com/office/drawing/2014/main" id="{7772C748-8B78-7092-71BC-15006347995B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1250" name="Group 1249">
              <a:extLst>
                <a:ext uri="{FF2B5EF4-FFF2-40B4-BE49-F238E27FC236}">
                  <a16:creationId xmlns:a16="http://schemas.microsoft.com/office/drawing/2014/main" id="{D1297ECD-19DA-FBFD-6872-D5F3378090A9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1251" name="Rectangle 1250">
                <a:extLst>
                  <a:ext uri="{FF2B5EF4-FFF2-40B4-BE49-F238E27FC236}">
                    <a16:creationId xmlns:a16="http://schemas.microsoft.com/office/drawing/2014/main" id="{5517A809-12BF-3D49-38E5-90F0568347AD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52" name="Rectangle 1251">
                <a:extLst>
                  <a:ext uri="{FF2B5EF4-FFF2-40B4-BE49-F238E27FC236}">
                    <a16:creationId xmlns:a16="http://schemas.microsoft.com/office/drawing/2014/main" id="{FFBB7ED3-BD99-3E1C-AEE9-EAE36AE4343E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53" name="Rectangle 1252">
                <a:extLst>
                  <a:ext uri="{FF2B5EF4-FFF2-40B4-BE49-F238E27FC236}">
                    <a16:creationId xmlns:a16="http://schemas.microsoft.com/office/drawing/2014/main" id="{89DC2427-F37B-C0ED-0BDB-3F0CB714A3B6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54" name="Rectangle 1253">
                <a:extLst>
                  <a:ext uri="{FF2B5EF4-FFF2-40B4-BE49-F238E27FC236}">
                    <a16:creationId xmlns:a16="http://schemas.microsoft.com/office/drawing/2014/main" id="{00FB0E35-FF1C-D4F9-C399-8394042B667E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55" name="Rectangle 1254">
                <a:extLst>
                  <a:ext uri="{FF2B5EF4-FFF2-40B4-BE49-F238E27FC236}">
                    <a16:creationId xmlns:a16="http://schemas.microsoft.com/office/drawing/2014/main" id="{56C013B4-09D1-71DB-F492-3A83D1AF3257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56" name="Rectangle 1255">
                <a:extLst>
                  <a:ext uri="{FF2B5EF4-FFF2-40B4-BE49-F238E27FC236}">
                    <a16:creationId xmlns:a16="http://schemas.microsoft.com/office/drawing/2014/main" id="{28C3C6DE-C737-28F0-7D20-86739E0350DF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57" name="Rectangle 1256">
                <a:extLst>
                  <a:ext uri="{FF2B5EF4-FFF2-40B4-BE49-F238E27FC236}">
                    <a16:creationId xmlns:a16="http://schemas.microsoft.com/office/drawing/2014/main" id="{91E93A85-3F40-344F-5694-C30347A1350C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58" name="Rectangle 1257">
                <a:extLst>
                  <a:ext uri="{FF2B5EF4-FFF2-40B4-BE49-F238E27FC236}">
                    <a16:creationId xmlns:a16="http://schemas.microsoft.com/office/drawing/2014/main" id="{B0897E86-CB4E-8DA3-55D2-D94CB2648213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267" name="Group 1266">
            <a:extLst>
              <a:ext uri="{FF2B5EF4-FFF2-40B4-BE49-F238E27FC236}">
                <a16:creationId xmlns:a16="http://schemas.microsoft.com/office/drawing/2014/main" id="{78371339-14C4-0C8A-0452-3EC73AE20650}"/>
              </a:ext>
            </a:extLst>
          </p:cNvPr>
          <p:cNvGrpSpPr/>
          <p:nvPr/>
        </p:nvGrpSpPr>
        <p:grpSpPr>
          <a:xfrm rot="17679468">
            <a:off x="10828919" y="3430891"/>
            <a:ext cx="253161" cy="404848"/>
            <a:chOff x="2312422" y="2041349"/>
            <a:chExt cx="253161" cy="404848"/>
          </a:xfrm>
        </p:grpSpPr>
        <p:grpSp>
          <p:nvGrpSpPr>
            <p:cNvPr id="1268" name="Group 1267">
              <a:extLst>
                <a:ext uri="{FF2B5EF4-FFF2-40B4-BE49-F238E27FC236}">
                  <a16:creationId xmlns:a16="http://schemas.microsoft.com/office/drawing/2014/main" id="{1BF2DD34-71A7-2AB4-F562-07757DAAD6E4}"/>
                </a:ext>
              </a:extLst>
            </p:cNvPr>
            <p:cNvGrpSpPr/>
            <p:nvPr/>
          </p:nvGrpSpPr>
          <p:grpSpPr>
            <a:xfrm rot="18361016">
              <a:off x="2274054" y="2079717"/>
              <a:ext cx="278163" cy="201427"/>
              <a:chOff x="4802860" y="1077350"/>
              <a:chExt cx="835129" cy="488158"/>
            </a:xfrm>
          </p:grpSpPr>
          <p:sp>
            <p:nvSpPr>
              <p:cNvPr id="1278" name="Rectangle 1277">
                <a:extLst>
                  <a:ext uri="{FF2B5EF4-FFF2-40B4-BE49-F238E27FC236}">
                    <a16:creationId xmlns:a16="http://schemas.microsoft.com/office/drawing/2014/main" id="{54D1F47A-DFF4-2E3A-B1E8-D87692A4BF6C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79" name="Rectangle 1278">
                <a:extLst>
                  <a:ext uri="{FF2B5EF4-FFF2-40B4-BE49-F238E27FC236}">
                    <a16:creationId xmlns:a16="http://schemas.microsoft.com/office/drawing/2014/main" id="{9C49FE29-896D-6FB2-A680-5C34973FA6C7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80" name="Rectangle 1279">
                <a:extLst>
                  <a:ext uri="{FF2B5EF4-FFF2-40B4-BE49-F238E27FC236}">
                    <a16:creationId xmlns:a16="http://schemas.microsoft.com/office/drawing/2014/main" id="{D68DDE1E-F544-DFCD-9A80-ED2C1A444352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81" name="Rectangle 1280">
                <a:extLst>
                  <a:ext uri="{FF2B5EF4-FFF2-40B4-BE49-F238E27FC236}">
                    <a16:creationId xmlns:a16="http://schemas.microsoft.com/office/drawing/2014/main" id="{60ACD6EC-6273-79FE-93A5-5CFAB9CEF4BC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82" name="Rectangle 1281">
                <a:extLst>
                  <a:ext uri="{FF2B5EF4-FFF2-40B4-BE49-F238E27FC236}">
                    <a16:creationId xmlns:a16="http://schemas.microsoft.com/office/drawing/2014/main" id="{129DB569-05D0-A899-AF9C-48F31C86A529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83" name="Rectangle 1282">
                <a:extLst>
                  <a:ext uri="{FF2B5EF4-FFF2-40B4-BE49-F238E27FC236}">
                    <a16:creationId xmlns:a16="http://schemas.microsoft.com/office/drawing/2014/main" id="{6F3181A9-C7BF-D9C1-4A57-44DEC5BD51ED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84" name="Rectangle 1283">
                <a:extLst>
                  <a:ext uri="{FF2B5EF4-FFF2-40B4-BE49-F238E27FC236}">
                    <a16:creationId xmlns:a16="http://schemas.microsoft.com/office/drawing/2014/main" id="{91E14B4B-85E6-2FBC-C256-368F12DA2DD5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85" name="Rectangle 1284">
                <a:extLst>
                  <a:ext uri="{FF2B5EF4-FFF2-40B4-BE49-F238E27FC236}">
                    <a16:creationId xmlns:a16="http://schemas.microsoft.com/office/drawing/2014/main" id="{792C43BB-4C5A-3FD3-0F44-2AA00E7AEA6E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  <p:grpSp>
          <p:nvGrpSpPr>
            <p:cNvPr id="1269" name="Group 1268">
              <a:extLst>
                <a:ext uri="{FF2B5EF4-FFF2-40B4-BE49-F238E27FC236}">
                  <a16:creationId xmlns:a16="http://schemas.microsoft.com/office/drawing/2014/main" id="{47174A31-DD0A-EA7F-4882-170F310D7808}"/>
                </a:ext>
              </a:extLst>
            </p:cNvPr>
            <p:cNvGrpSpPr/>
            <p:nvPr/>
          </p:nvGrpSpPr>
          <p:grpSpPr>
            <a:xfrm rot="7816155">
              <a:off x="2325788" y="2206402"/>
              <a:ext cx="278163" cy="201427"/>
              <a:chOff x="4802860" y="1077350"/>
              <a:chExt cx="835129" cy="488158"/>
            </a:xfrm>
          </p:grpSpPr>
          <p:sp>
            <p:nvSpPr>
              <p:cNvPr id="1270" name="Rectangle 1269">
                <a:extLst>
                  <a:ext uri="{FF2B5EF4-FFF2-40B4-BE49-F238E27FC236}">
                    <a16:creationId xmlns:a16="http://schemas.microsoft.com/office/drawing/2014/main" id="{0C344B88-6A0D-5C39-425C-2C4515B819EF}"/>
                  </a:ext>
                </a:extLst>
              </p:cNvPr>
              <p:cNvSpPr/>
              <p:nvPr/>
            </p:nvSpPr>
            <p:spPr>
              <a:xfrm rot="2717336">
                <a:off x="5358815" y="969284"/>
                <a:ext cx="114569" cy="331255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71" name="Rectangle 1270">
                <a:extLst>
                  <a:ext uri="{FF2B5EF4-FFF2-40B4-BE49-F238E27FC236}">
                    <a16:creationId xmlns:a16="http://schemas.microsoft.com/office/drawing/2014/main" id="{5DD6475A-DB05-05F3-F78A-6574AFDC615D}"/>
                  </a:ext>
                </a:extLst>
              </p:cNvPr>
              <p:cNvSpPr/>
              <p:nvPr/>
            </p:nvSpPr>
            <p:spPr>
              <a:xfrm>
                <a:off x="5193212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72" name="Rectangle 1271">
                <a:extLst>
                  <a:ext uri="{FF2B5EF4-FFF2-40B4-BE49-F238E27FC236}">
                    <a16:creationId xmlns:a16="http://schemas.microsoft.com/office/drawing/2014/main" id="{51F969EF-21FF-5A7A-D5DE-B5430F7C0794}"/>
                  </a:ext>
                </a:extLst>
              </p:cNvPr>
              <p:cNvSpPr/>
              <p:nvPr/>
            </p:nvSpPr>
            <p:spPr>
              <a:xfrm rot="18870409">
                <a:off x="4975856" y="969007"/>
                <a:ext cx="114569" cy="3312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73" name="Rectangle 1272">
                <a:extLst>
                  <a:ext uri="{FF2B5EF4-FFF2-40B4-BE49-F238E27FC236}">
                    <a16:creationId xmlns:a16="http://schemas.microsoft.com/office/drawing/2014/main" id="{825BBD1F-4346-50C4-87CE-91CA5CEDB638}"/>
                  </a:ext>
                </a:extLst>
              </p:cNvPr>
              <p:cNvSpPr/>
              <p:nvPr/>
            </p:nvSpPr>
            <p:spPr>
              <a:xfrm>
                <a:off x="5126537" y="1234253"/>
                <a:ext cx="114569" cy="33125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74" name="Rectangle 1273">
                <a:extLst>
                  <a:ext uri="{FF2B5EF4-FFF2-40B4-BE49-F238E27FC236}">
                    <a16:creationId xmlns:a16="http://schemas.microsoft.com/office/drawing/2014/main" id="{B7C5B4CA-0393-B651-E24A-A46D7D09CFBE}"/>
                  </a:ext>
                </a:extLst>
              </p:cNvPr>
              <p:cNvSpPr/>
              <p:nvPr/>
            </p:nvSpPr>
            <p:spPr>
              <a:xfrm rot="18870409">
                <a:off x="4829820" y="1069737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75" name="Rectangle 1274">
                <a:extLst>
                  <a:ext uri="{FF2B5EF4-FFF2-40B4-BE49-F238E27FC236}">
                    <a16:creationId xmlns:a16="http://schemas.microsoft.com/office/drawing/2014/main" id="{B6FA463F-9C49-17F9-2F53-1F6EC6009819}"/>
                  </a:ext>
                </a:extLst>
              </p:cNvPr>
              <p:cNvSpPr/>
              <p:nvPr/>
            </p:nvSpPr>
            <p:spPr>
              <a:xfrm rot="18870409">
                <a:off x="4946708" y="1186625"/>
                <a:ext cx="87008" cy="140927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76" name="Rectangle 1275">
                <a:extLst>
                  <a:ext uri="{FF2B5EF4-FFF2-40B4-BE49-F238E27FC236}">
                    <a16:creationId xmlns:a16="http://schemas.microsoft.com/office/drawing/2014/main" id="{B0B6A2BB-1ECB-9921-4E14-3222D74BF0DD}"/>
                  </a:ext>
                </a:extLst>
              </p:cNvPr>
              <p:cNvSpPr/>
              <p:nvPr/>
            </p:nvSpPr>
            <p:spPr>
              <a:xfrm rot="2730666">
                <a:off x="5524022" y="108186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277" name="Rectangle 1276">
                <a:extLst>
                  <a:ext uri="{FF2B5EF4-FFF2-40B4-BE49-F238E27FC236}">
                    <a16:creationId xmlns:a16="http://schemas.microsoft.com/office/drawing/2014/main" id="{5EB56B57-62D0-8EBD-C275-FFFDD3A19A3E}"/>
                  </a:ext>
                </a:extLst>
              </p:cNvPr>
              <p:cNvSpPr/>
              <p:nvPr/>
            </p:nvSpPr>
            <p:spPr>
              <a:xfrm rot="2730666">
                <a:off x="5410092" y="1189872"/>
                <a:ext cx="87008" cy="14092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87" name="Ink 1286">
                <a:extLst>
                  <a:ext uri="{FF2B5EF4-FFF2-40B4-BE49-F238E27FC236}">
                    <a16:creationId xmlns:a16="http://schemas.microsoft.com/office/drawing/2014/main" id="{2B571F4B-E9AD-BF8C-D6FF-B3FEEE034BB6}"/>
                  </a:ext>
                </a:extLst>
              </p14:cNvPr>
              <p14:cNvContentPartPr/>
              <p14:nvPr/>
            </p14:nvContentPartPr>
            <p14:xfrm>
              <a:off x="10776518" y="3857120"/>
              <a:ext cx="218160" cy="89280"/>
            </p14:xfrm>
          </p:contentPart>
        </mc:Choice>
        <mc:Fallback xmlns="">
          <p:pic>
            <p:nvPicPr>
              <p:cNvPr id="1287" name="Ink 1286">
                <a:extLst>
                  <a:ext uri="{FF2B5EF4-FFF2-40B4-BE49-F238E27FC236}">
                    <a16:creationId xmlns:a16="http://schemas.microsoft.com/office/drawing/2014/main" id="{2B571F4B-E9AD-BF8C-D6FF-B3FEEE034BB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67533" y="3848120"/>
                <a:ext cx="235771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92" name="Ink 1291">
                <a:extLst>
                  <a:ext uri="{FF2B5EF4-FFF2-40B4-BE49-F238E27FC236}">
                    <a16:creationId xmlns:a16="http://schemas.microsoft.com/office/drawing/2014/main" id="{143F2760-22F9-1845-D5C5-9F001EDDF9B0}"/>
                  </a:ext>
                </a:extLst>
              </p14:cNvPr>
              <p14:cNvContentPartPr/>
              <p14:nvPr/>
            </p14:nvContentPartPr>
            <p14:xfrm>
              <a:off x="10775537" y="2963902"/>
              <a:ext cx="218160" cy="89280"/>
            </p14:xfrm>
          </p:contentPart>
        </mc:Choice>
        <mc:Fallback xmlns="">
          <p:pic>
            <p:nvPicPr>
              <p:cNvPr id="1292" name="Ink 1291">
                <a:extLst>
                  <a:ext uri="{FF2B5EF4-FFF2-40B4-BE49-F238E27FC236}">
                    <a16:creationId xmlns:a16="http://schemas.microsoft.com/office/drawing/2014/main" id="{143F2760-22F9-1845-D5C5-9F001EDDF9B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66552" y="2954902"/>
                <a:ext cx="235771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FCDA3F6E-019D-2D95-43A4-A979FC90A248}"/>
                  </a:ext>
                </a:extLst>
              </p14:cNvPr>
              <p14:cNvContentPartPr/>
              <p14:nvPr/>
            </p14:nvContentPartPr>
            <p14:xfrm>
              <a:off x="10827790" y="3204205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FCDA3F6E-019D-2D95-43A4-A979FC90A24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791790" y="316820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FF2C4464-248F-C5E7-8BF5-AEEF5AE64686}"/>
                  </a:ext>
                </a:extLst>
              </p14:cNvPr>
              <p14:cNvContentPartPr/>
              <p14:nvPr/>
            </p14:nvContentPartPr>
            <p14:xfrm>
              <a:off x="10816270" y="2491045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FF2C4464-248F-C5E7-8BF5-AEEF5AE6468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780270" y="245504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21A4ED46-E57D-75EE-BEFE-71227D59C1CB}"/>
                  </a:ext>
                </a:extLst>
              </p14:cNvPr>
              <p14:cNvContentPartPr/>
              <p14:nvPr/>
            </p14:nvContentPartPr>
            <p14:xfrm>
              <a:off x="10831729" y="3429352"/>
              <a:ext cx="360" cy="3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21A4ED46-E57D-75EE-BEFE-71227D59C1C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795729" y="3393352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48ABE6FB-EDA7-7F07-18F6-E68FF9B39908}"/>
                  </a:ext>
                </a:extLst>
              </p14:cNvPr>
              <p14:cNvContentPartPr/>
              <p14:nvPr/>
            </p14:nvContentPartPr>
            <p14:xfrm>
              <a:off x="11039110" y="4174045"/>
              <a:ext cx="360" cy="3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48ABE6FB-EDA7-7F07-18F6-E68FF9B3990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003110" y="413804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4332C6D8-AE54-5511-C847-EDAA2F985F71}"/>
                  </a:ext>
                </a:extLst>
              </p14:cNvPr>
              <p14:cNvContentPartPr/>
              <p14:nvPr/>
            </p14:nvContentPartPr>
            <p14:xfrm>
              <a:off x="10794670" y="3918085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4332C6D8-AE54-5511-C847-EDAA2F985F7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758670" y="388208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C16C074A-1FF4-1095-D47E-57930CF307A8}"/>
                  </a:ext>
                </a:extLst>
              </p14:cNvPr>
              <p14:cNvContentPartPr/>
              <p14:nvPr/>
            </p14:nvContentPartPr>
            <p14:xfrm>
              <a:off x="10938292" y="3801519"/>
              <a:ext cx="360" cy="3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C16C074A-1FF4-1095-D47E-57930CF307A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02292" y="3765519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021759D3-EDBE-7C0D-73CE-EC8A782F78DF}"/>
                  </a:ext>
                </a:extLst>
              </p14:cNvPr>
              <p14:cNvContentPartPr/>
              <p14:nvPr/>
            </p14:nvContentPartPr>
            <p14:xfrm>
              <a:off x="9030994" y="4058052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021759D3-EDBE-7C0D-73CE-EC8A782F78D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994994" y="4022052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203768E0-8D6C-6FB8-CB72-D0B7CC8EA719}"/>
                  </a:ext>
                </a:extLst>
              </p14:cNvPr>
              <p14:cNvContentPartPr/>
              <p14:nvPr/>
            </p14:nvContentPartPr>
            <p14:xfrm>
              <a:off x="9649438" y="4138436"/>
              <a:ext cx="360" cy="3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203768E0-8D6C-6FB8-CB72-D0B7CC8EA71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613438" y="410243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0AB45685-021E-0CB3-FC3D-DB9DE2D14642}"/>
                  </a:ext>
                </a:extLst>
              </p14:cNvPr>
              <p14:cNvContentPartPr/>
              <p14:nvPr/>
            </p14:nvContentPartPr>
            <p14:xfrm>
              <a:off x="10415230" y="4185565"/>
              <a:ext cx="360" cy="3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0AB45685-021E-0CB3-FC3D-DB9DE2D1464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379230" y="4149565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7465325C-4FBF-F108-FCC3-7394A58CAF9F}"/>
                  </a:ext>
                </a:extLst>
              </p14:cNvPr>
              <p14:cNvContentPartPr/>
              <p14:nvPr/>
            </p14:nvContentPartPr>
            <p14:xfrm>
              <a:off x="10816270" y="2802805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7465325C-4FBF-F108-FCC3-7394A58CAF9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780270" y="2766805"/>
                <a:ext cx="72000" cy="7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296" name="Group 1295">
            <a:extLst>
              <a:ext uri="{FF2B5EF4-FFF2-40B4-BE49-F238E27FC236}">
                <a16:creationId xmlns:a16="http://schemas.microsoft.com/office/drawing/2014/main" id="{86C0E6A8-E955-29DD-A6CC-A14FFD114032}"/>
              </a:ext>
            </a:extLst>
          </p:cNvPr>
          <p:cNvGrpSpPr/>
          <p:nvPr/>
        </p:nvGrpSpPr>
        <p:grpSpPr>
          <a:xfrm rot="5400000">
            <a:off x="6525643" y="1143692"/>
            <a:ext cx="278163" cy="201427"/>
            <a:chOff x="4802860" y="1077350"/>
            <a:chExt cx="835129" cy="488158"/>
          </a:xfrm>
        </p:grpSpPr>
        <p:sp>
          <p:nvSpPr>
            <p:cNvPr id="1297" name="Rectangle 1296">
              <a:extLst>
                <a:ext uri="{FF2B5EF4-FFF2-40B4-BE49-F238E27FC236}">
                  <a16:creationId xmlns:a16="http://schemas.microsoft.com/office/drawing/2014/main" id="{2BBB8511-94B2-BB2C-81CB-95346FFC11F4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298" name="Rectangle 1297">
              <a:extLst>
                <a:ext uri="{FF2B5EF4-FFF2-40B4-BE49-F238E27FC236}">
                  <a16:creationId xmlns:a16="http://schemas.microsoft.com/office/drawing/2014/main" id="{CC0A4F78-3C7C-0152-E085-29A0DF8C6073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299" name="Rectangle 1298">
              <a:extLst>
                <a:ext uri="{FF2B5EF4-FFF2-40B4-BE49-F238E27FC236}">
                  <a16:creationId xmlns:a16="http://schemas.microsoft.com/office/drawing/2014/main" id="{921B4577-E86F-FBEB-5F16-49E836B61B36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00" name="Rectangle 1299">
              <a:extLst>
                <a:ext uri="{FF2B5EF4-FFF2-40B4-BE49-F238E27FC236}">
                  <a16:creationId xmlns:a16="http://schemas.microsoft.com/office/drawing/2014/main" id="{2C7B49F0-4899-516D-28C7-9D77FC01AD18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01" name="Rectangle 1300">
              <a:extLst>
                <a:ext uri="{FF2B5EF4-FFF2-40B4-BE49-F238E27FC236}">
                  <a16:creationId xmlns:a16="http://schemas.microsoft.com/office/drawing/2014/main" id="{02A62966-BBD3-8E43-6C0A-E71FDD703B59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02" name="Rectangle 1301">
              <a:extLst>
                <a:ext uri="{FF2B5EF4-FFF2-40B4-BE49-F238E27FC236}">
                  <a16:creationId xmlns:a16="http://schemas.microsoft.com/office/drawing/2014/main" id="{84209D29-22BC-C434-887E-25728A8A1E95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03" name="Rectangle 1302">
              <a:extLst>
                <a:ext uri="{FF2B5EF4-FFF2-40B4-BE49-F238E27FC236}">
                  <a16:creationId xmlns:a16="http://schemas.microsoft.com/office/drawing/2014/main" id="{8B2B6485-233C-C884-C44B-16AD129D3180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04" name="Rectangle 1303">
              <a:extLst>
                <a:ext uri="{FF2B5EF4-FFF2-40B4-BE49-F238E27FC236}">
                  <a16:creationId xmlns:a16="http://schemas.microsoft.com/office/drawing/2014/main" id="{67D908CC-C6F5-73FD-25B0-30D5B3D7FCCF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305" name="Group 1304">
            <a:extLst>
              <a:ext uri="{FF2B5EF4-FFF2-40B4-BE49-F238E27FC236}">
                <a16:creationId xmlns:a16="http://schemas.microsoft.com/office/drawing/2014/main" id="{FCF46460-1D70-249F-66F9-A38C9A471E7D}"/>
              </a:ext>
            </a:extLst>
          </p:cNvPr>
          <p:cNvGrpSpPr/>
          <p:nvPr/>
        </p:nvGrpSpPr>
        <p:grpSpPr>
          <a:xfrm rot="20722148">
            <a:off x="6445229" y="3904064"/>
            <a:ext cx="278163" cy="201427"/>
            <a:chOff x="4802860" y="1077350"/>
            <a:chExt cx="835129" cy="488158"/>
          </a:xfrm>
        </p:grpSpPr>
        <p:sp>
          <p:nvSpPr>
            <p:cNvPr id="1306" name="Rectangle 1305">
              <a:extLst>
                <a:ext uri="{FF2B5EF4-FFF2-40B4-BE49-F238E27FC236}">
                  <a16:creationId xmlns:a16="http://schemas.microsoft.com/office/drawing/2014/main" id="{04EEB382-3E19-B228-332F-EC4C901C5DD8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07" name="Rectangle 1306">
              <a:extLst>
                <a:ext uri="{FF2B5EF4-FFF2-40B4-BE49-F238E27FC236}">
                  <a16:creationId xmlns:a16="http://schemas.microsoft.com/office/drawing/2014/main" id="{651EFAE8-EE34-787B-9786-3207FB68CBDA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08" name="Rectangle 1307">
              <a:extLst>
                <a:ext uri="{FF2B5EF4-FFF2-40B4-BE49-F238E27FC236}">
                  <a16:creationId xmlns:a16="http://schemas.microsoft.com/office/drawing/2014/main" id="{CF111582-DDEE-9541-D66A-FFC34DD4BDE1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09" name="Rectangle 1308">
              <a:extLst>
                <a:ext uri="{FF2B5EF4-FFF2-40B4-BE49-F238E27FC236}">
                  <a16:creationId xmlns:a16="http://schemas.microsoft.com/office/drawing/2014/main" id="{8B50457C-D665-A3DE-2507-3C40CD94CA3E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10" name="Rectangle 1309">
              <a:extLst>
                <a:ext uri="{FF2B5EF4-FFF2-40B4-BE49-F238E27FC236}">
                  <a16:creationId xmlns:a16="http://schemas.microsoft.com/office/drawing/2014/main" id="{5093B371-959E-3AEC-1008-5F13CE5A6C57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11" name="Rectangle 1310">
              <a:extLst>
                <a:ext uri="{FF2B5EF4-FFF2-40B4-BE49-F238E27FC236}">
                  <a16:creationId xmlns:a16="http://schemas.microsoft.com/office/drawing/2014/main" id="{D551E5B2-4FC8-0E23-EBE1-72C527A1FA51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12" name="Rectangle 1311">
              <a:extLst>
                <a:ext uri="{FF2B5EF4-FFF2-40B4-BE49-F238E27FC236}">
                  <a16:creationId xmlns:a16="http://schemas.microsoft.com/office/drawing/2014/main" id="{0A9D7A0D-9641-1117-48E4-04BB41B73003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13" name="Rectangle 1312">
              <a:extLst>
                <a:ext uri="{FF2B5EF4-FFF2-40B4-BE49-F238E27FC236}">
                  <a16:creationId xmlns:a16="http://schemas.microsoft.com/office/drawing/2014/main" id="{C80DA388-0077-F48C-0295-7DF48F33A664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314" name="Group 1313">
            <a:extLst>
              <a:ext uri="{FF2B5EF4-FFF2-40B4-BE49-F238E27FC236}">
                <a16:creationId xmlns:a16="http://schemas.microsoft.com/office/drawing/2014/main" id="{A9EA61ED-7D8D-0C29-F4F7-C4C1ADACB5E8}"/>
              </a:ext>
            </a:extLst>
          </p:cNvPr>
          <p:cNvGrpSpPr/>
          <p:nvPr/>
        </p:nvGrpSpPr>
        <p:grpSpPr>
          <a:xfrm rot="1768038">
            <a:off x="6512254" y="2741692"/>
            <a:ext cx="278163" cy="201427"/>
            <a:chOff x="4802860" y="1077350"/>
            <a:chExt cx="835129" cy="488158"/>
          </a:xfrm>
        </p:grpSpPr>
        <p:sp>
          <p:nvSpPr>
            <p:cNvPr id="1315" name="Rectangle 1314">
              <a:extLst>
                <a:ext uri="{FF2B5EF4-FFF2-40B4-BE49-F238E27FC236}">
                  <a16:creationId xmlns:a16="http://schemas.microsoft.com/office/drawing/2014/main" id="{202CB684-CA1D-E33B-00A1-8793D8C44F8C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16" name="Rectangle 1315">
              <a:extLst>
                <a:ext uri="{FF2B5EF4-FFF2-40B4-BE49-F238E27FC236}">
                  <a16:creationId xmlns:a16="http://schemas.microsoft.com/office/drawing/2014/main" id="{61904572-B574-372A-8E03-4E9C5CEE831D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17" name="Rectangle 1316">
              <a:extLst>
                <a:ext uri="{FF2B5EF4-FFF2-40B4-BE49-F238E27FC236}">
                  <a16:creationId xmlns:a16="http://schemas.microsoft.com/office/drawing/2014/main" id="{D048304F-5F83-ED9E-4D3C-374D50D7EA0E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18" name="Rectangle 1317">
              <a:extLst>
                <a:ext uri="{FF2B5EF4-FFF2-40B4-BE49-F238E27FC236}">
                  <a16:creationId xmlns:a16="http://schemas.microsoft.com/office/drawing/2014/main" id="{8F9F54C7-C112-D633-8521-E6A2433D42E4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19" name="Rectangle 1318">
              <a:extLst>
                <a:ext uri="{FF2B5EF4-FFF2-40B4-BE49-F238E27FC236}">
                  <a16:creationId xmlns:a16="http://schemas.microsoft.com/office/drawing/2014/main" id="{4D59824F-B32F-3385-AF7B-438FA22ED237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20" name="Rectangle 1319">
              <a:extLst>
                <a:ext uri="{FF2B5EF4-FFF2-40B4-BE49-F238E27FC236}">
                  <a16:creationId xmlns:a16="http://schemas.microsoft.com/office/drawing/2014/main" id="{D43E9AE5-4EDF-B9ED-8CC9-B700F8FE23D3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21" name="Rectangle 1320">
              <a:extLst>
                <a:ext uri="{FF2B5EF4-FFF2-40B4-BE49-F238E27FC236}">
                  <a16:creationId xmlns:a16="http://schemas.microsoft.com/office/drawing/2014/main" id="{E1531FCC-87B4-5E7D-EB7E-6247346C454F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22" name="Rectangle 1321">
              <a:extLst>
                <a:ext uri="{FF2B5EF4-FFF2-40B4-BE49-F238E27FC236}">
                  <a16:creationId xmlns:a16="http://schemas.microsoft.com/office/drawing/2014/main" id="{959965C2-EF19-8E33-20CE-CC6DAE4A03AE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323" name="Group 1322">
            <a:extLst>
              <a:ext uri="{FF2B5EF4-FFF2-40B4-BE49-F238E27FC236}">
                <a16:creationId xmlns:a16="http://schemas.microsoft.com/office/drawing/2014/main" id="{469A99B0-F9E3-1B5B-A618-999B8B2BA1AE}"/>
              </a:ext>
            </a:extLst>
          </p:cNvPr>
          <p:cNvGrpSpPr/>
          <p:nvPr/>
        </p:nvGrpSpPr>
        <p:grpSpPr>
          <a:xfrm rot="1768038">
            <a:off x="6888923" y="3012761"/>
            <a:ext cx="278163" cy="201427"/>
            <a:chOff x="4802860" y="1077350"/>
            <a:chExt cx="835129" cy="488158"/>
          </a:xfrm>
        </p:grpSpPr>
        <p:sp>
          <p:nvSpPr>
            <p:cNvPr id="1324" name="Rectangle 1323">
              <a:extLst>
                <a:ext uri="{FF2B5EF4-FFF2-40B4-BE49-F238E27FC236}">
                  <a16:creationId xmlns:a16="http://schemas.microsoft.com/office/drawing/2014/main" id="{EE51CA71-CE94-B2FE-2180-DFCF14CE0395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25" name="Rectangle 1324">
              <a:extLst>
                <a:ext uri="{FF2B5EF4-FFF2-40B4-BE49-F238E27FC236}">
                  <a16:creationId xmlns:a16="http://schemas.microsoft.com/office/drawing/2014/main" id="{66F8943A-5CFD-4428-D11E-CA85F5D49DF6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26" name="Rectangle 1325">
              <a:extLst>
                <a:ext uri="{FF2B5EF4-FFF2-40B4-BE49-F238E27FC236}">
                  <a16:creationId xmlns:a16="http://schemas.microsoft.com/office/drawing/2014/main" id="{3BDCEAE3-EB74-CF4A-A648-9D2B6A934F80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27" name="Rectangle 1326">
              <a:extLst>
                <a:ext uri="{FF2B5EF4-FFF2-40B4-BE49-F238E27FC236}">
                  <a16:creationId xmlns:a16="http://schemas.microsoft.com/office/drawing/2014/main" id="{93C66C7D-42B2-2522-9766-602950B5FD42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28" name="Rectangle 1327">
              <a:extLst>
                <a:ext uri="{FF2B5EF4-FFF2-40B4-BE49-F238E27FC236}">
                  <a16:creationId xmlns:a16="http://schemas.microsoft.com/office/drawing/2014/main" id="{F0D3D4C4-6D33-6541-4A01-EED1E97FE4C5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29" name="Rectangle 1328">
              <a:extLst>
                <a:ext uri="{FF2B5EF4-FFF2-40B4-BE49-F238E27FC236}">
                  <a16:creationId xmlns:a16="http://schemas.microsoft.com/office/drawing/2014/main" id="{E50A3BDE-839B-96FE-A8E4-49CE1B2BBEE2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30" name="Rectangle 1329">
              <a:extLst>
                <a:ext uri="{FF2B5EF4-FFF2-40B4-BE49-F238E27FC236}">
                  <a16:creationId xmlns:a16="http://schemas.microsoft.com/office/drawing/2014/main" id="{6657A7DB-6572-0AD2-E63E-193D32CDA10D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31" name="Rectangle 1330">
              <a:extLst>
                <a:ext uri="{FF2B5EF4-FFF2-40B4-BE49-F238E27FC236}">
                  <a16:creationId xmlns:a16="http://schemas.microsoft.com/office/drawing/2014/main" id="{7F0AAE09-0DA1-3B5D-CB99-F0F69A376C3B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332" name="Group 1331">
            <a:extLst>
              <a:ext uri="{FF2B5EF4-FFF2-40B4-BE49-F238E27FC236}">
                <a16:creationId xmlns:a16="http://schemas.microsoft.com/office/drawing/2014/main" id="{F7E7EC17-D284-4C20-3B5E-1BD85124459A}"/>
              </a:ext>
            </a:extLst>
          </p:cNvPr>
          <p:cNvGrpSpPr/>
          <p:nvPr/>
        </p:nvGrpSpPr>
        <p:grpSpPr>
          <a:xfrm rot="1768038">
            <a:off x="7884293" y="3964815"/>
            <a:ext cx="278163" cy="201427"/>
            <a:chOff x="4802860" y="1077350"/>
            <a:chExt cx="835129" cy="488158"/>
          </a:xfrm>
        </p:grpSpPr>
        <p:sp>
          <p:nvSpPr>
            <p:cNvPr id="1333" name="Rectangle 1332">
              <a:extLst>
                <a:ext uri="{FF2B5EF4-FFF2-40B4-BE49-F238E27FC236}">
                  <a16:creationId xmlns:a16="http://schemas.microsoft.com/office/drawing/2014/main" id="{EEA76E5F-3EEE-9B23-2BEC-EFB611D45DFE}"/>
                </a:ext>
              </a:extLst>
            </p:cNvPr>
            <p:cNvSpPr/>
            <p:nvPr/>
          </p:nvSpPr>
          <p:spPr>
            <a:xfrm rot="2717336">
              <a:off x="5358815" y="969284"/>
              <a:ext cx="114569" cy="33125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34" name="Rectangle 1333">
              <a:extLst>
                <a:ext uri="{FF2B5EF4-FFF2-40B4-BE49-F238E27FC236}">
                  <a16:creationId xmlns:a16="http://schemas.microsoft.com/office/drawing/2014/main" id="{D89BB617-ADE4-DD7B-39BE-F59637662B24}"/>
                </a:ext>
              </a:extLst>
            </p:cNvPr>
            <p:cNvSpPr/>
            <p:nvPr/>
          </p:nvSpPr>
          <p:spPr>
            <a:xfrm>
              <a:off x="5193212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35" name="Rectangle 1334">
              <a:extLst>
                <a:ext uri="{FF2B5EF4-FFF2-40B4-BE49-F238E27FC236}">
                  <a16:creationId xmlns:a16="http://schemas.microsoft.com/office/drawing/2014/main" id="{C50EC1E3-0A8F-6612-16A7-23255EE369A1}"/>
                </a:ext>
              </a:extLst>
            </p:cNvPr>
            <p:cNvSpPr/>
            <p:nvPr/>
          </p:nvSpPr>
          <p:spPr>
            <a:xfrm rot="18870409">
              <a:off x="4975856" y="969007"/>
              <a:ext cx="114569" cy="3312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36" name="Rectangle 1335">
              <a:extLst>
                <a:ext uri="{FF2B5EF4-FFF2-40B4-BE49-F238E27FC236}">
                  <a16:creationId xmlns:a16="http://schemas.microsoft.com/office/drawing/2014/main" id="{26E295CB-21BC-5963-4198-3536C2115B80}"/>
                </a:ext>
              </a:extLst>
            </p:cNvPr>
            <p:cNvSpPr/>
            <p:nvPr/>
          </p:nvSpPr>
          <p:spPr>
            <a:xfrm>
              <a:off x="5126537" y="1234253"/>
              <a:ext cx="114569" cy="33125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37" name="Rectangle 1336">
              <a:extLst>
                <a:ext uri="{FF2B5EF4-FFF2-40B4-BE49-F238E27FC236}">
                  <a16:creationId xmlns:a16="http://schemas.microsoft.com/office/drawing/2014/main" id="{A3D7E801-5C0B-A338-0E8F-F67443908FE9}"/>
                </a:ext>
              </a:extLst>
            </p:cNvPr>
            <p:cNvSpPr/>
            <p:nvPr/>
          </p:nvSpPr>
          <p:spPr>
            <a:xfrm rot="18870409">
              <a:off x="4829820" y="1069737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38" name="Rectangle 1337">
              <a:extLst>
                <a:ext uri="{FF2B5EF4-FFF2-40B4-BE49-F238E27FC236}">
                  <a16:creationId xmlns:a16="http://schemas.microsoft.com/office/drawing/2014/main" id="{070A5AC9-0D94-34AF-4543-503D86475296}"/>
                </a:ext>
              </a:extLst>
            </p:cNvPr>
            <p:cNvSpPr/>
            <p:nvPr/>
          </p:nvSpPr>
          <p:spPr>
            <a:xfrm rot="18870409">
              <a:off x="4946708" y="1186625"/>
              <a:ext cx="87008" cy="14092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39" name="Rectangle 1338">
              <a:extLst>
                <a:ext uri="{FF2B5EF4-FFF2-40B4-BE49-F238E27FC236}">
                  <a16:creationId xmlns:a16="http://schemas.microsoft.com/office/drawing/2014/main" id="{650F7CB5-F405-1B68-8A1D-824F9E6A6779}"/>
                </a:ext>
              </a:extLst>
            </p:cNvPr>
            <p:cNvSpPr/>
            <p:nvPr/>
          </p:nvSpPr>
          <p:spPr>
            <a:xfrm rot="2730666">
              <a:off x="5524022" y="108186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340" name="Rectangle 1339">
              <a:extLst>
                <a:ext uri="{FF2B5EF4-FFF2-40B4-BE49-F238E27FC236}">
                  <a16:creationId xmlns:a16="http://schemas.microsoft.com/office/drawing/2014/main" id="{07850822-852B-AB18-C67A-E91A5EF0FA92}"/>
                </a:ext>
              </a:extLst>
            </p:cNvPr>
            <p:cNvSpPr/>
            <p:nvPr/>
          </p:nvSpPr>
          <p:spPr>
            <a:xfrm rot="2730666">
              <a:off x="5410092" y="1189872"/>
              <a:ext cx="87008" cy="140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1341" name="Group 1340">
            <a:extLst>
              <a:ext uri="{FF2B5EF4-FFF2-40B4-BE49-F238E27FC236}">
                <a16:creationId xmlns:a16="http://schemas.microsoft.com/office/drawing/2014/main" id="{355F9323-04C8-955A-5B50-DF7263750C8D}"/>
              </a:ext>
            </a:extLst>
          </p:cNvPr>
          <p:cNvGrpSpPr/>
          <p:nvPr/>
        </p:nvGrpSpPr>
        <p:grpSpPr>
          <a:xfrm>
            <a:off x="4215385" y="997204"/>
            <a:ext cx="1201183" cy="1011041"/>
            <a:chOff x="3575201" y="534276"/>
            <a:chExt cx="1301116" cy="1098318"/>
          </a:xfrm>
        </p:grpSpPr>
        <p:cxnSp>
          <p:nvCxnSpPr>
            <p:cNvPr id="1342" name="Straight Connector 1341">
              <a:extLst>
                <a:ext uri="{FF2B5EF4-FFF2-40B4-BE49-F238E27FC236}">
                  <a16:creationId xmlns:a16="http://schemas.microsoft.com/office/drawing/2014/main" id="{BC5B4A60-71F9-5C6A-F696-63CE47601901}"/>
                </a:ext>
              </a:extLst>
            </p:cNvPr>
            <p:cNvCxnSpPr>
              <a:cxnSpLocks/>
            </p:cNvCxnSpPr>
            <p:nvPr/>
          </p:nvCxnSpPr>
          <p:spPr>
            <a:xfrm>
              <a:off x="4393597" y="591010"/>
              <a:ext cx="0" cy="87976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3" name="Straight Connector 1342">
              <a:extLst>
                <a:ext uri="{FF2B5EF4-FFF2-40B4-BE49-F238E27FC236}">
                  <a16:creationId xmlns:a16="http://schemas.microsoft.com/office/drawing/2014/main" id="{C2EA042E-40FA-5F39-A8E1-4221C9AEF9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1319" y="597938"/>
              <a:ext cx="242278" cy="1593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4" name="Straight Connector 1343">
              <a:extLst>
                <a:ext uri="{FF2B5EF4-FFF2-40B4-BE49-F238E27FC236}">
                  <a16:creationId xmlns:a16="http://schemas.microsoft.com/office/drawing/2014/main" id="{E7D4F371-E837-AB41-C3D6-528A79A620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1319" y="805755"/>
              <a:ext cx="242278" cy="1593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5" name="Straight Connector 1344">
              <a:extLst>
                <a:ext uri="{FF2B5EF4-FFF2-40B4-BE49-F238E27FC236}">
                  <a16:creationId xmlns:a16="http://schemas.microsoft.com/office/drawing/2014/main" id="{012409DE-7C64-F83D-E1E1-65701DB944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1319" y="1013573"/>
              <a:ext cx="242278" cy="1593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6" name="Straight Connector 1345">
              <a:extLst>
                <a:ext uri="{FF2B5EF4-FFF2-40B4-BE49-F238E27FC236}">
                  <a16:creationId xmlns:a16="http://schemas.microsoft.com/office/drawing/2014/main" id="{4BEA64F8-A2A0-5519-6265-15701C30AD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1319" y="1228317"/>
              <a:ext cx="242278" cy="1593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7" name="Straight Connector 1346">
              <a:extLst>
                <a:ext uri="{FF2B5EF4-FFF2-40B4-BE49-F238E27FC236}">
                  <a16:creationId xmlns:a16="http://schemas.microsoft.com/office/drawing/2014/main" id="{1C7EF469-B6B9-F4D6-C34A-BC14D195DF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8246" y="1422279"/>
              <a:ext cx="242278" cy="15932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8" name="Oval 1347">
              <a:extLst>
                <a:ext uri="{FF2B5EF4-FFF2-40B4-BE49-F238E27FC236}">
                  <a16:creationId xmlns:a16="http://schemas.microsoft.com/office/drawing/2014/main" id="{31C67C79-CD1D-6151-F35B-60E2377778B6}"/>
                </a:ext>
              </a:extLst>
            </p:cNvPr>
            <p:cNvSpPr/>
            <p:nvPr/>
          </p:nvSpPr>
          <p:spPr>
            <a:xfrm>
              <a:off x="4415036" y="1103422"/>
              <a:ext cx="422562" cy="360660"/>
            </a:xfrm>
            <a:prstGeom prst="ellipse">
              <a:avLst/>
            </a:prstGeom>
            <a:solidFill>
              <a:srgbClr val="3333CC"/>
            </a:solidFill>
            <a:ln cap="rnd"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1">
              <a:noAutofit/>
            </a:bodyPr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</a:t>
              </a:r>
              <a:r>
                <a:rPr lang="en-US" sz="800" b="1" baseline="-25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800" b="1" baseline="30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3-</a:t>
              </a:r>
              <a:endParaRPr lang="en-SG" sz="8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9" name="TextBox 1348">
              <a:extLst>
                <a:ext uri="{FF2B5EF4-FFF2-40B4-BE49-F238E27FC236}">
                  <a16:creationId xmlns:a16="http://schemas.microsoft.com/office/drawing/2014/main" id="{6FCB6C47-7B98-70BB-1917-B8E838C44514}"/>
                </a:ext>
              </a:extLst>
            </p:cNvPr>
            <p:cNvSpPr txBox="1"/>
            <p:nvPr/>
          </p:nvSpPr>
          <p:spPr>
            <a:xfrm>
              <a:off x="3623732" y="1011359"/>
              <a:ext cx="501235" cy="250758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dk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CHT</a:t>
              </a:r>
              <a:endParaRPr lang="en-SG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0" name="Oval 1349">
              <a:extLst>
                <a:ext uri="{FF2B5EF4-FFF2-40B4-BE49-F238E27FC236}">
                  <a16:creationId xmlns:a16="http://schemas.microsoft.com/office/drawing/2014/main" id="{EB8AE762-BADD-9A4F-3EB4-EEE788DA8E87}"/>
                </a:ext>
              </a:extLst>
            </p:cNvPr>
            <p:cNvSpPr/>
            <p:nvPr/>
          </p:nvSpPr>
          <p:spPr>
            <a:xfrm>
              <a:off x="4415036" y="700379"/>
              <a:ext cx="422562" cy="360660"/>
            </a:xfrm>
            <a:prstGeom prst="ellipse">
              <a:avLst/>
            </a:prstGeom>
            <a:solidFill>
              <a:schemeClr val="tx1"/>
            </a:solidFill>
            <a:ln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" tIns="3600" rIns="3600" bIns="3600" rtlCol="0" anchor="b" anchorCtr="1">
              <a:noAutofit/>
            </a:bodyPr>
            <a:lstStyle/>
            <a:p>
              <a:pPr algn="ctr"/>
              <a:r>
                <a:rPr lang="en-US" sz="10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Ca</a:t>
              </a:r>
              <a:r>
                <a:rPr lang="en-US" sz="1000" b="1" baseline="50000" dirty="0">
                  <a:latin typeface="Arial" panose="020B0604020202020204" pitchFamily="34" charset="0"/>
                  <a:cs typeface="Arial" panose="020B0604020202020204" pitchFamily="34" charset="0"/>
                </a:rPr>
                <a:t>2+</a:t>
              </a:r>
              <a:endParaRPr lang="en-SG" sz="1000" b="1" baseline="5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1" name="Rectangle 1350">
              <a:extLst>
                <a:ext uri="{FF2B5EF4-FFF2-40B4-BE49-F238E27FC236}">
                  <a16:creationId xmlns:a16="http://schemas.microsoft.com/office/drawing/2014/main" id="{2E7ACDD6-8533-C8AB-1637-C4A31CE3EF22}"/>
                </a:ext>
              </a:extLst>
            </p:cNvPr>
            <p:cNvSpPr/>
            <p:nvPr/>
          </p:nvSpPr>
          <p:spPr>
            <a:xfrm>
              <a:off x="3575201" y="534276"/>
              <a:ext cx="1301116" cy="10983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900"/>
            </a:p>
          </p:txBody>
        </p:sp>
      </p:grpSp>
      <p:sp>
        <p:nvSpPr>
          <p:cNvPr id="779" name="Rectangle 778">
            <a:extLst>
              <a:ext uri="{FF2B5EF4-FFF2-40B4-BE49-F238E27FC236}">
                <a16:creationId xmlns:a16="http://schemas.microsoft.com/office/drawing/2014/main" id="{D7E3874B-CECB-43E1-93E8-54DD70281F39}"/>
              </a:ext>
            </a:extLst>
          </p:cNvPr>
          <p:cNvSpPr/>
          <p:nvPr/>
        </p:nvSpPr>
        <p:spPr>
          <a:xfrm>
            <a:off x="796787" y="4320729"/>
            <a:ext cx="10690363" cy="18568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80" name="TextBox 779">
            <a:extLst>
              <a:ext uri="{FF2B5EF4-FFF2-40B4-BE49-F238E27FC236}">
                <a16:creationId xmlns:a16="http://schemas.microsoft.com/office/drawing/2014/main" id="{EB898F6F-60C5-7146-625D-C55CC7CD3266}"/>
              </a:ext>
            </a:extLst>
          </p:cNvPr>
          <p:cNvSpPr txBox="1"/>
          <p:nvPr/>
        </p:nvSpPr>
        <p:spPr>
          <a:xfrm>
            <a:off x="3988103" y="2552728"/>
            <a:ext cx="1772623" cy="584775"/>
          </a:xfrm>
          <a:prstGeom prst="rect">
            <a:avLst/>
          </a:prstGeom>
          <a:solidFill>
            <a:srgbClr val="00B050">
              <a:alpha val="59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/>
            </a:lvl1pPr>
          </a:lstStyle>
          <a:p>
            <a:r>
              <a:rPr lang="en-US" dirty="0"/>
              <a:t>C-site cooperation</a:t>
            </a:r>
          </a:p>
          <a:p>
            <a:r>
              <a:rPr lang="en-US" dirty="0"/>
              <a:t>from CHT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86387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79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 Wei</dc:creator>
  <cp:lastModifiedBy>Zhang Wei</cp:lastModifiedBy>
  <cp:revision>36</cp:revision>
  <dcterms:created xsi:type="dcterms:W3CDTF">2020-06-24T16:14:17Z</dcterms:created>
  <dcterms:modified xsi:type="dcterms:W3CDTF">2023-09-27T03:29:30Z</dcterms:modified>
</cp:coreProperties>
</file>