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4" t="29294" r="17121" b="13535"/>
          <a:stretch/>
        </p:blipFill>
        <p:spPr>
          <a:xfrm>
            <a:off x="515625" y="609600"/>
            <a:ext cx="2010230" cy="13577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901" y="1967345"/>
            <a:ext cx="23534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Food-based industrial wastewater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13" t="3646" b="36951"/>
          <a:stretch/>
        </p:blipFill>
        <p:spPr bwMode="auto">
          <a:xfrm>
            <a:off x="395901" y="3733800"/>
            <a:ext cx="2484005" cy="17978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501070" y="5531639"/>
            <a:ext cx="21482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/>
              <a:t>Microalgal cultivation in FWW </a:t>
            </a:r>
          </a:p>
        </p:txBody>
      </p:sp>
      <p:sp>
        <p:nvSpPr>
          <p:cNvPr id="7" name="Down Arrow 6"/>
          <p:cNvSpPr/>
          <p:nvPr/>
        </p:nvSpPr>
        <p:spPr>
          <a:xfrm>
            <a:off x="1397184" y="2347531"/>
            <a:ext cx="114697" cy="12546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/>
          <p:cNvSpPr/>
          <p:nvPr/>
        </p:nvSpPr>
        <p:spPr>
          <a:xfrm>
            <a:off x="2916382" y="838200"/>
            <a:ext cx="381000" cy="457200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82793" y="1921178"/>
            <a:ext cx="1731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Wastewater Treatment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17179" y="1921177"/>
            <a:ext cx="1731818" cy="2769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836" y="4690328"/>
            <a:ext cx="175577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297382" y="4711779"/>
            <a:ext cx="12359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Lipid Production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4928465" y="1657985"/>
            <a:ext cx="668770" cy="4293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940445" y="2105844"/>
            <a:ext cx="516370" cy="50117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805459" y="1288472"/>
            <a:ext cx="1086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COD, BOD, TN</a:t>
            </a:r>
          </a:p>
          <a:p>
            <a:r>
              <a:rPr lang="en-US" sz="1200" b="1" dirty="0"/>
              <a:t>Removal rates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672625" y="1179869"/>
            <a:ext cx="1391572" cy="6833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886200" y="297485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200" b="1" dirty="0"/>
              <a:t>Zn, Mn, Ni, Fe, Cr, Cd, Pb, Se, Al, Ba, As, Co and NO</a:t>
            </a:r>
            <a:r>
              <a:rPr lang="en-US" sz="1200" b="1" baseline="-25000" dirty="0"/>
              <a:t>3</a:t>
            </a:r>
            <a:r>
              <a:rPr lang="en-US" sz="1200" b="1" dirty="0"/>
              <a:t>N</a:t>
            </a:r>
          </a:p>
          <a:p>
            <a:pPr algn="ctr"/>
            <a:r>
              <a:rPr lang="en-US" sz="1200" b="1" dirty="0"/>
              <a:t>Removal rates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381500" y="2910048"/>
            <a:ext cx="3581400" cy="5078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/>
          <p:cNvCxnSpPr>
            <a:stCxn id="1026" idx="3"/>
          </p:cNvCxnSpPr>
          <p:nvPr/>
        </p:nvCxnSpPr>
        <p:spPr>
          <a:xfrm flipV="1">
            <a:off x="4914611" y="4397834"/>
            <a:ext cx="516370" cy="44171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026" idx="3"/>
          </p:cNvCxnSpPr>
          <p:nvPr/>
        </p:nvCxnSpPr>
        <p:spPr>
          <a:xfrm>
            <a:off x="4914611" y="4839553"/>
            <a:ext cx="668770" cy="3202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" name="Rectangle 1023"/>
          <p:cNvSpPr/>
          <p:nvPr/>
        </p:nvSpPr>
        <p:spPr>
          <a:xfrm>
            <a:off x="5447895" y="424163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/>
              <a:t>Total Lipid</a:t>
            </a:r>
          </a:p>
        </p:txBody>
      </p:sp>
      <p:sp>
        <p:nvSpPr>
          <p:cNvPr id="1025" name="Rectangle 1024"/>
          <p:cNvSpPr/>
          <p:nvPr/>
        </p:nvSpPr>
        <p:spPr>
          <a:xfrm>
            <a:off x="5456815" y="4241631"/>
            <a:ext cx="838200" cy="2769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31" name="Straight Arrow Connector 1030"/>
          <p:cNvCxnSpPr>
            <a:stCxn id="1025" idx="3"/>
          </p:cNvCxnSpPr>
          <p:nvPr/>
        </p:nvCxnSpPr>
        <p:spPr>
          <a:xfrm flipV="1">
            <a:off x="6295015" y="4380130"/>
            <a:ext cx="533400" cy="1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3" name="TextBox 1032"/>
          <p:cNvSpPr txBox="1"/>
          <p:nvPr/>
        </p:nvSpPr>
        <p:spPr>
          <a:xfrm>
            <a:off x="6892231" y="4074668"/>
            <a:ext cx="991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Bligh and Dyer  Method</a:t>
            </a:r>
          </a:p>
        </p:txBody>
      </p:sp>
      <p:sp>
        <p:nvSpPr>
          <p:cNvPr id="1034" name="Rectangle 1033"/>
          <p:cNvSpPr/>
          <p:nvPr/>
        </p:nvSpPr>
        <p:spPr>
          <a:xfrm>
            <a:off x="6892231" y="4027264"/>
            <a:ext cx="1143000" cy="7411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TextBox 1034"/>
          <p:cNvSpPr txBox="1"/>
          <p:nvPr/>
        </p:nvSpPr>
        <p:spPr>
          <a:xfrm>
            <a:off x="5629938" y="5072659"/>
            <a:ext cx="8274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FAME:</a:t>
            </a:r>
          </a:p>
        </p:txBody>
      </p:sp>
      <p:sp>
        <p:nvSpPr>
          <p:cNvPr id="1036" name="Rectangle 1035"/>
          <p:cNvSpPr/>
          <p:nvPr/>
        </p:nvSpPr>
        <p:spPr>
          <a:xfrm>
            <a:off x="5629938" y="5072659"/>
            <a:ext cx="702308" cy="3193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246" y="5152949"/>
            <a:ext cx="615950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8" name="TextBox 1037"/>
          <p:cNvSpPr txBox="1"/>
          <p:nvPr/>
        </p:nvSpPr>
        <p:spPr>
          <a:xfrm>
            <a:off x="7043821" y="5173199"/>
            <a:ext cx="1143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GC-MS</a:t>
            </a:r>
          </a:p>
        </p:txBody>
      </p:sp>
      <p:sp>
        <p:nvSpPr>
          <p:cNvPr id="1040" name="Rectangle 1039"/>
          <p:cNvSpPr/>
          <p:nvPr/>
        </p:nvSpPr>
        <p:spPr>
          <a:xfrm>
            <a:off x="6892231" y="5011515"/>
            <a:ext cx="1108769" cy="6173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TextBox 1040"/>
          <p:cNvSpPr txBox="1"/>
          <p:nvPr/>
        </p:nvSpPr>
        <p:spPr>
          <a:xfrm>
            <a:off x="4701882" y="387927"/>
            <a:ext cx="3212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Cultivation of microalgal species in food-based brewery wastewater</a:t>
            </a:r>
          </a:p>
          <a:p>
            <a:pPr algn="ctr"/>
            <a:endParaRPr lang="en-US" sz="1200" b="1" dirty="0"/>
          </a:p>
        </p:txBody>
      </p:sp>
      <p:sp>
        <p:nvSpPr>
          <p:cNvPr id="1042" name="Rectangle 1041"/>
          <p:cNvSpPr/>
          <p:nvPr/>
        </p:nvSpPr>
        <p:spPr>
          <a:xfrm>
            <a:off x="4724400" y="387927"/>
            <a:ext cx="3159241" cy="46166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735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62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Syed Babar Hussain</dc:creator>
  <cp:lastModifiedBy>Syed Usman Shah</cp:lastModifiedBy>
  <cp:revision>6</cp:revision>
  <dcterms:created xsi:type="dcterms:W3CDTF">2006-08-16T00:00:00Z</dcterms:created>
  <dcterms:modified xsi:type="dcterms:W3CDTF">2023-09-30T20:00:54Z</dcterms:modified>
</cp:coreProperties>
</file>