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"/>
  </p:notesMasterIdLst>
  <p:sldIdLst>
    <p:sldId id="264" r:id="rId2"/>
    <p:sldId id="263" r:id="rId3"/>
  </p:sldIdLst>
  <p:sldSz cx="5759450" cy="3240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1828"/>
    <a:srgbClr val="F9B5EF"/>
    <a:srgbClr val="3AD2E6"/>
    <a:srgbClr val="657808"/>
    <a:srgbClr val="009999"/>
    <a:srgbClr val="CC00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24" autoAdjust="0"/>
    <p:restoredTop sz="96021" autoAdjust="0"/>
  </p:normalViewPr>
  <p:slideViewPr>
    <p:cSldViewPr snapToGrid="0">
      <p:cViewPr varScale="1">
        <p:scale>
          <a:sx n="181" d="100"/>
          <a:sy n="181" d="100"/>
        </p:scale>
        <p:origin x="369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6CB58-E9EB-4929-AE2D-D65CECF0B13A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B0E86-2850-4E4A-AADE-4E74DA98955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513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PCA creation: Bio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Typer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PCA Creation standard Method - </a:t>
            </a:r>
            <a:r>
              <a:rPr lang="en-C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3-15kDa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PCA clustering: : Bio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Typer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PCA Creation standard Method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method: hierarchical, distance measure: </a:t>
            </a:r>
            <a:r>
              <a:rPr lang="en-C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euclidean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linkage algorithm: average, maximal cluster:4, maximal number of top level nodes: 0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B0E86-2850-4E4A-AADE-4E74DA989557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2004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931" y="530264"/>
            <a:ext cx="4319588" cy="1128031"/>
          </a:xfrm>
        </p:spPr>
        <p:txBody>
          <a:bodyPr anchor="b"/>
          <a:lstStyle>
            <a:lvl1pPr algn="ctr">
              <a:defRPr sz="283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31" y="1701796"/>
            <a:ext cx="4319588" cy="782271"/>
          </a:xfrm>
        </p:spPr>
        <p:txBody>
          <a:bodyPr/>
          <a:lstStyle>
            <a:lvl1pPr marL="0" indent="0" algn="ctr">
              <a:buNone/>
              <a:defRPr sz="1134"/>
            </a:lvl1pPr>
            <a:lvl2pPr marL="215981" indent="0" algn="ctr">
              <a:buNone/>
              <a:defRPr sz="945"/>
            </a:lvl2pPr>
            <a:lvl3pPr marL="431963" indent="0" algn="ctr">
              <a:buNone/>
              <a:defRPr sz="850"/>
            </a:lvl3pPr>
            <a:lvl4pPr marL="647944" indent="0" algn="ctr">
              <a:buNone/>
              <a:defRPr sz="756"/>
            </a:lvl4pPr>
            <a:lvl5pPr marL="863925" indent="0" algn="ctr">
              <a:buNone/>
              <a:defRPr sz="756"/>
            </a:lvl5pPr>
            <a:lvl6pPr marL="1079906" indent="0" algn="ctr">
              <a:buNone/>
              <a:defRPr sz="756"/>
            </a:lvl6pPr>
            <a:lvl7pPr marL="1295888" indent="0" algn="ctr">
              <a:buNone/>
              <a:defRPr sz="756"/>
            </a:lvl7pPr>
            <a:lvl8pPr marL="1511869" indent="0" algn="ctr">
              <a:buNone/>
              <a:defRPr sz="756"/>
            </a:lvl8pPr>
            <a:lvl9pPr marL="1727850" indent="0" algn="ctr">
              <a:buNone/>
              <a:defRPr sz="75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044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340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62" y="807773"/>
            <a:ext cx="4967526" cy="1347786"/>
          </a:xfrm>
        </p:spPr>
        <p:txBody>
          <a:bodyPr anchor="b"/>
          <a:lstStyle>
            <a:lvl1pPr>
              <a:defRPr sz="283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62" y="2168309"/>
            <a:ext cx="4967526" cy="708769"/>
          </a:xfrm>
        </p:spPr>
        <p:txBody>
          <a:bodyPr/>
          <a:lstStyle>
            <a:lvl1pPr marL="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1pPr>
            <a:lvl2pPr marL="21598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2pPr>
            <a:lvl3pPr marL="431963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3pPr>
            <a:lvl4pPr marL="647944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4pPr>
            <a:lvl5pPr marL="863925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5pPr>
            <a:lvl6pPr marL="1079906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6pPr>
            <a:lvl7pPr marL="1295888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7pPr>
            <a:lvl8pPr marL="1511869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8pPr>
            <a:lvl9pPr marL="1727850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716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962" y="862523"/>
            <a:ext cx="2447766" cy="20558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5722" y="862523"/>
            <a:ext cx="2447766" cy="20558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56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172505"/>
            <a:ext cx="4967526" cy="62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713" y="794272"/>
            <a:ext cx="2436517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5981" indent="0">
              <a:buNone/>
              <a:defRPr sz="945" b="1"/>
            </a:lvl2pPr>
            <a:lvl3pPr marL="431963" indent="0">
              <a:buNone/>
              <a:defRPr sz="850" b="1"/>
            </a:lvl3pPr>
            <a:lvl4pPr marL="647944" indent="0">
              <a:buNone/>
              <a:defRPr sz="756" b="1"/>
            </a:lvl4pPr>
            <a:lvl5pPr marL="863925" indent="0">
              <a:buNone/>
              <a:defRPr sz="756" b="1"/>
            </a:lvl5pPr>
            <a:lvl6pPr marL="1079906" indent="0">
              <a:buNone/>
              <a:defRPr sz="756" b="1"/>
            </a:lvl6pPr>
            <a:lvl7pPr marL="1295888" indent="0">
              <a:buNone/>
              <a:defRPr sz="756" b="1"/>
            </a:lvl7pPr>
            <a:lvl8pPr marL="1511869" indent="0">
              <a:buNone/>
              <a:defRPr sz="756" b="1"/>
            </a:lvl8pPr>
            <a:lvl9pPr marL="1727850" indent="0">
              <a:buNone/>
              <a:defRPr sz="756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713" y="1183532"/>
            <a:ext cx="2436517" cy="17407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5722" y="794272"/>
            <a:ext cx="2448516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5981" indent="0">
              <a:buNone/>
              <a:defRPr sz="945" b="1"/>
            </a:lvl2pPr>
            <a:lvl3pPr marL="431963" indent="0">
              <a:buNone/>
              <a:defRPr sz="850" b="1"/>
            </a:lvl3pPr>
            <a:lvl4pPr marL="647944" indent="0">
              <a:buNone/>
              <a:defRPr sz="756" b="1"/>
            </a:lvl4pPr>
            <a:lvl5pPr marL="863925" indent="0">
              <a:buNone/>
              <a:defRPr sz="756" b="1"/>
            </a:lvl5pPr>
            <a:lvl6pPr marL="1079906" indent="0">
              <a:buNone/>
              <a:defRPr sz="756" b="1"/>
            </a:lvl6pPr>
            <a:lvl7pPr marL="1295888" indent="0">
              <a:buNone/>
              <a:defRPr sz="756" b="1"/>
            </a:lvl7pPr>
            <a:lvl8pPr marL="1511869" indent="0">
              <a:buNone/>
              <a:defRPr sz="756" b="1"/>
            </a:lvl8pPr>
            <a:lvl9pPr marL="1727850" indent="0">
              <a:buNone/>
              <a:defRPr sz="756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15722" y="1183532"/>
            <a:ext cx="2448516" cy="17407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682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751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624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3" y="216006"/>
            <a:ext cx="1857572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8516" y="466513"/>
            <a:ext cx="2915722" cy="2302563"/>
          </a:xfrm>
        </p:spPr>
        <p:txBody>
          <a:bodyPr/>
          <a:lstStyle>
            <a:lvl1pPr>
              <a:defRPr sz="1512"/>
            </a:lvl1pPr>
            <a:lvl2pPr>
              <a:defRPr sz="1323"/>
            </a:lvl2pPr>
            <a:lvl3pPr>
              <a:defRPr sz="1134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3" y="972026"/>
            <a:ext cx="1857572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5981" indent="0">
              <a:buNone/>
              <a:defRPr sz="661"/>
            </a:lvl2pPr>
            <a:lvl3pPr marL="431963" indent="0">
              <a:buNone/>
              <a:defRPr sz="567"/>
            </a:lvl3pPr>
            <a:lvl4pPr marL="647944" indent="0">
              <a:buNone/>
              <a:defRPr sz="472"/>
            </a:lvl4pPr>
            <a:lvl5pPr marL="863925" indent="0">
              <a:buNone/>
              <a:defRPr sz="472"/>
            </a:lvl5pPr>
            <a:lvl6pPr marL="1079906" indent="0">
              <a:buNone/>
              <a:defRPr sz="472"/>
            </a:lvl6pPr>
            <a:lvl7pPr marL="1295888" indent="0">
              <a:buNone/>
              <a:defRPr sz="472"/>
            </a:lvl7pPr>
            <a:lvl8pPr marL="1511869" indent="0">
              <a:buNone/>
              <a:defRPr sz="472"/>
            </a:lvl8pPr>
            <a:lvl9pPr marL="1727850" indent="0">
              <a:buNone/>
              <a:defRPr sz="47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396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3" y="216006"/>
            <a:ext cx="1857572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48516" y="466513"/>
            <a:ext cx="2915722" cy="2302563"/>
          </a:xfrm>
        </p:spPr>
        <p:txBody>
          <a:bodyPr anchor="t"/>
          <a:lstStyle>
            <a:lvl1pPr marL="0" indent="0">
              <a:buNone/>
              <a:defRPr sz="1512"/>
            </a:lvl1pPr>
            <a:lvl2pPr marL="215981" indent="0">
              <a:buNone/>
              <a:defRPr sz="1323"/>
            </a:lvl2pPr>
            <a:lvl3pPr marL="431963" indent="0">
              <a:buNone/>
              <a:defRPr sz="1134"/>
            </a:lvl3pPr>
            <a:lvl4pPr marL="647944" indent="0">
              <a:buNone/>
              <a:defRPr sz="945"/>
            </a:lvl4pPr>
            <a:lvl5pPr marL="863925" indent="0">
              <a:buNone/>
              <a:defRPr sz="945"/>
            </a:lvl5pPr>
            <a:lvl6pPr marL="1079906" indent="0">
              <a:buNone/>
              <a:defRPr sz="945"/>
            </a:lvl6pPr>
            <a:lvl7pPr marL="1295888" indent="0">
              <a:buNone/>
              <a:defRPr sz="945"/>
            </a:lvl7pPr>
            <a:lvl8pPr marL="1511869" indent="0">
              <a:buNone/>
              <a:defRPr sz="945"/>
            </a:lvl8pPr>
            <a:lvl9pPr marL="1727850" indent="0">
              <a:buNone/>
              <a:defRPr sz="94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3" y="972026"/>
            <a:ext cx="1857572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5981" indent="0">
              <a:buNone/>
              <a:defRPr sz="661"/>
            </a:lvl2pPr>
            <a:lvl3pPr marL="431963" indent="0">
              <a:buNone/>
              <a:defRPr sz="567"/>
            </a:lvl3pPr>
            <a:lvl4pPr marL="647944" indent="0">
              <a:buNone/>
              <a:defRPr sz="472"/>
            </a:lvl4pPr>
            <a:lvl5pPr marL="863925" indent="0">
              <a:buNone/>
              <a:defRPr sz="472"/>
            </a:lvl5pPr>
            <a:lvl6pPr marL="1079906" indent="0">
              <a:buNone/>
              <a:defRPr sz="472"/>
            </a:lvl6pPr>
            <a:lvl7pPr marL="1295888" indent="0">
              <a:buNone/>
              <a:defRPr sz="472"/>
            </a:lvl7pPr>
            <a:lvl8pPr marL="1511869" indent="0">
              <a:buNone/>
              <a:defRPr sz="472"/>
            </a:lvl8pPr>
            <a:lvl9pPr marL="1727850" indent="0">
              <a:buNone/>
              <a:defRPr sz="47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701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2498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21607" y="172505"/>
            <a:ext cx="1241881" cy="274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962" y="172505"/>
            <a:ext cx="3653651" cy="27458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860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962" y="172505"/>
            <a:ext cx="4967526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962" y="862523"/>
            <a:ext cx="4967526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962" y="3003082"/>
            <a:ext cx="1295876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D26BF-5039-480D-A722-DB2B6BF8337D}" type="datetimeFigureOut">
              <a:rPr lang="en-CA" smtClean="0"/>
              <a:t>2023-09-29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818" y="3003082"/>
            <a:ext cx="1943814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67612" y="3003082"/>
            <a:ext cx="1295876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D8322-45A9-43CB-9F2D-FA52203C1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02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431963" rtl="0" eaLnBrk="1" latinLnBrk="0" hangingPunct="1">
        <a:lnSpc>
          <a:spcPct val="90000"/>
        </a:lnSpc>
        <a:spcBef>
          <a:spcPct val="0"/>
        </a:spcBef>
        <a:buNone/>
        <a:defRPr sz="20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91" indent="-107991" algn="l" defTabSz="431963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23972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39953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55934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971916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187897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403878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619860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835841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1pPr>
      <a:lvl2pPr marL="215981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2pPr>
      <a:lvl3pPr marL="431963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47944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863925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079906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295888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511869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727850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90608" y="55102"/>
            <a:ext cx="4420389" cy="2607809"/>
            <a:chOff x="196215" y="50641"/>
            <a:chExt cx="5367020" cy="3138805"/>
          </a:xfrm>
        </p:grpSpPr>
        <p:pic>
          <p:nvPicPr>
            <p:cNvPr id="2" name="Picture 1" descr="P:\projects and proposals\protein profiling\MB-MIRL-TEST-1_011021\MB-MIRL-TEST-1_Daniel_011122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215" y="50641"/>
              <a:ext cx="5367020" cy="31388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2603196" y="122503"/>
              <a:ext cx="717520" cy="179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53102" y="350950"/>
            <a:ext cx="252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A</a:t>
            </a:r>
            <a:endParaRPr lang="en-CA" sz="1200" dirty="0"/>
          </a:p>
        </p:txBody>
      </p:sp>
      <p:sp>
        <p:nvSpPr>
          <p:cNvPr id="8" name="Rectangle 7"/>
          <p:cNvSpPr/>
          <p:nvPr/>
        </p:nvSpPr>
        <p:spPr>
          <a:xfrm>
            <a:off x="132374" y="2662911"/>
            <a:ext cx="56270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CA" sz="1000" dirty="0" smtClean="0">
                <a:ea typeface="Times New Roman" panose="02020603050405020304" pitchFamily="18" charset="0"/>
              </a:rPr>
              <a:t>Additional File 1A. </a:t>
            </a:r>
            <a:r>
              <a:rPr lang="en-CA" sz="1000" dirty="0">
                <a:ea typeface="Times New Roman" panose="02020603050405020304" pitchFamily="18" charset="0"/>
              </a:rPr>
              <a:t>Clustering of protein spectra corresponding to four </a:t>
            </a:r>
            <a:r>
              <a:rPr lang="en-CA" sz="1000" i="1" dirty="0">
                <a:ea typeface="Times New Roman" panose="02020603050405020304" pitchFamily="18" charset="0"/>
              </a:rPr>
              <a:t>Brassica </a:t>
            </a:r>
            <a:r>
              <a:rPr lang="en-CA" sz="1000" dirty="0" smtClean="0">
                <a:ea typeface="Times New Roman" panose="02020603050405020304" pitchFamily="18" charset="0"/>
              </a:rPr>
              <a:t>species. </a:t>
            </a:r>
            <a:r>
              <a:rPr lang="pt-BR" sz="1000" dirty="0">
                <a:ea typeface="Times New Roman" panose="02020603050405020304" pitchFamily="18" charset="0"/>
              </a:rPr>
              <a:t>B. c (</a:t>
            </a:r>
            <a:r>
              <a:rPr lang="pt-BR" sz="1000" i="1" dirty="0">
                <a:ea typeface="Times New Roman" panose="02020603050405020304" pitchFamily="18" charset="0"/>
              </a:rPr>
              <a:t>Brassica carinata</a:t>
            </a:r>
            <a:r>
              <a:rPr lang="pt-BR" sz="1000" dirty="0">
                <a:ea typeface="Times New Roman" panose="02020603050405020304" pitchFamily="18" charset="0"/>
              </a:rPr>
              <a:t>), B. r (</a:t>
            </a:r>
            <a:r>
              <a:rPr lang="pt-BR" sz="1000" i="1" dirty="0">
                <a:ea typeface="Times New Roman" panose="02020603050405020304" pitchFamily="18" charset="0"/>
              </a:rPr>
              <a:t>Brassica rapa</a:t>
            </a:r>
            <a:r>
              <a:rPr lang="pt-BR" sz="1000" dirty="0">
                <a:ea typeface="Times New Roman" panose="02020603050405020304" pitchFamily="18" charset="0"/>
              </a:rPr>
              <a:t>), B. j (</a:t>
            </a:r>
            <a:r>
              <a:rPr lang="pt-BR" sz="1000" i="1" dirty="0">
                <a:ea typeface="Times New Roman" panose="02020603050405020304" pitchFamily="18" charset="0"/>
              </a:rPr>
              <a:t>Brassica juncea</a:t>
            </a:r>
            <a:r>
              <a:rPr lang="pt-BR" sz="1000" dirty="0">
                <a:ea typeface="Times New Roman" panose="02020603050405020304" pitchFamily="18" charset="0"/>
              </a:rPr>
              <a:t>), B. n (</a:t>
            </a:r>
            <a:r>
              <a:rPr lang="pt-BR" sz="1000" i="1" dirty="0">
                <a:ea typeface="Times New Roman" panose="02020603050405020304" pitchFamily="18" charset="0"/>
              </a:rPr>
              <a:t>Brassica napus</a:t>
            </a:r>
            <a:r>
              <a:rPr lang="pt-BR" sz="1000" dirty="0">
                <a:ea typeface="Times New Roman" panose="02020603050405020304" pitchFamily="18" charset="0"/>
              </a:rPr>
              <a:t>), alt = Winter </a:t>
            </a:r>
            <a:r>
              <a:rPr lang="pt-BR" sz="1000" dirty="0" smtClean="0">
                <a:ea typeface="Times New Roman" panose="02020603050405020304" pitchFamily="18" charset="0"/>
              </a:rPr>
              <a:t>variety.</a:t>
            </a:r>
            <a:endParaRPr lang="en-CA" sz="10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73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9728" y="2562728"/>
            <a:ext cx="56270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CA" sz="1000" dirty="0" smtClean="0">
                <a:ea typeface="Times New Roman" panose="02020603050405020304" pitchFamily="18" charset="0"/>
              </a:rPr>
              <a:t>Additional File 1B. </a:t>
            </a:r>
            <a:r>
              <a:rPr lang="en-CA" sz="1000" dirty="0">
                <a:ea typeface="Times New Roman" panose="02020603050405020304" pitchFamily="18" charset="0"/>
              </a:rPr>
              <a:t>Clustering of protein spectra corresponding to four </a:t>
            </a:r>
            <a:r>
              <a:rPr lang="en-CA" sz="1000" i="1" dirty="0">
                <a:ea typeface="Times New Roman" panose="02020603050405020304" pitchFamily="18" charset="0"/>
              </a:rPr>
              <a:t>Brassica </a:t>
            </a:r>
            <a:r>
              <a:rPr lang="en-CA" sz="1000" dirty="0">
                <a:ea typeface="Times New Roman" panose="02020603050405020304" pitchFamily="18" charset="0"/>
              </a:rPr>
              <a:t>species including two species with accessions from different years. </a:t>
            </a:r>
            <a:r>
              <a:rPr lang="en-CA" sz="1000" dirty="0" smtClean="0">
                <a:ea typeface="Times New Roman" panose="02020603050405020304" pitchFamily="18" charset="0"/>
              </a:rPr>
              <a:t>Cluster 1: </a:t>
            </a:r>
            <a:r>
              <a:rPr lang="en-CA" sz="1000" i="1" dirty="0" smtClean="0">
                <a:ea typeface="Times New Roman" panose="02020603050405020304" pitchFamily="18" charset="0"/>
              </a:rPr>
              <a:t>Brassica </a:t>
            </a:r>
            <a:r>
              <a:rPr lang="en-CA" sz="1000" i="1" dirty="0" err="1" smtClean="0">
                <a:ea typeface="Times New Roman" panose="02020603050405020304" pitchFamily="18" charset="0"/>
              </a:rPr>
              <a:t>rapa</a:t>
            </a:r>
            <a:r>
              <a:rPr lang="en-CA" sz="1000" dirty="0" smtClean="0">
                <a:ea typeface="Times New Roman" panose="02020603050405020304" pitchFamily="18" charset="0"/>
              </a:rPr>
              <a:t>, 2: </a:t>
            </a:r>
            <a:r>
              <a:rPr lang="en-CA" sz="1000" i="1" dirty="0" smtClean="0">
                <a:ea typeface="Times New Roman" panose="02020603050405020304" pitchFamily="18" charset="0"/>
              </a:rPr>
              <a:t>Brassica </a:t>
            </a:r>
            <a:r>
              <a:rPr lang="en-CA" sz="1000" i="1" dirty="0" err="1" smtClean="0">
                <a:ea typeface="Times New Roman" panose="02020603050405020304" pitchFamily="18" charset="0"/>
              </a:rPr>
              <a:t>juncea</a:t>
            </a:r>
            <a:r>
              <a:rPr lang="en-CA" sz="1000" dirty="0" smtClean="0">
                <a:ea typeface="Times New Roman" panose="02020603050405020304" pitchFamily="18" charset="0"/>
              </a:rPr>
              <a:t>, 3: </a:t>
            </a:r>
            <a:r>
              <a:rPr lang="en-CA" sz="1000" i="1" dirty="0" smtClean="0">
                <a:ea typeface="Times New Roman" panose="02020603050405020304" pitchFamily="18" charset="0"/>
              </a:rPr>
              <a:t>Brassica </a:t>
            </a:r>
            <a:r>
              <a:rPr lang="en-CA" sz="1000" i="1" dirty="0" err="1" smtClean="0">
                <a:ea typeface="Times New Roman" panose="02020603050405020304" pitchFamily="18" charset="0"/>
              </a:rPr>
              <a:t>carinata</a:t>
            </a:r>
            <a:r>
              <a:rPr lang="en-CA" sz="1000" dirty="0" smtClean="0">
                <a:ea typeface="Times New Roman" panose="02020603050405020304" pitchFamily="18" charset="0"/>
              </a:rPr>
              <a:t>, 4: </a:t>
            </a:r>
            <a:r>
              <a:rPr lang="en-CA" sz="1000" i="1" dirty="0" smtClean="0">
                <a:ea typeface="Times New Roman" panose="02020603050405020304" pitchFamily="18" charset="0"/>
              </a:rPr>
              <a:t>Brassica </a:t>
            </a:r>
            <a:r>
              <a:rPr lang="en-CA" sz="1000" i="1" dirty="0" err="1" smtClean="0">
                <a:ea typeface="Times New Roman" panose="02020603050405020304" pitchFamily="18" charset="0"/>
              </a:rPr>
              <a:t>napus</a:t>
            </a:r>
            <a:r>
              <a:rPr lang="en-CA" sz="1000" dirty="0" smtClean="0">
                <a:ea typeface="Times New Roman" panose="02020603050405020304" pitchFamily="18" charset="0"/>
              </a:rPr>
              <a:t>. Winter </a:t>
            </a:r>
            <a:r>
              <a:rPr lang="en-CA" sz="1000" i="1" dirty="0" smtClean="0">
                <a:ea typeface="Times New Roman" panose="02020603050405020304" pitchFamily="18" charset="0"/>
              </a:rPr>
              <a:t>B. </a:t>
            </a:r>
            <a:r>
              <a:rPr lang="en-CA" sz="1000" i="1" dirty="0" err="1" smtClean="0">
                <a:ea typeface="Times New Roman" panose="02020603050405020304" pitchFamily="18" charset="0"/>
              </a:rPr>
              <a:t>napus</a:t>
            </a:r>
            <a:r>
              <a:rPr lang="en-CA" sz="1000" i="1" dirty="0" smtClean="0">
                <a:ea typeface="Times New Roman" panose="02020603050405020304" pitchFamily="18" charset="0"/>
              </a:rPr>
              <a:t> </a:t>
            </a:r>
            <a:r>
              <a:rPr lang="en-CA" sz="1000" dirty="0" smtClean="0">
                <a:ea typeface="Times New Roman" panose="02020603050405020304" pitchFamily="18" charset="0"/>
              </a:rPr>
              <a:t>(w). Color legends show the year the accession was collected.</a:t>
            </a:r>
            <a:endParaRPr lang="en-CA" sz="1000" dirty="0"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363"/>
          <a:stretch/>
        </p:blipFill>
        <p:spPr>
          <a:xfrm>
            <a:off x="718560" y="-3092"/>
            <a:ext cx="4424382" cy="26144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1268" y="839201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dirty="0" smtClean="0"/>
              <a:t>1</a:t>
            </a:r>
            <a:endParaRPr lang="en-CA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2236743" y="1538603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dirty="0" smtClean="0"/>
              <a:t>2</a:t>
            </a:r>
            <a:endParaRPr lang="en-CA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2510835" y="1437839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dirty="0" smtClean="0"/>
              <a:t>3</a:t>
            </a:r>
            <a:endParaRPr lang="en-CA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3442963" y="903935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dirty="0" smtClean="0"/>
              <a:t>4</a:t>
            </a:r>
            <a:endParaRPr lang="en-CA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466482" y="301883"/>
            <a:ext cx="252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B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1361129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34013</TotalTime>
  <Words>162</Words>
  <Application>Microsoft Office PowerPoint</Application>
  <PresentationFormat>Custom</PresentationFormat>
  <Paragraphs>11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Leonardo Galindo</dc:creator>
  <cp:lastModifiedBy>GalindoGonzalez, Leonardo (CFIA/ACIA) (he - him / il)</cp:lastModifiedBy>
  <cp:revision>22</cp:revision>
  <dcterms:created xsi:type="dcterms:W3CDTF">2022-09-27T01:50:14Z</dcterms:created>
  <dcterms:modified xsi:type="dcterms:W3CDTF">2023-09-29T20:35:07Z</dcterms:modified>
</cp:coreProperties>
</file>