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33AEA2-EE16-4B51-AB67-358061E17F93}" v="18" dt="2023-09-23T05:04:49.9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>
        <p:scale>
          <a:sx n="125" d="100"/>
          <a:sy n="125" d="100"/>
        </p:scale>
        <p:origin x="-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吉 李" userId="db2953eb2fee423c" providerId="LiveId" clId="{2633AEA2-EE16-4B51-AB67-358061E17F93}"/>
    <pc:docChg chg="custSel addSld modSld">
      <pc:chgData name="吉 李" userId="db2953eb2fee423c" providerId="LiveId" clId="{2633AEA2-EE16-4B51-AB67-358061E17F93}" dt="2023-09-23T05:06:32.073" v="415" actId="732"/>
      <pc:docMkLst>
        <pc:docMk/>
      </pc:docMkLst>
      <pc:sldChg chg="addSp delSp modSp new mod">
        <pc:chgData name="吉 李" userId="db2953eb2fee423c" providerId="LiveId" clId="{2633AEA2-EE16-4B51-AB67-358061E17F93}" dt="2023-09-23T04:49:36.631" v="193" actId="20577"/>
        <pc:sldMkLst>
          <pc:docMk/>
          <pc:sldMk cId="3410122917" sldId="256"/>
        </pc:sldMkLst>
        <pc:spChg chg="del">
          <ac:chgData name="吉 李" userId="db2953eb2fee423c" providerId="LiveId" clId="{2633AEA2-EE16-4B51-AB67-358061E17F93}" dt="2023-09-23T04:31:18.333" v="1" actId="478"/>
          <ac:spMkLst>
            <pc:docMk/>
            <pc:sldMk cId="3410122917" sldId="256"/>
            <ac:spMk id="2" creationId="{0B27827D-E3A8-C9E0-7DF3-675E61D4CD14}"/>
          </ac:spMkLst>
        </pc:spChg>
        <pc:spChg chg="del">
          <ac:chgData name="吉 李" userId="db2953eb2fee423c" providerId="LiveId" clId="{2633AEA2-EE16-4B51-AB67-358061E17F93}" dt="2023-09-23T04:31:18.333" v="1" actId="478"/>
          <ac:spMkLst>
            <pc:docMk/>
            <pc:sldMk cId="3410122917" sldId="256"/>
            <ac:spMk id="3" creationId="{E5CF8EA9-06BA-4E8A-808D-B17C84C673EB}"/>
          </ac:spMkLst>
        </pc:spChg>
        <pc:spChg chg="add mod">
          <ac:chgData name="吉 李" userId="db2953eb2fee423c" providerId="LiveId" clId="{2633AEA2-EE16-4B51-AB67-358061E17F93}" dt="2023-09-23T04:39:12.840" v="87" actId="1035"/>
          <ac:spMkLst>
            <pc:docMk/>
            <pc:sldMk cId="3410122917" sldId="256"/>
            <ac:spMk id="10" creationId="{72D72436-9DF8-9889-942C-24AF8A1DDA0F}"/>
          </ac:spMkLst>
        </pc:spChg>
        <pc:spChg chg="add mod">
          <ac:chgData name="吉 李" userId="db2953eb2fee423c" providerId="LiveId" clId="{2633AEA2-EE16-4B51-AB67-358061E17F93}" dt="2023-09-23T04:39:43.281" v="157" actId="20577"/>
          <ac:spMkLst>
            <pc:docMk/>
            <pc:sldMk cId="3410122917" sldId="256"/>
            <ac:spMk id="11" creationId="{CF3918F4-43F9-9BB2-0A3C-8CC95E131562}"/>
          </ac:spMkLst>
        </pc:spChg>
        <pc:spChg chg="add mod">
          <ac:chgData name="吉 李" userId="db2953eb2fee423c" providerId="LiveId" clId="{2633AEA2-EE16-4B51-AB67-358061E17F93}" dt="2023-09-23T04:44:38.405" v="167" actId="14100"/>
          <ac:spMkLst>
            <pc:docMk/>
            <pc:sldMk cId="3410122917" sldId="256"/>
            <ac:spMk id="12" creationId="{9D0A9325-B126-1C85-0E3F-302C6D263E88}"/>
          </ac:spMkLst>
        </pc:spChg>
        <pc:spChg chg="add mod">
          <ac:chgData name="吉 李" userId="db2953eb2fee423c" providerId="LiveId" clId="{2633AEA2-EE16-4B51-AB67-358061E17F93}" dt="2023-09-23T04:49:36.631" v="193" actId="20577"/>
          <ac:spMkLst>
            <pc:docMk/>
            <pc:sldMk cId="3410122917" sldId="256"/>
            <ac:spMk id="15" creationId="{DD6D7651-4A3F-698D-ABBD-53BF190F7086}"/>
          </ac:spMkLst>
        </pc:spChg>
        <pc:picChg chg="add mod modCrop">
          <ac:chgData name="吉 李" userId="db2953eb2fee423c" providerId="LiveId" clId="{2633AEA2-EE16-4B51-AB67-358061E17F93}" dt="2023-09-23T04:38:52.242" v="65" actId="732"/>
          <ac:picMkLst>
            <pc:docMk/>
            <pc:sldMk cId="3410122917" sldId="256"/>
            <ac:picMk id="5" creationId="{68C0885D-09AA-8A88-2122-1AB35C08E035}"/>
          </ac:picMkLst>
        </pc:picChg>
        <pc:picChg chg="add mod modCrop">
          <ac:chgData name="吉 李" userId="db2953eb2fee423c" providerId="LiveId" clId="{2633AEA2-EE16-4B51-AB67-358061E17F93}" dt="2023-09-23T04:39:02.540" v="67" actId="18131"/>
          <ac:picMkLst>
            <pc:docMk/>
            <pc:sldMk cId="3410122917" sldId="256"/>
            <ac:picMk id="7" creationId="{28EF05B0-9C97-55B9-3751-CEE5414FC4E8}"/>
          </ac:picMkLst>
        </pc:picChg>
        <pc:picChg chg="add mod modCrop">
          <ac:chgData name="吉 李" userId="db2953eb2fee423c" providerId="LiveId" clId="{2633AEA2-EE16-4B51-AB67-358061E17F93}" dt="2023-09-23T04:45:25.141" v="168" actId="732"/>
          <ac:picMkLst>
            <pc:docMk/>
            <pc:sldMk cId="3410122917" sldId="256"/>
            <ac:picMk id="9" creationId="{B5544021-6A84-67E8-801E-182999AD8315}"/>
          </ac:picMkLst>
        </pc:picChg>
        <pc:picChg chg="add mod modCrop">
          <ac:chgData name="吉 李" userId="db2953eb2fee423c" providerId="LiveId" clId="{2633AEA2-EE16-4B51-AB67-358061E17F93}" dt="2023-09-23T04:48:50.315" v="173" actId="14100"/>
          <ac:picMkLst>
            <pc:docMk/>
            <pc:sldMk cId="3410122917" sldId="256"/>
            <ac:picMk id="14" creationId="{53DDE553-6CBC-9686-06C2-98197D1AD8AD}"/>
          </ac:picMkLst>
        </pc:picChg>
      </pc:sldChg>
      <pc:sldChg chg="addSp delSp modSp new mod">
        <pc:chgData name="吉 李" userId="db2953eb2fee423c" providerId="LiveId" clId="{2633AEA2-EE16-4B51-AB67-358061E17F93}" dt="2023-09-23T05:06:32.073" v="415" actId="732"/>
        <pc:sldMkLst>
          <pc:docMk/>
          <pc:sldMk cId="2390577366" sldId="257"/>
        </pc:sldMkLst>
        <pc:spChg chg="del">
          <ac:chgData name="吉 李" userId="db2953eb2fee423c" providerId="LiveId" clId="{2633AEA2-EE16-4B51-AB67-358061E17F93}" dt="2023-09-23T04:49:02.252" v="175" actId="478"/>
          <ac:spMkLst>
            <pc:docMk/>
            <pc:sldMk cId="2390577366" sldId="257"/>
            <ac:spMk id="2" creationId="{913E4BAB-2AB3-A652-1200-5EE6C88A8C3E}"/>
          </ac:spMkLst>
        </pc:spChg>
        <pc:spChg chg="del">
          <ac:chgData name="吉 李" userId="db2953eb2fee423c" providerId="LiveId" clId="{2633AEA2-EE16-4B51-AB67-358061E17F93}" dt="2023-09-23T04:49:02.252" v="175" actId="478"/>
          <ac:spMkLst>
            <pc:docMk/>
            <pc:sldMk cId="2390577366" sldId="257"/>
            <ac:spMk id="3" creationId="{14BC9EB5-99FC-7D67-780B-71496C03269E}"/>
          </ac:spMkLst>
        </pc:spChg>
        <pc:spChg chg="add mod">
          <ac:chgData name="吉 李" userId="db2953eb2fee423c" providerId="LiveId" clId="{2633AEA2-EE16-4B51-AB67-358061E17F93}" dt="2023-09-23T04:59:29.838" v="278" actId="1035"/>
          <ac:spMkLst>
            <pc:docMk/>
            <pc:sldMk cId="2390577366" sldId="257"/>
            <ac:spMk id="7" creationId="{489F279B-155F-B72C-F6FC-8822876022ED}"/>
          </ac:spMkLst>
        </pc:spChg>
        <pc:spChg chg="add mod">
          <ac:chgData name="吉 李" userId="db2953eb2fee423c" providerId="LiveId" clId="{2633AEA2-EE16-4B51-AB67-358061E17F93}" dt="2023-09-23T04:59:29.838" v="278" actId="1035"/>
          <ac:spMkLst>
            <pc:docMk/>
            <pc:sldMk cId="2390577366" sldId="257"/>
            <ac:spMk id="10" creationId="{1B3DA887-4266-93B2-D7CA-9AADF1A5D7CB}"/>
          </ac:spMkLst>
        </pc:spChg>
        <pc:spChg chg="add mod">
          <ac:chgData name="吉 李" userId="db2953eb2fee423c" providerId="LiveId" clId="{2633AEA2-EE16-4B51-AB67-358061E17F93}" dt="2023-09-23T05:01:29.593" v="378" actId="20577"/>
          <ac:spMkLst>
            <pc:docMk/>
            <pc:sldMk cId="2390577366" sldId="257"/>
            <ac:spMk id="13" creationId="{FA6E5F9D-68EB-07E1-4910-8FF880DBBC1C}"/>
          </ac:spMkLst>
        </pc:spChg>
        <pc:spChg chg="add mod">
          <ac:chgData name="吉 李" userId="db2953eb2fee423c" providerId="LiveId" clId="{2633AEA2-EE16-4B51-AB67-358061E17F93}" dt="2023-09-23T05:03:41.327" v="395" actId="20577"/>
          <ac:spMkLst>
            <pc:docMk/>
            <pc:sldMk cId="2390577366" sldId="257"/>
            <ac:spMk id="16" creationId="{C5EB56AD-BFC1-61D7-351E-A6C2DAA6D37E}"/>
          </ac:spMkLst>
        </pc:spChg>
        <pc:picChg chg="add mod modCrop">
          <ac:chgData name="吉 李" userId="db2953eb2fee423c" providerId="LiveId" clId="{2633AEA2-EE16-4B51-AB67-358061E17F93}" dt="2023-09-23T05:06:32.073" v="415" actId="732"/>
          <ac:picMkLst>
            <pc:docMk/>
            <pc:sldMk cId="2390577366" sldId="257"/>
            <ac:picMk id="5" creationId="{ACF26C6B-D228-6FCE-6EE6-E3DFA3949CA6}"/>
          </ac:picMkLst>
        </pc:picChg>
        <pc:picChg chg="add del mod">
          <ac:chgData name="吉 李" userId="db2953eb2fee423c" providerId="LiveId" clId="{2633AEA2-EE16-4B51-AB67-358061E17F93}" dt="2023-09-23T04:54:02.268" v="215" actId="478"/>
          <ac:picMkLst>
            <pc:docMk/>
            <pc:sldMk cId="2390577366" sldId="257"/>
            <ac:picMk id="6" creationId="{F01D78FD-C7B8-63DE-B8ED-A7A8047BD29D}"/>
          </ac:picMkLst>
        </pc:picChg>
        <pc:picChg chg="add mod modCrop">
          <ac:chgData name="吉 李" userId="db2953eb2fee423c" providerId="LiveId" clId="{2633AEA2-EE16-4B51-AB67-358061E17F93}" dt="2023-09-23T04:59:29.838" v="278" actId="1035"/>
          <ac:picMkLst>
            <pc:docMk/>
            <pc:sldMk cId="2390577366" sldId="257"/>
            <ac:picMk id="9" creationId="{33867A76-F664-C60D-F394-3FB4BA15FA79}"/>
          </ac:picMkLst>
        </pc:picChg>
        <pc:picChg chg="add mod modCrop">
          <ac:chgData name="吉 李" userId="db2953eb2fee423c" providerId="LiveId" clId="{2633AEA2-EE16-4B51-AB67-358061E17F93}" dt="2023-09-23T05:01:15.620" v="324" actId="1035"/>
          <ac:picMkLst>
            <pc:docMk/>
            <pc:sldMk cId="2390577366" sldId="257"/>
            <ac:picMk id="12" creationId="{0B021BC7-AFE8-B839-B1BA-FB5F87C449F3}"/>
          </ac:picMkLst>
        </pc:picChg>
        <pc:picChg chg="add mod modCrop">
          <ac:chgData name="吉 李" userId="db2953eb2fee423c" providerId="LiveId" clId="{2633AEA2-EE16-4B51-AB67-358061E17F93}" dt="2023-09-23T05:03:28.489" v="385" actId="1076"/>
          <ac:picMkLst>
            <pc:docMk/>
            <pc:sldMk cId="2390577366" sldId="257"/>
            <ac:picMk id="15" creationId="{438ABA32-5066-9DF3-6B3A-3A1997CAAD8F}"/>
          </ac:picMkLst>
        </pc:picChg>
      </pc:sldChg>
      <pc:sldChg chg="addSp delSp modSp new mod">
        <pc:chgData name="吉 李" userId="db2953eb2fee423c" providerId="LiveId" clId="{2633AEA2-EE16-4B51-AB67-358061E17F93}" dt="2023-09-23T05:05:01.355" v="413" actId="20577"/>
        <pc:sldMkLst>
          <pc:docMk/>
          <pc:sldMk cId="1107324952" sldId="258"/>
        </pc:sldMkLst>
        <pc:spChg chg="del">
          <ac:chgData name="吉 李" userId="db2953eb2fee423c" providerId="LiveId" clId="{2633AEA2-EE16-4B51-AB67-358061E17F93}" dt="2023-09-23T05:03:57.643" v="397" actId="478"/>
          <ac:spMkLst>
            <pc:docMk/>
            <pc:sldMk cId="1107324952" sldId="258"/>
            <ac:spMk id="2" creationId="{8C7821A5-BAC1-4736-1A50-75B87425D0E5}"/>
          </ac:spMkLst>
        </pc:spChg>
        <pc:spChg chg="del">
          <ac:chgData name="吉 李" userId="db2953eb2fee423c" providerId="LiveId" clId="{2633AEA2-EE16-4B51-AB67-358061E17F93}" dt="2023-09-23T05:03:57.643" v="397" actId="478"/>
          <ac:spMkLst>
            <pc:docMk/>
            <pc:sldMk cId="1107324952" sldId="258"/>
            <ac:spMk id="3" creationId="{42D43F7F-1664-85BC-1B1E-4DB83279F636}"/>
          </ac:spMkLst>
        </pc:spChg>
        <pc:spChg chg="add mod">
          <ac:chgData name="吉 李" userId="db2953eb2fee423c" providerId="LiveId" clId="{2633AEA2-EE16-4B51-AB67-358061E17F93}" dt="2023-09-23T05:05:01.355" v="413" actId="20577"/>
          <ac:spMkLst>
            <pc:docMk/>
            <pc:sldMk cId="1107324952" sldId="258"/>
            <ac:spMk id="6" creationId="{53A26C30-E15A-8BF4-BFBA-1CF0065F7E7B}"/>
          </ac:spMkLst>
        </pc:spChg>
        <pc:picChg chg="add mod modCrop">
          <ac:chgData name="吉 李" userId="db2953eb2fee423c" providerId="LiveId" clId="{2633AEA2-EE16-4B51-AB67-358061E17F93}" dt="2023-09-23T05:04:44.987" v="405" actId="1076"/>
          <ac:picMkLst>
            <pc:docMk/>
            <pc:sldMk cId="1107324952" sldId="258"/>
            <ac:picMk id="5" creationId="{9A49051F-0A1F-D5E9-5E2F-CF9AD0B44D1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93B8A8-D2B0-162F-85BF-B72DA7C60A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A3DE048-AB7E-ED65-EEB2-ED649CA124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54A690-8595-B578-7511-44A222466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63110-BEA3-42DE-8958-955C23DFB553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7800E9-A29E-242B-3C2D-EE528F0C1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358815-5B25-6287-1608-E2CC558BD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4A76-184A-4351-A64D-A66D07424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721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B6AE0D-06FF-6FCA-5678-99460CAFC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9CC54BA-A88E-9D37-1554-A3A2323544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FC8D8A-3615-5E0E-1FE2-05CC036DD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63110-BEA3-42DE-8958-955C23DFB553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40F4D2-50AF-8C6F-6C39-2A0E31E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183592-197D-274F-E000-300BA6808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4A76-184A-4351-A64D-A66D07424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5783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5A55602-EB99-BEF0-EB8F-F899D652CF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3EDC2C0-A43F-68AD-D3C1-E0429ACB4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9197F9-7DE0-D98D-C8C2-4529DAC6C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63110-BEA3-42DE-8958-955C23DFB553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204050-5F06-85E7-0713-20A6AAC8D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1DCA33-F426-37B2-68BE-6355EAA91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4A76-184A-4351-A64D-A66D07424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328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1EE819-C032-BEAE-BE8B-85149F629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0DE994-2FED-A427-7D0E-33C3541C0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FCD7A2-66FE-1D6A-246D-E5E552D71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63110-BEA3-42DE-8958-955C23DFB553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E368C0-D90A-35B5-155E-9717C4D7F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5742CB-DAEB-308B-5147-E67E55AF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4A76-184A-4351-A64D-A66D07424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1355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93B66A-79D1-3D3A-FA46-D9348F368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979ED2E-0111-B9DD-5481-EC6F6C512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C73737-E413-CF91-A296-A86E19F81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63110-BEA3-42DE-8958-955C23DFB553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E96B8B1-0B3B-C04D-4503-61BABD128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46A902-7C05-B889-07CC-91AE11F17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4A76-184A-4351-A64D-A66D07424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04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6FA342-04D3-3684-D917-AED7721E6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326FC-94F8-7345-89E4-A28FD87088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22E1CE-3918-CA00-2A98-BF2D1755B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C6250C-CF00-17DA-A679-E04E9DE20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63110-BEA3-42DE-8958-955C23DFB553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398673-8F67-1979-E435-8D9B1B2F6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3BF8F71-12FA-6A3B-D4FE-F033EE9FE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4A76-184A-4351-A64D-A66D07424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51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6DD48A-E585-EBC0-EC94-6AC9CDF98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34215C1-90A6-BFA1-006D-08A9DEF59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654F2B8-11B1-C198-3D80-B0D2EDDF11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8135BA7-56DB-E37E-C173-C5BF873BBB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6D841DA-A700-0BAD-353C-256B241981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B4486AE-1365-F59F-A79E-B1B6600EA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63110-BEA3-42DE-8958-955C23DFB553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3D1DA8-30BD-0FAB-7711-9A54AE112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475CC97-FA6F-DEF5-8272-DB95ABDF5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4A76-184A-4351-A64D-A66D07424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008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0029EB-BBE8-AD8E-B593-1AB05E338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56BBD0C-2E9D-2293-377D-22958F5C5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63110-BEA3-42DE-8958-955C23DFB553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C450053-0B87-EC7D-6CC6-5FE46FE8F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62A690-3FB4-1BC2-ADCE-D2B23A1C4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4A76-184A-4351-A64D-A66D07424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116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E2FCFB2-1DEF-5DB1-7506-76315E71E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63110-BEA3-42DE-8958-955C23DFB553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CF57A0E-E04B-DAA1-84CF-ADDFD6147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6072B5-A303-9B17-7B01-EC6030421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4A76-184A-4351-A64D-A66D07424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9967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0116EB-B245-7E74-6107-9B4734D04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BC905C-00B3-1D29-9E6D-8E33170F9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BBBFDF4-3A1C-53DF-6A4A-33239E92B6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0D71807-E870-2264-38F0-4631DFC0B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63110-BEA3-42DE-8958-955C23DFB553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785A311-0403-14FA-9394-4AD9156D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DB01ED-E886-223E-F1AD-ACE205966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4A76-184A-4351-A64D-A66D07424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1892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5B3FF-85BA-9D44-5D1F-0B1567864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D116CE2-3E84-FEF1-C7E8-4F0AE6E691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7027CF-1079-B219-FC91-3DEC3202B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AB34F5-49C4-F56E-C7F5-82075BF3B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63110-BEA3-42DE-8958-955C23DFB553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EB44AED-EB95-F7E0-D58E-17675B58C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97252D1-233F-4E3D-F932-FC996A479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4A76-184A-4351-A64D-A66D07424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820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77762AA-7194-E617-8E24-DA37FEEB6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230B549-1625-D80F-5DD9-14453DF8E4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4E3A68-A61C-7805-1E63-47878D9AAC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63110-BEA3-42DE-8958-955C23DFB553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9FB4265-D1A0-D00F-83FA-C5AB1712F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277D51-88FC-ED05-8CC3-7447863D2A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C4A76-184A-4351-A64D-A66D07424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841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"/><Relationship Id="rId4" Type="http://schemas.openxmlformats.org/officeDocument/2006/relationships/image" Target="../media/image7.T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手机屏幕的截图&#10;&#10;低可信度描述已自动生成">
            <a:extLst>
              <a:ext uri="{FF2B5EF4-FFF2-40B4-BE49-F238E27FC236}">
                <a16:creationId xmlns:a16="http://schemas.microsoft.com/office/drawing/2014/main" id="{68C0885D-09AA-8A88-2122-1AB35C08E0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0" t="32425" r="25766" b="38413"/>
          <a:stretch/>
        </p:blipFill>
        <p:spPr>
          <a:xfrm flipH="1">
            <a:off x="954535" y="256762"/>
            <a:ext cx="5009321" cy="2500442"/>
          </a:xfrm>
          <a:prstGeom prst="rect">
            <a:avLst/>
          </a:prstGeom>
        </p:spPr>
      </p:pic>
      <p:pic>
        <p:nvPicPr>
          <p:cNvPr id="7" name="图片 6" descr="图片包含 交通, 户外, 飞行, 飞机&#10;&#10;描述已自动生成">
            <a:extLst>
              <a:ext uri="{FF2B5EF4-FFF2-40B4-BE49-F238E27FC236}">
                <a16:creationId xmlns:a16="http://schemas.microsoft.com/office/drawing/2014/main" id="{28EF05B0-9C97-55B9-3751-CEE5414FC4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8" t="37002" r="31149" b="40107"/>
          <a:stretch/>
        </p:blipFill>
        <p:spPr>
          <a:xfrm>
            <a:off x="6361044" y="256762"/>
            <a:ext cx="4618381" cy="25004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5544021-6A84-67E8-801E-182999AD83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0" t="52331" r="33384" b="28792"/>
          <a:stretch/>
        </p:blipFill>
        <p:spPr>
          <a:xfrm>
            <a:off x="934279" y="3465095"/>
            <a:ext cx="5009321" cy="250044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2D72436-9DF8-9889-942C-24AF8A1DDA0F}"/>
              </a:ext>
            </a:extLst>
          </p:cNvPr>
          <p:cNvSpPr txBox="1"/>
          <p:nvPr/>
        </p:nvSpPr>
        <p:spPr>
          <a:xfrm>
            <a:off x="2372986" y="2851794"/>
            <a:ext cx="1867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Fig 5A TLR4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F3918F4-43F9-9BB2-0A3C-8CC95E131562}"/>
              </a:ext>
            </a:extLst>
          </p:cNvPr>
          <p:cNvSpPr txBox="1"/>
          <p:nvPr/>
        </p:nvSpPr>
        <p:spPr>
          <a:xfrm>
            <a:off x="7951306" y="2935892"/>
            <a:ext cx="1867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Fig 5A RIPK3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D0A9325-B126-1C85-0E3F-302C6D263E88}"/>
              </a:ext>
            </a:extLst>
          </p:cNvPr>
          <p:cNvSpPr txBox="1"/>
          <p:nvPr/>
        </p:nvSpPr>
        <p:spPr>
          <a:xfrm>
            <a:off x="2372985" y="6084922"/>
            <a:ext cx="2322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Fig 5A GAPDH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53DDE553-6CBC-9686-06C2-98197D1AD8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03"/>
          <a:stretch/>
        </p:blipFill>
        <p:spPr>
          <a:xfrm>
            <a:off x="6248403" y="3465096"/>
            <a:ext cx="4660686" cy="2500442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DD6D7651-4A3F-698D-ABBD-53BF190F7086}"/>
              </a:ext>
            </a:extLst>
          </p:cNvPr>
          <p:cNvSpPr txBox="1"/>
          <p:nvPr/>
        </p:nvSpPr>
        <p:spPr>
          <a:xfrm>
            <a:off x="7951306" y="6094632"/>
            <a:ext cx="1867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Fig 5B MLKL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122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文本&#10;&#10;描述已自动生成">
            <a:extLst>
              <a:ext uri="{FF2B5EF4-FFF2-40B4-BE49-F238E27FC236}">
                <a16:creationId xmlns:a16="http://schemas.microsoft.com/office/drawing/2014/main" id="{ACF26C6B-D228-6FCE-6EE6-E3DFA3949C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6" t="34263" r="34577" b="37919"/>
          <a:stretch/>
        </p:blipFill>
        <p:spPr>
          <a:xfrm>
            <a:off x="1129611" y="253954"/>
            <a:ext cx="4412352" cy="250044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89F279B-155F-B72C-F6FC-8822876022ED}"/>
              </a:ext>
            </a:extLst>
          </p:cNvPr>
          <p:cNvSpPr txBox="1"/>
          <p:nvPr/>
        </p:nvSpPr>
        <p:spPr>
          <a:xfrm>
            <a:off x="2509356" y="2854295"/>
            <a:ext cx="2526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Fig 5B GAPDH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 descr="图片包含 图表&#10;&#10;描述已自动生成">
            <a:extLst>
              <a:ext uri="{FF2B5EF4-FFF2-40B4-BE49-F238E27FC236}">
                <a16:creationId xmlns:a16="http://schemas.microsoft.com/office/drawing/2014/main" id="{33867A76-F664-C60D-F394-3FB4BA15FA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0" t="37766" r="37854" b="40576"/>
          <a:stretch/>
        </p:blipFill>
        <p:spPr>
          <a:xfrm flipH="1">
            <a:off x="6661980" y="253954"/>
            <a:ext cx="4400411" cy="260034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B3DA887-4266-93B2-D7CA-9AADF1A5D7CB}"/>
              </a:ext>
            </a:extLst>
          </p:cNvPr>
          <p:cNvSpPr txBox="1"/>
          <p:nvPr/>
        </p:nvSpPr>
        <p:spPr>
          <a:xfrm>
            <a:off x="8227738" y="2854295"/>
            <a:ext cx="2526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Fig 6C TLR4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B021BC7-AFE8-B839-B1BA-FB5F87C449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4" t="35725" r="26139" b="38475"/>
          <a:stretch/>
        </p:blipFill>
        <p:spPr>
          <a:xfrm>
            <a:off x="1129610" y="3349596"/>
            <a:ext cx="4667939" cy="2500442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A6E5F9D-68EB-07E1-4910-8FF880DBBC1C}"/>
              </a:ext>
            </a:extLst>
          </p:cNvPr>
          <p:cNvSpPr txBox="1"/>
          <p:nvPr/>
        </p:nvSpPr>
        <p:spPr>
          <a:xfrm>
            <a:off x="2509356" y="5994386"/>
            <a:ext cx="2526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Fig 6C RIPK3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图片 14" descr="黑白色的截图&#10;&#10;低可信度描述已自动生成">
            <a:extLst>
              <a:ext uri="{FF2B5EF4-FFF2-40B4-BE49-F238E27FC236}">
                <a16:creationId xmlns:a16="http://schemas.microsoft.com/office/drawing/2014/main" id="{438ABA32-5066-9DF3-6B3A-3A1997CAAD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7" t="25090" r="41521" b="54720"/>
          <a:stretch/>
        </p:blipFill>
        <p:spPr>
          <a:xfrm>
            <a:off x="6541787" y="3254405"/>
            <a:ext cx="4520603" cy="260034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C5EB56AD-BFC1-61D7-351E-A6C2DAA6D37E}"/>
              </a:ext>
            </a:extLst>
          </p:cNvPr>
          <p:cNvSpPr txBox="1"/>
          <p:nvPr/>
        </p:nvSpPr>
        <p:spPr>
          <a:xfrm>
            <a:off x="8227738" y="5994386"/>
            <a:ext cx="2526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Fig 6C MLKL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577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瀑布图&#10;&#10;描述已自动生成">
            <a:extLst>
              <a:ext uri="{FF2B5EF4-FFF2-40B4-BE49-F238E27FC236}">
                <a16:creationId xmlns:a16="http://schemas.microsoft.com/office/drawing/2014/main" id="{9A49051F-0A1F-D5E9-5E2F-CF9AD0B44D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2" t="37168" r="38796" b="38678"/>
          <a:stretch/>
        </p:blipFill>
        <p:spPr>
          <a:xfrm>
            <a:off x="698500" y="95250"/>
            <a:ext cx="4669200" cy="287335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3A26C30-E15A-8BF4-BFBA-1CF0065F7E7B}"/>
              </a:ext>
            </a:extLst>
          </p:cNvPr>
          <p:cNvSpPr txBox="1"/>
          <p:nvPr/>
        </p:nvSpPr>
        <p:spPr>
          <a:xfrm>
            <a:off x="2191856" y="2511395"/>
            <a:ext cx="2526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Fig 6C GAPDH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3249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27</Words>
  <Application>Microsoft Office PowerPoint</Application>
  <PresentationFormat>宽屏</PresentationFormat>
  <Paragraphs>9</Paragraphs>
  <Slides>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7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吉 李</dc:creator>
  <cp:lastModifiedBy>吉 李</cp:lastModifiedBy>
  <cp:revision>1</cp:revision>
  <dcterms:created xsi:type="dcterms:W3CDTF">2023-09-23T04:31:13Z</dcterms:created>
  <dcterms:modified xsi:type="dcterms:W3CDTF">2023-09-23T05:06:39Z</dcterms:modified>
</cp:coreProperties>
</file>